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69" r:id="rId2"/>
  </p:sldMasterIdLst>
  <p:notesMasterIdLst>
    <p:notesMasterId r:id="rId25"/>
  </p:notesMasterIdLst>
  <p:sldIdLst>
    <p:sldId id="256" r:id="rId3"/>
    <p:sldId id="291" r:id="rId4"/>
    <p:sldId id="311" r:id="rId5"/>
    <p:sldId id="313" r:id="rId6"/>
    <p:sldId id="312" r:id="rId7"/>
    <p:sldId id="305" r:id="rId8"/>
    <p:sldId id="310" r:id="rId9"/>
    <p:sldId id="320" r:id="rId10"/>
    <p:sldId id="303" r:id="rId11"/>
    <p:sldId id="315" r:id="rId12"/>
    <p:sldId id="316" r:id="rId13"/>
    <p:sldId id="307" r:id="rId14"/>
    <p:sldId id="306" r:id="rId15"/>
    <p:sldId id="317" r:id="rId16"/>
    <p:sldId id="318" r:id="rId17"/>
    <p:sldId id="308" r:id="rId18"/>
    <p:sldId id="280" r:id="rId19"/>
    <p:sldId id="314" r:id="rId20"/>
    <p:sldId id="319" r:id="rId21"/>
    <p:sldId id="268" r:id="rId22"/>
    <p:sldId id="270" r:id="rId23"/>
    <p:sldId id="309" r:id="rId24"/>
  </p:sldIdLst>
  <p:sldSz cx="13004800" cy="97536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andon" initials="bp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22137" autoAdjust="0"/>
    <p:restoredTop sz="79906" autoAdjust="0"/>
  </p:normalViewPr>
  <p:slideViewPr>
    <p:cSldViewPr>
      <p:cViewPr varScale="1">
        <p:scale>
          <a:sx n="63" d="100"/>
          <a:sy n="63" d="100"/>
        </p:scale>
        <p:origin x="-996" y="-120"/>
      </p:cViewPr>
      <p:guideLst>
        <p:guide orient="horz" pos="3072"/>
        <p:guide pos="4096"/>
      </p:guideLst>
    </p:cSldViewPr>
  </p:slideViewPr>
  <p:notesTextViewPr>
    <p:cViewPr>
      <p:scale>
        <a:sx n="1" d="1"/>
        <a:sy n="1" d="1"/>
      </p:scale>
      <p:origin x="0" y="0"/>
    </p:cViewPr>
  </p:notesTextViewPr>
  <p:sorterViewPr>
    <p:cViewPr>
      <p:scale>
        <a:sx n="100" d="100"/>
        <a:sy n="100" d="100"/>
      </p:scale>
      <p:origin x="0" y="45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ftr" idx="11"/>
          </p:nvPr>
        </p:nvSpPr>
        <p:spPr>
          <a:xfrm>
            <a:off x="0" y="8685210"/>
            <a:ext cx="2971799" cy="457200"/>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 name="Shape 7"/>
          <p:cNvSpPr txBox="1">
            <a:spLocks noGrp="1"/>
          </p:cNvSpPr>
          <p:nvPr>
            <p:ph type="sldNum" idx="12"/>
          </p:nvPr>
        </p:nvSpPr>
        <p:spPr>
          <a:xfrm>
            <a:off x="3884612" y="8685210"/>
            <a:ext cx="2971799" cy="457200"/>
          </a:xfrm>
          <a:prstGeom prst="rect">
            <a:avLst/>
          </a:prstGeom>
          <a:noFill/>
          <a:ln>
            <a:noFill/>
          </a:ln>
        </p:spPr>
        <p:txBody>
          <a:bodyPr lIns="91425" tIns="91425" rIns="91425" bIns="91425" anchor="b" anchorCtr="0">
            <a:noAutofit/>
          </a:bodyPr>
          <a:lstStyle/>
          <a:p>
            <a:pPr marL="0" lvl="0" indent="-88900">
              <a:spcBef>
                <a:spcPts val="0"/>
              </a:spcBef>
              <a:buClr>
                <a:srgbClr val="000000"/>
              </a:buClr>
              <a:buFont typeface="Arial"/>
              <a:buChar char="●"/>
            </a:pPr>
            <a:endParaRPr/>
          </a:p>
          <a:p>
            <a:pPr marL="0" lvl="1" indent="-88900">
              <a:spcBef>
                <a:spcPts val="0"/>
              </a:spcBef>
              <a:buClr>
                <a:srgbClr val="000000"/>
              </a:buClr>
              <a:buFont typeface="Courier New"/>
              <a:buChar char="o"/>
            </a:pPr>
            <a:endParaRPr/>
          </a:p>
          <a:p>
            <a:pPr marL="0" lvl="2" indent="-88900">
              <a:spcBef>
                <a:spcPts val="0"/>
              </a:spcBef>
              <a:buClr>
                <a:srgbClr val="000000"/>
              </a:buClr>
              <a:buFont typeface="Wingdings"/>
              <a:buChar char="§"/>
            </a:pPr>
            <a:endParaRPr/>
          </a:p>
          <a:p>
            <a:pPr marL="0" lvl="3" indent="-88900">
              <a:spcBef>
                <a:spcPts val="0"/>
              </a:spcBef>
              <a:buClr>
                <a:srgbClr val="000000"/>
              </a:buClr>
              <a:buFont typeface="Arial"/>
              <a:buChar char="●"/>
            </a:pPr>
            <a:endParaRPr/>
          </a:p>
          <a:p>
            <a:pPr marL="0" lvl="4" indent="-88900">
              <a:spcBef>
                <a:spcPts val="0"/>
              </a:spcBef>
              <a:buClr>
                <a:srgbClr val="000000"/>
              </a:buClr>
              <a:buFont typeface="Courier New"/>
              <a:buChar char="o"/>
            </a:pPr>
            <a:endParaRPr/>
          </a:p>
          <a:p>
            <a:pPr marL="0" lvl="5" indent="-88900">
              <a:spcBef>
                <a:spcPts val="0"/>
              </a:spcBef>
              <a:buClr>
                <a:srgbClr val="000000"/>
              </a:buClr>
              <a:buFont typeface="Wingdings"/>
              <a:buChar char="§"/>
            </a:pPr>
            <a:endParaRPr/>
          </a:p>
          <a:p>
            <a:pPr marL="0" lvl="6" indent="-88900">
              <a:spcBef>
                <a:spcPts val="0"/>
              </a:spcBef>
              <a:buClr>
                <a:srgbClr val="000000"/>
              </a:buClr>
              <a:buFont typeface="Arial"/>
              <a:buChar char="●"/>
            </a:pPr>
            <a:endParaRPr/>
          </a:p>
          <a:p>
            <a:pPr marL="0" lvl="7" indent="-88900">
              <a:spcBef>
                <a:spcPts val="0"/>
              </a:spcBef>
              <a:buClr>
                <a:srgbClr val="000000"/>
              </a:buClr>
              <a:buFont typeface="Courier New"/>
              <a:buChar char="o"/>
            </a:pPr>
            <a:endParaRPr/>
          </a:p>
          <a:p>
            <a:pPr marL="0" lvl="8" indent="-88900">
              <a:spcBef>
                <a:spcPts val="0"/>
              </a:spcBef>
              <a:buClr>
                <a:srgbClr val="000000"/>
              </a:buClr>
              <a:buFont typeface="Wingdings"/>
              <a:buChar char="§"/>
            </a:pPr>
            <a:endParaRPr/>
          </a:p>
        </p:txBody>
      </p:sp>
    </p:spTree>
    <p:extLst>
      <p:ext uri="{BB962C8B-B14F-4D97-AF65-F5344CB8AC3E}">
        <p14:creationId xmlns:p14="http://schemas.microsoft.com/office/powerpoint/2010/main" val="196647228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a:solidFill>
              <a:srgbClr val="000000"/>
            </a:solidFill>
            <a:prstDash val="solid"/>
            <a:miter/>
            <a:headEnd type="none" w="med" len="med"/>
            <a:tailEnd type="none" w="med" len="med"/>
          </a:ln>
        </p:spPr>
      </p:sp>
      <p:sp>
        <p:nvSpPr>
          <p:cNvPr id="206" name="Shape 20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r>
              <a:rPr lang="en-GB" sz="1800" b="0" i="0" u="none" strike="noStrike" cap="none" baseline="0" dirty="0" smtClean="0"/>
              <a:t>add NASA and Ronin Inst.?</a:t>
            </a:r>
            <a:endParaRPr sz="1800" b="0" i="0" u="none" strike="noStrike" cap="none" baseline="0" dirty="0"/>
          </a:p>
        </p:txBody>
      </p:sp>
      <p:sp>
        <p:nvSpPr>
          <p:cNvPr id="207" name="Shape 20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US" sz="1200" b="0" i="0" u="none" strike="noStrike" cap="none" baseline="0"/>
              <a:t>*</a:t>
            </a:r>
          </a:p>
        </p:txBody>
      </p:sp>
      <p:sp>
        <p:nvSpPr>
          <p:cNvPr id="208" name="Shape 20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US" sz="1200" b="0" i="0" u="none" strike="noStrike" cap="none" baseline="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latin typeface="Helvetica Neue"/>
              </a:rPr>
              <a:t>Be more descriptive here (from Soren) </a:t>
            </a:r>
          </a:p>
          <a:p>
            <a:pPr lvl="0" rtl="0">
              <a:spcBef>
                <a:spcPts val="0"/>
              </a:spcBef>
              <a:buNone/>
            </a:pPr>
            <a:endParaRPr dirty="0"/>
          </a:p>
        </p:txBody>
      </p:sp>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7" name="Shape 2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latin typeface="Helvetica Neue"/>
              </a:rPr>
              <a:t>Be more descriptive here (from Soren) </a:t>
            </a:r>
          </a:p>
          <a:p>
            <a:pPr lvl="0" rtl="0">
              <a:spcBef>
                <a:spcPts val="0"/>
              </a:spcBef>
              <a:buNone/>
            </a:pPr>
            <a:endParaRPr dirty="0"/>
          </a:p>
        </p:txBody>
      </p:sp>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latin typeface="Helvetica Neue"/>
              </a:rPr>
              <a:t>Be more descriptive here (from Soren) </a:t>
            </a:r>
          </a:p>
          <a:p>
            <a:pPr lvl="0" rtl="0">
              <a:spcBef>
                <a:spcPts val="0"/>
              </a:spcBef>
              <a:buNone/>
            </a:pPr>
            <a:endParaRPr dirty="0"/>
          </a:p>
        </p:txBody>
      </p:sp>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96" name="Shape 3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latin typeface="Helvetica Neue"/>
              </a:rPr>
              <a:t>Be more descriptive here (from Soren) </a:t>
            </a:r>
          </a:p>
          <a:p>
            <a:pPr lvl="0" rtl="0">
              <a:spcBef>
                <a:spcPts val="0"/>
              </a:spcBef>
              <a:buNone/>
            </a:pPr>
            <a:endParaRPr dirty="0"/>
          </a:p>
        </p:txBody>
      </p:sp>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None/>
            </a:pPr>
            <a:endParaRPr sz="1800" b="0" i="0" u="none" strike="noStrike" cap="none" baseline="0"/>
          </a:p>
        </p:txBody>
      </p:sp>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a:solidFill>
              <a:srgbClr val="000000"/>
            </a:solidFill>
            <a:prstDash val="solid"/>
            <a:miter/>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301" name="Shape 3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457200" lvl="0" indent="-457200" rtl="0">
              <a:spcBef>
                <a:spcPts val="0"/>
              </a:spcBef>
              <a:buClr>
                <a:srgbClr val="000000"/>
              </a:buClr>
              <a:buSzPct val="100000"/>
              <a:buFont typeface="Georgia"/>
              <a:buChar char="●"/>
            </a:pPr>
            <a:r>
              <a:rPr lang="en-US" sz="1200" dirty="0" smtClean="0">
                <a:latin typeface="Helvetica Neue"/>
                <a:ea typeface="Georgia"/>
                <a:cs typeface="Georgia"/>
                <a:sym typeface="Georgia"/>
              </a:rPr>
              <a:t>Data collection content requires stricter matching than matching based on data collection characteristics</a:t>
            </a:r>
          </a:p>
          <a:p>
            <a:pPr lvl="0" rtl="0">
              <a:spcBef>
                <a:spcPts val="0"/>
              </a:spcBef>
              <a:buClr>
                <a:srgbClr val="000000"/>
              </a:buClr>
              <a:buSzPct val="100000"/>
            </a:pPr>
            <a:r>
              <a:rPr lang="en-US" sz="1200" b="1" dirty="0" smtClean="0">
                <a:latin typeface="Helvetica Neue"/>
                <a:ea typeface="Georgia"/>
                <a:cs typeface="Georgia"/>
                <a:sym typeface="Georgia"/>
              </a:rPr>
              <a:t>example: </a:t>
            </a:r>
            <a:r>
              <a:rPr lang="en-US" sz="1200" i="1" dirty="0" smtClean="0">
                <a:latin typeface="Helvetica Neue"/>
                <a:ea typeface="Georgia"/>
                <a:cs typeface="Georgia"/>
                <a:sym typeface="Georgia"/>
              </a:rPr>
              <a:t>Given rainfall or topology measurements, 	determine which tools within a hydrological model can be used with that data content</a:t>
            </a:r>
          </a:p>
          <a:p>
            <a:pPr lvl="0" rtl="0">
              <a:spcBef>
                <a:spcPts val="0"/>
              </a:spcBef>
              <a:buClr>
                <a:srgbClr val="000000"/>
              </a:buClr>
              <a:buSzPct val="100000"/>
            </a:pPr>
            <a:endParaRPr lang="en-US" sz="1200" i="1" dirty="0" smtClean="0">
              <a:latin typeface="Helvetica Neue"/>
              <a:ea typeface="Georgia"/>
              <a:cs typeface="Georgia"/>
              <a:sym typeface="Georgia"/>
            </a:endParaRPr>
          </a:p>
          <a:p>
            <a:pPr marL="457200" lvl="0" indent="-457200" rtl="0">
              <a:spcBef>
                <a:spcPts val="0"/>
              </a:spcBef>
              <a:buClr>
                <a:srgbClr val="000000"/>
              </a:buClr>
              <a:buSzPct val="100000"/>
              <a:buFont typeface="Georgia"/>
              <a:buChar char="●"/>
            </a:pPr>
            <a:r>
              <a:rPr lang="en-US" sz="1200" dirty="0" smtClean="0">
                <a:latin typeface="Helvetica Neue"/>
                <a:ea typeface="Georgia"/>
                <a:cs typeface="Georgia"/>
                <a:sym typeface="Georgia"/>
              </a:rPr>
              <a:t>Match to tools that the model as a whole might not be able to match</a:t>
            </a:r>
          </a:p>
          <a:p>
            <a:pPr>
              <a:spcBef>
                <a:spcPts val="0"/>
              </a:spcBef>
              <a:buNone/>
            </a:pPr>
            <a:endParaRPr dirty="0"/>
          </a:p>
        </p:txBody>
      </p:sp>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GB" sz="1200" b="0" i="0" u="none" strike="noStrike" kern="1200" dirty="0" smtClean="0">
                <a:solidFill>
                  <a:schemeClr val="tx1"/>
                </a:solidFill>
                <a:latin typeface="+mn-lt"/>
                <a:ea typeface="+mn-ea"/>
                <a:cs typeface="+mn-cs"/>
              </a:rPr>
              <a:t>Given a data set or collection, reveal which tools are compatible.</a:t>
            </a:r>
          </a:p>
          <a:p>
            <a:pPr marL="266700" marR="0" lvl="0" indent="-139700" algn="l" rtl="0">
              <a:lnSpc>
                <a:spcPct val="100000"/>
              </a:lnSpc>
              <a:spcBef>
                <a:spcPts val="0"/>
              </a:spcBef>
              <a:spcAft>
                <a:spcPts val="0"/>
              </a:spcAft>
              <a:buClr>
                <a:srgbClr val="606060"/>
              </a:buClr>
              <a:buSzPct val="100000"/>
              <a:buFont typeface="Georgia"/>
              <a:buChar char="•"/>
            </a:pPr>
            <a:r>
              <a:rPr lang="en-US" sz="2400" dirty="0" smtClean="0">
                <a:solidFill>
                  <a:srgbClr val="606060"/>
                </a:solidFill>
                <a:latin typeface="Helvetica Neue"/>
                <a:ea typeface="Georgia"/>
                <a:cs typeface="Georgia"/>
                <a:sym typeface="Georgia"/>
              </a:rPr>
              <a:t>Example #1:  I just downloaded an AIRS Level 2 Standard Retrieval file. How can I look at it?</a:t>
            </a:r>
          </a:p>
          <a:p>
            <a:pPr marL="266700" marR="0" lvl="0" indent="-139700" algn="l" rtl="0">
              <a:lnSpc>
                <a:spcPct val="100000"/>
              </a:lnSpc>
              <a:spcBef>
                <a:spcPts val="0"/>
              </a:spcBef>
              <a:spcAft>
                <a:spcPts val="0"/>
              </a:spcAft>
              <a:buClr>
                <a:srgbClr val="606060"/>
              </a:buClr>
              <a:buSzPct val="100000"/>
              <a:buFont typeface="Georgia"/>
              <a:buChar char="•"/>
            </a:pPr>
            <a:r>
              <a:rPr lang="en-US" sz="2400" dirty="0" smtClean="0">
                <a:solidFill>
                  <a:srgbClr val="606060"/>
                </a:solidFill>
                <a:latin typeface="Helvetica Neue"/>
                <a:ea typeface="Georgia"/>
                <a:cs typeface="Georgia"/>
                <a:sym typeface="Georgia"/>
              </a:rPr>
              <a:t>Example #2:  I just located an </a:t>
            </a:r>
            <a:r>
              <a:rPr lang="en-US" sz="2400" dirty="0" err="1" smtClean="0">
                <a:solidFill>
                  <a:srgbClr val="606060"/>
                </a:solidFill>
                <a:latin typeface="Helvetica Neue"/>
                <a:ea typeface="Georgia"/>
                <a:cs typeface="Georgia"/>
                <a:sym typeface="Georgia"/>
              </a:rPr>
              <a:t>OPeNDAP</a:t>
            </a:r>
            <a:r>
              <a:rPr lang="en-US" sz="2400" dirty="0" smtClean="0">
                <a:solidFill>
                  <a:srgbClr val="606060"/>
                </a:solidFill>
                <a:latin typeface="Helvetica Neue"/>
                <a:ea typeface="Georgia"/>
                <a:cs typeface="Georgia"/>
                <a:sym typeface="Georgia"/>
              </a:rPr>
              <a:t> URL for an OMI Level 3 data file. What tool will let me extract a subset from it?</a:t>
            </a:r>
            <a:endParaRPr lang="en-GB" sz="1200" b="0" i="0" u="none" strike="noStrike"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smtClean="0">
                <a:solidFill>
                  <a:schemeClr val="tx1"/>
                </a:solidFill>
                <a:latin typeface="+mn-lt"/>
                <a:ea typeface="+mn-ea"/>
                <a:cs typeface="+mn-cs"/>
              </a:rPr>
              <a:t>2) Given a tool or tool set, reveal compatible data sets and/or collections.</a:t>
            </a:r>
          </a:p>
          <a:p>
            <a:pPr marL="266700" marR="0" lvl="0" indent="-139700" algn="l" rtl="0">
              <a:lnSpc>
                <a:spcPct val="100000"/>
              </a:lnSpc>
              <a:spcBef>
                <a:spcPts val="0"/>
              </a:spcBef>
              <a:spcAft>
                <a:spcPts val="0"/>
              </a:spcAft>
              <a:buClr>
                <a:srgbClr val="606060"/>
              </a:buClr>
              <a:buSzPct val="100000"/>
              <a:buFont typeface="Georgia"/>
              <a:buChar char="•"/>
            </a:pPr>
            <a:r>
              <a:rPr lang="en-US" sz="1200" dirty="0" smtClean="0">
                <a:solidFill>
                  <a:srgbClr val="606060"/>
                </a:solidFill>
                <a:latin typeface="Helvetica Neue"/>
                <a:ea typeface="Georgia"/>
                <a:cs typeface="Georgia"/>
                <a:sym typeface="Georgia"/>
              </a:rPr>
              <a:t>The Semi-general Web Service Example:  What data collections are available in the Giovanni tool?</a:t>
            </a:r>
          </a:p>
          <a:p>
            <a:pPr marL="266700" lvl="0" indent="-139700" rtl="0">
              <a:spcBef>
                <a:spcPts val="0"/>
              </a:spcBef>
              <a:buClr>
                <a:srgbClr val="606060"/>
              </a:buClr>
              <a:buSzPct val="100000"/>
              <a:buFont typeface="Georgia"/>
              <a:buChar char="•"/>
            </a:pPr>
            <a:r>
              <a:rPr lang="en-US" sz="1200" dirty="0" smtClean="0">
                <a:solidFill>
                  <a:srgbClr val="606060"/>
                </a:solidFill>
                <a:latin typeface="Helvetica Neue"/>
                <a:ea typeface="Georgia"/>
                <a:cs typeface="Georgia"/>
                <a:sym typeface="Georgia"/>
              </a:rPr>
              <a:t>The Decision Support Tool Example:  Which Sea Surface Height datasets can be used in the __[generic]____ coastal inundation tool?</a:t>
            </a:r>
          </a:p>
        </p:txBody>
      </p:sp>
      <p:sp>
        <p:nvSpPr>
          <p:cNvPr id="264" name="Shape 2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 two suggest</a:t>
            </a:r>
            <a:r>
              <a:rPr lang="en-GB" baseline="0" dirty="0" smtClean="0"/>
              <a:t> native </a:t>
            </a:r>
            <a:r>
              <a:rPr lang="en-GB" baseline="0" dirty="0" err="1" smtClean="0"/>
              <a:t>compatability</a:t>
            </a:r>
            <a:r>
              <a:rPr lang="en-GB" baseline="0" dirty="0" smtClean="0"/>
              <a:t>; second is often related to data format</a:t>
            </a:r>
            <a:endParaRPr lang="en-GB" dirty="0"/>
          </a:p>
        </p:txBody>
      </p:sp>
      <p:sp>
        <p:nvSpPr>
          <p:cNvPr id="4" name="Slide Number Placeholder 3"/>
          <p:cNvSpPr>
            <a:spLocks noGrp="1"/>
          </p:cNvSpPr>
          <p:nvPr>
            <p:ph type="sldNum" idx="10"/>
          </p:nvPr>
        </p:nvSpPr>
        <p:spPr/>
        <p:txBody>
          <a:bodyPr/>
          <a:lstStyle/>
          <a:p>
            <a:pPr marL="0" lvl="0" indent="-88900">
              <a:spcBef>
                <a:spcPts val="0"/>
              </a:spcBef>
              <a:buClr>
                <a:srgbClr val="000000"/>
              </a:buClr>
              <a:buFont typeface="Arial"/>
              <a:buChar char="●"/>
            </a:pPr>
            <a:endParaRPr lang="en-GB" smtClean="0"/>
          </a:p>
          <a:p>
            <a:pPr marL="0" lvl="1" indent="-88900">
              <a:spcBef>
                <a:spcPts val="0"/>
              </a:spcBef>
              <a:buClr>
                <a:srgbClr val="000000"/>
              </a:buClr>
              <a:buFont typeface="Courier New"/>
              <a:buChar char="o"/>
            </a:pPr>
            <a:endParaRPr lang="en-GB" smtClean="0"/>
          </a:p>
          <a:p>
            <a:pPr marL="0" lvl="2" indent="-88900">
              <a:spcBef>
                <a:spcPts val="0"/>
              </a:spcBef>
              <a:buClr>
                <a:srgbClr val="000000"/>
              </a:buClr>
              <a:buFont typeface="Wingdings"/>
              <a:buChar char="§"/>
            </a:pPr>
            <a:endParaRPr lang="en-GB" smtClean="0"/>
          </a:p>
          <a:p>
            <a:pPr marL="0" lvl="3" indent="-88900">
              <a:spcBef>
                <a:spcPts val="0"/>
              </a:spcBef>
              <a:buClr>
                <a:srgbClr val="000000"/>
              </a:buClr>
              <a:buFont typeface="Arial"/>
              <a:buChar char="●"/>
            </a:pPr>
            <a:endParaRPr lang="en-GB" smtClean="0"/>
          </a:p>
          <a:p>
            <a:pPr marL="0" lvl="4" indent="-88900">
              <a:spcBef>
                <a:spcPts val="0"/>
              </a:spcBef>
              <a:buClr>
                <a:srgbClr val="000000"/>
              </a:buClr>
              <a:buFont typeface="Courier New"/>
              <a:buChar char="o"/>
            </a:pPr>
            <a:endParaRPr lang="en-GB" smtClean="0"/>
          </a:p>
          <a:p>
            <a:pPr marL="0" lvl="5" indent="-88900">
              <a:spcBef>
                <a:spcPts val="0"/>
              </a:spcBef>
              <a:buClr>
                <a:srgbClr val="000000"/>
              </a:buClr>
              <a:buFont typeface="Wingdings"/>
              <a:buChar char="§"/>
            </a:pPr>
            <a:endParaRPr lang="en-GB" smtClean="0"/>
          </a:p>
          <a:p>
            <a:pPr marL="0" lvl="6" indent="-88900">
              <a:spcBef>
                <a:spcPts val="0"/>
              </a:spcBef>
              <a:buClr>
                <a:srgbClr val="000000"/>
              </a:buClr>
              <a:buFont typeface="Arial"/>
              <a:buChar char="●"/>
            </a:pPr>
            <a:endParaRPr lang="en-GB" smtClean="0"/>
          </a:p>
          <a:p>
            <a:pPr marL="0" lvl="7" indent="-88900">
              <a:spcBef>
                <a:spcPts val="0"/>
              </a:spcBef>
              <a:buClr>
                <a:srgbClr val="000000"/>
              </a:buClr>
              <a:buFont typeface="Courier New"/>
              <a:buChar char="o"/>
            </a:pPr>
            <a:endParaRPr lang="en-GB" smtClean="0"/>
          </a:p>
          <a:p>
            <a:pPr marL="0" lvl="8" indent="-88900">
              <a:spcBef>
                <a:spcPts val="0"/>
              </a:spcBef>
              <a:buClr>
                <a:srgbClr val="000000"/>
              </a:buClr>
              <a:buFont typeface="Wingdings"/>
              <a:buChar char="§"/>
            </a:pPr>
            <a:endParaRPr lang="en-GB"/>
          </a:p>
        </p:txBody>
      </p:sp>
    </p:spTree>
    <p:extLst>
      <p:ext uri="{BB962C8B-B14F-4D97-AF65-F5344CB8AC3E}">
        <p14:creationId xmlns:p14="http://schemas.microsoft.com/office/powerpoint/2010/main" val="4109460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 two suggest</a:t>
            </a:r>
            <a:r>
              <a:rPr lang="en-GB" baseline="0" dirty="0" smtClean="0"/>
              <a:t> native </a:t>
            </a:r>
            <a:r>
              <a:rPr lang="en-GB" baseline="0" dirty="0" err="1" smtClean="0"/>
              <a:t>compatability</a:t>
            </a:r>
            <a:r>
              <a:rPr lang="en-GB" baseline="0" dirty="0" smtClean="0"/>
              <a:t>; second is often related to data format</a:t>
            </a:r>
            <a:endParaRPr lang="en-GB" dirty="0"/>
          </a:p>
        </p:txBody>
      </p:sp>
      <p:sp>
        <p:nvSpPr>
          <p:cNvPr id="4" name="Slide Number Placeholder 3"/>
          <p:cNvSpPr>
            <a:spLocks noGrp="1"/>
          </p:cNvSpPr>
          <p:nvPr>
            <p:ph type="sldNum" idx="10"/>
          </p:nvPr>
        </p:nvSpPr>
        <p:spPr/>
        <p:txBody>
          <a:bodyPr/>
          <a:lstStyle/>
          <a:p>
            <a:pPr marL="0" lvl="0" indent="-88900">
              <a:spcBef>
                <a:spcPts val="0"/>
              </a:spcBef>
              <a:buClr>
                <a:srgbClr val="000000"/>
              </a:buClr>
              <a:buFont typeface="Arial"/>
              <a:buChar char="●"/>
            </a:pPr>
            <a:endParaRPr lang="en-GB" smtClean="0"/>
          </a:p>
          <a:p>
            <a:pPr marL="0" lvl="1" indent="-88900">
              <a:spcBef>
                <a:spcPts val="0"/>
              </a:spcBef>
              <a:buClr>
                <a:srgbClr val="000000"/>
              </a:buClr>
              <a:buFont typeface="Courier New"/>
              <a:buChar char="o"/>
            </a:pPr>
            <a:endParaRPr lang="en-GB" smtClean="0"/>
          </a:p>
          <a:p>
            <a:pPr marL="0" lvl="2" indent="-88900">
              <a:spcBef>
                <a:spcPts val="0"/>
              </a:spcBef>
              <a:buClr>
                <a:srgbClr val="000000"/>
              </a:buClr>
              <a:buFont typeface="Wingdings"/>
              <a:buChar char="§"/>
            </a:pPr>
            <a:endParaRPr lang="en-GB" smtClean="0"/>
          </a:p>
          <a:p>
            <a:pPr marL="0" lvl="3" indent="-88900">
              <a:spcBef>
                <a:spcPts val="0"/>
              </a:spcBef>
              <a:buClr>
                <a:srgbClr val="000000"/>
              </a:buClr>
              <a:buFont typeface="Arial"/>
              <a:buChar char="●"/>
            </a:pPr>
            <a:endParaRPr lang="en-GB" smtClean="0"/>
          </a:p>
          <a:p>
            <a:pPr marL="0" lvl="4" indent="-88900">
              <a:spcBef>
                <a:spcPts val="0"/>
              </a:spcBef>
              <a:buClr>
                <a:srgbClr val="000000"/>
              </a:buClr>
              <a:buFont typeface="Courier New"/>
              <a:buChar char="o"/>
            </a:pPr>
            <a:endParaRPr lang="en-GB" smtClean="0"/>
          </a:p>
          <a:p>
            <a:pPr marL="0" lvl="5" indent="-88900">
              <a:spcBef>
                <a:spcPts val="0"/>
              </a:spcBef>
              <a:buClr>
                <a:srgbClr val="000000"/>
              </a:buClr>
              <a:buFont typeface="Wingdings"/>
              <a:buChar char="§"/>
            </a:pPr>
            <a:endParaRPr lang="en-GB" smtClean="0"/>
          </a:p>
          <a:p>
            <a:pPr marL="0" lvl="6" indent="-88900">
              <a:spcBef>
                <a:spcPts val="0"/>
              </a:spcBef>
              <a:buClr>
                <a:srgbClr val="000000"/>
              </a:buClr>
              <a:buFont typeface="Arial"/>
              <a:buChar char="●"/>
            </a:pPr>
            <a:endParaRPr lang="en-GB" smtClean="0"/>
          </a:p>
          <a:p>
            <a:pPr marL="0" lvl="7" indent="-88900">
              <a:spcBef>
                <a:spcPts val="0"/>
              </a:spcBef>
              <a:buClr>
                <a:srgbClr val="000000"/>
              </a:buClr>
              <a:buFont typeface="Courier New"/>
              <a:buChar char="o"/>
            </a:pPr>
            <a:endParaRPr lang="en-GB" smtClean="0"/>
          </a:p>
          <a:p>
            <a:pPr marL="0" lvl="8" indent="-88900">
              <a:spcBef>
                <a:spcPts val="0"/>
              </a:spcBef>
              <a:buClr>
                <a:srgbClr val="000000"/>
              </a:buClr>
              <a:buFont typeface="Wingdings"/>
              <a:buChar char="§"/>
            </a:pPr>
            <a:endParaRPr lang="en-GB"/>
          </a:p>
        </p:txBody>
      </p:sp>
    </p:spTree>
    <p:extLst>
      <p:ext uri="{BB962C8B-B14F-4D97-AF65-F5344CB8AC3E}">
        <p14:creationId xmlns:p14="http://schemas.microsoft.com/office/powerpoint/2010/main" val="4109460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 two suggest</a:t>
            </a:r>
            <a:r>
              <a:rPr lang="en-GB" baseline="0" dirty="0" smtClean="0"/>
              <a:t> native </a:t>
            </a:r>
            <a:r>
              <a:rPr lang="en-GB" baseline="0" dirty="0" err="1" smtClean="0"/>
              <a:t>compatability</a:t>
            </a:r>
            <a:r>
              <a:rPr lang="en-GB" baseline="0" dirty="0" smtClean="0"/>
              <a:t>; second is often related to data format</a:t>
            </a:r>
            <a:endParaRPr lang="en-GB" dirty="0"/>
          </a:p>
        </p:txBody>
      </p:sp>
      <p:sp>
        <p:nvSpPr>
          <p:cNvPr id="4" name="Slide Number Placeholder 3"/>
          <p:cNvSpPr>
            <a:spLocks noGrp="1"/>
          </p:cNvSpPr>
          <p:nvPr>
            <p:ph type="sldNum" idx="10"/>
          </p:nvPr>
        </p:nvSpPr>
        <p:spPr/>
        <p:txBody>
          <a:bodyPr/>
          <a:lstStyle/>
          <a:p>
            <a:pPr marL="0" lvl="0" indent="-88900">
              <a:spcBef>
                <a:spcPts val="0"/>
              </a:spcBef>
              <a:buClr>
                <a:srgbClr val="000000"/>
              </a:buClr>
              <a:buFont typeface="Arial"/>
              <a:buChar char="●"/>
            </a:pPr>
            <a:endParaRPr lang="en-GB" smtClean="0"/>
          </a:p>
          <a:p>
            <a:pPr marL="0" lvl="1" indent="-88900">
              <a:spcBef>
                <a:spcPts val="0"/>
              </a:spcBef>
              <a:buClr>
                <a:srgbClr val="000000"/>
              </a:buClr>
              <a:buFont typeface="Courier New"/>
              <a:buChar char="o"/>
            </a:pPr>
            <a:endParaRPr lang="en-GB" smtClean="0"/>
          </a:p>
          <a:p>
            <a:pPr marL="0" lvl="2" indent="-88900">
              <a:spcBef>
                <a:spcPts val="0"/>
              </a:spcBef>
              <a:buClr>
                <a:srgbClr val="000000"/>
              </a:buClr>
              <a:buFont typeface="Wingdings"/>
              <a:buChar char="§"/>
            </a:pPr>
            <a:endParaRPr lang="en-GB" smtClean="0"/>
          </a:p>
          <a:p>
            <a:pPr marL="0" lvl="3" indent="-88900">
              <a:spcBef>
                <a:spcPts val="0"/>
              </a:spcBef>
              <a:buClr>
                <a:srgbClr val="000000"/>
              </a:buClr>
              <a:buFont typeface="Arial"/>
              <a:buChar char="●"/>
            </a:pPr>
            <a:endParaRPr lang="en-GB" smtClean="0"/>
          </a:p>
          <a:p>
            <a:pPr marL="0" lvl="4" indent="-88900">
              <a:spcBef>
                <a:spcPts val="0"/>
              </a:spcBef>
              <a:buClr>
                <a:srgbClr val="000000"/>
              </a:buClr>
              <a:buFont typeface="Courier New"/>
              <a:buChar char="o"/>
            </a:pPr>
            <a:endParaRPr lang="en-GB" smtClean="0"/>
          </a:p>
          <a:p>
            <a:pPr marL="0" lvl="5" indent="-88900">
              <a:spcBef>
                <a:spcPts val="0"/>
              </a:spcBef>
              <a:buClr>
                <a:srgbClr val="000000"/>
              </a:buClr>
              <a:buFont typeface="Wingdings"/>
              <a:buChar char="§"/>
            </a:pPr>
            <a:endParaRPr lang="en-GB" smtClean="0"/>
          </a:p>
          <a:p>
            <a:pPr marL="0" lvl="6" indent="-88900">
              <a:spcBef>
                <a:spcPts val="0"/>
              </a:spcBef>
              <a:buClr>
                <a:srgbClr val="000000"/>
              </a:buClr>
              <a:buFont typeface="Arial"/>
              <a:buChar char="●"/>
            </a:pPr>
            <a:endParaRPr lang="en-GB" smtClean="0"/>
          </a:p>
          <a:p>
            <a:pPr marL="0" lvl="7" indent="-88900">
              <a:spcBef>
                <a:spcPts val="0"/>
              </a:spcBef>
              <a:buClr>
                <a:srgbClr val="000000"/>
              </a:buClr>
              <a:buFont typeface="Courier New"/>
              <a:buChar char="o"/>
            </a:pPr>
            <a:endParaRPr lang="en-GB" smtClean="0"/>
          </a:p>
          <a:p>
            <a:pPr marL="0" lvl="8" indent="-88900">
              <a:spcBef>
                <a:spcPts val="0"/>
              </a:spcBef>
              <a:buClr>
                <a:srgbClr val="000000"/>
              </a:buClr>
              <a:buFont typeface="Wingdings"/>
              <a:buChar char="§"/>
            </a:pPr>
            <a:endParaRPr lang="en-GB"/>
          </a:p>
        </p:txBody>
      </p:sp>
    </p:spTree>
    <p:extLst>
      <p:ext uri="{BB962C8B-B14F-4D97-AF65-F5344CB8AC3E}">
        <p14:creationId xmlns:p14="http://schemas.microsoft.com/office/powerpoint/2010/main" val="4109460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lvl="0" indent="0" rtl="0">
              <a:spcBef>
                <a:spcPts val="0"/>
              </a:spcBef>
              <a:buClr>
                <a:srgbClr val="000000"/>
              </a:buClr>
              <a:buSzPct val="100000"/>
              <a:buFont typeface="Georgia"/>
              <a:buNone/>
            </a:pPr>
            <a:r>
              <a:rPr lang="en-US" sz="1200" dirty="0" smtClean="0">
                <a:latin typeface="Helvetica Neue"/>
                <a:ea typeface="Georgia"/>
                <a:cs typeface="Georgia"/>
                <a:sym typeface="Georgia"/>
              </a:rPr>
              <a:t>Data collection content requires stricter matching than matching based on data collection characteristics</a:t>
            </a:r>
          </a:p>
          <a:p>
            <a:pPr lvl="0" rtl="0">
              <a:spcBef>
                <a:spcPts val="0"/>
              </a:spcBef>
              <a:buClr>
                <a:srgbClr val="000000"/>
              </a:buClr>
              <a:buSzPct val="100000"/>
            </a:pPr>
            <a:r>
              <a:rPr lang="en-US" sz="1200" dirty="0" smtClean="0">
                <a:latin typeface="Helvetica Neue"/>
                <a:ea typeface="Georgia"/>
                <a:cs typeface="Georgia"/>
                <a:sym typeface="Georgia"/>
              </a:rPr>
              <a:t>	</a:t>
            </a:r>
            <a:r>
              <a:rPr lang="en-US" sz="1200" b="1" dirty="0" smtClean="0">
                <a:latin typeface="Helvetica Neue"/>
                <a:ea typeface="Georgia"/>
                <a:cs typeface="Georgia"/>
                <a:sym typeface="Georgia"/>
              </a:rPr>
              <a:t>example: </a:t>
            </a:r>
            <a:r>
              <a:rPr lang="en-US" sz="1200" i="1" dirty="0" smtClean="0">
                <a:latin typeface="Helvetica Neue"/>
                <a:ea typeface="Georgia"/>
                <a:cs typeface="Georgia"/>
                <a:sym typeface="Georgia"/>
              </a:rPr>
              <a:t>Given rainfall or topology measurements,</a:t>
            </a:r>
            <a:r>
              <a:rPr lang="en-US" sz="1200" i="1" baseline="0" dirty="0" smtClean="0">
                <a:latin typeface="Helvetica Neue"/>
                <a:ea typeface="Georgia"/>
                <a:cs typeface="Georgia"/>
                <a:sym typeface="Georgia"/>
              </a:rPr>
              <a:t> </a:t>
            </a:r>
            <a:r>
              <a:rPr lang="en-US" sz="1200" i="1" dirty="0" smtClean="0">
                <a:latin typeface="Helvetica Neue"/>
                <a:ea typeface="Georgia"/>
                <a:cs typeface="Georgia"/>
                <a:sym typeface="Georgia"/>
              </a:rPr>
              <a:t>determine which tools within a hydrological model can</a:t>
            </a:r>
            <a:r>
              <a:rPr lang="en-US" sz="1200" i="1" baseline="0" dirty="0" smtClean="0">
                <a:latin typeface="Helvetica Neue"/>
                <a:ea typeface="Georgia"/>
                <a:cs typeface="Georgia"/>
                <a:sym typeface="Georgia"/>
              </a:rPr>
              <a:t> </a:t>
            </a:r>
            <a:r>
              <a:rPr lang="en-US" sz="1200" i="1" dirty="0" smtClean="0">
                <a:latin typeface="Helvetica Neue"/>
                <a:ea typeface="Georgia"/>
                <a:cs typeface="Georgia"/>
                <a:sym typeface="Georgia"/>
              </a:rPr>
              <a:t>be used with that data content</a:t>
            </a:r>
          </a:p>
          <a:p>
            <a:pPr lvl="0" rtl="0">
              <a:spcBef>
                <a:spcPts val="0"/>
              </a:spcBef>
              <a:buClr>
                <a:srgbClr val="000000"/>
              </a:buClr>
              <a:buSzPct val="100000"/>
            </a:pPr>
            <a:endParaRPr lang="en-US" sz="1200" i="1" dirty="0" smtClean="0">
              <a:latin typeface="Helvetica Neue"/>
              <a:ea typeface="Georgia"/>
              <a:cs typeface="Georgia"/>
              <a:sym typeface="Georgia"/>
            </a:endParaRPr>
          </a:p>
          <a:p>
            <a:pPr marL="0" lvl="0" indent="0" rtl="0">
              <a:spcBef>
                <a:spcPts val="0"/>
              </a:spcBef>
              <a:buClr>
                <a:srgbClr val="000000"/>
              </a:buClr>
              <a:buSzPct val="100000"/>
              <a:buFont typeface="Georgia"/>
              <a:buNone/>
            </a:pPr>
            <a:r>
              <a:rPr lang="en-US" sz="1200" dirty="0" smtClean="0">
                <a:latin typeface="Helvetica Neue"/>
                <a:ea typeface="Georgia"/>
                <a:cs typeface="Georgia"/>
                <a:sym typeface="Georgia"/>
              </a:rPr>
              <a:t>Match to tools that the model as a whole might not be able to match</a:t>
            </a:r>
            <a:endParaRPr lang="en-US" sz="1200" dirty="0" smtClean="0">
              <a:latin typeface="Helvetica Neue"/>
              <a:ea typeface="Georgia"/>
              <a:cs typeface="Georgia"/>
              <a:sym typeface="Georgia"/>
            </a:endParaRPr>
          </a:p>
        </p:txBody>
      </p:sp>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100000"/>
              <a:buFont typeface="Georgia"/>
              <a:buNone/>
              <a:tabLst/>
              <a:defRPr/>
            </a:pPr>
            <a:r>
              <a:rPr lang="en-GB" sz="1200" b="0" i="0" u="none" strike="noStrike" kern="1200" dirty="0" smtClean="0">
                <a:solidFill>
                  <a:schemeClr val="tx1"/>
                </a:solidFill>
                <a:latin typeface="+mn-lt"/>
                <a:ea typeface="+mn-ea"/>
                <a:cs typeface="+mn-cs"/>
              </a:rPr>
              <a:t>In order to get to a richer semantic description (i.e. increasingly descriptive concepts/classes and relationships) we want glean descriptions of user experiences.  From this, we hope to model “critical” features in greater detail (increased granularity).  The richer semantics will provide increased reasoning capability via a web service.  These services is (or, will be) designed to provide machine-aided discovery of tools and data to Earth scientists of all backgrounds and levels.</a:t>
            </a:r>
          </a:p>
          <a:p>
            <a:pPr marL="0" lvl="0" indent="0" rtl="0">
              <a:spcBef>
                <a:spcPts val="0"/>
              </a:spcBef>
              <a:buClr>
                <a:srgbClr val="000000"/>
              </a:buClr>
              <a:buSzPct val="100000"/>
              <a:buFont typeface="Georgia"/>
              <a:buNone/>
            </a:pPr>
            <a:endParaRPr lang="en-US" sz="1200" dirty="0" smtClean="0">
              <a:latin typeface="Helvetica Neue"/>
              <a:ea typeface="Georgia"/>
              <a:cs typeface="Georgia"/>
              <a:sym typeface="Georgia"/>
            </a:endParaRPr>
          </a:p>
        </p:txBody>
      </p:sp>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latin typeface="Helvetica Neue"/>
              </a:rPr>
              <a:t>Be more descriptive here (from Soren) </a:t>
            </a:r>
          </a:p>
          <a:p>
            <a:pPr lvl="0" rtl="0">
              <a:spcBef>
                <a:spcPts val="0"/>
              </a:spcBef>
              <a:buNone/>
            </a:pPr>
            <a:endParaRPr dirty="0"/>
          </a:p>
        </p:txBody>
      </p:sp>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latin typeface="Helvetica Neue"/>
              </a:rPr>
              <a:t>Be more descriptive here (from Soren) </a:t>
            </a:r>
          </a:p>
          <a:p>
            <a:pPr lvl="0" rtl="0">
              <a:spcBef>
                <a:spcPts val="0"/>
              </a:spcBef>
              <a:buNone/>
            </a:pPr>
            <a:endParaRPr dirty="0"/>
          </a:p>
        </p:txBody>
      </p:sp>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TitleAndTx">
    <p:spTree>
      <p:nvGrpSpPr>
        <p:cNvPr id="1" name="Shape 13"/>
        <p:cNvGrpSpPr/>
        <p:nvPr/>
      </p:nvGrpSpPr>
      <p:grpSpPr>
        <a:xfrm>
          <a:off x="0" y="0"/>
          <a:ext cx="0" cy="0"/>
          <a:chOff x="0" y="0"/>
          <a:chExt cx="0" cy="0"/>
        </a:xfrm>
      </p:grpSpPr>
      <p:sp>
        <p:nvSpPr>
          <p:cNvPr id="14" name="Shape 14"/>
          <p:cNvSpPr txBox="1">
            <a:spLocks noGrp="1"/>
          </p:cNvSpPr>
          <p:nvPr>
            <p:ph type="title"/>
          </p:nvPr>
        </p:nvSpPr>
        <p:spPr>
          <a:xfrm rot="5400000">
            <a:off x="6670676" y="3127377"/>
            <a:ext cx="8559798" cy="2965449"/>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152" algn="l" rtl="0">
              <a:spcBef>
                <a:spcPts val="0"/>
              </a:spcBef>
              <a:spcAft>
                <a:spcPts val="0"/>
              </a:spcAft>
              <a:defRPr/>
            </a:lvl6pPr>
            <a:lvl7pPr marL="914307" algn="l" rtl="0">
              <a:spcBef>
                <a:spcPts val="0"/>
              </a:spcBef>
              <a:spcAft>
                <a:spcPts val="0"/>
              </a:spcAft>
              <a:defRPr/>
            </a:lvl7pPr>
            <a:lvl8pPr marL="1371460" algn="l" rtl="0">
              <a:spcBef>
                <a:spcPts val="0"/>
              </a:spcBef>
              <a:spcAft>
                <a:spcPts val="0"/>
              </a:spcAft>
              <a:defRPr/>
            </a:lvl8pPr>
            <a:lvl9pPr marL="1828612" algn="l" rtl="0">
              <a:spcBef>
                <a:spcPts val="0"/>
              </a:spcBef>
              <a:spcAft>
                <a:spcPts val="0"/>
              </a:spcAft>
              <a:defRPr/>
            </a:lvl9pPr>
          </a:lstStyle>
          <a:p>
            <a:endParaRPr/>
          </a:p>
        </p:txBody>
      </p:sp>
      <p:sp>
        <p:nvSpPr>
          <p:cNvPr id="15" name="Shape 15"/>
          <p:cNvSpPr txBox="1">
            <a:spLocks noGrp="1"/>
          </p:cNvSpPr>
          <p:nvPr>
            <p:ph type="body" idx="1"/>
          </p:nvPr>
        </p:nvSpPr>
        <p:spPr>
          <a:xfrm rot="5400000">
            <a:off x="663576" y="238127"/>
            <a:ext cx="8559798" cy="8743949"/>
          </a:xfrm>
          <a:prstGeom prst="rect">
            <a:avLst/>
          </a:prstGeom>
          <a:noFill/>
          <a:ln>
            <a:noFill/>
          </a:ln>
        </p:spPr>
        <p:txBody>
          <a:bodyPr lIns="91425" tIns="91425" rIns="91425" bIns="91425" anchor="t" anchorCtr="0"/>
          <a:lstStyle>
            <a:lvl1pPr marL="266674" indent="76225" algn="l" rtl="0">
              <a:spcBef>
                <a:spcPts val="600"/>
              </a:spcBef>
              <a:spcAft>
                <a:spcPts val="0"/>
              </a:spcAft>
              <a:buClr>
                <a:srgbClr val="606060"/>
              </a:buClr>
              <a:buFont typeface="Helvetica Neue"/>
              <a:buChar char="•"/>
              <a:defRPr/>
            </a:lvl1pPr>
            <a:lvl2pPr marL="660332" indent="12768" algn="l" rtl="0">
              <a:spcBef>
                <a:spcPts val="600"/>
              </a:spcBef>
              <a:spcAft>
                <a:spcPts val="0"/>
              </a:spcAft>
              <a:buClr>
                <a:srgbClr val="606060"/>
              </a:buClr>
              <a:buFont typeface="Helvetica Neue"/>
              <a:buChar char="•"/>
              <a:defRPr/>
            </a:lvl2pPr>
            <a:lvl3pPr marL="1104786" indent="-25285" algn="l" rtl="0">
              <a:spcBef>
                <a:spcPts val="600"/>
              </a:spcBef>
              <a:spcAft>
                <a:spcPts val="0"/>
              </a:spcAft>
              <a:buClr>
                <a:srgbClr val="606060"/>
              </a:buClr>
              <a:buFont typeface="Helvetica Neue"/>
              <a:buChar char="•"/>
              <a:defRPr/>
            </a:lvl3pPr>
            <a:lvl4pPr marL="1549242" indent="-56991" algn="l" rtl="0">
              <a:spcBef>
                <a:spcPts val="600"/>
              </a:spcBef>
              <a:spcAft>
                <a:spcPts val="0"/>
              </a:spcAft>
              <a:buClr>
                <a:srgbClr val="606060"/>
              </a:buClr>
              <a:buFont typeface="Helvetica Neue"/>
              <a:buChar char="•"/>
              <a:defRPr/>
            </a:lvl4pPr>
            <a:lvl5pPr marL="1993695" indent="-56944" algn="l" rtl="0">
              <a:spcBef>
                <a:spcPts val="600"/>
              </a:spcBef>
              <a:spcAft>
                <a:spcPts val="0"/>
              </a:spcAft>
              <a:buClr>
                <a:srgbClr val="606060"/>
              </a:buClr>
              <a:buFont typeface="Helvetica Neue"/>
              <a:buChar char="•"/>
              <a:defRPr/>
            </a:lvl5pPr>
            <a:lvl6pPr marL="2450849" indent="-56899" algn="l" rtl="0">
              <a:spcBef>
                <a:spcPts val="600"/>
              </a:spcBef>
              <a:spcAft>
                <a:spcPts val="0"/>
              </a:spcAft>
              <a:buClr>
                <a:srgbClr val="606060"/>
              </a:buClr>
              <a:buFont typeface="Helvetica Neue"/>
              <a:buChar char="•"/>
              <a:defRPr/>
            </a:lvl6pPr>
            <a:lvl7pPr marL="2908004" indent="-56854" algn="l" rtl="0">
              <a:spcBef>
                <a:spcPts val="600"/>
              </a:spcBef>
              <a:spcAft>
                <a:spcPts val="0"/>
              </a:spcAft>
              <a:buClr>
                <a:srgbClr val="606060"/>
              </a:buClr>
              <a:buFont typeface="Helvetica Neue"/>
              <a:buChar char="•"/>
              <a:defRPr/>
            </a:lvl7pPr>
            <a:lvl8pPr marL="3365155" indent="-56805" algn="l" rtl="0">
              <a:spcBef>
                <a:spcPts val="600"/>
              </a:spcBef>
              <a:spcAft>
                <a:spcPts val="0"/>
              </a:spcAft>
              <a:buClr>
                <a:srgbClr val="606060"/>
              </a:buClr>
              <a:buFont typeface="Helvetica Neue"/>
              <a:buChar char="•"/>
              <a:defRPr/>
            </a:lvl8pPr>
            <a:lvl9pPr marL="3822309" indent="-56758" algn="l" rtl="0">
              <a:spcBef>
                <a:spcPts val="600"/>
              </a:spcBef>
              <a:spcAft>
                <a:spcPts val="0"/>
              </a:spcAft>
              <a:buClr>
                <a:srgbClr val="606060"/>
              </a:buClr>
              <a:buFont typeface="Helvetica Neue"/>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lt2"/>
        </a:solidFill>
        <a:effectLst/>
      </p:bgPr>
    </p:bg>
    <p:spTree>
      <p:nvGrpSpPr>
        <p:cNvPr id="1" name="Shape 62"/>
        <p:cNvGrpSpPr/>
        <p:nvPr/>
      </p:nvGrpSpPr>
      <p:grpSpPr>
        <a:xfrm>
          <a:off x="0" y="0"/>
          <a:ext cx="0" cy="0"/>
          <a:chOff x="0" y="0"/>
          <a:chExt cx="0" cy="0"/>
        </a:xfrm>
      </p:grpSpPr>
      <p:sp>
        <p:nvSpPr>
          <p:cNvPr id="63" name="Shape 63"/>
          <p:cNvSpPr/>
          <p:nvPr/>
        </p:nvSpPr>
        <p:spPr>
          <a:xfrm>
            <a:off x="0" y="9536853"/>
            <a:ext cx="13004799" cy="216747"/>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4" name="Shape 64"/>
          <p:cNvSpPr/>
          <p:nvPr/>
        </p:nvSpPr>
        <p:spPr>
          <a:xfrm>
            <a:off x="12788053" y="4334"/>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5" name="Shape 65"/>
          <p:cNvSpPr/>
          <p:nvPr/>
        </p:nvSpPr>
        <p:spPr>
          <a:xfrm>
            <a:off x="0" y="0"/>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6" name="Shape 66"/>
          <p:cNvSpPr/>
          <p:nvPr/>
        </p:nvSpPr>
        <p:spPr>
          <a:xfrm>
            <a:off x="0" y="0"/>
            <a:ext cx="13004799" cy="3576320"/>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7" name="Shape 67"/>
          <p:cNvSpPr/>
          <p:nvPr/>
        </p:nvSpPr>
        <p:spPr>
          <a:xfrm>
            <a:off x="208078" y="9090359"/>
            <a:ext cx="12562637" cy="440266"/>
          </a:xfrm>
          <a:prstGeom prst="rect">
            <a:avLst/>
          </a:prstGeom>
          <a:solidFill>
            <a:schemeClr val="accent3"/>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68" name="Shape 68"/>
          <p:cNvSpPr txBox="1">
            <a:spLocks noGrp="1"/>
          </p:cNvSpPr>
          <p:nvPr>
            <p:ph type="subTitle" idx="1"/>
          </p:nvPr>
        </p:nvSpPr>
        <p:spPr>
          <a:xfrm>
            <a:off x="1950719" y="4009812"/>
            <a:ext cx="9103360" cy="2492587"/>
          </a:xfrm>
          <a:prstGeom prst="rect">
            <a:avLst/>
          </a:prstGeom>
          <a:noFill/>
          <a:ln>
            <a:noFill/>
          </a:ln>
        </p:spPr>
        <p:txBody>
          <a:bodyPr lIns="91425" tIns="91425" rIns="91425" bIns="91425" anchor="t" anchorCtr="0"/>
          <a:lstStyle>
            <a:lvl1pPr marL="0" marR="0" indent="0" algn="ctr" rtl="0">
              <a:spcBef>
                <a:spcPts val="460"/>
              </a:spcBef>
              <a:buClr>
                <a:schemeClr val="accent1"/>
              </a:buClr>
              <a:buFont typeface="Georgia"/>
              <a:buNone/>
              <a:defRPr/>
            </a:lvl1pPr>
            <a:lvl2pPr marL="650164" marR="0" indent="-2463" algn="ctr" rtl="0">
              <a:spcBef>
                <a:spcPts val="620"/>
              </a:spcBef>
              <a:buClr>
                <a:schemeClr val="accent2"/>
              </a:buClr>
              <a:buFont typeface="Georgia"/>
              <a:buNone/>
              <a:defRPr/>
            </a:lvl2pPr>
            <a:lvl3pPr marL="1300326" marR="0" indent="-4925" algn="ctr" rtl="0">
              <a:spcBef>
                <a:spcPts val="560"/>
              </a:spcBef>
              <a:buClr>
                <a:schemeClr val="accent3"/>
              </a:buClr>
              <a:buFont typeface="Georgia"/>
              <a:buNone/>
              <a:defRPr/>
            </a:lvl3pPr>
            <a:lvl4pPr marL="1950490" marR="0" indent="-7390" algn="ctr" rtl="0">
              <a:spcBef>
                <a:spcPts val="560"/>
              </a:spcBef>
              <a:buClr>
                <a:schemeClr val="accent4"/>
              </a:buClr>
              <a:buFont typeface="Georgia"/>
              <a:buNone/>
              <a:defRPr/>
            </a:lvl4pPr>
            <a:lvl5pPr marL="2600653" marR="0" indent="-9853" algn="ctr" rtl="0">
              <a:spcBef>
                <a:spcPts val="520"/>
              </a:spcBef>
              <a:buClr>
                <a:schemeClr val="accent5"/>
              </a:buClr>
              <a:buFont typeface="Georgia"/>
              <a:buNone/>
              <a:defRPr/>
            </a:lvl5pPr>
            <a:lvl6pPr marL="3250816" marR="0" indent="-12315" algn="ctr" rtl="0">
              <a:spcBef>
                <a:spcPts val="520"/>
              </a:spcBef>
              <a:buClr>
                <a:schemeClr val="accent6"/>
              </a:buClr>
              <a:buFont typeface="Georgia"/>
              <a:buNone/>
              <a:defRPr/>
            </a:lvl6pPr>
            <a:lvl7pPr marL="3900981" marR="0" indent="-2080" algn="ctr" rtl="0">
              <a:spcBef>
                <a:spcPts val="460"/>
              </a:spcBef>
              <a:buClr>
                <a:srgbClr val="B85740"/>
              </a:buClr>
              <a:buFont typeface="Georgia"/>
              <a:buNone/>
              <a:defRPr/>
            </a:lvl7pPr>
            <a:lvl8pPr marL="4551142" marR="0" indent="-4541" algn="ctr" rtl="0">
              <a:spcBef>
                <a:spcPts val="460"/>
              </a:spcBef>
              <a:buClr>
                <a:srgbClr val="7B6C62"/>
              </a:buClr>
              <a:buFont typeface="Georgia"/>
              <a:buNone/>
              <a:defRPr/>
            </a:lvl8pPr>
            <a:lvl9pPr marL="5201307" marR="0" indent="-7006" algn="ctr" rtl="0">
              <a:spcBef>
                <a:spcPts val="400"/>
              </a:spcBef>
              <a:buClr>
                <a:srgbClr val="B49E02"/>
              </a:buClr>
              <a:buFont typeface="Georgia"/>
              <a:buNone/>
              <a:defRPr/>
            </a:lvl9pPr>
          </a:lstStyle>
          <a:p>
            <a:endParaRPr/>
          </a:p>
        </p:txBody>
      </p:sp>
      <p:sp>
        <p:nvSpPr>
          <p:cNvPr id="69" name="Shape 69"/>
          <p:cNvSpPr txBox="1">
            <a:spLocks noGrp="1"/>
          </p:cNvSpPr>
          <p:nvPr>
            <p:ph type="dt" idx="10"/>
          </p:nvPr>
        </p:nvSpPr>
        <p:spPr>
          <a:xfrm>
            <a:off x="8236374" y="9109310"/>
            <a:ext cx="4330598" cy="520191"/>
          </a:xfrm>
          <a:prstGeom prst="rect">
            <a:avLst/>
          </a:prstGeom>
          <a:noFill/>
          <a:ln>
            <a:noFill/>
          </a:ln>
        </p:spPr>
        <p:txBody>
          <a:bodyPr lIns="91425" tIns="91425" rIns="91425" bIns="91425" anchor="t" anchorCtr="0"/>
          <a:lstStyle>
            <a:lvl1pPr marL="0" marR="0" indent="0" algn="r"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70" name="Shape 70"/>
          <p:cNvSpPr txBox="1">
            <a:spLocks noGrp="1"/>
          </p:cNvSpPr>
          <p:nvPr>
            <p:ph type="ftr" idx="11"/>
          </p:nvPr>
        </p:nvSpPr>
        <p:spPr>
          <a:xfrm>
            <a:off x="433493" y="9117650"/>
            <a:ext cx="5093547" cy="520191"/>
          </a:xfrm>
          <a:prstGeom prst="rect">
            <a:avLst/>
          </a:prstGeom>
          <a:noFill/>
          <a:ln>
            <a:noFill/>
          </a:ln>
        </p:spPr>
        <p:txBody>
          <a:bodyPr lIns="91425" tIns="91425" rIns="91425" bIns="91425" anchor="t" anchorCtr="0"/>
          <a:lstStyle>
            <a:lvl1pPr marL="0" marR="0" indent="0" algn="l"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cxnSp>
        <p:nvCxnSpPr>
          <p:cNvPr id="71" name="Shape 71"/>
          <p:cNvCxnSpPr/>
          <p:nvPr/>
        </p:nvCxnSpPr>
        <p:spPr>
          <a:xfrm>
            <a:off x="221083" y="3441937"/>
            <a:ext cx="12562637" cy="0"/>
          </a:xfrm>
          <a:prstGeom prst="straightConnector1">
            <a:avLst/>
          </a:prstGeom>
          <a:noFill/>
          <a:ln w="11425" cap="flat">
            <a:solidFill>
              <a:srgbClr val="7B9899"/>
            </a:solidFill>
            <a:prstDash val="dash"/>
            <a:round/>
            <a:headEnd type="none" w="med" len="med"/>
            <a:tailEnd type="none" w="med" len="med"/>
          </a:ln>
        </p:spPr>
      </p:cxnSp>
      <p:sp>
        <p:nvSpPr>
          <p:cNvPr id="72" name="Shape 72"/>
          <p:cNvSpPr/>
          <p:nvPr/>
        </p:nvSpPr>
        <p:spPr>
          <a:xfrm>
            <a:off x="216747" y="216747"/>
            <a:ext cx="12562637" cy="9311436"/>
          </a:xfrm>
          <a:prstGeom prst="rect">
            <a:avLst/>
          </a:prstGeom>
          <a:noFill/>
          <a:ln w="9525" cap="flat">
            <a:solidFill>
              <a:srgbClr val="7B9899"/>
            </a:solidFill>
            <a:prstDash val="solid"/>
            <a:miter/>
            <a:headEnd type="none" w="med" len="med"/>
            <a:tailEnd type="none" w="med" len="med"/>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73" name="Shape 73"/>
          <p:cNvSpPr/>
          <p:nvPr/>
        </p:nvSpPr>
        <p:spPr>
          <a:xfrm>
            <a:off x="6068907" y="3008444"/>
            <a:ext cx="866986" cy="866986"/>
          </a:xfrm>
          <a:prstGeom prst="ellipse">
            <a:avLst/>
          </a:prstGeom>
          <a:solidFill>
            <a:srgbClr val="FFFFFF"/>
          </a:solidFill>
          <a:ln>
            <a:noFill/>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74" name="Shape 74"/>
          <p:cNvSpPr/>
          <p:nvPr/>
        </p:nvSpPr>
        <p:spPr>
          <a:xfrm>
            <a:off x="6203291" y="3142827"/>
            <a:ext cx="598220" cy="598220"/>
          </a:xfrm>
          <a:prstGeom prst="ellipse">
            <a:avLst/>
          </a:prstGeom>
          <a:solidFill>
            <a:srgbClr val="FFFFFF"/>
          </a:solidFill>
          <a:ln w="50800" cap="rnd">
            <a:solidFill>
              <a:srgbClr val="7B9899"/>
            </a:solidFill>
            <a:prstDash val="solid"/>
            <a:round/>
            <a:headEnd type="none" w="med" len="med"/>
            <a:tailEnd type="none" w="med" len="med"/>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75" name="Shape 75"/>
          <p:cNvSpPr txBox="1">
            <a:spLocks noGrp="1"/>
          </p:cNvSpPr>
          <p:nvPr>
            <p:ph type="sldNum" idx="12"/>
          </p:nvPr>
        </p:nvSpPr>
        <p:spPr>
          <a:xfrm>
            <a:off x="6177280" y="3128107"/>
            <a:ext cx="650240" cy="627661"/>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650164" lvl="1" indent="-91364">
              <a:spcBef>
                <a:spcPts val="0"/>
              </a:spcBef>
              <a:buClr>
                <a:srgbClr val="000000"/>
              </a:buClr>
              <a:buFont typeface="Courier New"/>
              <a:buChar char="o"/>
            </a:pPr>
            <a:endParaRPr/>
          </a:p>
          <a:p>
            <a:pPr marL="1300326" lvl="2" indent="-93825">
              <a:spcBef>
                <a:spcPts val="0"/>
              </a:spcBef>
              <a:buClr>
                <a:srgbClr val="000000"/>
              </a:buClr>
              <a:buFont typeface="Wingdings"/>
              <a:buChar char="§"/>
            </a:pPr>
            <a:endParaRPr/>
          </a:p>
          <a:p>
            <a:pPr marL="1950490" lvl="3" indent="-96290">
              <a:spcBef>
                <a:spcPts val="0"/>
              </a:spcBef>
              <a:buClr>
                <a:srgbClr val="000000"/>
              </a:buClr>
              <a:buFont typeface="Arial"/>
              <a:buChar char="●"/>
            </a:pPr>
            <a:endParaRPr/>
          </a:p>
          <a:p>
            <a:pPr marL="2600653" lvl="4" indent="-98753">
              <a:spcBef>
                <a:spcPts val="0"/>
              </a:spcBef>
              <a:buClr>
                <a:srgbClr val="000000"/>
              </a:buClr>
              <a:buFont typeface="Courier New"/>
              <a:buChar char="o"/>
            </a:pPr>
            <a:endParaRPr/>
          </a:p>
          <a:p>
            <a:pPr marL="3250816" lvl="5" indent="-101215">
              <a:spcBef>
                <a:spcPts val="0"/>
              </a:spcBef>
              <a:buClr>
                <a:srgbClr val="000000"/>
              </a:buClr>
              <a:buFont typeface="Wingdings"/>
              <a:buChar char="§"/>
            </a:pPr>
            <a:endParaRPr/>
          </a:p>
          <a:p>
            <a:pPr marL="3900981" lvl="6" indent="-90980">
              <a:spcBef>
                <a:spcPts val="0"/>
              </a:spcBef>
              <a:buClr>
                <a:srgbClr val="000000"/>
              </a:buClr>
              <a:buFont typeface="Arial"/>
              <a:buChar char="●"/>
            </a:pPr>
            <a:endParaRPr/>
          </a:p>
          <a:p>
            <a:pPr marL="4551142" lvl="7" indent="-93441">
              <a:spcBef>
                <a:spcPts val="0"/>
              </a:spcBef>
              <a:buClr>
                <a:srgbClr val="000000"/>
              </a:buClr>
              <a:buFont typeface="Courier New"/>
              <a:buChar char="o"/>
            </a:pPr>
            <a:endParaRPr/>
          </a:p>
          <a:p>
            <a:pPr marL="5201307" lvl="8" indent="-95906">
              <a:spcBef>
                <a:spcPts val="0"/>
              </a:spcBef>
              <a:buClr>
                <a:srgbClr val="000000"/>
              </a:buClr>
              <a:buFont typeface="Wingdings"/>
              <a:buChar char="§"/>
            </a:pPr>
            <a:endParaRPr/>
          </a:p>
        </p:txBody>
      </p:sp>
      <p:sp>
        <p:nvSpPr>
          <p:cNvPr id="76" name="Shape 76"/>
          <p:cNvSpPr txBox="1">
            <a:spLocks noGrp="1"/>
          </p:cNvSpPr>
          <p:nvPr>
            <p:ph type="ctrTitle"/>
          </p:nvPr>
        </p:nvSpPr>
        <p:spPr>
          <a:xfrm>
            <a:off x="975359" y="541866"/>
            <a:ext cx="11054080" cy="2492587"/>
          </a:xfrm>
          <a:prstGeom prst="rect">
            <a:avLst/>
          </a:prstGeom>
          <a:noFill/>
          <a:ln>
            <a:noFill/>
          </a:ln>
        </p:spPr>
        <p:txBody>
          <a:bodyPr lIns="91425" tIns="91425" rIns="91425" bIns="91425" anchor="b" anchorCtr="0"/>
          <a:lstStyle>
            <a:lvl1pPr marL="0" marR="0" indent="0" algn="ctr" rtl="0">
              <a:spcBef>
                <a:spcPts val="0"/>
              </a:spcBef>
              <a:buClr>
                <a:schemeClr val="accent1"/>
              </a:buClr>
              <a:buFont typeface="Georgia"/>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bg>
      <p:bgPr>
        <a:solidFill>
          <a:schemeClr val="lt2"/>
        </a:solidFill>
        <a:effectLst/>
      </p:bgPr>
    </p:bg>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29160" y="325119"/>
            <a:ext cx="12137812" cy="1079397"/>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dt" idx="10"/>
          </p:nvPr>
        </p:nvSpPr>
        <p:spPr>
          <a:xfrm>
            <a:off x="8236374" y="9109310"/>
            <a:ext cx="4330598" cy="520191"/>
          </a:xfrm>
          <a:prstGeom prst="rect">
            <a:avLst/>
          </a:prstGeom>
          <a:noFill/>
          <a:ln>
            <a:noFill/>
          </a:ln>
        </p:spPr>
        <p:txBody>
          <a:bodyPr lIns="91425" tIns="91425" rIns="91425" bIns="91425" anchor="t" anchorCtr="0"/>
          <a:lstStyle>
            <a:lvl1pPr marL="0" marR="0" indent="0" algn="r"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80" name="Shape 80"/>
          <p:cNvSpPr txBox="1">
            <a:spLocks noGrp="1"/>
          </p:cNvSpPr>
          <p:nvPr>
            <p:ph type="ftr" idx="11"/>
          </p:nvPr>
        </p:nvSpPr>
        <p:spPr>
          <a:xfrm>
            <a:off x="433493" y="9117650"/>
            <a:ext cx="5093547" cy="520191"/>
          </a:xfrm>
          <a:prstGeom prst="rect">
            <a:avLst/>
          </a:prstGeom>
          <a:noFill/>
          <a:ln>
            <a:noFill/>
          </a:ln>
        </p:spPr>
        <p:txBody>
          <a:bodyPr lIns="91425" tIns="91425" rIns="91425" bIns="91425" anchor="t" anchorCtr="0"/>
          <a:lstStyle>
            <a:lvl1pPr marL="0" marR="0" indent="0" algn="l"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81" name="Shape 81"/>
          <p:cNvSpPr txBox="1">
            <a:spLocks noGrp="1"/>
          </p:cNvSpPr>
          <p:nvPr>
            <p:ph type="sldNum" idx="12"/>
          </p:nvPr>
        </p:nvSpPr>
        <p:spPr>
          <a:xfrm>
            <a:off x="6203289" y="1459730"/>
            <a:ext cx="650240" cy="627661"/>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650164" lvl="1" indent="-91364">
              <a:spcBef>
                <a:spcPts val="0"/>
              </a:spcBef>
              <a:buClr>
                <a:srgbClr val="000000"/>
              </a:buClr>
              <a:buFont typeface="Courier New"/>
              <a:buChar char="o"/>
            </a:pPr>
            <a:endParaRPr/>
          </a:p>
          <a:p>
            <a:pPr marL="1300326" lvl="2" indent="-93825">
              <a:spcBef>
                <a:spcPts val="0"/>
              </a:spcBef>
              <a:buClr>
                <a:srgbClr val="000000"/>
              </a:buClr>
              <a:buFont typeface="Wingdings"/>
              <a:buChar char="§"/>
            </a:pPr>
            <a:endParaRPr/>
          </a:p>
          <a:p>
            <a:pPr marL="1950490" lvl="3" indent="-96290">
              <a:spcBef>
                <a:spcPts val="0"/>
              </a:spcBef>
              <a:buClr>
                <a:srgbClr val="000000"/>
              </a:buClr>
              <a:buFont typeface="Arial"/>
              <a:buChar char="●"/>
            </a:pPr>
            <a:endParaRPr/>
          </a:p>
          <a:p>
            <a:pPr marL="2600653" lvl="4" indent="-98753">
              <a:spcBef>
                <a:spcPts val="0"/>
              </a:spcBef>
              <a:buClr>
                <a:srgbClr val="000000"/>
              </a:buClr>
              <a:buFont typeface="Courier New"/>
              <a:buChar char="o"/>
            </a:pPr>
            <a:endParaRPr/>
          </a:p>
          <a:p>
            <a:pPr marL="3250816" lvl="5" indent="-101215">
              <a:spcBef>
                <a:spcPts val="0"/>
              </a:spcBef>
              <a:buClr>
                <a:srgbClr val="000000"/>
              </a:buClr>
              <a:buFont typeface="Wingdings"/>
              <a:buChar char="§"/>
            </a:pPr>
            <a:endParaRPr/>
          </a:p>
          <a:p>
            <a:pPr marL="3900981" lvl="6" indent="-90980">
              <a:spcBef>
                <a:spcPts val="0"/>
              </a:spcBef>
              <a:buClr>
                <a:srgbClr val="000000"/>
              </a:buClr>
              <a:buFont typeface="Arial"/>
              <a:buChar char="●"/>
            </a:pPr>
            <a:endParaRPr/>
          </a:p>
          <a:p>
            <a:pPr marL="4551142" lvl="7" indent="-93441">
              <a:spcBef>
                <a:spcPts val="0"/>
              </a:spcBef>
              <a:buClr>
                <a:srgbClr val="000000"/>
              </a:buClr>
              <a:buFont typeface="Courier New"/>
              <a:buChar char="o"/>
            </a:pPr>
            <a:endParaRPr/>
          </a:p>
          <a:p>
            <a:pPr marL="5201307" lvl="8" indent="-95906">
              <a:spcBef>
                <a:spcPts val="0"/>
              </a:spcBef>
              <a:buClr>
                <a:srgbClr val="000000"/>
              </a:buClr>
              <a:buFont typeface="Wingdings"/>
              <a:buChar char="§"/>
            </a:pPr>
            <a:endParaRPr/>
          </a:p>
        </p:txBody>
      </p:sp>
      <p:sp>
        <p:nvSpPr>
          <p:cNvPr id="82" name="Shape 82"/>
          <p:cNvSpPr txBox="1">
            <a:spLocks noGrp="1"/>
          </p:cNvSpPr>
          <p:nvPr>
            <p:ph type="body" idx="1"/>
          </p:nvPr>
        </p:nvSpPr>
        <p:spPr>
          <a:xfrm>
            <a:off x="429158" y="2171801"/>
            <a:ext cx="12094463" cy="6502399"/>
          </a:xfrm>
          <a:prstGeom prst="rect">
            <a:avLst/>
          </a:prstGeom>
          <a:noFill/>
          <a:ln>
            <a:noFill/>
          </a:ln>
        </p:spPr>
        <p:txBody>
          <a:bodyPr lIns="91425" tIns="91425" rIns="91425" bIns="91425" anchor="t" anchorCtr="0"/>
          <a:lstStyle>
            <a:lvl1pPr marL="390098" indent="-184993" algn="l" rtl="0">
              <a:spcBef>
                <a:spcPts val="760"/>
              </a:spcBef>
              <a:buClr>
                <a:schemeClr val="accent1"/>
              </a:buClr>
              <a:buFont typeface="Georgia"/>
              <a:buChar char="●"/>
              <a:defRPr/>
            </a:lvl1pPr>
            <a:lvl2pPr marL="780196" indent="-261401" algn="l" rtl="0">
              <a:spcBef>
                <a:spcPts val="620"/>
              </a:spcBef>
              <a:buClr>
                <a:schemeClr val="accent2"/>
              </a:buClr>
              <a:buFont typeface="Georgia"/>
              <a:buChar char="○"/>
              <a:defRPr/>
            </a:lvl2pPr>
            <a:lvl3pPr marL="1170294" indent="-198743" algn="l" rtl="0">
              <a:spcBef>
                <a:spcPts val="560"/>
              </a:spcBef>
              <a:buClr>
                <a:schemeClr val="accent3"/>
              </a:buClr>
              <a:buFont typeface="Georgia"/>
              <a:buChar char="•"/>
              <a:defRPr/>
            </a:lvl3pPr>
            <a:lvl4pPr marL="1560392" indent="-204031" algn="l" rtl="0">
              <a:spcBef>
                <a:spcPts val="560"/>
              </a:spcBef>
              <a:buClr>
                <a:schemeClr val="accent4"/>
              </a:buClr>
              <a:buFont typeface="Georgia"/>
              <a:buChar char="•"/>
              <a:defRPr/>
            </a:lvl4pPr>
            <a:lvl5pPr marL="1950490" indent="-172490" algn="l" rtl="0">
              <a:spcBef>
                <a:spcPts val="520"/>
              </a:spcBef>
              <a:buClr>
                <a:schemeClr val="accent5"/>
              </a:buClr>
              <a:buFont typeface="Georgia"/>
              <a:buChar char="•"/>
              <a:defRPr/>
            </a:lvl5pPr>
            <a:lvl6pPr marL="2340587" indent="-138407" algn="l" rtl="0">
              <a:spcBef>
                <a:spcPts val="520"/>
              </a:spcBef>
              <a:buClr>
                <a:schemeClr val="accent6"/>
              </a:buClr>
              <a:buFont typeface="Georgia"/>
              <a:buChar char="●"/>
              <a:defRPr/>
            </a:lvl6pPr>
            <a:lvl7pPr marL="2730685" indent="-135439" algn="l" rtl="0">
              <a:spcBef>
                <a:spcPts val="460"/>
              </a:spcBef>
              <a:buClr>
                <a:srgbClr val="B85740"/>
              </a:buClr>
              <a:buFont typeface="Georgia"/>
              <a:buChar char="•"/>
              <a:defRPr/>
            </a:lvl7pPr>
            <a:lvl8pPr marL="2990751" indent="-114200" algn="l" rtl="0">
              <a:spcBef>
                <a:spcPts val="460"/>
              </a:spcBef>
              <a:buClr>
                <a:srgbClr val="7B6C62"/>
              </a:buClr>
              <a:buFont typeface="Georgia"/>
              <a:buChar char="•"/>
              <a:defRPr/>
            </a:lvl8pPr>
            <a:lvl9pPr marL="3380849" indent="-155049" algn="l" rtl="0">
              <a:spcBef>
                <a:spcPts val="400"/>
              </a:spcBef>
              <a:buClr>
                <a:srgbClr val="B49E02"/>
              </a:buClr>
              <a:buFont typeface="Georgia"/>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lt1"/>
        </a:solidFill>
        <a:effectLst/>
      </p:bgPr>
    </p:bg>
    <p:spTree>
      <p:nvGrpSpPr>
        <p:cNvPr id="1" name="Shape 83"/>
        <p:cNvGrpSpPr/>
        <p:nvPr/>
      </p:nvGrpSpPr>
      <p:grpSpPr>
        <a:xfrm>
          <a:off x="0" y="0"/>
          <a:ext cx="0" cy="0"/>
          <a:chOff x="0" y="0"/>
          <a:chExt cx="0" cy="0"/>
        </a:xfrm>
      </p:grpSpPr>
      <p:sp>
        <p:nvSpPr>
          <p:cNvPr id="84" name="Shape 84"/>
          <p:cNvSpPr/>
          <p:nvPr/>
        </p:nvSpPr>
        <p:spPr>
          <a:xfrm>
            <a:off x="0" y="0"/>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5" name="Shape 85"/>
          <p:cNvSpPr/>
          <p:nvPr/>
        </p:nvSpPr>
        <p:spPr>
          <a:xfrm>
            <a:off x="0" y="9536853"/>
            <a:ext cx="13004799" cy="216747"/>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6" name="Shape 86"/>
          <p:cNvSpPr/>
          <p:nvPr/>
        </p:nvSpPr>
        <p:spPr>
          <a:xfrm>
            <a:off x="0" y="0"/>
            <a:ext cx="13004799" cy="216747"/>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7" name="Shape 87"/>
          <p:cNvSpPr/>
          <p:nvPr/>
        </p:nvSpPr>
        <p:spPr>
          <a:xfrm>
            <a:off x="12788053" y="27092"/>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8" name="Shape 88"/>
          <p:cNvSpPr/>
          <p:nvPr/>
        </p:nvSpPr>
        <p:spPr>
          <a:xfrm>
            <a:off x="216747" y="3251200"/>
            <a:ext cx="12562637" cy="433492"/>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89" name="Shape 89"/>
          <p:cNvSpPr/>
          <p:nvPr/>
        </p:nvSpPr>
        <p:spPr>
          <a:xfrm>
            <a:off x="221083" y="202456"/>
            <a:ext cx="12562637" cy="3043123"/>
          </a:xfrm>
          <a:prstGeom prst="rect">
            <a:avLst/>
          </a:prstGeom>
          <a:solidFill>
            <a:schemeClr val="accent1"/>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0" name="Shape 90"/>
          <p:cNvSpPr txBox="1">
            <a:spLocks noGrp="1"/>
          </p:cNvSpPr>
          <p:nvPr>
            <p:ph type="body" idx="1"/>
          </p:nvPr>
        </p:nvSpPr>
        <p:spPr>
          <a:xfrm>
            <a:off x="1946206" y="3901442"/>
            <a:ext cx="9216246" cy="2379698"/>
          </a:xfrm>
          <a:prstGeom prst="rect">
            <a:avLst/>
          </a:prstGeom>
          <a:noFill/>
          <a:ln>
            <a:noFill/>
          </a:ln>
        </p:spPr>
        <p:txBody>
          <a:bodyPr lIns="91425" tIns="91425" rIns="91425" bIns="91425" anchor="t" anchorCtr="0"/>
          <a:lstStyle>
            <a:lvl1pPr marL="0" indent="0" algn="ctr" rtl="0">
              <a:spcBef>
                <a:spcPts val="0"/>
              </a:spcBef>
              <a:buClr>
                <a:schemeClr val="dk2"/>
              </a:buClr>
              <a:buFont typeface="Georgia"/>
              <a:buNone/>
              <a:defRPr/>
            </a:lvl1pPr>
            <a:lvl2pPr rtl="0">
              <a:spcBef>
                <a:spcPts val="0"/>
              </a:spcBef>
              <a:buClr>
                <a:srgbClr val="888888"/>
              </a:buClr>
              <a:buFont typeface="Georgia"/>
              <a:buNone/>
              <a:defRPr/>
            </a:lvl2pPr>
            <a:lvl3pPr rtl="0">
              <a:spcBef>
                <a:spcPts val="0"/>
              </a:spcBef>
              <a:buClr>
                <a:srgbClr val="888888"/>
              </a:buClr>
              <a:buFont typeface="Georgia"/>
              <a:buNone/>
              <a:defRPr/>
            </a:lvl3pPr>
            <a:lvl4pPr rtl="0">
              <a:spcBef>
                <a:spcPts val="0"/>
              </a:spcBef>
              <a:buClr>
                <a:srgbClr val="888888"/>
              </a:buClr>
              <a:buFont typeface="Georgia"/>
              <a:buNone/>
              <a:defRPr/>
            </a:lvl4pPr>
            <a:lvl5pPr rtl="0">
              <a:spcBef>
                <a:spcPts val="0"/>
              </a:spcBef>
              <a:buClr>
                <a:srgbClr val="888888"/>
              </a:buClr>
              <a:buFont typeface="Georgia"/>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1" name="Shape 91"/>
          <p:cNvSpPr/>
          <p:nvPr/>
        </p:nvSpPr>
        <p:spPr>
          <a:xfrm>
            <a:off x="208078" y="9090359"/>
            <a:ext cx="12562637" cy="440266"/>
          </a:xfrm>
          <a:prstGeom prst="rect">
            <a:avLst/>
          </a:prstGeom>
          <a:solidFill>
            <a:schemeClr val="accent3"/>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2" name="Shape 92"/>
          <p:cNvSpPr/>
          <p:nvPr/>
        </p:nvSpPr>
        <p:spPr>
          <a:xfrm>
            <a:off x="216747" y="216747"/>
            <a:ext cx="12562637" cy="9311436"/>
          </a:xfrm>
          <a:prstGeom prst="rect">
            <a:avLst/>
          </a:prstGeom>
          <a:noFill/>
          <a:ln w="9525" cap="flat">
            <a:solidFill>
              <a:srgbClr val="7B9899"/>
            </a:solidFill>
            <a:prstDash val="solid"/>
            <a:miter/>
            <a:headEnd type="none" w="med" len="med"/>
            <a:tailEnd type="none" w="med" len="med"/>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93" name="Shape 93"/>
          <p:cNvSpPr txBox="1">
            <a:spLocks noGrp="1"/>
          </p:cNvSpPr>
          <p:nvPr>
            <p:ph type="ftr" idx="11"/>
          </p:nvPr>
        </p:nvSpPr>
        <p:spPr>
          <a:xfrm>
            <a:off x="433493" y="9117650"/>
            <a:ext cx="5093547" cy="520191"/>
          </a:xfrm>
          <a:prstGeom prst="rect">
            <a:avLst/>
          </a:prstGeom>
          <a:noFill/>
          <a:ln>
            <a:noFill/>
          </a:ln>
        </p:spPr>
        <p:txBody>
          <a:bodyPr lIns="91425" tIns="91425" rIns="91425" bIns="91425" anchor="t" anchorCtr="0"/>
          <a:lstStyle>
            <a:lvl1pPr marL="0" marR="0" indent="0" algn="l"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94" name="Shape 94"/>
          <p:cNvSpPr txBox="1">
            <a:spLocks noGrp="1"/>
          </p:cNvSpPr>
          <p:nvPr>
            <p:ph type="dt" idx="10"/>
          </p:nvPr>
        </p:nvSpPr>
        <p:spPr>
          <a:xfrm>
            <a:off x="8236374" y="9109310"/>
            <a:ext cx="4330598" cy="520191"/>
          </a:xfrm>
          <a:prstGeom prst="rect">
            <a:avLst/>
          </a:prstGeom>
          <a:noFill/>
          <a:ln>
            <a:noFill/>
          </a:ln>
        </p:spPr>
        <p:txBody>
          <a:bodyPr lIns="91425" tIns="91425" rIns="91425" bIns="91425" anchor="t" anchorCtr="0"/>
          <a:lstStyle>
            <a:lvl1pPr marL="0" marR="0" indent="0" algn="r"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cxnSp>
        <p:nvCxnSpPr>
          <p:cNvPr id="95" name="Shape 95"/>
          <p:cNvCxnSpPr/>
          <p:nvPr/>
        </p:nvCxnSpPr>
        <p:spPr>
          <a:xfrm>
            <a:off x="216747" y="3467946"/>
            <a:ext cx="12562637" cy="0"/>
          </a:xfrm>
          <a:prstGeom prst="straightConnector1">
            <a:avLst/>
          </a:prstGeom>
          <a:noFill/>
          <a:ln w="11425" cap="flat">
            <a:solidFill>
              <a:srgbClr val="7B9899"/>
            </a:solidFill>
            <a:prstDash val="dash"/>
            <a:round/>
            <a:headEnd type="none" w="med" len="med"/>
            <a:tailEnd type="none" w="med" len="med"/>
          </a:ln>
        </p:spPr>
      </p:cxnSp>
      <p:sp>
        <p:nvSpPr>
          <p:cNvPr id="96" name="Shape 96"/>
          <p:cNvSpPr/>
          <p:nvPr/>
        </p:nvSpPr>
        <p:spPr>
          <a:xfrm>
            <a:off x="6068907" y="3008444"/>
            <a:ext cx="866986" cy="866986"/>
          </a:xfrm>
          <a:prstGeom prst="ellipse">
            <a:avLst/>
          </a:prstGeom>
          <a:solidFill>
            <a:srgbClr val="FFFFFF"/>
          </a:solidFill>
          <a:ln>
            <a:noFill/>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97" name="Shape 97"/>
          <p:cNvSpPr/>
          <p:nvPr/>
        </p:nvSpPr>
        <p:spPr>
          <a:xfrm>
            <a:off x="6203291" y="3142827"/>
            <a:ext cx="598220" cy="598220"/>
          </a:xfrm>
          <a:prstGeom prst="ellipse">
            <a:avLst/>
          </a:prstGeom>
          <a:solidFill>
            <a:srgbClr val="FFFFFF"/>
          </a:solidFill>
          <a:ln w="50800" cap="rnd">
            <a:solidFill>
              <a:srgbClr val="7B9899"/>
            </a:solidFill>
            <a:prstDash val="solid"/>
            <a:round/>
            <a:headEnd type="none" w="med" len="med"/>
            <a:tailEnd type="none" w="med" len="med"/>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98" name="Shape 98"/>
          <p:cNvSpPr txBox="1">
            <a:spLocks noGrp="1"/>
          </p:cNvSpPr>
          <p:nvPr>
            <p:ph type="sldNum" idx="12"/>
          </p:nvPr>
        </p:nvSpPr>
        <p:spPr>
          <a:xfrm>
            <a:off x="6177280" y="3128107"/>
            <a:ext cx="650240" cy="627661"/>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650164" lvl="1" indent="-91364">
              <a:spcBef>
                <a:spcPts val="0"/>
              </a:spcBef>
              <a:buClr>
                <a:srgbClr val="000000"/>
              </a:buClr>
              <a:buFont typeface="Courier New"/>
              <a:buChar char="o"/>
            </a:pPr>
            <a:endParaRPr/>
          </a:p>
          <a:p>
            <a:pPr marL="1300326" lvl="2" indent="-93825">
              <a:spcBef>
                <a:spcPts val="0"/>
              </a:spcBef>
              <a:buClr>
                <a:srgbClr val="000000"/>
              </a:buClr>
              <a:buFont typeface="Wingdings"/>
              <a:buChar char="§"/>
            </a:pPr>
            <a:endParaRPr/>
          </a:p>
          <a:p>
            <a:pPr marL="1950490" lvl="3" indent="-96290">
              <a:spcBef>
                <a:spcPts val="0"/>
              </a:spcBef>
              <a:buClr>
                <a:srgbClr val="000000"/>
              </a:buClr>
              <a:buFont typeface="Arial"/>
              <a:buChar char="●"/>
            </a:pPr>
            <a:endParaRPr/>
          </a:p>
          <a:p>
            <a:pPr marL="2600653" lvl="4" indent="-98753">
              <a:spcBef>
                <a:spcPts val="0"/>
              </a:spcBef>
              <a:buClr>
                <a:srgbClr val="000000"/>
              </a:buClr>
              <a:buFont typeface="Courier New"/>
              <a:buChar char="o"/>
            </a:pPr>
            <a:endParaRPr/>
          </a:p>
          <a:p>
            <a:pPr marL="3250816" lvl="5" indent="-101215">
              <a:spcBef>
                <a:spcPts val="0"/>
              </a:spcBef>
              <a:buClr>
                <a:srgbClr val="000000"/>
              </a:buClr>
              <a:buFont typeface="Wingdings"/>
              <a:buChar char="§"/>
            </a:pPr>
            <a:endParaRPr/>
          </a:p>
          <a:p>
            <a:pPr marL="3900981" lvl="6" indent="-90980">
              <a:spcBef>
                <a:spcPts val="0"/>
              </a:spcBef>
              <a:buClr>
                <a:srgbClr val="000000"/>
              </a:buClr>
              <a:buFont typeface="Arial"/>
              <a:buChar char="●"/>
            </a:pPr>
            <a:endParaRPr/>
          </a:p>
          <a:p>
            <a:pPr marL="4551142" lvl="7" indent="-93441">
              <a:spcBef>
                <a:spcPts val="0"/>
              </a:spcBef>
              <a:buClr>
                <a:srgbClr val="000000"/>
              </a:buClr>
              <a:buFont typeface="Courier New"/>
              <a:buChar char="o"/>
            </a:pPr>
            <a:endParaRPr/>
          </a:p>
          <a:p>
            <a:pPr marL="5201307" lvl="8" indent="-95906">
              <a:spcBef>
                <a:spcPts val="0"/>
              </a:spcBef>
              <a:buClr>
                <a:srgbClr val="000000"/>
              </a:buClr>
              <a:buFont typeface="Wingdings"/>
              <a:buChar char="§"/>
            </a:pPr>
            <a:endParaRPr/>
          </a:p>
        </p:txBody>
      </p:sp>
      <p:sp>
        <p:nvSpPr>
          <p:cNvPr id="99" name="Shape 99"/>
          <p:cNvSpPr txBox="1">
            <a:spLocks noGrp="1"/>
          </p:cNvSpPr>
          <p:nvPr>
            <p:ph type="title"/>
          </p:nvPr>
        </p:nvSpPr>
        <p:spPr>
          <a:xfrm>
            <a:off x="1027290" y="758612"/>
            <a:ext cx="11054080" cy="2167466"/>
          </a:xfrm>
          <a:prstGeom prst="rect">
            <a:avLst/>
          </a:prstGeom>
          <a:noFill/>
          <a:ln>
            <a:noFill/>
          </a:ln>
        </p:spPr>
        <p:txBody>
          <a:bodyPr lIns="91425" tIns="91425" rIns="91425" bIns="91425" anchor="b" anchorCtr="0"/>
          <a:lstStyle>
            <a:lvl1pPr algn="ctr" rtl="0">
              <a:spcBef>
                <a:spcPts val="0"/>
              </a:spcBef>
              <a:buClr>
                <a:srgbClr val="FFFFFF"/>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bg>
      <p:bgPr>
        <a:solidFill>
          <a:schemeClr val="lt2"/>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29160" y="325119"/>
            <a:ext cx="12137812" cy="1079397"/>
          </a:xfrm>
          <a:prstGeom prst="rect">
            <a:avLst/>
          </a:prstGeom>
          <a:noFill/>
          <a:ln>
            <a:noFill/>
          </a:ln>
        </p:spPr>
        <p:txBody>
          <a:bodyPr lIns="91425" tIns="91425" rIns="91425" bIns="91425" anchor="b" anchorCtr="0"/>
          <a:lstStyle>
            <a:lvl1pPr algn="ctr" rtl="0">
              <a:spcBef>
                <a:spcPts val="0"/>
              </a:spcBef>
              <a:buClr>
                <a:srgbClr val="7B9899"/>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2" name="Shape 102"/>
          <p:cNvSpPr txBox="1">
            <a:spLocks noGrp="1"/>
          </p:cNvSpPr>
          <p:nvPr>
            <p:ph type="dt" idx="10"/>
          </p:nvPr>
        </p:nvSpPr>
        <p:spPr>
          <a:xfrm>
            <a:off x="8236374" y="9116364"/>
            <a:ext cx="4330598" cy="520191"/>
          </a:xfrm>
          <a:prstGeom prst="rect">
            <a:avLst/>
          </a:prstGeom>
          <a:noFill/>
          <a:ln>
            <a:noFill/>
          </a:ln>
        </p:spPr>
        <p:txBody>
          <a:bodyPr lIns="91425" tIns="91425" rIns="91425" bIns="91425" anchor="t" anchorCtr="0"/>
          <a:lstStyle>
            <a:lvl1pPr marL="0" marR="0" indent="0" algn="r"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103" name="Shape 103"/>
          <p:cNvSpPr txBox="1">
            <a:spLocks noGrp="1"/>
          </p:cNvSpPr>
          <p:nvPr>
            <p:ph type="ftr" idx="11"/>
          </p:nvPr>
        </p:nvSpPr>
        <p:spPr>
          <a:xfrm>
            <a:off x="433493" y="9117650"/>
            <a:ext cx="5093547" cy="520191"/>
          </a:xfrm>
          <a:prstGeom prst="rect">
            <a:avLst/>
          </a:prstGeom>
          <a:noFill/>
          <a:ln>
            <a:noFill/>
          </a:ln>
        </p:spPr>
        <p:txBody>
          <a:bodyPr lIns="91425" tIns="91425" rIns="91425" bIns="91425" anchor="t" anchorCtr="0"/>
          <a:lstStyle>
            <a:lvl1pPr marL="0" marR="0" indent="0" algn="l"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104" name="Shape 104"/>
          <p:cNvSpPr txBox="1">
            <a:spLocks noGrp="1"/>
          </p:cNvSpPr>
          <p:nvPr>
            <p:ph type="sldNum" idx="12"/>
          </p:nvPr>
        </p:nvSpPr>
        <p:spPr>
          <a:xfrm>
            <a:off x="6177280" y="1479358"/>
            <a:ext cx="650240" cy="627661"/>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650164" lvl="1" indent="-91364">
              <a:spcBef>
                <a:spcPts val="0"/>
              </a:spcBef>
              <a:buClr>
                <a:srgbClr val="000000"/>
              </a:buClr>
              <a:buFont typeface="Courier New"/>
              <a:buChar char="o"/>
            </a:pPr>
            <a:endParaRPr/>
          </a:p>
          <a:p>
            <a:pPr marL="1300326" lvl="2" indent="-93825">
              <a:spcBef>
                <a:spcPts val="0"/>
              </a:spcBef>
              <a:buClr>
                <a:srgbClr val="000000"/>
              </a:buClr>
              <a:buFont typeface="Wingdings"/>
              <a:buChar char="§"/>
            </a:pPr>
            <a:endParaRPr/>
          </a:p>
          <a:p>
            <a:pPr marL="1950490" lvl="3" indent="-96290">
              <a:spcBef>
                <a:spcPts val="0"/>
              </a:spcBef>
              <a:buClr>
                <a:srgbClr val="000000"/>
              </a:buClr>
              <a:buFont typeface="Arial"/>
              <a:buChar char="●"/>
            </a:pPr>
            <a:endParaRPr/>
          </a:p>
          <a:p>
            <a:pPr marL="2600653" lvl="4" indent="-98753">
              <a:spcBef>
                <a:spcPts val="0"/>
              </a:spcBef>
              <a:buClr>
                <a:srgbClr val="000000"/>
              </a:buClr>
              <a:buFont typeface="Courier New"/>
              <a:buChar char="o"/>
            </a:pPr>
            <a:endParaRPr/>
          </a:p>
          <a:p>
            <a:pPr marL="3250816" lvl="5" indent="-101215">
              <a:spcBef>
                <a:spcPts val="0"/>
              </a:spcBef>
              <a:buClr>
                <a:srgbClr val="000000"/>
              </a:buClr>
              <a:buFont typeface="Wingdings"/>
              <a:buChar char="§"/>
            </a:pPr>
            <a:endParaRPr/>
          </a:p>
          <a:p>
            <a:pPr marL="3900981" lvl="6" indent="-90980">
              <a:spcBef>
                <a:spcPts val="0"/>
              </a:spcBef>
              <a:buClr>
                <a:srgbClr val="000000"/>
              </a:buClr>
              <a:buFont typeface="Arial"/>
              <a:buChar char="●"/>
            </a:pPr>
            <a:endParaRPr/>
          </a:p>
          <a:p>
            <a:pPr marL="4551142" lvl="7" indent="-93441">
              <a:spcBef>
                <a:spcPts val="0"/>
              </a:spcBef>
              <a:buClr>
                <a:srgbClr val="000000"/>
              </a:buClr>
              <a:buFont typeface="Courier New"/>
              <a:buChar char="o"/>
            </a:pPr>
            <a:endParaRPr/>
          </a:p>
          <a:p>
            <a:pPr marL="5201307" lvl="8" indent="-95906">
              <a:spcBef>
                <a:spcPts val="0"/>
              </a:spcBef>
              <a:buClr>
                <a:srgbClr val="000000"/>
              </a:buClr>
              <a:buFont typeface="Wingdings"/>
              <a:buChar char="§"/>
            </a:pPr>
            <a:endParaRPr/>
          </a:p>
        </p:txBody>
      </p:sp>
      <p:cxnSp>
        <p:nvCxnSpPr>
          <p:cNvPr id="105" name="Shape 105"/>
          <p:cNvCxnSpPr/>
          <p:nvPr/>
        </p:nvCxnSpPr>
        <p:spPr>
          <a:xfrm rot="10800000" flipH="1">
            <a:off x="6489714" y="2240930"/>
            <a:ext cx="12687" cy="6854480"/>
          </a:xfrm>
          <a:prstGeom prst="straightConnector1">
            <a:avLst/>
          </a:prstGeom>
          <a:noFill/>
          <a:ln w="9525" cap="flat">
            <a:solidFill>
              <a:schemeClr val="dk2"/>
            </a:solidFill>
            <a:prstDash val="dash"/>
            <a:round/>
            <a:headEnd type="none" w="med" len="med"/>
            <a:tailEnd type="none" w="med" len="med"/>
          </a:ln>
        </p:spPr>
      </p:cxnSp>
      <p:sp>
        <p:nvSpPr>
          <p:cNvPr id="106" name="Shape 106"/>
          <p:cNvSpPr txBox="1">
            <a:spLocks noGrp="1"/>
          </p:cNvSpPr>
          <p:nvPr>
            <p:ph type="body" idx="1"/>
          </p:nvPr>
        </p:nvSpPr>
        <p:spPr>
          <a:xfrm>
            <a:off x="429158" y="1950719"/>
            <a:ext cx="5743787" cy="665845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7" name="Shape 107"/>
          <p:cNvSpPr txBox="1">
            <a:spLocks noGrp="1"/>
          </p:cNvSpPr>
          <p:nvPr>
            <p:ph type="body" idx="2"/>
          </p:nvPr>
        </p:nvSpPr>
        <p:spPr>
          <a:xfrm>
            <a:off x="6827520" y="1950719"/>
            <a:ext cx="5743787" cy="665845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bg>
      <p:bgPr>
        <a:solidFill>
          <a:schemeClr val="lt2"/>
        </a:solidFill>
        <a:effectLst/>
      </p:bgPr>
    </p:bg>
    <p:spTree>
      <p:nvGrpSpPr>
        <p:cNvPr id="1" name="Shape 108"/>
        <p:cNvGrpSpPr/>
        <p:nvPr/>
      </p:nvGrpSpPr>
      <p:grpSpPr>
        <a:xfrm>
          <a:off x="0" y="0"/>
          <a:ext cx="0" cy="0"/>
          <a:chOff x="0" y="0"/>
          <a:chExt cx="0" cy="0"/>
        </a:xfrm>
      </p:grpSpPr>
      <p:cxnSp>
        <p:nvCxnSpPr>
          <p:cNvPr id="109" name="Shape 109"/>
          <p:cNvCxnSpPr/>
          <p:nvPr/>
        </p:nvCxnSpPr>
        <p:spPr>
          <a:xfrm rot="10800000">
            <a:off x="6502400" y="3129280"/>
            <a:ext cx="0" cy="5956198"/>
          </a:xfrm>
          <a:prstGeom prst="straightConnector1">
            <a:avLst/>
          </a:prstGeom>
          <a:noFill/>
          <a:ln w="9525" cap="flat">
            <a:solidFill>
              <a:schemeClr val="dk2"/>
            </a:solidFill>
            <a:prstDash val="dash"/>
            <a:round/>
            <a:headEnd type="none" w="med" len="med"/>
            <a:tailEnd type="none" w="med" len="med"/>
          </a:ln>
        </p:spPr>
      </p:cxnSp>
      <p:sp>
        <p:nvSpPr>
          <p:cNvPr id="110" name="Shape 110"/>
          <p:cNvSpPr/>
          <p:nvPr/>
        </p:nvSpPr>
        <p:spPr>
          <a:xfrm>
            <a:off x="0" y="0"/>
            <a:ext cx="13004799" cy="2059093"/>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1" name="Shape 111"/>
          <p:cNvSpPr/>
          <p:nvPr/>
        </p:nvSpPr>
        <p:spPr>
          <a:xfrm>
            <a:off x="0" y="9536853"/>
            <a:ext cx="13004799" cy="216747"/>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2" name="Shape 112"/>
          <p:cNvSpPr/>
          <p:nvPr/>
        </p:nvSpPr>
        <p:spPr>
          <a:xfrm>
            <a:off x="0" y="0"/>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3" name="Shape 113"/>
          <p:cNvSpPr/>
          <p:nvPr/>
        </p:nvSpPr>
        <p:spPr>
          <a:xfrm>
            <a:off x="12788053" y="0"/>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4" name="Shape 114"/>
          <p:cNvSpPr/>
          <p:nvPr/>
        </p:nvSpPr>
        <p:spPr>
          <a:xfrm>
            <a:off x="216747" y="1950719"/>
            <a:ext cx="12562637" cy="1300480"/>
          </a:xfrm>
          <a:prstGeom prst="rect">
            <a:avLst/>
          </a:prstGeom>
          <a:solidFill>
            <a:schemeClr val="accent1"/>
          </a:solidFill>
          <a:ln>
            <a:noFill/>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115" name="Shape 115"/>
          <p:cNvSpPr/>
          <p:nvPr/>
        </p:nvSpPr>
        <p:spPr>
          <a:xfrm>
            <a:off x="207535" y="9090354"/>
            <a:ext cx="12562637" cy="442163"/>
          </a:xfrm>
          <a:prstGeom prst="rect">
            <a:avLst/>
          </a:prstGeom>
          <a:solidFill>
            <a:schemeClr val="accent3"/>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16" name="Shape 116"/>
          <p:cNvSpPr txBox="1">
            <a:spLocks noGrp="1"/>
          </p:cNvSpPr>
          <p:nvPr>
            <p:ph type="body" idx="1"/>
          </p:nvPr>
        </p:nvSpPr>
        <p:spPr>
          <a:xfrm>
            <a:off x="429158" y="2167466"/>
            <a:ext cx="5746044" cy="1042451"/>
          </a:xfrm>
          <a:prstGeom prst="rect">
            <a:avLst/>
          </a:prstGeom>
          <a:noFill/>
          <a:ln>
            <a:noFill/>
          </a:ln>
        </p:spPr>
        <p:txBody>
          <a:bodyPr lIns="91425" tIns="91425" rIns="91425" bIns="91425" anchor="ctr" anchorCtr="0"/>
          <a:lstStyle>
            <a:lvl1pPr marL="0" indent="0" rtl="0">
              <a:spcBef>
                <a:spcPts val="0"/>
              </a:spcBef>
              <a:buClr>
                <a:srgbClr val="FFFFFF"/>
              </a:buClr>
              <a:buFont typeface="Georgia"/>
              <a:buNone/>
              <a:defRPr/>
            </a:lvl1pPr>
            <a:lvl2pPr rtl="0">
              <a:spcBef>
                <a:spcPts val="0"/>
              </a:spcBef>
              <a:buFont typeface="Georgia"/>
              <a:buNone/>
              <a:defRPr/>
            </a:lvl2pPr>
            <a:lvl3pPr rtl="0">
              <a:spcBef>
                <a:spcPts val="0"/>
              </a:spcBef>
              <a:buFont typeface="Georgia"/>
              <a:buNone/>
              <a:defRPr/>
            </a:lvl3pPr>
            <a:lvl4pPr rtl="0">
              <a:spcBef>
                <a:spcPts val="0"/>
              </a:spcBef>
              <a:buFont typeface="Georgia"/>
              <a:buNone/>
              <a:defRPr/>
            </a:lvl4pPr>
            <a:lvl5pPr rtl="0">
              <a:spcBef>
                <a:spcPts val="0"/>
              </a:spcBef>
              <a:buFont typeface="Georgia"/>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7" name="Shape 117"/>
          <p:cNvSpPr txBox="1">
            <a:spLocks noGrp="1"/>
          </p:cNvSpPr>
          <p:nvPr>
            <p:ph type="body" idx="2"/>
          </p:nvPr>
        </p:nvSpPr>
        <p:spPr>
          <a:xfrm>
            <a:off x="6814338" y="2167466"/>
            <a:ext cx="5748301" cy="1040383"/>
          </a:xfrm>
          <a:prstGeom prst="rect">
            <a:avLst/>
          </a:prstGeom>
          <a:noFill/>
          <a:ln>
            <a:noFill/>
          </a:ln>
        </p:spPr>
        <p:txBody>
          <a:bodyPr lIns="91425" tIns="91425" rIns="91425" bIns="91425" anchor="ctr" anchorCtr="0"/>
          <a:lstStyle>
            <a:lvl1pPr marL="0" indent="0" rtl="0">
              <a:spcBef>
                <a:spcPts val="0"/>
              </a:spcBef>
              <a:buFont typeface="Georgia"/>
              <a:buNone/>
              <a:defRPr/>
            </a:lvl1pPr>
            <a:lvl2pPr rtl="0">
              <a:spcBef>
                <a:spcPts val="0"/>
              </a:spcBef>
              <a:buFont typeface="Georgia"/>
              <a:buNone/>
              <a:defRPr/>
            </a:lvl2pPr>
            <a:lvl3pPr rtl="0">
              <a:spcBef>
                <a:spcPts val="0"/>
              </a:spcBef>
              <a:buFont typeface="Georgia"/>
              <a:buNone/>
              <a:defRPr/>
            </a:lvl3pPr>
            <a:lvl4pPr rtl="0">
              <a:spcBef>
                <a:spcPts val="0"/>
              </a:spcBef>
              <a:buFont typeface="Georgia"/>
              <a:buNone/>
              <a:defRPr/>
            </a:lvl4pPr>
            <a:lvl5pPr rtl="0">
              <a:spcBef>
                <a:spcPts val="0"/>
              </a:spcBef>
              <a:buFont typeface="Georgia"/>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8" name="Shape 118"/>
          <p:cNvSpPr txBox="1">
            <a:spLocks noGrp="1"/>
          </p:cNvSpPr>
          <p:nvPr>
            <p:ph type="dt" idx="10"/>
          </p:nvPr>
        </p:nvSpPr>
        <p:spPr>
          <a:xfrm>
            <a:off x="8236374" y="9109310"/>
            <a:ext cx="4330598" cy="520191"/>
          </a:xfrm>
          <a:prstGeom prst="rect">
            <a:avLst/>
          </a:prstGeom>
          <a:noFill/>
          <a:ln>
            <a:noFill/>
          </a:ln>
        </p:spPr>
        <p:txBody>
          <a:bodyPr lIns="91425" tIns="91425" rIns="91425" bIns="91425" anchor="t" anchorCtr="0"/>
          <a:lstStyle>
            <a:lvl1pPr marL="0" marR="0" indent="0" algn="r"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119" name="Shape 119"/>
          <p:cNvSpPr txBox="1">
            <a:spLocks noGrp="1"/>
          </p:cNvSpPr>
          <p:nvPr>
            <p:ph type="ftr" idx="11"/>
          </p:nvPr>
        </p:nvSpPr>
        <p:spPr>
          <a:xfrm>
            <a:off x="433493" y="9116364"/>
            <a:ext cx="5093547" cy="520191"/>
          </a:xfrm>
          <a:prstGeom prst="rect">
            <a:avLst/>
          </a:prstGeom>
          <a:noFill/>
          <a:ln>
            <a:noFill/>
          </a:ln>
        </p:spPr>
        <p:txBody>
          <a:bodyPr lIns="91425" tIns="91425" rIns="91425" bIns="91425" anchor="t" anchorCtr="0"/>
          <a:lstStyle>
            <a:lvl1pPr marL="0" marR="0" indent="0" algn="l"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cxnSp>
        <p:nvCxnSpPr>
          <p:cNvPr id="120" name="Shape 120"/>
          <p:cNvCxnSpPr/>
          <p:nvPr/>
        </p:nvCxnSpPr>
        <p:spPr>
          <a:xfrm>
            <a:off x="216747" y="1820672"/>
            <a:ext cx="12562637" cy="0"/>
          </a:xfrm>
          <a:prstGeom prst="straightConnector1">
            <a:avLst/>
          </a:prstGeom>
          <a:noFill/>
          <a:ln w="11425" cap="flat">
            <a:solidFill>
              <a:srgbClr val="7B9899"/>
            </a:solidFill>
            <a:prstDash val="dash"/>
            <a:round/>
            <a:headEnd type="none" w="med" len="med"/>
            <a:tailEnd type="none" w="med" len="med"/>
          </a:ln>
        </p:spPr>
      </p:cxnSp>
      <p:sp>
        <p:nvSpPr>
          <p:cNvPr id="121" name="Shape 121"/>
          <p:cNvSpPr/>
          <p:nvPr/>
        </p:nvSpPr>
        <p:spPr>
          <a:xfrm>
            <a:off x="216747" y="221083"/>
            <a:ext cx="12562637" cy="9311436"/>
          </a:xfrm>
          <a:prstGeom prst="rect">
            <a:avLst/>
          </a:prstGeom>
          <a:noFill/>
          <a:ln w="9525" cap="flat">
            <a:solidFill>
              <a:srgbClr val="7B9899"/>
            </a:solidFill>
            <a:prstDash val="solid"/>
            <a:miter/>
            <a:headEnd type="none" w="med" len="med"/>
            <a:tailEnd type="none" w="med" len="med"/>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22" name="Shape 122"/>
          <p:cNvSpPr txBox="1">
            <a:spLocks noGrp="1"/>
          </p:cNvSpPr>
          <p:nvPr>
            <p:ph type="body" idx="3"/>
          </p:nvPr>
        </p:nvSpPr>
        <p:spPr>
          <a:xfrm>
            <a:off x="429158" y="3514855"/>
            <a:ext cx="5748121" cy="5430618"/>
          </a:xfrm>
          <a:prstGeom prst="rect">
            <a:avLst/>
          </a:prstGeom>
          <a:noFill/>
          <a:ln>
            <a:noFill/>
          </a:ln>
        </p:spPr>
        <p:txBody>
          <a:bodyPr lIns="91425" tIns="91425" rIns="91425" bIns="91425" anchor="t" anchorCtr="0"/>
          <a:lstStyle>
            <a:lvl1pPr marL="390098" indent="-184993" algn="l" rtl="0">
              <a:spcBef>
                <a:spcPts val="760"/>
              </a:spcBef>
              <a:buClr>
                <a:schemeClr val="accent1"/>
              </a:buClr>
              <a:buFont typeface="Georgia"/>
              <a:buChar char="●"/>
              <a:defRPr/>
            </a:lvl1pPr>
            <a:lvl2pPr marL="780196" indent="-261401" algn="l" rtl="0">
              <a:spcBef>
                <a:spcPts val="620"/>
              </a:spcBef>
              <a:buClr>
                <a:schemeClr val="accent2"/>
              </a:buClr>
              <a:buFont typeface="Georgia"/>
              <a:buChar char="○"/>
              <a:defRPr/>
            </a:lvl2pPr>
            <a:lvl3pPr marL="1170294" indent="-198743" algn="l" rtl="0">
              <a:spcBef>
                <a:spcPts val="560"/>
              </a:spcBef>
              <a:buClr>
                <a:schemeClr val="accent3"/>
              </a:buClr>
              <a:buFont typeface="Georgia"/>
              <a:buChar char="•"/>
              <a:defRPr/>
            </a:lvl3pPr>
            <a:lvl4pPr marL="1560392" indent="-204031" algn="l" rtl="0">
              <a:spcBef>
                <a:spcPts val="560"/>
              </a:spcBef>
              <a:buClr>
                <a:schemeClr val="accent4"/>
              </a:buClr>
              <a:buFont typeface="Georgia"/>
              <a:buChar char="•"/>
              <a:defRPr/>
            </a:lvl4pPr>
            <a:lvl5pPr marL="1950490" indent="-172490" algn="l" rtl="0">
              <a:spcBef>
                <a:spcPts val="520"/>
              </a:spcBef>
              <a:buClr>
                <a:schemeClr val="accent5"/>
              </a:buClr>
              <a:buFont typeface="Georgia"/>
              <a:buChar char="•"/>
              <a:defRPr/>
            </a:lvl5pPr>
            <a:lvl6pPr marL="2340587" indent="-138407" algn="l" rtl="0">
              <a:spcBef>
                <a:spcPts val="520"/>
              </a:spcBef>
              <a:buClr>
                <a:schemeClr val="accent6"/>
              </a:buClr>
              <a:buFont typeface="Georgia"/>
              <a:buChar char="●"/>
              <a:defRPr/>
            </a:lvl6pPr>
            <a:lvl7pPr marL="2730685" indent="-135439" algn="l" rtl="0">
              <a:spcBef>
                <a:spcPts val="460"/>
              </a:spcBef>
              <a:buClr>
                <a:srgbClr val="B85740"/>
              </a:buClr>
              <a:buFont typeface="Georgia"/>
              <a:buChar char="•"/>
              <a:defRPr/>
            </a:lvl7pPr>
            <a:lvl8pPr marL="2990751" indent="-114200" algn="l" rtl="0">
              <a:spcBef>
                <a:spcPts val="460"/>
              </a:spcBef>
              <a:buClr>
                <a:srgbClr val="7B6C62"/>
              </a:buClr>
              <a:buFont typeface="Georgia"/>
              <a:buChar char="•"/>
              <a:defRPr/>
            </a:lvl8pPr>
            <a:lvl9pPr marL="3380849" indent="-155049" algn="l" rtl="0">
              <a:spcBef>
                <a:spcPts val="400"/>
              </a:spcBef>
              <a:buClr>
                <a:srgbClr val="B49E02"/>
              </a:buClr>
              <a:buFont typeface="Georgia"/>
              <a:buChar char="•"/>
              <a:defRPr/>
            </a:lvl9pPr>
          </a:lstStyle>
          <a:p>
            <a:endParaRPr/>
          </a:p>
        </p:txBody>
      </p:sp>
      <p:sp>
        <p:nvSpPr>
          <p:cNvPr id="123" name="Shape 123"/>
          <p:cNvSpPr txBox="1">
            <a:spLocks noGrp="1"/>
          </p:cNvSpPr>
          <p:nvPr>
            <p:ph type="body" idx="4"/>
          </p:nvPr>
        </p:nvSpPr>
        <p:spPr>
          <a:xfrm>
            <a:off x="6827520" y="3514855"/>
            <a:ext cx="5743787" cy="5436005"/>
          </a:xfrm>
          <a:prstGeom prst="rect">
            <a:avLst/>
          </a:prstGeom>
          <a:noFill/>
          <a:ln>
            <a:noFill/>
          </a:ln>
        </p:spPr>
        <p:txBody>
          <a:bodyPr lIns="91425" tIns="91425" rIns="91425" bIns="91425" anchor="t" anchorCtr="0"/>
          <a:lstStyle>
            <a:lvl1pPr marL="390098" indent="-184993" algn="l" rtl="0">
              <a:spcBef>
                <a:spcPts val="760"/>
              </a:spcBef>
              <a:buClr>
                <a:schemeClr val="accent1"/>
              </a:buClr>
              <a:buFont typeface="Georgia"/>
              <a:buChar char="●"/>
              <a:defRPr/>
            </a:lvl1pPr>
            <a:lvl2pPr marL="780196" indent="-261401" algn="l" rtl="0">
              <a:spcBef>
                <a:spcPts val="620"/>
              </a:spcBef>
              <a:buClr>
                <a:schemeClr val="accent2"/>
              </a:buClr>
              <a:buFont typeface="Georgia"/>
              <a:buChar char="○"/>
              <a:defRPr/>
            </a:lvl2pPr>
            <a:lvl3pPr marL="1170294" indent="-198743" algn="l" rtl="0">
              <a:spcBef>
                <a:spcPts val="560"/>
              </a:spcBef>
              <a:buClr>
                <a:schemeClr val="accent3"/>
              </a:buClr>
              <a:buFont typeface="Georgia"/>
              <a:buChar char="•"/>
              <a:defRPr/>
            </a:lvl3pPr>
            <a:lvl4pPr marL="1560392" indent="-204031" algn="l" rtl="0">
              <a:spcBef>
                <a:spcPts val="560"/>
              </a:spcBef>
              <a:buClr>
                <a:schemeClr val="accent4"/>
              </a:buClr>
              <a:buFont typeface="Georgia"/>
              <a:buChar char="•"/>
              <a:defRPr/>
            </a:lvl4pPr>
            <a:lvl5pPr marL="1950490" indent="-172490" algn="l" rtl="0">
              <a:spcBef>
                <a:spcPts val="520"/>
              </a:spcBef>
              <a:buClr>
                <a:schemeClr val="accent5"/>
              </a:buClr>
              <a:buFont typeface="Georgia"/>
              <a:buChar char="•"/>
              <a:defRPr/>
            </a:lvl5pPr>
            <a:lvl6pPr marL="2340587" indent="-138407" algn="l" rtl="0">
              <a:spcBef>
                <a:spcPts val="520"/>
              </a:spcBef>
              <a:buClr>
                <a:schemeClr val="accent6"/>
              </a:buClr>
              <a:buFont typeface="Georgia"/>
              <a:buChar char="●"/>
              <a:defRPr/>
            </a:lvl6pPr>
            <a:lvl7pPr marL="2730685" indent="-135439" algn="l" rtl="0">
              <a:spcBef>
                <a:spcPts val="460"/>
              </a:spcBef>
              <a:buClr>
                <a:srgbClr val="B85740"/>
              </a:buClr>
              <a:buFont typeface="Georgia"/>
              <a:buChar char="•"/>
              <a:defRPr/>
            </a:lvl7pPr>
            <a:lvl8pPr marL="2990751" indent="-114200" algn="l" rtl="0">
              <a:spcBef>
                <a:spcPts val="460"/>
              </a:spcBef>
              <a:buClr>
                <a:srgbClr val="7B6C62"/>
              </a:buClr>
              <a:buFont typeface="Georgia"/>
              <a:buChar char="•"/>
              <a:defRPr/>
            </a:lvl8pPr>
            <a:lvl9pPr marL="3380849" indent="-155049" algn="l" rtl="0">
              <a:spcBef>
                <a:spcPts val="400"/>
              </a:spcBef>
              <a:buClr>
                <a:srgbClr val="B49E02"/>
              </a:buClr>
              <a:buFont typeface="Georgia"/>
              <a:buChar char="•"/>
              <a:defRPr/>
            </a:lvl9pPr>
          </a:lstStyle>
          <a:p>
            <a:endParaRPr/>
          </a:p>
        </p:txBody>
      </p:sp>
      <p:sp>
        <p:nvSpPr>
          <p:cNvPr id="124" name="Shape 124"/>
          <p:cNvSpPr/>
          <p:nvPr/>
        </p:nvSpPr>
        <p:spPr>
          <a:xfrm>
            <a:off x="6068907" y="1359695"/>
            <a:ext cx="866986" cy="866986"/>
          </a:xfrm>
          <a:prstGeom prst="ellipse">
            <a:avLst/>
          </a:prstGeom>
          <a:solidFill>
            <a:srgbClr val="FFFFFF"/>
          </a:solidFill>
          <a:ln>
            <a:noFill/>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125" name="Shape 125"/>
          <p:cNvSpPr/>
          <p:nvPr/>
        </p:nvSpPr>
        <p:spPr>
          <a:xfrm>
            <a:off x="6203291" y="1494078"/>
            <a:ext cx="598220" cy="598220"/>
          </a:xfrm>
          <a:prstGeom prst="ellipse">
            <a:avLst/>
          </a:prstGeom>
          <a:solidFill>
            <a:srgbClr val="FFFFFF"/>
          </a:solidFill>
          <a:ln w="50800" cap="rnd">
            <a:solidFill>
              <a:srgbClr val="7B9899"/>
            </a:solidFill>
            <a:prstDash val="solid"/>
            <a:round/>
            <a:headEnd type="none" w="med" len="med"/>
            <a:tailEnd type="none" w="med" len="med"/>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126" name="Shape 126"/>
          <p:cNvSpPr txBox="1">
            <a:spLocks noGrp="1"/>
          </p:cNvSpPr>
          <p:nvPr>
            <p:ph type="sldNum" idx="12"/>
          </p:nvPr>
        </p:nvSpPr>
        <p:spPr>
          <a:xfrm>
            <a:off x="6177280" y="1482548"/>
            <a:ext cx="650240" cy="627661"/>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650164" lvl="1" indent="-91364">
              <a:spcBef>
                <a:spcPts val="0"/>
              </a:spcBef>
              <a:buClr>
                <a:srgbClr val="000000"/>
              </a:buClr>
              <a:buFont typeface="Courier New"/>
              <a:buChar char="o"/>
            </a:pPr>
            <a:endParaRPr/>
          </a:p>
          <a:p>
            <a:pPr marL="1300326" lvl="2" indent="-93825">
              <a:spcBef>
                <a:spcPts val="0"/>
              </a:spcBef>
              <a:buClr>
                <a:srgbClr val="000000"/>
              </a:buClr>
              <a:buFont typeface="Wingdings"/>
              <a:buChar char="§"/>
            </a:pPr>
            <a:endParaRPr/>
          </a:p>
          <a:p>
            <a:pPr marL="1950490" lvl="3" indent="-96290">
              <a:spcBef>
                <a:spcPts val="0"/>
              </a:spcBef>
              <a:buClr>
                <a:srgbClr val="000000"/>
              </a:buClr>
              <a:buFont typeface="Arial"/>
              <a:buChar char="●"/>
            </a:pPr>
            <a:endParaRPr/>
          </a:p>
          <a:p>
            <a:pPr marL="2600653" lvl="4" indent="-98753">
              <a:spcBef>
                <a:spcPts val="0"/>
              </a:spcBef>
              <a:buClr>
                <a:srgbClr val="000000"/>
              </a:buClr>
              <a:buFont typeface="Courier New"/>
              <a:buChar char="o"/>
            </a:pPr>
            <a:endParaRPr/>
          </a:p>
          <a:p>
            <a:pPr marL="3250816" lvl="5" indent="-101215">
              <a:spcBef>
                <a:spcPts val="0"/>
              </a:spcBef>
              <a:buClr>
                <a:srgbClr val="000000"/>
              </a:buClr>
              <a:buFont typeface="Wingdings"/>
              <a:buChar char="§"/>
            </a:pPr>
            <a:endParaRPr/>
          </a:p>
          <a:p>
            <a:pPr marL="3900981" lvl="6" indent="-90980">
              <a:spcBef>
                <a:spcPts val="0"/>
              </a:spcBef>
              <a:buClr>
                <a:srgbClr val="000000"/>
              </a:buClr>
              <a:buFont typeface="Arial"/>
              <a:buChar char="●"/>
            </a:pPr>
            <a:endParaRPr/>
          </a:p>
          <a:p>
            <a:pPr marL="4551142" lvl="7" indent="-93441">
              <a:spcBef>
                <a:spcPts val="0"/>
              </a:spcBef>
              <a:buClr>
                <a:srgbClr val="000000"/>
              </a:buClr>
              <a:buFont typeface="Courier New"/>
              <a:buChar char="o"/>
            </a:pPr>
            <a:endParaRPr/>
          </a:p>
          <a:p>
            <a:pPr marL="5201307" lvl="8" indent="-95906">
              <a:spcBef>
                <a:spcPts val="0"/>
              </a:spcBef>
              <a:buClr>
                <a:srgbClr val="000000"/>
              </a:buClr>
              <a:buFont typeface="Wingdings"/>
              <a:buChar char="§"/>
            </a:pPr>
            <a:endParaRPr/>
          </a:p>
        </p:txBody>
      </p:sp>
      <p:sp>
        <p:nvSpPr>
          <p:cNvPr id="127" name="Shape 127"/>
          <p:cNvSpPr txBox="1">
            <a:spLocks noGrp="1"/>
          </p:cNvSpPr>
          <p:nvPr>
            <p:ph type="title"/>
          </p:nvPr>
        </p:nvSpPr>
        <p:spPr>
          <a:xfrm>
            <a:off x="429160" y="325119"/>
            <a:ext cx="12137812" cy="1079397"/>
          </a:xfrm>
          <a:prstGeom prst="rect">
            <a:avLst/>
          </a:prstGeom>
          <a:noFill/>
          <a:ln>
            <a:noFill/>
          </a:ln>
        </p:spPr>
        <p:txBody>
          <a:bodyPr lIns="91425" tIns="91425" rIns="91425" bIns="91425" anchor="b" anchorCtr="0"/>
          <a:lstStyle>
            <a:lvl1pPr algn="ctr" rtl="0">
              <a:spcBef>
                <a:spcPts val="0"/>
              </a:spcBef>
              <a:buClr>
                <a:srgbClr val="7B9899"/>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29160" y="325119"/>
            <a:ext cx="12137812" cy="1079397"/>
          </a:xfrm>
          <a:prstGeom prst="rect">
            <a:avLst/>
          </a:prstGeom>
          <a:noFill/>
          <a:ln>
            <a:noFill/>
          </a:ln>
        </p:spPr>
        <p:txBody>
          <a:bodyPr lIns="91425" tIns="91425" rIns="91425" bIns="91425" anchor="b" anchorCtr="0"/>
          <a:lstStyle>
            <a:lvl1pPr algn="ctr" rtl="0">
              <a:spcBef>
                <a:spcPts val="0"/>
              </a:spcBef>
              <a:buClr>
                <a:srgbClr val="7B9899"/>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0" name="Shape 130"/>
          <p:cNvSpPr txBox="1">
            <a:spLocks noGrp="1"/>
          </p:cNvSpPr>
          <p:nvPr>
            <p:ph type="dt" idx="10"/>
          </p:nvPr>
        </p:nvSpPr>
        <p:spPr>
          <a:xfrm>
            <a:off x="8236374" y="9109310"/>
            <a:ext cx="4330598" cy="520191"/>
          </a:xfrm>
          <a:prstGeom prst="rect">
            <a:avLst/>
          </a:prstGeom>
          <a:noFill/>
          <a:ln>
            <a:noFill/>
          </a:ln>
        </p:spPr>
        <p:txBody>
          <a:bodyPr lIns="91425" tIns="91425" rIns="91425" bIns="91425" anchor="t" anchorCtr="0"/>
          <a:lstStyle>
            <a:lvl1pPr marL="0" marR="0" indent="0" algn="r"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131" name="Shape 131"/>
          <p:cNvSpPr txBox="1">
            <a:spLocks noGrp="1"/>
          </p:cNvSpPr>
          <p:nvPr>
            <p:ph type="ftr" idx="11"/>
          </p:nvPr>
        </p:nvSpPr>
        <p:spPr>
          <a:xfrm>
            <a:off x="433493" y="9117650"/>
            <a:ext cx="5093547" cy="520191"/>
          </a:xfrm>
          <a:prstGeom prst="rect">
            <a:avLst/>
          </a:prstGeom>
          <a:noFill/>
          <a:ln>
            <a:noFill/>
          </a:ln>
        </p:spPr>
        <p:txBody>
          <a:bodyPr lIns="91425" tIns="91425" rIns="91425" bIns="91425" anchor="t" anchorCtr="0"/>
          <a:lstStyle>
            <a:lvl1pPr marL="0" marR="0" indent="0" algn="l"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132" name="Shape 132"/>
          <p:cNvSpPr txBox="1">
            <a:spLocks noGrp="1"/>
          </p:cNvSpPr>
          <p:nvPr>
            <p:ph type="sldNum" idx="12"/>
          </p:nvPr>
        </p:nvSpPr>
        <p:spPr>
          <a:xfrm>
            <a:off x="6177280" y="1473450"/>
            <a:ext cx="650240" cy="627661"/>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650164" lvl="1" indent="-91364">
              <a:spcBef>
                <a:spcPts val="0"/>
              </a:spcBef>
              <a:buClr>
                <a:srgbClr val="000000"/>
              </a:buClr>
              <a:buFont typeface="Courier New"/>
              <a:buChar char="o"/>
            </a:pPr>
            <a:endParaRPr/>
          </a:p>
          <a:p>
            <a:pPr marL="1300326" lvl="2" indent="-93825">
              <a:spcBef>
                <a:spcPts val="0"/>
              </a:spcBef>
              <a:buClr>
                <a:srgbClr val="000000"/>
              </a:buClr>
              <a:buFont typeface="Wingdings"/>
              <a:buChar char="§"/>
            </a:pPr>
            <a:endParaRPr/>
          </a:p>
          <a:p>
            <a:pPr marL="1950490" lvl="3" indent="-96290">
              <a:spcBef>
                <a:spcPts val="0"/>
              </a:spcBef>
              <a:buClr>
                <a:srgbClr val="000000"/>
              </a:buClr>
              <a:buFont typeface="Arial"/>
              <a:buChar char="●"/>
            </a:pPr>
            <a:endParaRPr/>
          </a:p>
          <a:p>
            <a:pPr marL="2600653" lvl="4" indent="-98753">
              <a:spcBef>
                <a:spcPts val="0"/>
              </a:spcBef>
              <a:buClr>
                <a:srgbClr val="000000"/>
              </a:buClr>
              <a:buFont typeface="Courier New"/>
              <a:buChar char="o"/>
            </a:pPr>
            <a:endParaRPr/>
          </a:p>
          <a:p>
            <a:pPr marL="3250816" lvl="5" indent="-101215">
              <a:spcBef>
                <a:spcPts val="0"/>
              </a:spcBef>
              <a:buClr>
                <a:srgbClr val="000000"/>
              </a:buClr>
              <a:buFont typeface="Wingdings"/>
              <a:buChar char="§"/>
            </a:pPr>
            <a:endParaRPr/>
          </a:p>
          <a:p>
            <a:pPr marL="3900981" lvl="6" indent="-90980">
              <a:spcBef>
                <a:spcPts val="0"/>
              </a:spcBef>
              <a:buClr>
                <a:srgbClr val="000000"/>
              </a:buClr>
              <a:buFont typeface="Arial"/>
              <a:buChar char="●"/>
            </a:pPr>
            <a:endParaRPr/>
          </a:p>
          <a:p>
            <a:pPr marL="4551142" lvl="7" indent="-93441">
              <a:spcBef>
                <a:spcPts val="0"/>
              </a:spcBef>
              <a:buClr>
                <a:srgbClr val="000000"/>
              </a:buClr>
              <a:buFont typeface="Courier New"/>
              <a:buChar char="o"/>
            </a:pPr>
            <a:endParaRPr/>
          </a:p>
          <a:p>
            <a:pPr marL="5201307" lvl="8" indent="-95906">
              <a:spcBef>
                <a:spcPts val="0"/>
              </a:spcBef>
              <a:buClr>
                <a:srgbClr val="000000"/>
              </a:buClr>
              <a:buFont typeface="Wingdings"/>
              <a:buChar cha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Content with Caption">
    <p:bg>
      <p:bgPr>
        <a:solidFill>
          <a:schemeClr val="lt1"/>
        </a:solidFill>
        <a:effectLst/>
      </p:bgPr>
    </p:bg>
    <p:spTree>
      <p:nvGrpSpPr>
        <p:cNvPr id="1" name="Shape 143"/>
        <p:cNvGrpSpPr/>
        <p:nvPr/>
      </p:nvGrpSpPr>
      <p:grpSpPr>
        <a:xfrm>
          <a:off x="0" y="0"/>
          <a:ext cx="0" cy="0"/>
          <a:chOff x="0" y="0"/>
          <a:chExt cx="0" cy="0"/>
        </a:xfrm>
      </p:grpSpPr>
      <p:sp>
        <p:nvSpPr>
          <p:cNvPr id="144" name="Shape 144"/>
          <p:cNvSpPr/>
          <p:nvPr/>
        </p:nvSpPr>
        <p:spPr>
          <a:xfrm>
            <a:off x="216747" y="216746"/>
            <a:ext cx="12562637" cy="433492"/>
          </a:xfrm>
          <a:prstGeom prst="rect">
            <a:avLst/>
          </a:prstGeom>
          <a:solidFill>
            <a:schemeClr val="accent3"/>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45" name="Shape 145"/>
          <p:cNvSpPr/>
          <p:nvPr/>
        </p:nvSpPr>
        <p:spPr>
          <a:xfrm>
            <a:off x="0" y="9536853"/>
            <a:ext cx="13004799" cy="216747"/>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46" name="Shape 146"/>
          <p:cNvSpPr/>
          <p:nvPr/>
        </p:nvSpPr>
        <p:spPr>
          <a:xfrm>
            <a:off x="12788053" y="0"/>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47" name="Shape 147"/>
          <p:cNvSpPr/>
          <p:nvPr/>
        </p:nvSpPr>
        <p:spPr>
          <a:xfrm>
            <a:off x="0" y="0"/>
            <a:ext cx="13004799" cy="169062"/>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48" name="Shape 148"/>
          <p:cNvSpPr/>
          <p:nvPr/>
        </p:nvSpPr>
        <p:spPr>
          <a:xfrm>
            <a:off x="0" y="0"/>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49" name="Shape 149"/>
          <p:cNvSpPr/>
          <p:nvPr/>
        </p:nvSpPr>
        <p:spPr>
          <a:xfrm>
            <a:off x="216746" y="866987"/>
            <a:ext cx="3901440" cy="8344747"/>
          </a:xfrm>
          <a:prstGeom prst="rect">
            <a:avLst/>
          </a:prstGeom>
          <a:solidFill>
            <a:schemeClr val="accent1"/>
          </a:solidFill>
          <a:ln>
            <a:noFill/>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150" name="Shape 150"/>
          <p:cNvSpPr txBox="1">
            <a:spLocks noGrp="1"/>
          </p:cNvSpPr>
          <p:nvPr>
            <p:ph type="title"/>
          </p:nvPr>
        </p:nvSpPr>
        <p:spPr>
          <a:xfrm>
            <a:off x="541866" y="1300479"/>
            <a:ext cx="3359573" cy="1408852"/>
          </a:xfrm>
          <a:prstGeom prst="rect">
            <a:avLst/>
          </a:prstGeom>
          <a:noFill/>
          <a:ln>
            <a:noFill/>
          </a:ln>
        </p:spPr>
        <p:txBody>
          <a:bodyPr lIns="91425" tIns="91425" rIns="91425" bIns="91425" anchor="b" anchorCtr="0"/>
          <a:lstStyle>
            <a:lvl1pPr algn="l" rtl="0">
              <a:spcBef>
                <a:spcPts val="0"/>
              </a:spcBef>
              <a:buClr>
                <a:srgbClr val="FFFFFF"/>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1" name="Shape 151"/>
          <p:cNvSpPr txBox="1">
            <a:spLocks noGrp="1"/>
          </p:cNvSpPr>
          <p:nvPr>
            <p:ph type="body" idx="1"/>
          </p:nvPr>
        </p:nvSpPr>
        <p:spPr>
          <a:xfrm>
            <a:off x="541866" y="2817708"/>
            <a:ext cx="3359573" cy="5895058"/>
          </a:xfrm>
          <a:prstGeom prst="rect">
            <a:avLst/>
          </a:prstGeom>
          <a:noFill/>
          <a:ln>
            <a:noFill/>
          </a:ln>
        </p:spPr>
        <p:txBody>
          <a:bodyPr lIns="91425" tIns="91425" rIns="91425" bIns="91425" anchor="t" anchorCtr="0"/>
          <a:lstStyle>
            <a:lvl1pPr marL="0" indent="0" rtl="0">
              <a:spcBef>
                <a:spcPts val="0"/>
              </a:spcBef>
              <a:spcAft>
                <a:spcPts val="1422"/>
              </a:spcAft>
              <a:buClr>
                <a:srgbClr val="FFFFFF"/>
              </a:buClr>
              <a:buFont typeface="Georgia"/>
              <a:buNone/>
              <a:defRPr/>
            </a:lvl1pPr>
            <a:lvl2pPr rtl="0">
              <a:spcBef>
                <a:spcPts val="0"/>
              </a:spcBef>
              <a:buFont typeface="Georgia"/>
              <a:buNone/>
              <a:defRPr/>
            </a:lvl2pPr>
            <a:lvl3pPr rtl="0">
              <a:spcBef>
                <a:spcPts val="0"/>
              </a:spcBef>
              <a:buFont typeface="Georgia"/>
              <a:buNone/>
              <a:defRPr/>
            </a:lvl3pPr>
            <a:lvl4pPr rtl="0">
              <a:spcBef>
                <a:spcPts val="0"/>
              </a:spcBef>
              <a:buFont typeface="Georgia"/>
              <a:buNone/>
              <a:defRPr/>
            </a:lvl4pPr>
            <a:lvl5pPr rtl="0">
              <a:spcBef>
                <a:spcPts val="0"/>
              </a:spcBef>
              <a:buFont typeface="Georgia"/>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2" name="Shape 152"/>
          <p:cNvSpPr/>
          <p:nvPr/>
        </p:nvSpPr>
        <p:spPr>
          <a:xfrm>
            <a:off x="216747" y="216747"/>
            <a:ext cx="12562637" cy="9311436"/>
          </a:xfrm>
          <a:prstGeom prst="rect">
            <a:avLst/>
          </a:prstGeom>
          <a:noFill/>
          <a:ln w="9525" cap="flat">
            <a:solidFill>
              <a:srgbClr val="7B9899"/>
            </a:solidFill>
            <a:prstDash val="solid"/>
            <a:miter/>
            <a:headEnd type="none" w="med" len="med"/>
            <a:tailEnd type="none" w="med" len="med"/>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53" name="Shape 153"/>
          <p:cNvCxnSpPr/>
          <p:nvPr/>
        </p:nvCxnSpPr>
        <p:spPr>
          <a:xfrm>
            <a:off x="216747" y="758612"/>
            <a:ext cx="12562637" cy="0"/>
          </a:xfrm>
          <a:prstGeom prst="straightConnector1">
            <a:avLst/>
          </a:prstGeom>
          <a:noFill/>
          <a:ln w="11425" cap="flat">
            <a:solidFill>
              <a:srgbClr val="7B9899"/>
            </a:solidFill>
            <a:prstDash val="dash"/>
            <a:round/>
            <a:headEnd type="none" w="med" len="med"/>
            <a:tailEnd type="none" w="med" len="med"/>
          </a:ln>
        </p:spPr>
      </p:cxnSp>
      <p:sp>
        <p:nvSpPr>
          <p:cNvPr id="154" name="Shape 154"/>
          <p:cNvSpPr txBox="1">
            <a:spLocks noGrp="1"/>
          </p:cNvSpPr>
          <p:nvPr>
            <p:ph type="body" idx="2"/>
          </p:nvPr>
        </p:nvSpPr>
        <p:spPr>
          <a:xfrm>
            <a:off x="4443307" y="975359"/>
            <a:ext cx="8019626" cy="7694506"/>
          </a:xfrm>
          <a:prstGeom prst="rect">
            <a:avLst/>
          </a:prstGeom>
          <a:noFill/>
          <a:ln>
            <a:noFill/>
          </a:ln>
        </p:spPr>
        <p:txBody>
          <a:bodyPr lIns="91425" tIns="91425" rIns="91425" bIns="91425" anchor="t" anchorCtr="0"/>
          <a:lstStyle>
            <a:lvl1pPr marL="390098" indent="-184993" algn="l" rtl="0">
              <a:spcBef>
                <a:spcPts val="760"/>
              </a:spcBef>
              <a:buClr>
                <a:schemeClr val="accent1"/>
              </a:buClr>
              <a:buFont typeface="Georgia"/>
              <a:buChar char="●"/>
              <a:defRPr/>
            </a:lvl1pPr>
            <a:lvl2pPr marL="780196" indent="-261401" algn="l" rtl="0">
              <a:spcBef>
                <a:spcPts val="620"/>
              </a:spcBef>
              <a:buClr>
                <a:schemeClr val="accent2"/>
              </a:buClr>
              <a:buFont typeface="Georgia"/>
              <a:buChar char="○"/>
              <a:defRPr/>
            </a:lvl2pPr>
            <a:lvl3pPr marL="1170294" indent="-198743" algn="l" rtl="0">
              <a:spcBef>
                <a:spcPts val="560"/>
              </a:spcBef>
              <a:buClr>
                <a:schemeClr val="accent3"/>
              </a:buClr>
              <a:buFont typeface="Georgia"/>
              <a:buChar char="•"/>
              <a:defRPr/>
            </a:lvl3pPr>
            <a:lvl4pPr marL="1560392" indent="-204031" algn="l" rtl="0">
              <a:spcBef>
                <a:spcPts val="560"/>
              </a:spcBef>
              <a:buClr>
                <a:schemeClr val="accent4"/>
              </a:buClr>
              <a:buFont typeface="Georgia"/>
              <a:buChar char="•"/>
              <a:defRPr/>
            </a:lvl4pPr>
            <a:lvl5pPr marL="1950490" indent="-172490" algn="l" rtl="0">
              <a:spcBef>
                <a:spcPts val="520"/>
              </a:spcBef>
              <a:buClr>
                <a:schemeClr val="accent5"/>
              </a:buClr>
              <a:buFont typeface="Georgia"/>
              <a:buChar char="•"/>
              <a:defRPr/>
            </a:lvl5pPr>
            <a:lvl6pPr marL="2340587" indent="-138407" algn="l" rtl="0">
              <a:spcBef>
                <a:spcPts val="520"/>
              </a:spcBef>
              <a:buClr>
                <a:schemeClr val="accent6"/>
              </a:buClr>
              <a:buFont typeface="Georgia"/>
              <a:buChar char="●"/>
              <a:defRPr/>
            </a:lvl6pPr>
            <a:lvl7pPr marL="2730685" indent="-135439" algn="l" rtl="0">
              <a:spcBef>
                <a:spcPts val="460"/>
              </a:spcBef>
              <a:buClr>
                <a:srgbClr val="B85740"/>
              </a:buClr>
              <a:buFont typeface="Georgia"/>
              <a:buChar char="•"/>
              <a:defRPr/>
            </a:lvl7pPr>
            <a:lvl8pPr marL="2990751" indent="-114200" algn="l" rtl="0">
              <a:spcBef>
                <a:spcPts val="460"/>
              </a:spcBef>
              <a:buClr>
                <a:srgbClr val="7B6C62"/>
              </a:buClr>
              <a:buFont typeface="Georgia"/>
              <a:buChar char="•"/>
              <a:defRPr/>
            </a:lvl8pPr>
            <a:lvl9pPr marL="3380849" indent="-155049" algn="l" rtl="0">
              <a:spcBef>
                <a:spcPts val="400"/>
              </a:spcBef>
              <a:buClr>
                <a:srgbClr val="B49E02"/>
              </a:buClr>
              <a:buFont typeface="Georgia"/>
              <a:buChar char="•"/>
              <a:defRPr/>
            </a:lvl9pPr>
          </a:lstStyle>
          <a:p>
            <a:endParaRPr/>
          </a:p>
        </p:txBody>
      </p:sp>
      <p:sp>
        <p:nvSpPr>
          <p:cNvPr id="155" name="Shape 155"/>
          <p:cNvSpPr/>
          <p:nvPr/>
        </p:nvSpPr>
        <p:spPr>
          <a:xfrm>
            <a:off x="1842348" y="325119"/>
            <a:ext cx="866986" cy="866986"/>
          </a:xfrm>
          <a:prstGeom prst="ellipse">
            <a:avLst/>
          </a:prstGeom>
          <a:solidFill>
            <a:srgbClr val="FFFFFF"/>
          </a:solidFill>
          <a:ln>
            <a:noFill/>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156" name="Shape 156"/>
          <p:cNvSpPr/>
          <p:nvPr/>
        </p:nvSpPr>
        <p:spPr>
          <a:xfrm>
            <a:off x="1976731" y="459502"/>
            <a:ext cx="598220" cy="598220"/>
          </a:xfrm>
          <a:prstGeom prst="ellipse">
            <a:avLst/>
          </a:prstGeom>
          <a:solidFill>
            <a:srgbClr val="FFFFFF"/>
          </a:solidFill>
          <a:ln w="50800" cap="rnd">
            <a:solidFill>
              <a:srgbClr val="7B9899"/>
            </a:solidFill>
            <a:prstDash val="solid"/>
            <a:round/>
            <a:headEnd type="none" w="med" len="med"/>
            <a:tailEnd type="none" w="med" len="med"/>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157" name="Shape 157"/>
          <p:cNvSpPr txBox="1">
            <a:spLocks noGrp="1"/>
          </p:cNvSpPr>
          <p:nvPr>
            <p:ph type="sldNum" idx="12"/>
          </p:nvPr>
        </p:nvSpPr>
        <p:spPr>
          <a:xfrm>
            <a:off x="1950719" y="444785"/>
            <a:ext cx="650240" cy="627661"/>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650164" lvl="1" indent="-91364">
              <a:spcBef>
                <a:spcPts val="0"/>
              </a:spcBef>
              <a:buClr>
                <a:srgbClr val="000000"/>
              </a:buClr>
              <a:buFont typeface="Courier New"/>
              <a:buChar char="o"/>
            </a:pPr>
            <a:endParaRPr/>
          </a:p>
          <a:p>
            <a:pPr marL="1300326" lvl="2" indent="-93825">
              <a:spcBef>
                <a:spcPts val="0"/>
              </a:spcBef>
              <a:buClr>
                <a:srgbClr val="000000"/>
              </a:buClr>
              <a:buFont typeface="Wingdings"/>
              <a:buChar char="§"/>
            </a:pPr>
            <a:endParaRPr/>
          </a:p>
          <a:p>
            <a:pPr marL="1950490" lvl="3" indent="-96290">
              <a:spcBef>
                <a:spcPts val="0"/>
              </a:spcBef>
              <a:buClr>
                <a:srgbClr val="000000"/>
              </a:buClr>
              <a:buFont typeface="Arial"/>
              <a:buChar char="●"/>
            </a:pPr>
            <a:endParaRPr/>
          </a:p>
          <a:p>
            <a:pPr marL="2600653" lvl="4" indent="-98753">
              <a:spcBef>
                <a:spcPts val="0"/>
              </a:spcBef>
              <a:buClr>
                <a:srgbClr val="000000"/>
              </a:buClr>
              <a:buFont typeface="Courier New"/>
              <a:buChar char="o"/>
            </a:pPr>
            <a:endParaRPr/>
          </a:p>
          <a:p>
            <a:pPr marL="3250816" lvl="5" indent="-101215">
              <a:spcBef>
                <a:spcPts val="0"/>
              </a:spcBef>
              <a:buClr>
                <a:srgbClr val="000000"/>
              </a:buClr>
              <a:buFont typeface="Wingdings"/>
              <a:buChar char="§"/>
            </a:pPr>
            <a:endParaRPr/>
          </a:p>
          <a:p>
            <a:pPr marL="3900981" lvl="6" indent="-90980">
              <a:spcBef>
                <a:spcPts val="0"/>
              </a:spcBef>
              <a:buClr>
                <a:srgbClr val="000000"/>
              </a:buClr>
              <a:buFont typeface="Arial"/>
              <a:buChar char="●"/>
            </a:pPr>
            <a:endParaRPr/>
          </a:p>
          <a:p>
            <a:pPr marL="4551142" lvl="7" indent="-93441">
              <a:spcBef>
                <a:spcPts val="0"/>
              </a:spcBef>
              <a:buClr>
                <a:srgbClr val="000000"/>
              </a:buClr>
              <a:buFont typeface="Courier New"/>
              <a:buChar char="o"/>
            </a:pPr>
            <a:endParaRPr/>
          </a:p>
          <a:p>
            <a:pPr marL="5201307" lvl="8" indent="-95906">
              <a:spcBef>
                <a:spcPts val="0"/>
              </a:spcBef>
              <a:buClr>
                <a:srgbClr val="000000"/>
              </a:buClr>
              <a:buFont typeface="Wingdings"/>
              <a:buChar char="§"/>
            </a:pPr>
            <a:endParaRPr/>
          </a:p>
        </p:txBody>
      </p:sp>
      <p:sp>
        <p:nvSpPr>
          <p:cNvPr id="158" name="Shape 158"/>
          <p:cNvSpPr/>
          <p:nvPr/>
        </p:nvSpPr>
        <p:spPr>
          <a:xfrm>
            <a:off x="212412" y="9085707"/>
            <a:ext cx="12562637" cy="440266"/>
          </a:xfrm>
          <a:prstGeom prst="rect">
            <a:avLst/>
          </a:prstGeom>
          <a:solidFill>
            <a:schemeClr val="accent3"/>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59" name="Shape 159"/>
          <p:cNvSpPr txBox="1">
            <a:spLocks noGrp="1"/>
          </p:cNvSpPr>
          <p:nvPr>
            <p:ph type="dt" idx="10"/>
          </p:nvPr>
        </p:nvSpPr>
        <p:spPr>
          <a:xfrm>
            <a:off x="8236374" y="9109310"/>
            <a:ext cx="4330598" cy="520191"/>
          </a:xfrm>
          <a:prstGeom prst="rect">
            <a:avLst/>
          </a:prstGeom>
          <a:noFill/>
          <a:ln>
            <a:noFill/>
          </a:ln>
        </p:spPr>
        <p:txBody>
          <a:bodyPr lIns="91425" tIns="91425" rIns="91425" bIns="91425" anchor="t" anchorCtr="0"/>
          <a:lstStyle>
            <a:lvl1pPr marL="0" marR="0" indent="0" algn="r"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160" name="Shape 160"/>
          <p:cNvSpPr txBox="1">
            <a:spLocks noGrp="1"/>
          </p:cNvSpPr>
          <p:nvPr>
            <p:ph type="ftr" idx="11"/>
          </p:nvPr>
        </p:nvSpPr>
        <p:spPr>
          <a:xfrm>
            <a:off x="429158" y="9117650"/>
            <a:ext cx="4811776" cy="520191"/>
          </a:xfrm>
          <a:prstGeom prst="rect">
            <a:avLst/>
          </a:prstGeom>
          <a:noFill/>
          <a:ln>
            <a:noFill/>
          </a:ln>
        </p:spPr>
        <p:txBody>
          <a:bodyPr lIns="91425" tIns="91425" rIns="91425" bIns="91425" anchor="t" anchorCtr="0"/>
          <a:lstStyle>
            <a:lvl1pPr marL="0" marR="0" indent="0" algn="l"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61"/>
        <p:cNvGrpSpPr/>
        <p:nvPr/>
      </p:nvGrpSpPr>
      <p:grpSpPr>
        <a:xfrm>
          <a:off x="0" y="0"/>
          <a:ext cx="0" cy="0"/>
          <a:chOff x="0" y="0"/>
          <a:chExt cx="0" cy="0"/>
        </a:xfrm>
      </p:grpSpPr>
      <p:cxnSp>
        <p:nvCxnSpPr>
          <p:cNvPr id="162" name="Shape 162"/>
          <p:cNvCxnSpPr/>
          <p:nvPr/>
        </p:nvCxnSpPr>
        <p:spPr>
          <a:xfrm>
            <a:off x="216747" y="758612"/>
            <a:ext cx="12562637" cy="0"/>
          </a:xfrm>
          <a:prstGeom prst="straightConnector1">
            <a:avLst/>
          </a:prstGeom>
          <a:noFill/>
          <a:ln w="11425" cap="flat">
            <a:solidFill>
              <a:srgbClr val="7B9899"/>
            </a:solidFill>
            <a:prstDash val="dash"/>
            <a:round/>
            <a:headEnd type="none" w="med" len="med"/>
            <a:tailEnd type="none" w="med" len="med"/>
          </a:ln>
        </p:spPr>
      </p:cxnSp>
      <p:sp>
        <p:nvSpPr>
          <p:cNvPr id="163" name="Shape 163"/>
          <p:cNvSpPr/>
          <p:nvPr/>
        </p:nvSpPr>
        <p:spPr>
          <a:xfrm>
            <a:off x="0" y="9536853"/>
            <a:ext cx="13004799" cy="216747"/>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4" name="Shape 164"/>
          <p:cNvSpPr/>
          <p:nvPr/>
        </p:nvSpPr>
        <p:spPr>
          <a:xfrm>
            <a:off x="12788053" y="0"/>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5" name="Shape 165"/>
          <p:cNvSpPr/>
          <p:nvPr/>
        </p:nvSpPr>
        <p:spPr>
          <a:xfrm>
            <a:off x="0" y="0"/>
            <a:ext cx="13004799" cy="216747"/>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6" name="Shape 166"/>
          <p:cNvSpPr/>
          <p:nvPr/>
        </p:nvSpPr>
        <p:spPr>
          <a:xfrm>
            <a:off x="0" y="0"/>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7" name="Shape 167"/>
          <p:cNvSpPr/>
          <p:nvPr/>
        </p:nvSpPr>
        <p:spPr>
          <a:xfrm>
            <a:off x="216747" y="216746"/>
            <a:ext cx="12562637" cy="429158"/>
          </a:xfrm>
          <a:prstGeom prst="rect">
            <a:avLst/>
          </a:prstGeom>
          <a:solidFill>
            <a:schemeClr val="accent3"/>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68" name="Shape 168"/>
          <p:cNvSpPr/>
          <p:nvPr/>
        </p:nvSpPr>
        <p:spPr>
          <a:xfrm>
            <a:off x="216746" y="866987"/>
            <a:ext cx="3901440" cy="8344747"/>
          </a:xfrm>
          <a:prstGeom prst="rect">
            <a:avLst/>
          </a:prstGeom>
          <a:solidFill>
            <a:schemeClr val="accent1"/>
          </a:solidFill>
          <a:ln>
            <a:noFill/>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169" name="Shape 169"/>
          <p:cNvSpPr/>
          <p:nvPr/>
        </p:nvSpPr>
        <p:spPr>
          <a:xfrm>
            <a:off x="216747" y="221083"/>
            <a:ext cx="12562637" cy="9311436"/>
          </a:xfrm>
          <a:prstGeom prst="rect">
            <a:avLst/>
          </a:prstGeom>
          <a:noFill/>
          <a:ln w="9525" cap="flat">
            <a:solidFill>
              <a:srgbClr val="7B9899"/>
            </a:solidFill>
            <a:prstDash val="solid"/>
            <a:miter/>
            <a:headEnd type="none" w="med" len="med"/>
            <a:tailEnd type="none" w="med" len="med"/>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0" name="Shape 170"/>
          <p:cNvSpPr/>
          <p:nvPr/>
        </p:nvSpPr>
        <p:spPr>
          <a:xfrm>
            <a:off x="1842348" y="325119"/>
            <a:ext cx="866986" cy="866986"/>
          </a:xfrm>
          <a:prstGeom prst="ellipse">
            <a:avLst/>
          </a:prstGeom>
          <a:solidFill>
            <a:srgbClr val="FFFFFF"/>
          </a:solidFill>
          <a:ln>
            <a:noFill/>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171" name="Shape 171"/>
          <p:cNvSpPr/>
          <p:nvPr/>
        </p:nvSpPr>
        <p:spPr>
          <a:xfrm>
            <a:off x="1976731" y="459502"/>
            <a:ext cx="598220" cy="598220"/>
          </a:xfrm>
          <a:prstGeom prst="ellipse">
            <a:avLst/>
          </a:prstGeom>
          <a:solidFill>
            <a:srgbClr val="FFFFFF"/>
          </a:solidFill>
          <a:ln w="50800" cap="rnd">
            <a:solidFill>
              <a:srgbClr val="7B9899"/>
            </a:solidFill>
            <a:prstDash val="solid"/>
            <a:round/>
            <a:headEnd type="none" w="med" len="med"/>
            <a:tailEnd type="none" w="med" len="med"/>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172" name="Shape 172"/>
          <p:cNvSpPr txBox="1">
            <a:spLocks noGrp="1"/>
          </p:cNvSpPr>
          <p:nvPr>
            <p:ph type="sldNum" idx="12"/>
          </p:nvPr>
        </p:nvSpPr>
        <p:spPr>
          <a:xfrm>
            <a:off x="1950719" y="444785"/>
            <a:ext cx="650240" cy="627661"/>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650164" lvl="1" indent="-91364">
              <a:spcBef>
                <a:spcPts val="0"/>
              </a:spcBef>
              <a:buClr>
                <a:srgbClr val="000000"/>
              </a:buClr>
              <a:buFont typeface="Courier New"/>
              <a:buChar char="o"/>
            </a:pPr>
            <a:endParaRPr/>
          </a:p>
          <a:p>
            <a:pPr marL="1300326" lvl="2" indent="-93825">
              <a:spcBef>
                <a:spcPts val="0"/>
              </a:spcBef>
              <a:buClr>
                <a:srgbClr val="000000"/>
              </a:buClr>
              <a:buFont typeface="Wingdings"/>
              <a:buChar char="§"/>
            </a:pPr>
            <a:endParaRPr/>
          </a:p>
          <a:p>
            <a:pPr marL="1950490" lvl="3" indent="-96290">
              <a:spcBef>
                <a:spcPts val="0"/>
              </a:spcBef>
              <a:buClr>
                <a:srgbClr val="000000"/>
              </a:buClr>
              <a:buFont typeface="Arial"/>
              <a:buChar char="●"/>
            </a:pPr>
            <a:endParaRPr/>
          </a:p>
          <a:p>
            <a:pPr marL="2600653" lvl="4" indent="-98753">
              <a:spcBef>
                <a:spcPts val="0"/>
              </a:spcBef>
              <a:buClr>
                <a:srgbClr val="000000"/>
              </a:buClr>
              <a:buFont typeface="Courier New"/>
              <a:buChar char="o"/>
            </a:pPr>
            <a:endParaRPr/>
          </a:p>
          <a:p>
            <a:pPr marL="3250816" lvl="5" indent="-101215">
              <a:spcBef>
                <a:spcPts val="0"/>
              </a:spcBef>
              <a:buClr>
                <a:srgbClr val="000000"/>
              </a:buClr>
              <a:buFont typeface="Wingdings"/>
              <a:buChar char="§"/>
            </a:pPr>
            <a:endParaRPr/>
          </a:p>
          <a:p>
            <a:pPr marL="3900981" lvl="6" indent="-90980">
              <a:spcBef>
                <a:spcPts val="0"/>
              </a:spcBef>
              <a:buClr>
                <a:srgbClr val="000000"/>
              </a:buClr>
              <a:buFont typeface="Arial"/>
              <a:buChar char="●"/>
            </a:pPr>
            <a:endParaRPr/>
          </a:p>
          <a:p>
            <a:pPr marL="4551142" lvl="7" indent="-93441">
              <a:spcBef>
                <a:spcPts val="0"/>
              </a:spcBef>
              <a:buClr>
                <a:srgbClr val="000000"/>
              </a:buClr>
              <a:buFont typeface="Courier New"/>
              <a:buChar char="o"/>
            </a:pPr>
            <a:endParaRPr/>
          </a:p>
          <a:p>
            <a:pPr marL="5201307" lvl="8" indent="-95906">
              <a:spcBef>
                <a:spcPts val="0"/>
              </a:spcBef>
              <a:buClr>
                <a:srgbClr val="000000"/>
              </a:buClr>
              <a:buFont typeface="Wingdings"/>
              <a:buChar char="§"/>
            </a:pPr>
            <a:endParaRPr/>
          </a:p>
        </p:txBody>
      </p:sp>
      <p:sp>
        <p:nvSpPr>
          <p:cNvPr id="173" name="Shape 173"/>
          <p:cNvSpPr txBox="1">
            <a:spLocks noGrp="1"/>
          </p:cNvSpPr>
          <p:nvPr>
            <p:ph type="title"/>
          </p:nvPr>
        </p:nvSpPr>
        <p:spPr>
          <a:xfrm>
            <a:off x="4267200" y="7152639"/>
            <a:ext cx="8344747" cy="1733973"/>
          </a:xfrm>
          <a:prstGeom prst="rect">
            <a:avLst/>
          </a:prstGeom>
          <a:noFill/>
          <a:ln>
            <a:noFill/>
          </a:ln>
        </p:spPr>
        <p:txBody>
          <a:bodyPr lIns="91425" tIns="91425" rIns="91425" bIns="91425" anchor="t" anchorCtr="0"/>
          <a:lstStyle>
            <a:lvl1pPr algn="l" rtl="0">
              <a:spcBef>
                <a:spcPts val="0"/>
              </a:spcBef>
              <a:buClr>
                <a:schemeClr val="dk2"/>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4" name="Shape 174"/>
          <p:cNvSpPr>
            <a:spLocks noGrp="1"/>
          </p:cNvSpPr>
          <p:nvPr>
            <p:ph type="pic" idx="2"/>
          </p:nvPr>
        </p:nvSpPr>
        <p:spPr>
          <a:xfrm>
            <a:off x="4267200" y="866987"/>
            <a:ext cx="8344747" cy="6068907"/>
          </a:xfrm>
          <a:prstGeom prst="rect">
            <a:avLst/>
          </a:prstGeom>
          <a:noFill/>
          <a:ln>
            <a:noFill/>
          </a:ln>
        </p:spPr>
      </p:sp>
      <p:sp>
        <p:nvSpPr>
          <p:cNvPr id="175" name="Shape 175"/>
          <p:cNvSpPr txBox="1">
            <a:spLocks noGrp="1"/>
          </p:cNvSpPr>
          <p:nvPr>
            <p:ph type="body" idx="1"/>
          </p:nvPr>
        </p:nvSpPr>
        <p:spPr>
          <a:xfrm>
            <a:off x="541868" y="1408853"/>
            <a:ext cx="3467947" cy="7477759"/>
          </a:xfrm>
          <a:prstGeom prst="rect">
            <a:avLst/>
          </a:prstGeom>
          <a:noFill/>
          <a:ln>
            <a:noFill/>
          </a:ln>
        </p:spPr>
        <p:txBody>
          <a:bodyPr lIns="91425" tIns="91425" rIns="91425" bIns="91425" anchor="t" anchorCtr="0"/>
          <a:lstStyle>
            <a:lvl1pPr marL="0" indent="0" rtl="0">
              <a:spcBef>
                <a:spcPts val="0"/>
              </a:spcBef>
              <a:spcAft>
                <a:spcPts val="1422"/>
              </a:spcAft>
              <a:buClr>
                <a:srgbClr val="FFFFFF"/>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6" name="Shape 176"/>
          <p:cNvSpPr/>
          <p:nvPr/>
        </p:nvSpPr>
        <p:spPr>
          <a:xfrm>
            <a:off x="212412" y="9085707"/>
            <a:ext cx="12562637" cy="440266"/>
          </a:xfrm>
          <a:prstGeom prst="rect">
            <a:avLst/>
          </a:prstGeom>
          <a:solidFill>
            <a:schemeClr val="accent3"/>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77" name="Shape 177"/>
          <p:cNvSpPr txBox="1">
            <a:spLocks noGrp="1"/>
          </p:cNvSpPr>
          <p:nvPr>
            <p:ph type="dt" idx="10"/>
          </p:nvPr>
        </p:nvSpPr>
        <p:spPr>
          <a:xfrm>
            <a:off x="8232039" y="9109310"/>
            <a:ext cx="4330598" cy="520191"/>
          </a:xfrm>
          <a:prstGeom prst="rect">
            <a:avLst/>
          </a:prstGeom>
          <a:noFill/>
          <a:ln>
            <a:noFill/>
          </a:ln>
        </p:spPr>
        <p:txBody>
          <a:bodyPr lIns="91425" tIns="91425" rIns="91425" bIns="91425" anchor="t" anchorCtr="0"/>
          <a:lstStyle>
            <a:lvl1pPr marL="0" marR="0" indent="0" algn="r"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178" name="Shape 178"/>
          <p:cNvSpPr txBox="1">
            <a:spLocks noGrp="1"/>
          </p:cNvSpPr>
          <p:nvPr>
            <p:ph type="ftr" idx="11"/>
          </p:nvPr>
        </p:nvSpPr>
        <p:spPr>
          <a:xfrm>
            <a:off x="429158" y="9117650"/>
            <a:ext cx="5097881" cy="520191"/>
          </a:xfrm>
          <a:prstGeom prst="rect">
            <a:avLst/>
          </a:prstGeom>
          <a:noFill/>
          <a:ln>
            <a:noFill/>
          </a:ln>
        </p:spPr>
        <p:txBody>
          <a:bodyPr lIns="91425" tIns="91425" rIns="91425" bIns="91425" anchor="t" anchorCtr="0"/>
          <a:lstStyle>
            <a:lvl1pPr marL="0" marR="0" indent="0" algn="l"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Title and Vertical Text">
    <p:bg>
      <p:bgPr>
        <a:solidFill>
          <a:schemeClr val="lt2"/>
        </a:solidFill>
        <a:effectLst/>
      </p:bgPr>
    </p:bg>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29160" y="325119"/>
            <a:ext cx="12137812" cy="1079397"/>
          </a:xfrm>
          <a:prstGeom prst="rect">
            <a:avLst/>
          </a:prstGeom>
          <a:noFill/>
          <a:ln>
            <a:noFill/>
          </a:ln>
        </p:spPr>
        <p:txBody>
          <a:bodyPr lIns="91425" tIns="91425" rIns="91425" bIns="91425" anchor="b" anchorCtr="0"/>
          <a:lstStyle>
            <a:lvl1pPr algn="ctr" rtl="0">
              <a:spcBef>
                <a:spcPts val="0"/>
              </a:spcBef>
              <a:buClr>
                <a:srgbClr val="7B9899"/>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1" name="Shape 181"/>
          <p:cNvSpPr txBox="1">
            <a:spLocks noGrp="1"/>
          </p:cNvSpPr>
          <p:nvPr>
            <p:ph type="body" idx="1"/>
          </p:nvPr>
        </p:nvSpPr>
        <p:spPr>
          <a:xfrm rot="5400000">
            <a:off x="3227359" y="-630732"/>
            <a:ext cx="6541414" cy="12137812"/>
          </a:xfrm>
          <a:prstGeom prst="rect">
            <a:avLst/>
          </a:prstGeom>
          <a:noFill/>
          <a:ln>
            <a:noFill/>
          </a:ln>
        </p:spPr>
        <p:txBody>
          <a:bodyPr lIns="91425" tIns="91425" rIns="91425" bIns="91425" anchor="t" anchorCtr="0"/>
          <a:lstStyle>
            <a:lvl1pPr marL="390098" indent="-184993" algn="l" rtl="0">
              <a:spcBef>
                <a:spcPts val="760"/>
              </a:spcBef>
              <a:buClr>
                <a:schemeClr val="accent1"/>
              </a:buClr>
              <a:buFont typeface="Georgia"/>
              <a:buChar char="●"/>
              <a:defRPr/>
            </a:lvl1pPr>
            <a:lvl2pPr marL="780196" indent="-261401" algn="l" rtl="0">
              <a:spcBef>
                <a:spcPts val="620"/>
              </a:spcBef>
              <a:buClr>
                <a:schemeClr val="accent2"/>
              </a:buClr>
              <a:buFont typeface="Georgia"/>
              <a:buChar char="○"/>
              <a:defRPr/>
            </a:lvl2pPr>
            <a:lvl3pPr marL="1170294" indent="-198743" algn="l" rtl="0">
              <a:spcBef>
                <a:spcPts val="560"/>
              </a:spcBef>
              <a:buClr>
                <a:schemeClr val="accent3"/>
              </a:buClr>
              <a:buFont typeface="Georgia"/>
              <a:buChar char="•"/>
              <a:defRPr/>
            </a:lvl3pPr>
            <a:lvl4pPr marL="1560392" indent="-204031" algn="l" rtl="0">
              <a:spcBef>
                <a:spcPts val="560"/>
              </a:spcBef>
              <a:buClr>
                <a:schemeClr val="accent4"/>
              </a:buClr>
              <a:buFont typeface="Georgia"/>
              <a:buChar char="•"/>
              <a:defRPr/>
            </a:lvl4pPr>
            <a:lvl5pPr marL="1950490" indent="-172490" algn="l" rtl="0">
              <a:spcBef>
                <a:spcPts val="520"/>
              </a:spcBef>
              <a:buClr>
                <a:schemeClr val="accent5"/>
              </a:buClr>
              <a:buFont typeface="Georgia"/>
              <a:buChar char="•"/>
              <a:defRPr/>
            </a:lvl5pPr>
            <a:lvl6pPr marL="2340587" indent="-138407" algn="l" rtl="0">
              <a:spcBef>
                <a:spcPts val="520"/>
              </a:spcBef>
              <a:buClr>
                <a:schemeClr val="accent6"/>
              </a:buClr>
              <a:buFont typeface="Georgia"/>
              <a:buChar char="●"/>
              <a:defRPr/>
            </a:lvl6pPr>
            <a:lvl7pPr marL="2730685" indent="-135439" algn="l" rtl="0">
              <a:spcBef>
                <a:spcPts val="460"/>
              </a:spcBef>
              <a:buClr>
                <a:srgbClr val="B85740"/>
              </a:buClr>
              <a:buFont typeface="Georgia"/>
              <a:buChar char="•"/>
              <a:defRPr/>
            </a:lvl7pPr>
            <a:lvl8pPr marL="2990751" indent="-114200" algn="l" rtl="0">
              <a:spcBef>
                <a:spcPts val="460"/>
              </a:spcBef>
              <a:buClr>
                <a:srgbClr val="7B6C62"/>
              </a:buClr>
              <a:buFont typeface="Georgia"/>
              <a:buChar char="•"/>
              <a:defRPr/>
            </a:lvl8pPr>
            <a:lvl9pPr marL="3380849" indent="-155049" algn="l" rtl="0">
              <a:spcBef>
                <a:spcPts val="400"/>
              </a:spcBef>
              <a:buClr>
                <a:srgbClr val="B49E02"/>
              </a:buClr>
              <a:buFont typeface="Georgia"/>
              <a:buChar char="•"/>
              <a:defRPr/>
            </a:lvl9pPr>
          </a:lstStyle>
          <a:p>
            <a:endParaRPr/>
          </a:p>
        </p:txBody>
      </p:sp>
      <p:sp>
        <p:nvSpPr>
          <p:cNvPr id="182" name="Shape 182"/>
          <p:cNvSpPr txBox="1">
            <a:spLocks noGrp="1"/>
          </p:cNvSpPr>
          <p:nvPr>
            <p:ph type="dt" idx="10"/>
          </p:nvPr>
        </p:nvSpPr>
        <p:spPr>
          <a:xfrm>
            <a:off x="8236374" y="9109310"/>
            <a:ext cx="4330598" cy="520191"/>
          </a:xfrm>
          <a:prstGeom prst="rect">
            <a:avLst/>
          </a:prstGeom>
          <a:noFill/>
          <a:ln>
            <a:noFill/>
          </a:ln>
        </p:spPr>
        <p:txBody>
          <a:bodyPr lIns="91425" tIns="91425" rIns="91425" bIns="91425" anchor="t" anchorCtr="0"/>
          <a:lstStyle>
            <a:lvl1pPr marL="0" marR="0" indent="0" algn="r"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183" name="Shape 183"/>
          <p:cNvSpPr txBox="1">
            <a:spLocks noGrp="1"/>
          </p:cNvSpPr>
          <p:nvPr>
            <p:ph type="ftr" idx="11"/>
          </p:nvPr>
        </p:nvSpPr>
        <p:spPr>
          <a:xfrm>
            <a:off x="433493" y="9117650"/>
            <a:ext cx="5093547" cy="520191"/>
          </a:xfrm>
          <a:prstGeom prst="rect">
            <a:avLst/>
          </a:prstGeom>
          <a:noFill/>
          <a:ln>
            <a:noFill/>
          </a:ln>
        </p:spPr>
        <p:txBody>
          <a:bodyPr lIns="91425" tIns="91425" rIns="91425" bIns="91425" anchor="t" anchorCtr="0"/>
          <a:lstStyle>
            <a:lvl1pPr marL="0" marR="0" indent="0" algn="l"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184" name="Shape 184"/>
          <p:cNvSpPr txBox="1">
            <a:spLocks noGrp="1"/>
          </p:cNvSpPr>
          <p:nvPr>
            <p:ph type="sldNum" idx="12"/>
          </p:nvPr>
        </p:nvSpPr>
        <p:spPr>
          <a:xfrm>
            <a:off x="6177280" y="1479358"/>
            <a:ext cx="650240" cy="627661"/>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650164" lvl="1" indent="-91364">
              <a:spcBef>
                <a:spcPts val="0"/>
              </a:spcBef>
              <a:buClr>
                <a:srgbClr val="000000"/>
              </a:buClr>
              <a:buFont typeface="Courier New"/>
              <a:buChar char="o"/>
            </a:pPr>
            <a:endParaRPr/>
          </a:p>
          <a:p>
            <a:pPr marL="1300326" lvl="2" indent="-93825">
              <a:spcBef>
                <a:spcPts val="0"/>
              </a:spcBef>
              <a:buClr>
                <a:srgbClr val="000000"/>
              </a:buClr>
              <a:buFont typeface="Wingdings"/>
              <a:buChar char="§"/>
            </a:pPr>
            <a:endParaRPr/>
          </a:p>
          <a:p>
            <a:pPr marL="1950490" lvl="3" indent="-96290">
              <a:spcBef>
                <a:spcPts val="0"/>
              </a:spcBef>
              <a:buClr>
                <a:srgbClr val="000000"/>
              </a:buClr>
              <a:buFont typeface="Arial"/>
              <a:buChar char="●"/>
            </a:pPr>
            <a:endParaRPr/>
          </a:p>
          <a:p>
            <a:pPr marL="2600653" lvl="4" indent="-98753">
              <a:spcBef>
                <a:spcPts val="0"/>
              </a:spcBef>
              <a:buClr>
                <a:srgbClr val="000000"/>
              </a:buClr>
              <a:buFont typeface="Courier New"/>
              <a:buChar char="o"/>
            </a:pPr>
            <a:endParaRPr/>
          </a:p>
          <a:p>
            <a:pPr marL="3250816" lvl="5" indent="-101215">
              <a:spcBef>
                <a:spcPts val="0"/>
              </a:spcBef>
              <a:buClr>
                <a:srgbClr val="000000"/>
              </a:buClr>
              <a:buFont typeface="Wingdings"/>
              <a:buChar char="§"/>
            </a:pPr>
            <a:endParaRPr/>
          </a:p>
          <a:p>
            <a:pPr marL="3900981" lvl="6" indent="-90980">
              <a:spcBef>
                <a:spcPts val="0"/>
              </a:spcBef>
              <a:buClr>
                <a:srgbClr val="000000"/>
              </a:buClr>
              <a:buFont typeface="Arial"/>
              <a:buChar char="●"/>
            </a:pPr>
            <a:endParaRPr/>
          </a:p>
          <a:p>
            <a:pPr marL="4551142" lvl="7" indent="-93441">
              <a:spcBef>
                <a:spcPts val="0"/>
              </a:spcBef>
              <a:buClr>
                <a:srgbClr val="000000"/>
              </a:buClr>
              <a:buFont typeface="Courier New"/>
              <a:buChar char="o"/>
            </a:pPr>
            <a:endParaRPr/>
          </a:p>
          <a:p>
            <a:pPr marL="5201307" lvl="8" indent="-95906">
              <a:spcBef>
                <a:spcPts val="0"/>
              </a:spcBef>
              <a:buClr>
                <a:srgbClr val="000000"/>
              </a:buClr>
              <a:buFont typeface="Wingdings"/>
              <a:buChar cha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cSld name="Vertical Title and Text">
    <p:bg>
      <p:bgPr>
        <a:solidFill>
          <a:schemeClr val="lt2"/>
        </a:solidFill>
        <a:effectLst/>
      </p:bgPr>
    </p:bg>
    <p:spTree>
      <p:nvGrpSpPr>
        <p:cNvPr id="1" name="Shape 185"/>
        <p:cNvGrpSpPr/>
        <p:nvPr/>
      </p:nvGrpSpPr>
      <p:grpSpPr>
        <a:xfrm>
          <a:off x="0" y="0"/>
          <a:ext cx="0" cy="0"/>
          <a:chOff x="0" y="0"/>
          <a:chExt cx="0" cy="0"/>
        </a:xfrm>
      </p:grpSpPr>
      <p:sp>
        <p:nvSpPr>
          <p:cNvPr id="186" name="Shape 186"/>
          <p:cNvSpPr/>
          <p:nvPr/>
        </p:nvSpPr>
        <p:spPr>
          <a:xfrm>
            <a:off x="0" y="9536853"/>
            <a:ext cx="13004799" cy="216747"/>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7" name="Shape 187"/>
          <p:cNvSpPr/>
          <p:nvPr/>
        </p:nvSpPr>
        <p:spPr>
          <a:xfrm>
            <a:off x="9970346" y="0"/>
            <a:ext cx="3034453"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8" name="Shape 188"/>
          <p:cNvSpPr/>
          <p:nvPr/>
        </p:nvSpPr>
        <p:spPr>
          <a:xfrm>
            <a:off x="0" y="0"/>
            <a:ext cx="13004799" cy="221081"/>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89" name="Shape 189"/>
          <p:cNvSpPr/>
          <p:nvPr/>
        </p:nvSpPr>
        <p:spPr>
          <a:xfrm>
            <a:off x="0" y="0"/>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0" name="Shape 190"/>
          <p:cNvSpPr/>
          <p:nvPr/>
        </p:nvSpPr>
        <p:spPr>
          <a:xfrm>
            <a:off x="208078" y="9090359"/>
            <a:ext cx="12562637" cy="440266"/>
          </a:xfrm>
          <a:prstGeom prst="rect">
            <a:avLst/>
          </a:prstGeom>
          <a:solidFill>
            <a:schemeClr val="accent3"/>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191" name="Shape 191"/>
          <p:cNvSpPr/>
          <p:nvPr/>
        </p:nvSpPr>
        <p:spPr>
          <a:xfrm>
            <a:off x="216747" y="221083"/>
            <a:ext cx="12562637" cy="9311436"/>
          </a:xfrm>
          <a:prstGeom prst="rect">
            <a:avLst/>
          </a:prstGeom>
          <a:noFill/>
          <a:ln w="9525" cap="flat">
            <a:solidFill>
              <a:srgbClr val="7B9899"/>
            </a:solidFill>
            <a:prstDash val="solid"/>
            <a:miter/>
            <a:headEnd type="none" w="med" len="med"/>
            <a:tailEnd type="none" w="med" len="med"/>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192" name="Shape 192"/>
          <p:cNvCxnSpPr/>
          <p:nvPr/>
        </p:nvCxnSpPr>
        <p:spPr>
          <a:xfrm rot="5400000">
            <a:off x="5719945" y="4662221"/>
            <a:ext cx="8882278" cy="0"/>
          </a:xfrm>
          <a:prstGeom prst="straightConnector1">
            <a:avLst/>
          </a:prstGeom>
          <a:noFill/>
          <a:ln w="9525" cap="flat">
            <a:solidFill>
              <a:srgbClr val="7B9899"/>
            </a:solidFill>
            <a:prstDash val="dash"/>
            <a:round/>
            <a:headEnd type="none" w="med" len="med"/>
            <a:tailEnd type="none" w="med" len="med"/>
          </a:ln>
        </p:spPr>
      </p:cxnSp>
      <p:sp>
        <p:nvSpPr>
          <p:cNvPr id="193" name="Shape 193"/>
          <p:cNvSpPr/>
          <p:nvPr/>
        </p:nvSpPr>
        <p:spPr>
          <a:xfrm>
            <a:off x="9727589" y="4161085"/>
            <a:ext cx="866986" cy="866986"/>
          </a:xfrm>
          <a:prstGeom prst="ellipse">
            <a:avLst/>
          </a:prstGeom>
          <a:solidFill>
            <a:srgbClr val="FFFFFF"/>
          </a:solidFill>
          <a:ln>
            <a:noFill/>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194" name="Shape 194"/>
          <p:cNvSpPr/>
          <p:nvPr/>
        </p:nvSpPr>
        <p:spPr>
          <a:xfrm>
            <a:off x="9861972" y="4295467"/>
            <a:ext cx="598220" cy="598220"/>
          </a:xfrm>
          <a:prstGeom prst="ellipse">
            <a:avLst/>
          </a:prstGeom>
          <a:solidFill>
            <a:srgbClr val="FFFFFF"/>
          </a:solidFill>
          <a:ln w="50800" cap="rnd">
            <a:solidFill>
              <a:srgbClr val="7B9899"/>
            </a:solidFill>
            <a:prstDash val="solid"/>
            <a:round/>
            <a:headEnd type="none" w="med" len="med"/>
            <a:tailEnd type="none" w="med" len="med"/>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195" name="Shape 195"/>
          <p:cNvSpPr txBox="1">
            <a:spLocks noGrp="1"/>
          </p:cNvSpPr>
          <p:nvPr>
            <p:ph type="sldNum" idx="12"/>
          </p:nvPr>
        </p:nvSpPr>
        <p:spPr>
          <a:xfrm>
            <a:off x="9835964" y="4280750"/>
            <a:ext cx="650240" cy="627661"/>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650164" lvl="1" indent="-91364">
              <a:spcBef>
                <a:spcPts val="0"/>
              </a:spcBef>
              <a:buClr>
                <a:srgbClr val="000000"/>
              </a:buClr>
              <a:buFont typeface="Courier New"/>
              <a:buChar char="o"/>
            </a:pPr>
            <a:endParaRPr/>
          </a:p>
          <a:p>
            <a:pPr marL="1300326" lvl="2" indent="-93825">
              <a:spcBef>
                <a:spcPts val="0"/>
              </a:spcBef>
              <a:buClr>
                <a:srgbClr val="000000"/>
              </a:buClr>
              <a:buFont typeface="Wingdings"/>
              <a:buChar char="§"/>
            </a:pPr>
            <a:endParaRPr/>
          </a:p>
          <a:p>
            <a:pPr marL="1950490" lvl="3" indent="-96290">
              <a:spcBef>
                <a:spcPts val="0"/>
              </a:spcBef>
              <a:buClr>
                <a:srgbClr val="000000"/>
              </a:buClr>
              <a:buFont typeface="Arial"/>
              <a:buChar char="●"/>
            </a:pPr>
            <a:endParaRPr/>
          </a:p>
          <a:p>
            <a:pPr marL="2600653" lvl="4" indent="-98753">
              <a:spcBef>
                <a:spcPts val="0"/>
              </a:spcBef>
              <a:buClr>
                <a:srgbClr val="000000"/>
              </a:buClr>
              <a:buFont typeface="Courier New"/>
              <a:buChar char="o"/>
            </a:pPr>
            <a:endParaRPr/>
          </a:p>
          <a:p>
            <a:pPr marL="3250816" lvl="5" indent="-101215">
              <a:spcBef>
                <a:spcPts val="0"/>
              </a:spcBef>
              <a:buClr>
                <a:srgbClr val="000000"/>
              </a:buClr>
              <a:buFont typeface="Wingdings"/>
              <a:buChar char="§"/>
            </a:pPr>
            <a:endParaRPr/>
          </a:p>
          <a:p>
            <a:pPr marL="3900981" lvl="6" indent="-90980">
              <a:spcBef>
                <a:spcPts val="0"/>
              </a:spcBef>
              <a:buClr>
                <a:srgbClr val="000000"/>
              </a:buClr>
              <a:buFont typeface="Arial"/>
              <a:buChar char="●"/>
            </a:pPr>
            <a:endParaRPr/>
          </a:p>
          <a:p>
            <a:pPr marL="4551142" lvl="7" indent="-93441">
              <a:spcBef>
                <a:spcPts val="0"/>
              </a:spcBef>
              <a:buClr>
                <a:srgbClr val="000000"/>
              </a:buClr>
              <a:buFont typeface="Courier New"/>
              <a:buChar char="o"/>
            </a:pPr>
            <a:endParaRPr/>
          </a:p>
          <a:p>
            <a:pPr marL="5201307" lvl="8" indent="-95906">
              <a:spcBef>
                <a:spcPts val="0"/>
              </a:spcBef>
              <a:buClr>
                <a:srgbClr val="000000"/>
              </a:buClr>
              <a:buFont typeface="Wingdings"/>
              <a:buChar char="§"/>
            </a:pPr>
            <a:endParaRPr/>
          </a:p>
        </p:txBody>
      </p:sp>
      <p:sp>
        <p:nvSpPr>
          <p:cNvPr id="196" name="Shape 196"/>
          <p:cNvSpPr txBox="1">
            <a:spLocks noGrp="1"/>
          </p:cNvSpPr>
          <p:nvPr>
            <p:ph type="body" idx="1"/>
          </p:nvPr>
        </p:nvSpPr>
        <p:spPr>
          <a:xfrm rot="5400000">
            <a:off x="953908" y="-86922"/>
            <a:ext cx="8279276" cy="9320106"/>
          </a:xfrm>
          <a:prstGeom prst="rect">
            <a:avLst/>
          </a:prstGeom>
          <a:noFill/>
          <a:ln>
            <a:noFill/>
          </a:ln>
        </p:spPr>
        <p:txBody>
          <a:bodyPr lIns="91425" tIns="91425" rIns="91425" bIns="91425" anchor="t" anchorCtr="0"/>
          <a:lstStyle>
            <a:lvl1pPr marL="390098" indent="-184993" algn="l" rtl="0">
              <a:spcBef>
                <a:spcPts val="760"/>
              </a:spcBef>
              <a:buClr>
                <a:schemeClr val="accent1"/>
              </a:buClr>
              <a:buFont typeface="Georgia"/>
              <a:buChar char="●"/>
              <a:defRPr/>
            </a:lvl1pPr>
            <a:lvl2pPr marL="780196" indent="-261401" algn="l" rtl="0">
              <a:spcBef>
                <a:spcPts val="620"/>
              </a:spcBef>
              <a:buClr>
                <a:schemeClr val="accent2"/>
              </a:buClr>
              <a:buFont typeface="Georgia"/>
              <a:buChar char="○"/>
              <a:defRPr/>
            </a:lvl2pPr>
            <a:lvl3pPr marL="1170294" indent="-198743" algn="l" rtl="0">
              <a:spcBef>
                <a:spcPts val="560"/>
              </a:spcBef>
              <a:buClr>
                <a:schemeClr val="accent3"/>
              </a:buClr>
              <a:buFont typeface="Georgia"/>
              <a:buChar char="•"/>
              <a:defRPr/>
            </a:lvl3pPr>
            <a:lvl4pPr marL="1560392" indent="-204031" algn="l" rtl="0">
              <a:spcBef>
                <a:spcPts val="560"/>
              </a:spcBef>
              <a:buClr>
                <a:schemeClr val="accent4"/>
              </a:buClr>
              <a:buFont typeface="Georgia"/>
              <a:buChar char="•"/>
              <a:defRPr/>
            </a:lvl4pPr>
            <a:lvl5pPr marL="1950490" indent="-172490" algn="l" rtl="0">
              <a:spcBef>
                <a:spcPts val="520"/>
              </a:spcBef>
              <a:buClr>
                <a:schemeClr val="accent5"/>
              </a:buClr>
              <a:buFont typeface="Georgia"/>
              <a:buChar char="•"/>
              <a:defRPr/>
            </a:lvl5pPr>
            <a:lvl6pPr marL="2340587" indent="-138407" algn="l" rtl="0">
              <a:spcBef>
                <a:spcPts val="520"/>
              </a:spcBef>
              <a:buClr>
                <a:schemeClr val="accent6"/>
              </a:buClr>
              <a:buFont typeface="Georgia"/>
              <a:buChar char="●"/>
              <a:defRPr/>
            </a:lvl6pPr>
            <a:lvl7pPr marL="2730685" indent="-135439" algn="l" rtl="0">
              <a:spcBef>
                <a:spcPts val="460"/>
              </a:spcBef>
              <a:buClr>
                <a:srgbClr val="B85740"/>
              </a:buClr>
              <a:buFont typeface="Georgia"/>
              <a:buChar char="•"/>
              <a:defRPr/>
            </a:lvl7pPr>
            <a:lvl8pPr marL="2990751" indent="-114200" algn="l" rtl="0">
              <a:spcBef>
                <a:spcPts val="460"/>
              </a:spcBef>
              <a:buClr>
                <a:srgbClr val="7B6C62"/>
              </a:buClr>
              <a:buFont typeface="Georgia"/>
              <a:buChar char="•"/>
              <a:defRPr/>
            </a:lvl8pPr>
            <a:lvl9pPr marL="3380849" indent="-155049" algn="l" rtl="0">
              <a:spcBef>
                <a:spcPts val="400"/>
              </a:spcBef>
              <a:buClr>
                <a:srgbClr val="B49E02"/>
              </a:buClr>
              <a:buFont typeface="Georgia"/>
              <a:buChar char="•"/>
              <a:defRPr/>
            </a:lvl9pPr>
          </a:lstStyle>
          <a:p>
            <a:endParaRPr/>
          </a:p>
        </p:txBody>
      </p:sp>
      <p:sp>
        <p:nvSpPr>
          <p:cNvPr id="197" name="Shape 197"/>
          <p:cNvSpPr txBox="1">
            <a:spLocks noGrp="1"/>
          </p:cNvSpPr>
          <p:nvPr>
            <p:ph type="dt" idx="10"/>
          </p:nvPr>
        </p:nvSpPr>
        <p:spPr>
          <a:xfrm>
            <a:off x="8236374" y="9109310"/>
            <a:ext cx="4330598" cy="520191"/>
          </a:xfrm>
          <a:prstGeom prst="rect">
            <a:avLst/>
          </a:prstGeom>
          <a:noFill/>
          <a:ln>
            <a:noFill/>
          </a:ln>
        </p:spPr>
        <p:txBody>
          <a:bodyPr lIns="91425" tIns="91425" rIns="91425" bIns="91425" anchor="t" anchorCtr="0"/>
          <a:lstStyle>
            <a:lvl1pPr marL="0" marR="0" indent="0" algn="r"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198" name="Shape 198"/>
          <p:cNvSpPr txBox="1">
            <a:spLocks noGrp="1"/>
          </p:cNvSpPr>
          <p:nvPr>
            <p:ph type="ftr" idx="11"/>
          </p:nvPr>
        </p:nvSpPr>
        <p:spPr>
          <a:xfrm>
            <a:off x="433493" y="9117650"/>
            <a:ext cx="5093547" cy="520191"/>
          </a:xfrm>
          <a:prstGeom prst="rect">
            <a:avLst/>
          </a:prstGeom>
          <a:noFill/>
          <a:ln>
            <a:noFill/>
          </a:ln>
        </p:spPr>
        <p:txBody>
          <a:bodyPr lIns="91425" tIns="91425" rIns="91425" bIns="91425" anchor="t" anchorCtr="0"/>
          <a:lstStyle>
            <a:lvl1pPr marL="0" marR="0" indent="0" algn="l"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199" name="Shape 199"/>
          <p:cNvSpPr txBox="1">
            <a:spLocks noGrp="1"/>
          </p:cNvSpPr>
          <p:nvPr>
            <p:ph type="title"/>
          </p:nvPr>
        </p:nvSpPr>
        <p:spPr>
          <a:xfrm rot="5400000">
            <a:off x="7380676" y="3565036"/>
            <a:ext cx="8322169" cy="2059093"/>
          </a:xfrm>
          <a:prstGeom prst="rect">
            <a:avLst/>
          </a:prstGeom>
          <a:noFill/>
          <a:ln>
            <a:noFill/>
          </a:ln>
        </p:spPr>
        <p:txBody>
          <a:bodyPr lIns="91425" tIns="91425" rIns="91425" bIns="91425" anchor="b" anchorCtr="0"/>
          <a:lstStyle>
            <a:lvl1pPr algn="ctr" rtl="0">
              <a:spcBef>
                <a:spcPts val="0"/>
              </a:spcBef>
              <a:buClr>
                <a:srgbClr val="7B9899"/>
              </a:buClr>
              <a:buFont typeface="Georg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vertTx">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571502" y="330200"/>
            <a:ext cx="11861798" cy="1397001"/>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152" algn="l" rtl="0">
              <a:spcBef>
                <a:spcPts val="0"/>
              </a:spcBef>
              <a:spcAft>
                <a:spcPts val="0"/>
              </a:spcAft>
              <a:defRPr/>
            </a:lvl6pPr>
            <a:lvl7pPr marL="914307" algn="l" rtl="0">
              <a:spcBef>
                <a:spcPts val="0"/>
              </a:spcBef>
              <a:spcAft>
                <a:spcPts val="0"/>
              </a:spcAft>
              <a:defRPr/>
            </a:lvl7pPr>
            <a:lvl8pPr marL="1371460" algn="l" rtl="0">
              <a:spcBef>
                <a:spcPts val="0"/>
              </a:spcBef>
              <a:spcAft>
                <a:spcPts val="0"/>
              </a:spcAft>
              <a:defRPr/>
            </a:lvl8pPr>
            <a:lvl9pPr marL="1828612" algn="l" rtl="0">
              <a:spcBef>
                <a:spcPts val="0"/>
              </a:spcBef>
              <a:spcAft>
                <a:spcPts val="0"/>
              </a:spcAft>
              <a:defRPr/>
            </a:lvl9pPr>
          </a:lstStyle>
          <a:p>
            <a:endParaRPr/>
          </a:p>
        </p:txBody>
      </p:sp>
      <p:sp>
        <p:nvSpPr>
          <p:cNvPr id="18" name="Shape 18"/>
          <p:cNvSpPr txBox="1">
            <a:spLocks noGrp="1"/>
          </p:cNvSpPr>
          <p:nvPr>
            <p:ph type="body" idx="1"/>
          </p:nvPr>
        </p:nvSpPr>
        <p:spPr>
          <a:xfrm rot="5400000">
            <a:off x="3219449" y="-323848"/>
            <a:ext cx="6565898" cy="11861798"/>
          </a:xfrm>
          <a:prstGeom prst="rect">
            <a:avLst/>
          </a:prstGeom>
          <a:noFill/>
          <a:ln>
            <a:noFill/>
          </a:ln>
        </p:spPr>
        <p:txBody>
          <a:bodyPr lIns="91425" tIns="91425" rIns="91425" bIns="91425" anchor="t" anchorCtr="0"/>
          <a:lstStyle>
            <a:lvl1pPr marL="266674" indent="76225" algn="l" rtl="0">
              <a:spcBef>
                <a:spcPts val="600"/>
              </a:spcBef>
              <a:spcAft>
                <a:spcPts val="0"/>
              </a:spcAft>
              <a:buClr>
                <a:srgbClr val="606060"/>
              </a:buClr>
              <a:buFont typeface="Helvetica Neue"/>
              <a:buChar char="•"/>
              <a:defRPr/>
            </a:lvl1pPr>
            <a:lvl2pPr marL="660332" indent="12768" algn="l" rtl="0">
              <a:spcBef>
                <a:spcPts val="600"/>
              </a:spcBef>
              <a:spcAft>
                <a:spcPts val="0"/>
              </a:spcAft>
              <a:buClr>
                <a:srgbClr val="606060"/>
              </a:buClr>
              <a:buFont typeface="Helvetica Neue"/>
              <a:buChar char="•"/>
              <a:defRPr/>
            </a:lvl2pPr>
            <a:lvl3pPr marL="1104786" indent="-25285" algn="l" rtl="0">
              <a:spcBef>
                <a:spcPts val="600"/>
              </a:spcBef>
              <a:spcAft>
                <a:spcPts val="0"/>
              </a:spcAft>
              <a:buClr>
                <a:srgbClr val="606060"/>
              </a:buClr>
              <a:buFont typeface="Helvetica Neue"/>
              <a:buChar char="•"/>
              <a:defRPr/>
            </a:lvl3pPr>
            <a:lvl4pPr marL="1549242" indent="-56991" algn="l" rtl="0">
              <a:spcBef>
                <a:spcPts val="600"/>
              </a:spcBef>
              <a:spcAft>
                <a:spcPts val="0"/>
              </a:spcAft>
              <a:buClr>
                <a:srgbClr val="606060"/>
              </a:buClr>
              <a:buFont typeface="Helvetica Neue"/>
              <a:buChar char="•"/>
              <a:defRPr/>
            </a:lvl4pPr>
            <a:lvl5pPr marL="1993695" indent="-56944" algn="l" rtl="0">
              <a:spcBef>
                <a:spcPts val="600"/>
              </a:spcBef>
              <a:spcAft>
                <a:spcPts val="0"/>
              </a:spcAft>
              <a:buClr>
                <a:srgbClr val="606060"/>
              </a:buClr>
              <a:buFont typeface="Helvetica Neue"/>
              <a:buChar char="•"/>
              <a:defRPr/>
            </a:lvl5pPr>
            <a:lvl6pPr marL="2450849" indent="-56899" algn="l" rtl="0">
              <a:spcBef>
                <a:spcPts val="600"/>
              </a:spcBef>
              <a:spcAft>
                <a:spcPts val="0"/>
              </a:spcAft>
              <a:buClr>
                <a:srgbClr val="606060"/>
              </a:buClr>
              <a:buFont typeface="Helvetica Neue"/>
              <a:buChar char="•"/>
              <a:defRPr/>
            </a:lvl6pPr>
            <a:lvl7pPr marL="2908004" indent="-56854" algn="l" rtl="0">
              <a:spcBef>
                <a:spcPts val="600"/>
              </a:spcBef>
              <a:spcAft>
                <a:spcPts val="0"/>
              </a:spcAft>
              <a:buClr>
                <a:srgbClr val="606060"/>
              </a:buClr>
              <a:buFont typeface="Helvetica Neue"/>
              <a:buChar char="•"/>
              <a:defRPr/>
            </a:lvl7pPr>
            <a:lvl8pPr marL="3365155" indent="-56805" algn="l" rtl="0">
              <a:spcBef>
                <a:spcPts val="600"/>
              </a:spcBef>
              <a:spcAft>
                <a:spcPts val="0"/>
              </a:spcAft>
              <a:buClr>
                <a:srgbClr val="606060"/>
              </a:buClr>
              <a:buFont typeface="Helvetica Neue"/>
              <a:buChar char="•"/>
              <a:defRPr/>
            </a:lvl8pPr>
            <a:lvl9pPr marL="3822309" indent="-56758" algn="l" rtl="0">
              <a:spcBef>
                <a:spcPts val="600"/>
              </a:spcBef>
              <a:spcAft>
                <a:spcPts val="0"/>
              </a:spcAft>
              <a:buClr>
                <a:srgbClr val="606060"/>
              </a:buClr>
              <a:buFont typeface="Helvetica Neue"/>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x">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2549526" y="6827839"/>
            <a:ext cx="7802563" cy="806450"/>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2549526" y="7634289"/>
            <a:ext cx="7802563" cy="1144587"/>
          </a:xfrm>
          <a:prstGeom prst="rect">
            <a:avLst/>
          </a:prstGeom>
          <a:noFill/>
          <a:ln>
            <a:noFill/>
          </a:ln>
        </p:spPr>
        <p:txBody>
          <a:bodyPr lIns="91425" tIns="91425" rIns="91425" bIns="91425" anchor="t" anchorCtr="0"/>
          <a:lstStyle>
            <a:lvl1pPr marL="0" indent="0" rtl="0">
              <a:spcBef>
                <a:spcPts val="0"/>
              </a:spcBef>
              <a:buFont typeface="Helvetica Neue"/>
              <a:buNone/>
              <a:defRPr/>
            </a:lvl1pPr>
            <a:lvl2pPr marL="457152" indent="-12651" rtl="0">
              <a:spcBef>
                <a:spcPts val="0"/>
              </a:spcBef>
              <a:buFont typeface="Helvetica Neue"/>
              <a:buNone/>
              <a:defRPr/>
            </a:lvl2pPr>
            <a:lvl3pPr marL="914307" indent="-12606" rtl="0">
              <a:spcBef>
                <a:spcPts val="0"/>
              </a:spcBef>
              <a:buFont typeface="Helvetica Neue"/>
              <a:buNone/>
              <a:defRPr/>
            </a:lvl3pPr>
            <a:lvl4pPr marL="1371460" indent="-12559" rtl="0">
              <a:spcBef>
                <a:spcPts val="0"/>
              </a:spcBef>
              <a:buFont typeface="Helvetica Neue"/>
              <a:buNone/>
              <a:defRPr/>
            </a:lvl4pPr>
            <a:lvl5pPr marL="1828612" indent="-12512" rtl="0">
              <a:spcBef>
                <a:spcPts val="0"/>
              </a:spcBef>
              <a:buFont typeface="Helvetica Neue"/>
              <a:buNone/>
              <a:defRPr/>
            </a:lvl5pPr>
            <a:lvl6pPr marL="2285767" indent="-12467" rtl="0">
              <a:spcBef>
                <a:spcPts val="0"/>
              </a:spcBef>
              <a:buFont typeface="Helvetica Neue"/>
              <a:buNone/>
              <a:defRPr/>
            </a:lvl6pPr>
            <a:lvl7pPr marL="2742919" indent="-12419" rtl="0">
              <a:spcBef>
                <a:spcPts val="0"/>
              </a:spcBef>
              <a:buFont typeface="Helvetica Neue"/>
              <a:buNone/>
              <a:defRPr/>
            </a:lvl7pPr>
            <a:lvl8pPr marL="3200072" indent="-12371" rtl="0">
              <a:spcBef>
                <a:spcPts val="0"/>
              </a:spcBef>
              <a:buFont typeface="Helvetica Neue"/>
              <a:buNone/>
              <a:defRPr/>
            </a:lvl8pPr>
            <a:lvl9pPr marL="3657226" indent="-12325" rtl="0">
              <a:spcBef>
                <a:spcPts val="0"/>
              </a:spcBef>
              <a:buFont typeface="Helvetica Neue"/>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objTx">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650875" y="388938"/>
            <a:ext cx="4278311" cy="1652586"/>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5084764" y="388936"/>
            <a:ext cx="7269161" cy="832326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2"/>
          </p:nvPr>
        </p:nvSpPr>
        <p:spPr>
          <a:xfrm>
            <a:off x="650875" y="2041525"/>
            <a:ext cx="4278311" cy="6670673"/>
          </a:xfrm>
          <a:prstGeom prst="rect">
            <a:avLst/>
          </a:prstGeom>
          <a:noFill/>
          <a:ln>
            <a:noFill/>
          </a:ln>
        </p:spPr>
        <p:txBody>
          <a:bodyPr lIns="91425" tIns="91425" rIns="91425" bIns="91425" anchor="t" anchorCtr="0"/>
          <a:lstStyle>
            <a:lvl1pPr marL="0" indent="0" rtl="0">
              <a:spcBef>
                <a:spcPts val="0"/>
              </a:spcBef>
              <a:buFont typeface="Helvetica Neue"/>
              <a:buNone/>
              <a:defRPr/>
            </a:lvl1pPr>
            <a:lvl2pPr marL="457152" indent="-12651" rtl="0">
              <a:spcBef>
                <a:spcPts val="0"/>
              </a:spcBef>
              <a:buFont typeface="Helvetica Neue"/>
              <a:buNone/>
              <a:defRPr/>
            </a:lvl2pPr>
            <a:lvl3pPr marL="914307" indent="-12606" rtl="0">
              <a:spcBef>
                <a:spcPts val="0"/>
              </a:spcBef>
              <a:buFont typeface="Helvetica Neue"/>
              <a:buNone/>
              <a:defRPr/>
            </a:lvl3pPr>
            <a:lvl4pPr marL="1371460" indent="-12559" rtl="0">
              <a:spcBef>
                <a:spcPts val="0"/>
              </a:spcBef>
              <a:buFont typeface="Helvetica Neue"/>
              <a:buNone/>
              <a:defRPr/>
            </a:lvl4pPr>
            <a:lvl5pPr marL="1828612" indent="-12512" rtl="0">
              <a:spcBef>
                <a:spcPts val="0"/>
              </a:spcBef>
              <a:buFont typeface="Helvetica Neue"/>
              <a:buNone/>
              <a:defRPr/>
            </a:lvl5pPr>
            <a:lvl6pPr marL="2285767" indent="-12467" rtl="0">
              <a:spcBef>
                <a:spcPts val="0"/>
              </a:spcBef>
              <a:buFont typeface="Helvetica Neue"/>
              <a:buNone/>
              <a:defRPr/>
            </a:lvl6pPr>
            <a:lvl7pPr marL="2742919" indent="-12419" rtl="0">
              <a:spcBef>
                <a:spcPts val="0"/>
              </a:spcBef>
              <a:buFont typeface="Helvetica Neue"/>
              <a:buNone/>
              <a:defRPr/>
            </a:lvl7pPr>
            <a:lvl8pPr marL="3200072" indent="-12371" rtl="0">
              <a:spcBef>
                <a:spcPts val="0"/>
              </a:spcBef>
              <a:buFont typeface="Helvetica Neue"/>
              <a:buNone/>
              <a:defRPr/>
            </a:lvl8pPr>
            <a:lvl9pPr marL="3657226" indent="-12325" rtl="0">
              <a:spcBef>
                <a:spcPts val="0"/>
              </a:spcBef>
              <a:buFont typeface="Helvetica Neue"/>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571502" y="330200"/>
            <a:ext cx="11861798" cy="1397001"/>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152" algn="l" rtl="0">
              <a:spcBef>
                <a:spcPts val="0"/>
              </a:spcBef>
              <a:spcAft>
                <a:spcPts val="0"/>
              </a:spcAft>
              <a:defRPr/>
            </a:lvl6pPr>
            <a:lvl7pPr marL="914307" algn="l" rtl="0">
              <a:spcBef>
                <a:spcPts val="0"/>
              </a:spcBef>
              <a:spcAft>
                <a:spcPts val="0"/>
              </a:spcAft>
              <a:defRPr/>
            </a:lvl7pPr>
            <a:lvl8pPr marL="1371460" algn="l" rtl="0">
              <a:spcBef>
                <a:spcPts val="0"/>
              </a:spcBef>
              <a:spcAft>
                <a:spcPts val="0"/>
              </a:spcAft>
              <a:defRPr/>
            </a:lvl8pPr>
            <a:lvl9pPr marL="1828612" algn="l" rtl="0">
              <a:spcBef>
                <a:spcPts val="0"/>
              </a:spcBef>
              <a:spcAft>
                <a:spcPts val="0"/>
              </a:spcAf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twoTxTwoObj">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50875" y="390527"/>
            <a:ext cx="11703050" cy="16255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650875" y="2182814"/>
            <a:ext cx="5745161" cy="909638"/>
          </a:xfrm>
          <a:prstGeom prst="rect">
            <a:avLst/>
          </a:prstGeom>
          <a:noFill/>
          <a:ln>
            <a:noFill/>
          </a:ln>
        </p:spPr>
        <p:txBody>
          <a:bodyPr lIns="91425" tIns="91425" rIns="91425" bIns="91425" anchor="b" anchorCtr="0"/>
          <a:lstStyle>
            <a:lvl1pPr marL="0" indent="0" rtl="0">
              <a:spcBef>
                <a:spcPts val="0"/>
              </a:spcBef>
              <a:buFont typeface="Helvetica Neue"/>
              <a:buNone/>
              <a:defRPr/>
            </a:lvl1pPr>
            <a:lvl2pPr marL="457152" indent="-12651" rtl="0">
              <a:spcBef>
                <a:spcPts val="0"/>
              </a:spcBef>
              <a:buFont typeface="Helvetica Neue"/>
              <a:buNone/>
              <a:defRPr/>
            </a:lvl2pPr>
            <a:lvl3pPr marL="914307" indent="-12606" rtl="0">
              <a:spcBef>
                <a:spcPts val="0"/>
              </a:spcBef>
              <a:buFont typeface="Helvetica Neue"/>
              <a:buNone/>
              <a:defRPr/>
            </a:lvl3pPr>
            <a:lvl4pPr marL="1371460" indent="-12559" rtl="0">
              <a:spcBef>
                <a:spcPts val="0"/>
              </a:spcBef>
              <a:buFont typeface="Helvetica Neue"/>
              <a:buNone/>
              <a:defRPr/>
            </a:lvl4pPr>
            <a:lvl5pPr marL="1828612" indent="-12512" rtl="0">
              <a:spcBef>
                <a:spcPts val="0"/>
              </a:spcBef>
              <a:buFont typeface="Helvetica Neue"/>
              <a:buNone/>
              <a:defRPr/>
            </a:lvl5pPr>
            <a:lvl6pPr marL="2285767" indent="-12467" rtl="0">
              <a:spcBef>
                <a:spcPts val="0"/>
              </a:spcBef>
              <a:buFont typeface="Helvetica Neue"/>
              <a:buNone/>
              <a:defRPr/>
            </a:lvl6pPr>
            <a:lvl7pPr marL="2742919" indent="-12419" rtl="0">
              <a:spcBef>
                <a:spcPts val="0"/>
              </a:spcBef>
              <a:buFont typeface="Helvetica Neue"/>
              <a:buNone/>
              <a:defRPr/>
            </a:lvl7pPr>
            <a:lvl8pPr marL="3200072" indent="-12371" rtl="0">
              <a:spcBef>
                <a:spcPts val="0"/>
              </a:spcBef>
              <a:buFont typeface="Helvetica Neue"/>
              <a:buNone/>
              <a:defRPr/>
            </a:lvl8pPr>
            <a:lvl9pPr marL="3657226" indent="-12325" rtl="0">
              <a:spcBef>
                <a:spcPts val="0"/>
              </a:spcBef>
              <a:buFont typeface="Helvetica Neue"/>
              <a:buNone/>
              <a:defRPr/>
            </a:lvl9pPr>
          </a:lstStyle>
          <a:p>
            <a:endParaRPr/>
          </a:p>
        </p:txBody>
      </p:sp>
      <p:sp>
        <p:nvSpPr>
          <p:cNvPr id="31" name="Shape 31"/>
          <p:cNvSpPr txBox="1">
            <a:spLocks noGrp="1"/>
          </p:cNvSpPr>
          <p:nvPr>
            <p:ph type="body" idx="2"/>
          </p:nvPr>
        </p:nvSpPr>
        <p:spPr>
          <a:xfrm>
            <a:off x="650875" y="3092450"/>
            <a:ext cx="5745161" cy="561975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body" idx="3"/>
          </p:nvPr>
        </p:nvSpPr>
        <p:spPr>
          <a:xfrm>
            <a:off x="6605589" y="2182814"/>
            <a:ext cx="5748335" cy="909638"/>
          </a:xfrm>
          <a:prstGeom prst="rect">
            <a:avLst/>
          </a:prstGeom>
          <a:noFill/>
          <a:ln>
            <a:noFill/>
          </a:ln>
        </p:spPr>
        <p:txBody>
          <a:bodyPr lIns="91425" tIns="91425" rIns="91425" bIns="91425" anchor="b" anchorCtr="0"/>
          <a:lstStyle>
            <a:lvl1pPr marL="0" indent="0" rtl="0">
              <a:spcBef>
                <a:spcPts val="0"/>
              </a:spcBef>
              <a:buFont typeface="Helvetica Neue"/>
              <a:buNone/>
              <a:defRPr/>
            </a:lvl1pPr>
            <a:lvl2pPr marL="457152" indent="-12651" rtl="0">
              <a:spcBef>
                <a:spcPts val="0"/>
              </a:spcBef>
              <a:buFont typeface="Helvetica Neue"/>
              <a:buNone/>
              <a:defRPr/>
            </a:lvl2pPr>
            <a:lvl3pPr marL="914307" indent="-12606" rtl="0">
              <a:spcBef>
                <a:spcPts val="0"/>
              </a:spcBef>
              <a:buFont typeface="Helvetica Neue"/>
              <a:buNone/>
              <a:defRPr/>
            </a:lvl3pPr>
            <a:lvl4pPr marL="1371460" indent="-12559" rtl="0">
              <a:spcBef>
                <a:spcPts val="0"/>
              </a:spcBef>
              <a:buFont typeface="Helvetica Neue"/>
              <a:buNone/>
              <a:defRPr/>
            </a:lvl4pPr>
            <a:lvl5pPr marL="1828612" indent="-12512" rtl="0">
              <a:spcBef>
                <a:spcPts val="0"/>
              </a:spcBef>
              <a:buFont typeface="Helvetica Neue"/>
              <a:buNone/>
              <a:defRPr/>
            </a:lvl5pPr>
            <a:lvl6pPr marL="2285767" indent="-12467" rtl="0">
              <a:spcBef>
                <a:spcPts val="0"/>
              </a:spcBef>
              <a:buFont typeface="Helvetica Neue"/>
              <a:buNone/>
              <a:defRPr/>
            </a:lvl6pPr>
            <a:lvl7pPr marL="2742919" indent="-12419" rtl="0">
              <a:spcBef>
                <a:spcPts val="0"/>
              </a:spcBef>
              <a:buFont typeface="Helvetica Neue"/>
              <a:buNone/>
              <a:defRPr/>
            </a:lvl7pPr>
            <a:lvl8pPr marL="3200072" indent="-12371" rtl="0">
              <a:spcBef>
                <a:spcPts val="0"/>
              </a:spcBef>
              <a:buFont typeface="Helvetica Neue"/>
              <a:buNone/>
              <a:defRPr/>
            </a:lvl8pPr>
            <a:lvl9pPr marL="3657226" indent="-12325" rtl="0">
              <a:spcBef>
                <a:spcPts val="0"/>
              </a:spcBef>
              <a:buFont typeface="Helvetica Neue"/>
              <a:buNone/>
              <a:defRPr/>
            </a:lvl9pPr>
          </a:lstStyle>
          <a:p>
            <a:endParaRPr/>
          </a:p>
        </p:txBody>
      </p:sp>
      <p:sp>
        <p:nvSpPr>
          <p:cNvPr id="33" name="Shape 33"/>
          <p:cNvSpPr txBox="1">
            <a:spLocks noGrp="1"/>
          </p:cNvSpPr>
          <p:nvPr>
            <p:ph type="body" idx="4"/>
          </p:nvPr>
        </p:nvSpPr>
        <p:spPr>
          <a:xfrm>
            <a:off x="6605589" y="3092450"/>
            <a:ext cx="5748335" cy="561975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Hea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027112" y="6267451"/>
            <a:ext cx="11053761" cy="193674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body" idx="1"/>
          </p:nvPr>
        </p:nvSpPr>
        <p:spPr>
          <a:xfrm>
            <a:off x="1027112" y="4133853"/>
            <a:ext cx="11053761" cy="2133598"/>
          </a:xfrm>
          <a:prstGeom prst="rect">
            <a:avLst/>
          </a:prstGeom>
          <a:noFill/>
          <a:ln>
            <a:noFill/>
          </a:ln>
        </p:spPr>
        <p:txBody>
          <a:bodyPr lIns="91425" tIns="91425" rIns="91425" bIns="91425" anchor="b" anchorCtr="0"/>
          <a:lstStyle>
            <a:lvl1pPr marL="0" indent="0" rtl="0">
              <a:spcBef>
                <a:spcPts val="0"/>
              </a:spcBef>
              <a:buFont typeface="Helvetica Neue"/>
              <a:buNone/>
              <a:defRPr/>
            </a:lvl1pPr>
            <a:lvl2pPr marL="457152" indent="-12651" rtl="0">
              <a:spcBef>
                <a:spcPts val="0"/>
              </a:spcBef>
              <a:buFont typeface="Helvetica Neue"/>
              <a:buNone/>
              <a:defRPr/>
            </a:lvl2pPr>
            <a:lvl3pPr marL="914307" indent="-12606" rtl="0">
              <a:spcBef>
                <a:spcPts val="0"/>
              </a:spcBef>
              <a:buFont typeface="Helvetica Neue"/>
              <a:buNone/>
              <a:defRPr/>
            </a:lvl3pPr>
            <a:lvl4pPr marL="1371460" indent="-12559" rtl="0">
              <a:spcBef>
                <a:spcPts val="0"/>
              </a:spcBef>
              <a:buFont typeface="Helvetica Neue"/>
              <a:buNone/>
              <a:defRPr/>
            </a:lvl4pPr>
            <a:lvl5pPr marL="1828612" indent="-12512" rtl="0">
              <a:spcBef>
                <a:spcPts val="0"/>
              </a:spcBef>
              <a:buFont typeface="Helvetica Neue"/>
              <a:buNone/>
              <a:defRPr/>
            </a:lvl5pPr>
            <a:lvl6pPr marL="2285767" indent="-12467" rtl="0">
              <a:spcBef>
                <a:spcPts val="0"/>
              </a:spcBef>
              <a:buFont typeface="Helvetica Neue"/>
              <a:buNone/>
              <a:defRPr/>
            </a:lvl6pPr>
            <a:lvl7pPr marL="2742919" indent="-12419" rtl="0">
              <a:spcBef>
                <a:spcPts val="0"/>
              </a:spcBef>
              <a:buFont typeface="Helvetica Neue"/>
              <a:buNone/>
              <a:defRPr/>
            </a:lvl7pPr>
            <a:lvl8pPr marL="3200072" indent="-12371" rtl="0">
              <a:spcBef>
                <a:spcPts val="0"/>
              </a:spcBef>
              <a:buFont typeface="Helvetica Neue"/>
              <a:buNone/>
              <a:defRPr/>
            </a:lvl8pPr>
            <a:lvl9pPr marL="3657226" indent="-12325" rtl="0">
              <a:spcBef>
                <a:spcPts val="0"/>
              </a:spcBef>
              <a:buFont typeface="Helvetica Neue"/>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37"/>
        <p:cNvGrpSpPr/>
        <p:nvPr/>
      </p:nvGrpSpPr>
      <p:grpSpPr>
        <a:xfrm>
          <a:off x="0" y="0"/>
          <a:ext cx="0" cy="0"/>
          <a:chOff x="0" y="0"/>
          <a:chExt cx="0" cy="0"/>
        </a:xfrm>
      </p:grpSpPr>
      <p:sp>
        <p:nvSpPr>
          <p:cNvPr id="38" name="Shape 38"/>
          <p:cNvSpPr txBox="1">
            <a:spLocks noGrp="1"/>
          </p:cNvSpPr>
          <p:nvPr>
            <p:ph type="ctrTitle"/>
          </p:nvPr>
        </p:nvSpPr>
        <p:spPr>
          <a:xfrm>
            <a:off x="974725" y="3030540"/>
            <a:ext cx="11055350" cy="2090735"/>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Helvetica Neue"/>
              <a:buNone/>
              <a:defRPr/>
            </a:lvl1pPr>
            <a:lvl2pPr marL="0" marR="0" indent="0" algn="l" rtl="0">
              <a:lnSpc>
                <a:spcPct val="100000"/>
              </a:lnSpc>
              <a:spcBef>
                <a:spcPts val="0"/>
              </a:spcBef>
              <a:spcAft>
                <a:spcPts val="0"/>
              </a:spcAft>
              <a:buClr>
                <a:schemeClr val="dk1"/>
              </a:buClr>
              <a:buFont typeface="Helvetica Neue"/>
              <a:buNone/>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152" marR="0" indent="-12651" algn="l" rtl="0">
              <a:spcBef>
                <a:spcPts val="0"/>
              </a:spcBef>
              <a:spcAft>
                <a:spcPts val="0"/>
              </a:spcAft>
              <a:defRPr/>
            </a:lvl6pPr>
            <a:lvl7pPr marL="914307" marR="0" indent="-12606" algn="l" rtl="0">
              <a:spcBef>
                <a:spcPts val="0"/>
              </a:spcBef>
              <a:spcAft>
                <a:spcPts val="0"/>
              </a:spcAft>
              <a:defRPr/>
            </a:lvl7pPr>
            <a:lvl8pPr marL="1371460" marR="0" indent="-12559" algn="l" rtl="0">
              <a:spcBef>
                <a:spcPts val="0"/>
              </a:spcBef>
              <a:spcAft>
                <a:spcPts val="0"/>
              </a:spcAft>
              <a:defRPr/>
            </a:lvl8pPr>
            <a:lvl9pPr marL="1828612" marR="0" indent="-12512" algn="l" rtl="0">
              <a:spcBef>
                <a:spcPts val="0"/>
              </a:spcBef>
              <a:spcAft>
                <a:spcPts val="0"/>
              </a:spcAft>
              <a:defRPr/>
            </a:lvl9pPr>
          </a:lstStyle>
          <a:p>
            <a:endParaRPr/>
          </a:p>
        </p:txBody>
      </p:sp>
      <p:sp>
        <p:nvSpPr>
          <p:cNvPr id="39" name="Shape 39"/>
          <p:cNvSpPr txBox="1">
            <a:spLocks noGrp="1"/>
          </p:cNvSpPr>
          <p:nvPr>
            <p:ph type="subTitle" idx="1"/>
          </p:nvPr>
        </p:nvSpPr>
        <p:spPr>
          <a:xfrm>
            <a:off x="1951038" y="5527676"/>
            <a:ext cx="9102725" cy="2492372"/>
          </a:xfrm>
          <a:prstGeom prst="rect">
            <a:avLst/>
          </a:prstGeom>
          <a:noFill/>
          <a:ln>
            <a:noFill/>
          </a:ln>
        </p:spPr>
        <p:txBody>
          <a:bodyPr lIns="91425" tIns="91425" rIns="91425" bIns="91425" anchor="t" anchorCtr="0"/>
          <a:lstStyle>
            <a:lvl1pPr marL="0" marR="0" indent="0" algn="ctr" rtl="0">
              <a:lnSpc>
                <a:spcPct val="100000"/>
              </a:lnSpc>
              <a:spcBef>
                <a:spcPts val="600"/>
              </a:spcBef>
              <a:spcAft>
                <a:spcPts val="0"/>
              </a:spcAft>
              <a:buClr>
                <a:srgbClr val="606060"/>
              </a:buClr>
              <a:buFont typeface="Helvetica Neue"/>
              <a:buNone/>
              <a:defRPr/>
            </a:lvl1pPr>
            <a:lvl2pPr marL="457152" marR="0" indent="-12651" algn="ctr" rtl="0">
              <a:lnSpc>
                <a:spcPct val="100000"/>
              </a:lnSpc>
              <a:spcBef>
                <a:spcPts val="600"/>
              </a:spcBef>
              <a:spcAft>
                <a:spcPts val="0"/>
              </a:spcAft>
              <a:buClr>
                <a:srgbClr val="606060"/>
              </a:buClr>
              <a:buFont typeface="Helvetica Neue"/>
              <a:buNone/>
              <a:defRPr/>
            </a:lvl2pPr>
            <a:lvl3pPr marL="914307" marR="0" indent="-12606" algn="ctr" rtl="0">
              <a:lnSpc>
                <a:spcPct val="100000"/>
              </a:lnSpc>
              <a:spcBef>
                <a:spcPts val="600"/>
              </a:spcBef>
              <a:spcAft>
                <a:spcPts val="0"/>
              </a:spcAft>
              <a:buClr>
                <a:srgbClr val="606060"/>
              </a:buClr>
              <a:buFont typeface="Helvetica Neue"/>
              <a:buNone/>
              <a:defRPr/>
            </a:lvl3pPr>
            <a:lvl4pPr marL="1371460" marR="0" indent="-12559" algn="ctr" rtl="0">
              <a:lnSpc>
                <a:spcPct val="100000"/>
              </a:lnSpc>
              <a:spcBef>
                <a:spcPts val="600"/>
              </a:spcBef>
              <a:spcAft>
                <a:spcPts val="0"/>
              </a:spcAft>
              <a:buClr>
                <a:srgbClr val="606060"/>
              </a:buClr>
              <a:buFont typeface="Helvetica Neue"/>
              <a:buNone/>
              <a:defRPr/>
            </a:lvl4pPr>
            <a:lvl5pPr marL="1828612" marR="0" indent="-12512" algn="ctr" rtl="0">
              <a:lnSpc>
                <a:spcPct val="100000"/>
              </a:lnSpc>
              <a:spcBef>
                <a:spcPts val="600"/>
              </a:spcBef>
              <a:spcAft>
                <a:spcPts val="0"/>
              </a:spcAft>
              <a:buClr>
                <a:srgbClr val="606060"/>
              </a:buClr>
              <a:buFont typeface="Helvetica Neue"/>
              <a:buNone/>
              <a:defRPr/>
            </a:lvl5pPr>
            <a:lvl6pPr marL="2285767" marR="0" indent="-12467" algn="ctr" rtl="0">
              <a:lnSpc>
                <a:spcPct val="100000"/>
              </a:lnSpc>
              <a:spcBef>
                <a:spcPts val="600"/>
              </a:spcBef>
              <a:spcAft>
                <a:spcPts val="0"/>
              </a:spcAft>
              <a:buClr>
                <a:srgbClr val="606060"/>
              </a:buClr>
              <a:buFont typeface="Helvetica Neue"/>
              <a:buNone/>
              <a:defRPr/>
            </a:lvl6pPr>
            <a:lvl7pPr marL="2742919" marR="0" indent="-12419" algn="ctr" rtl="0">
              <a:lnSpc>
                <a:spcPct val="100000"/>
              </a:lnSpc>
              <a:spcBef>
                <a:spcPts val="600"/>
              </a:spcBef>
              <a:spcAft>
                <a:spcPts val="0"/>
              </a:spcAft>
              <a:buClr>
                <a:srgbClr val="606060"/>
              </a:buClr>
              <a:buFont typeface="Helvetica Neue"/>
              <a:buNone/>
              <a:defRPr/>
            </a:lvl7pPr>
            <a:lvl8pPr marL="3200072" marR="0" indent="-12371" algn="ctr" rtl="0">
              <a:lnSpc>
                <a:spcPct val="100000"/>
              </a:lnSpc>
              <a:spcBef>
                <a:spcPts val="600"/>
              </a:spcBef>
              <a:spcAft>
                <a:spcPts val="0"/>
              </a:spcAft>
              <a:buClr>
                <a:srgbClr val="606060"/>
              </a:buClr>
              <a:buFont typeface="Helvetica Neue"/>
              <a:buNone/>
              <a:defRPr/>
            </a:lvl8pPr>
            <a:lvl9pPr marL="3657226" marR="0" indent="-12325" algn="ctr" rtl="0">
              <a:lnSpc>
                <a:spcPct val="100000"/>
              </a:lnSpc>
              <a:spcBef>
                <a:spcPts val="600"/>
              </a:spcBef>
              <a:spcAft>
                <a:spcPts val="0"/>
              </a:spcAft>
              <a:buClr>
                <a:srgbClr val="606060"/>
              </a:buClr>
              <a:buFont typeface="Helvetica Neue"/>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571502" y="330200"/>
            <a:ext cx="11861798" cy="1397001"/>
          </a:xfrm>
          <a:prstGeom prst="rect">
            <a:avLst/>
          </a:prstGeom>
          <a:noFill/>
          <a:ln>
            <a:noFill/>
          </a:ln>
        </p:spPr>
        <p:txBody>
          <a:bodyPr lIns="91425" tIns="91425" rIns="91425" bIns="91425" anchor="b"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2" name="Shape 42"/>
          <p:cNvSpPr txBox="1">
            <a:spLocks noGrp="1"/>
          </p:cNvSpPr>
          <p:nvPr>
            <p:ph type="body" idx="1"/>
          </p:nvPr>
        </p:nvSpPr>
        <p:spPr>
          <a:xfrm>
            <a:off x="975359" y="1950719"/>
            <a:ext cx="11054080" cy="6719146"/>
          </a:xfrm>
          <a:prstGeom prst="rect">
            <a:avLst/>
          </a:prstGeom>
          <a:noFill/>
          <a:ln>
            <a:noFill/>
          </a:ln>
        </p:spPr>
        <p:txBody>
          <a:bodyPr lIns="91425" tIns="91425" rIns="91425" bIns="91425" anchor="t" anchorCtr="0"/>
          <a:lstStyle>
            <a:lvl1pPr marL="266700" marR="0" indent="76200" algn="l" rtl="0">
              <a:spcBef>
                <a:spcPts val="600"/>
              </a:spcBef>
              <a:spcAft>
                <a:spcPts val="0"/>
              </a:spcAft>
              <a:buClr>
                <a:srgbClr val="606060"/>
              </a:buClr>
              <a:buFont typeface="Helvetica Neue"/>
              <a:buChar char="•"/>
              <a:defRPr/>
            </a:lvl1pPr>
            <a:lvl2pPr marL="660400" marR="0" indent="12700" algn="l" rtl="0">
              <a:spcBef>
                <a:spcPts val="600"/>
              </a:spcBef>
              <a:spcAft>
                <a:spcPts val="0"/>
              </a:spcAft>
              <a:buClr>
                <a:srgbClr val="606060"/>
              </a:buClr>
              <a:buFont typeface="Helvetica Neue"/>
              <a:buChar char="•"/>
              <a:defRPr/>
            </a:lvl2pPr>
            <a:lvl3pPr marL="1104900" marR="0" indent="-25400" algn="l" rtl="0">
              <a:spcBef>
                <a:spcPts val="600"/>
              </a:spcBef>
              <a:spcAft>
                <a:spcPts val="0"/>
              </a:spcAft>
              <a:buClr>
                <a:srgbClr val="606060"/>
              </a:buClr>
              <a:buFont typeface="Helvetica Neue"/>
              <a:buChar char="•"/>
              <a:defRPr/>
            </a:lvl3pPr>
            <a:lvl4pPr marL="1549400" marR="0" indent="-50800" algn="l" rtl="0">
              <a:spcBef>
                <a:spcPts val="600"/>
              </a:spcBef>
              <a:spcAft>
                <a:spcPts val="0"/>
              </a:spcAft>
              <a:buClr>
                <a:srgbClr val="606060"/>
              </a:buClr>
              <a:buFont typeface="Helvetica Neue"/>
              <a:buChar char="•"/>
              <a:defRPr/>
            </a:lvl4pPr>
            <a:lvl5pPr marL="1993900" marR="0" indent="-50800" algn="l" rtl="0">
              <a:spcBef>
                <a:spcPts val="600"/>
              </a:spcBef>
              <a:spcAft>
                <a:spcPts val="0"/>
              </a:spcAft>
              <a:buClr>
                <a:srgbClr val="606060"/>
              </a:buClr>
              <a:buFont typeface="Helvetica Neue"/>
              <a:buChar char="•"/>
              <a:defRPr/>
            </a:lvl5pPr>
            <a:lvl6pPr marL="2451100" marR="0" indent="-50800" algn="l" rtl="0">
              <a:spcBef>
                <a:spcPts val="600"/>
              </a:spcBef>
              <a:spcAft>
                <a:spcPts val="0"/>
              </a:spcAft>
              <a:buClr>
                <a:srgbClr val="606060"/>
              </a:buClr>
              <a:buFont typeface="Helvetica Neue"/>
              <a:buChar char="•"/>
              <a:defRPr/>
            </a:lvl6pPr>
            <a:lvl7pPr marL="2908300" marR="0" indent="-50800" algn="l" rtl="0">
              <a:spcBef>
                <a:spcPts val="600"/>
              </a:spcBef>
              <a:spcAft>
                <a:spcPts val="0"/>
              </a:spcAft>
              <a:buClr>
                <a:srgbClr val="606060"/>
              </a:buClr>
              <a:buFont typeface="Helvetica Neue"/>
              <a:buChar char="•"/>
              <a:defRPr/>
            </a:lvl7pPr>
            <a:lvl8pPr marL="3365500" marR="0" indent="-50800" algn="l" rtl="0">
              <a:spcBef>
                <a:spcPts val="600"/>
              </a:spcBef>
              <a:spcAft>
                <a:spcPts val="0"/>
              </a:spcAft>
              <a:buClr>
                <a:srgbClr val="606060"/>
              </a:buClr>
              <a:buFont typeface="Helvetica Neue"/>
              <a:buChar char="•"/>
              <a:defRPr/>
            </a:lvl8pPr>
            <a:lvl9pPr marL="3822700" marR="0" indent="-50800" algn="l" rtl="0">
              <a:spcBef>
                <a:spcPts val="600"/>
              </a:spcBef>
              <a:spcAft>
                <a:spcPts val="0"/>
              </a:spcAft>
              <a:buClr>
                <a:srgbClr val="606060"/>
              </a:buClr>
              <a:buFont typeface="Helvetica Neue"/>
              <a:buChar char="•"/>
              <a:defRPr/>
            </a:lvl9pPr>
          </a:lstStyle>
          <a:p>
            <a:endParaRPr/>
          </a:p>
        </p:txBody>
      </p:sp>
      <p:sp>
        <p:nvSpPr>
          <p:cNvPr id="43" name="Shape 43"/>
          <p:cNvSpPr txBox="1">
            <a:spLocks noGrp="1"/>
          </p:cNvSpPr>
          <p:nvPr>
            <p:ph type="dt" idx="10"/>
          </p:nvPr>
        </p:nvSpPr>
        <p:spPr>
          <a:xfrm>
            <a:off x="975359" y="8886613"/>
            <a:ext cx="2709332" cy="65024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lnSpc>
                <a:spcPct val="100000"/>
              </a:lnSpc>
              <a:spcBef>
                <a:spcPts val="0"/>
              </a:spcBef>
              <a:spcAft>
                <a:spcPts val="0"/>
              </a:spcAft>
              <a:buClr>
                <a:srgbClr val="000000"/>
              </a:buClr>
              <a:buFont typeface="Arial"/>
              <a:buNone/>
              <a:defRPr/>
            </a:lvl3pPr>
            <a:lvl4pPr marL="0" marR="0" indent="0" algn="l" rtl="0">
              <a:lnSpc>
                <a:spcPct val="100000"/>
              </a:lnSpc>
              <a:spcBef>
                <a:spcPts val="0"/>
              </a:spcBef>
              <a:spcAft>
                <a:spcPts val="0"/>
              </a:spcAft>
              <a:buClr>
                <a:srgbClr val="000000"/>
              </a:buClr>
              <a:buFont typeface="Arial"/>
              <a:buNone/>
              <a:defRPr/>
            </a:lvl4pPr>
            <a:lvl5pPr marL="0" marR="0" indent="0" algn="l" rtl="0">
              <a:lnSpc>
                <a:spcPct val="100000"/>
              </a:lnSpc>
              <a:spcBef>
                <a:spcPts val="0"/>
              </a:spcBef>
              <a:spcAft>
                <a:spcPts val="0"/>
              </a:spcAft>
              <a:buClr>
                <a:srgbClr val="000000"/>
              </a:buClr>
              <a:buFont typeface="Arial"/>
              <a:buNone/>
              <a:defRPr/>
            </a:lvl5pPr>
            <a:lvl6pPr marL="0" marR="0" indent="0" algn="l" rtl="0">
              <a:lnSpc>
                <a:spcPct val="100000"/>
              </a:lnSpc>
              <a:spcBef>
                <a:spcPts val="0"/>
              </a:spcBef>
              <a:spcAft>
                <a:spcPts val="0"/>
              </a:spcAft>
              <a:buClr>
                <a:srgbClr val="000000"/>
              </a:buClr>
              <a:buFont typeface="Arial"/>
              <a:buNone/>
              <a:defRPr/>
            </a:lvl6pPr>
            <a:lvl7pPr marL="0" marR="0" indent="0" algn="l" rtl="0">
              <a:lnSpc>
                <a:spcPct val="100000"/>
              </a:lnSpc>
              <a:spcBef>
                <a:spcPts val="0"/>
              </a:spcBef>
              <a:spcAft>
                <a:spcPts val="0"/>
              </a:spcAft>
              <a:buClr>
                <a:srgbClr val="000000"/>
              </a:buClr>
              <a:buFont typeface="Arial"/>
              <a:buNone/>
              <a:defRPr/>
            </a:lvl7pPr>
            <a:lvl8pPr marL="0" marR="0" indent="0" algn="l" rtl="0">
              <a:lnSpc>
                <a:spcPct val="100000"/>
              </a:lnSpc>
              <a:spcBef>
                <a:spcPts val="0"/>
              </a:spcBef>
              <a:spcAft>
                <a:spcPts val="0"/>
              </a:spcAft>
              <a:buClr>
                <a:srgbClr val="000000"/>
              </a:buClr>
              <a:buFont typeface="Arial"/>
              <a:buNone/>
              <a:defRPr/>
            </a:lvl8pPr>
            <a:lvl9pPr marL="0" marR="0" indent="0" algn="l" rtl="0">
              <a:lnSpc>
                <a:spcPct val="100000"/>
              </a:lnSpc>
              <a:spcBef>
                <a:spcPts val="0"/>
              </a:spcBef>
              <a:spcAft>
                <a:spcPts val="0"/>
              </a:spcAft>
              <a:buClr>
                <a:srgbClr val="000000"/>
              </a:buClr>
              <a:buFont typeface="Arial"/>
              <a:buNone/>
              <a:defRPr/>
            </a:lvl9pPr>
          </a:lstStyle>
          <a:p>
            <a:endParaRPr/>
          </a:p>
        </p:txBody>
      </p:sp>
      <p:sp>
        <p:nvSpPr>
          <p:cNvPr id="44" name="Shape 44"/>
          <p:cNvSpPr txBox="1">
            <a:spLocks noGrp="1"/>
          </p:cNvSpPr>
          <p:nvPr>
            <p:ph type="ftr" idx="11"/>
          </p:nvPr>
        </p:nvSpPr>
        <p:spPr>
          <a:xfrm>
            <a:off x="4443307" y="8886613"/>
            <a:ext cx="4118186" cy="65024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000000"/>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lnSpc>
                <a:spcPct val="100000"/>
              </a:lnSpc>
              <a:spcBef>
                <a:spcPts val="0"/>
              </a:spcBef>
              <a:spcAft>
                <a:spcPts val="0"/>
              </a:spcAft>
              <a:buClr>
                <a:srgbClr val="000000"/>
              </a:buClr>
              <a:buFont typeface="Arial"/>
              <a:buNone/>
              <a:defRPr/>
            </a:lvl3pPr>
            <a:lvl4pPr marL="0" marR="0" indent="0" algn="l" rtl="0">
              <a:lnSpc>
                <a:spcPct val="100000"/>
              </a:lnSpc>
              <a:spcBef>
                <a:spcPts val="0"/>
              </a:spcBef>
              <a:spcAft>
                <a:spcPts val="0"/>
              </a:spcAft>
              <a:buClr>
                <a:srgbClr val="000000"/>
              </a:buClr>
              <a:buFont typeface="Arial"/>
              <a:buNone/>
              <a:defRPr/>
            </a:lvl4pPr>
            <a:lvl5pPr marL="0" marR="0" indent="0" algn="l" rtl="0">
              <a:lnSpc>
                <a:spcPct val="100000"/>
              </a:lnSpc>
              <a:spcBef>
                <a:spcPts val="0"/>
              </a:spcBef>
              <a:spcAft>
                <a:spcPts val="0"/>
              </a:spcAft>
              <a:buClr>
                <a:srgbClr val="000000"/>
              </a:buClr>
              <a:buFont typeface="Arial"/>
              <a:buNone/>
              <a:defRPr/>
            </a:lvl5pPr>
            <a:lvl6pPr marL="0" marR="0" indent="0" algn="l" rtl="0">
              <a:lnSpc>
                <a:spcPct val="100000"/>
              </a:lnSpc>
              <a:spcBef>
                <a:spcPts val="0"/>
              </a:spcBef>
              <a:spcAft>
                <a:spcPts val="0"/>
              </a:spcAft>
              <a:buClr>
                <a:srgbClr val="000000"/>
              </a:buClr>
              <a:buFont typeface="Arial"/>
              <a:buNone/>
              <a:defRPr/>
            </a:lvl6pPr>
            <a:lvl7pPr marL="0" marR="0" indent="0" algn="l" rtl="0">
              <a:lnSpc>
                <a:spcPct val="100000"/>
              </a:lnSpc>
              <a:spcBef>
                <a:spcPts val="0"/>
              </a:spcBef>
              <a:spcAft>
                <a:spcPts val="0"/>
              </a:spcAft>
              <a:buClr>
                <a:srgbClr val="000000"/>
              </a:buClr>
              <a:buFont typeface="Arial"/>
              <a:buNone/>
              <a:defRPr/>
            </a:lvl7pPr>
            <a:lvl8pPr marL="0" marR="0" indent="0" algn="l" rtl="0">
              <a:lnSpc>
                <a:spcPct val="100000"/>
              </a:lnSpc>
              <a:spcBef>
                <a:spcPts val="0"/>
              </a:spcBef>
              <a:spcAft>
                <a:spcPts val="0"/>
              </a:spcAft>
              <a:buClr>
                <a:srgbClr val="000000"/>
              </a:buClr>
              <a:buFont typeface="Arial"/>
              <a:buNone/>
              <a:defRPr/>
            </a:lvl8pPr>
            <a:lvl9pPr marL="0" marR="0" indent="0" algn="l" rtl="0">
              <a:lnSpc>
                <a:spcPct val="100000"/>
              </a:lnSpc>
              <a:spcBef>
                <a:spcPts val="0"/>
              </a:spcBef>
              <a:spcAft>
                <a:spcPts val="0"/>
              </a:spcAft>
              <a:buClr>
                <a:srgbClr val="000000"/>
              </a:buClr>
              <a:buFont typeface="Arial"/>
              <a:buNone/>
              <a:defRPr/>
            </a:lvl9pPr>
          </a:lstStyle>
          <a:p>
            <a:endParaRPr/>
          </a:p>
        </p:txBody>
      </p:sp>
      <p:sp>
        <p:nvSpPr>
          <p:cNvPr id="45" name="Shape 45"/>
          <p:cNvSpPr txBox="1">
            <a:spLocks noGrp="1"/>
          </p:cNvSpPr>
          <p:nvPr>
            <p:ph type="sldNum" idx="12"/>
          </p:nvPr>
        </p:nvSpPr>
        <p:spPr>
          <a:xfrm>
            <a:off x="9320107" y="8886613"/>
            <a:ext cx="2709332" cy="650240"/>
          </a:xfrm>
          <a:prstGeom prst="rect">
            <a:avLst/>
          </a:prstGeom>
          <a:noFill/>
          <a:ln>
            <a:noFill/>
          </a:ln>
        </p:spPr>
        <p:txBody>
          <a:bodyPr lIns="91425" tIns="91425" rIns="91425" bIns="91425" anchor="t" anchorCtr="0">
            <a:noAutofit/>
          </a:bodyPr>
          <a:lstStyle/>
          <a:p>
            <a:pPr marL="0" lvl="0" indent="0">
              <a:spcBef>
                <a:spcPts val="0"/>
              </a:spcBef>
              <a:buClr>
                <a:srgbClr val="000000"/>
              </a:buClr>
              <a:buFont typeface="Arial"/>
              <a:buNone/>
            </a:pPr>
            <a:endParaRPr/>
          </a:p>
          <a:p>
            <a:pPr marL="0" lvl="1" indent="0">
              <a:spcBef>
                <a:spcPts val="0"/>
              </a:spcBef>
              <a:buClr>
                <a:srgbClr val="000000"/>
              </a:buClr>
              <a:buFont typeface="Arial"/>
              <a:buNone/>
            </a:pPr>
            <a:endParaRPr/>
          </a:p>
          <a:p>
            <a:pPr marL="0" lvl="2" indent="0">
              <a:spcBef>
                <a:spcPts val="0"/>
              </a:spcBef>
              <a:buClr>
                <a:srgbClr val="000000"/>
              </a:buClr>
              <a:buFont typeface="Arial"/>
              <a:buNone/>
            </a:pPr>
            <a:endParaRPr/>
          </a:p>
          <a:p>
            <a:pPr marL="0" lvl="3" indent="0">
              <a:spcBef>
                <a:spcPts val="0"/>
              </a:spcBef>
              <a:buClr>
                <a:srgbClr val="000000"/>
              </a:buClr>
              <a:buFont typeface="Arial"/>
              <a:buNone/>
            </a:pPr>
            <a:endParaRPr/>
          </a:p>
          <a:p>
            <a:pPr marL="0" lvl="4" indent="0">
              <a:spcBef>
                <a:spcPts val="0"/>
              </a:spcBef>
              <a:buClr>
                <a:srgbClr val="000000"/>
              </a:buClr>
              <a:buFont typeface="Arial"/>
              <a:buNone/>
            </a:pPr>
            <a:endParaRPr/>
          </a:p>
          <a:p>
            <a:pPr marL="0" lvl="5" indent="0">
              <a:spcBef>
                <a:spcPts val="0"/>
              </a:spcBef>
              <a:buClr>
                <a:srgbClr val="000000"/>
              </a:buClr>
              <a:buFont typeface="Arial"/>
              <a:buNone/>
            </a:pPr>
            <a:endParaRPr/>
          </a:p>
          <a:p>
            <a:pPr marL="0" lvl="6" indent="0">
              <a:spcBef>
                <a:spcPts val="0"/>
              </a:spcBef>
              <a:buClr>
                <a:srgbClr val="000000"/>
              </a:buClr>
              <a:buFont typeface="Arial"/>
              <a:buNone/>
            </a:pPr>
            <a:endParaRPr/>
          </a:p>
          <a:p>
            <a:pPr marL="0" lvl="7" indent="0">
              <a:spcBef>
                <a:spcPts val="0"/>
              </a:spcBef>
              <a:buClr>
                <a:srgbClr val="000000"/>
              </a:buClr>
              <a:buFont typeface="Arial"/>
              <a:buNone/>
            </a:pPr>
            <a:endParaRPr/>
          </a:p>
          <a:p>
            <a:pPr marL="0" lvl="8" indent="0">
              <a:spcBef>
                <a:spcPts val="0"/>
              </a:spcBef>
              <a:buClr>
                <a:srgbClr val="000000"/>
              </a:buClr>
              <a:buFont typeface="Arial"/>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jp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571502" y="330200"/>
            <a:ext cx="11861798" cy="1397001"/>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chemeClr val="dk1"/>
              </a:buClr>
              <a:buFont typeface="Helvetica Neue"/>
              <a:buNone/>
              <a:defRPr/>
            </a:lvl1pPr>
            <a:lvl2pPr marL="0" marR="0" indent="0" algn="l" rtl="0">
              <a:lnSpc>
                <a:spcPct val="100000"/>
              </a:lnSpc>
              <a:spcBef>
                <a:spcPts val="0"/>
              </a:spcBef>
              <a:spcAft>
                <a:spcPts val="0"/>
              </a:spcAft>
              <a:buClr>
                <a:schemeClr val="dk1"/>
              </a:buClr>
              <a:buFont typeface="Helvetica Neue"/>
              <a:buNone/>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cxnSp>
        <p:nvCxnSpPr>
          <p:cNvPr id="10" name="Shape 10"/>
          <p:cNvCxnSpPr/>
          <p:nvPr/>
        </p:nvCxnSpPr>
        <p:spPr>
          <a:xfrm>
            <a:off x="647700" y="1968500"/>
            <a:ext cx="11709400" cy="0"/>
          </a:xfrm>
          <a:prstGeom prst="straightConnector1">
            <a:avLst/>
          </a:prstGeom>
          <a:noFill/>
          <a:ln w="12700" cap="rnd">
            <a:solidFill>
              <a:srgbClr val="888888"/>
            </a:solidFill>
            <a:prstDash val="solid"/>
            <a:miter/>
            <a:headEnd type="none" w="med" len="med"/>
            <a:tailEnd type="none" w="med" len="med"/>
          </a:ln>
        </p:spPr>
      </p:cxnSp>
      <p:sp>
        <p:nvSpPr>
          <p:cNvPr id="11" name="Shape 11"/>
          <p:cNvSpPr txBox="1">
            <a:spLocks noGrp="1"/>
          </p:cNvSpPr>
          <p:nvPr>
            <p:ph type="body" idx="1"/>
          </p:nvPr>
        </p:nvSpPr>
        <p:spPr>
          <a:xfrm>
            <a:off x="571502" y="2324100"/>
            <a:ext cx="11861798" cy="6565898"/>
          </a:xfrm>
          <a:prstGeom prst="rect">
            <a:avLst/>
          </a:prstGeom>
          <a:noFill/>
          <a:ln>
            <a:noFill/>
          </a:ln>
        </p:spPr>
        <p:txBody>
          <a:bodyPr lIns="91425" tIns="91425" rIns="91425" bIns="91425" anchor="t" anchorCtr="0"/>
          <a:lstStyle>
            <a:lvl1pPr marL="266700" marR="0" indent="76200" algn="l" rtl="0">
              <a:lnSpc>
                <a:spcPct val="100000"/>
              </a:lnSpc>
              <a:spcBef>
                <a:spcPts val="600"/>
              </a:spcBef>
              <a:spcAft>
                <a:spcPts val="0"/>
              </a:spcAft>
              <a:buClr>
                <a:srgbClr val="606060"/>
              </a:buClr>
              <a:buFont typeface="Helvetica Neue"/>
              <a:buChar char="•"/>
              <a:defRPr/>
            </a:lvl1pPr>
            <a:lvl2pPr marL="660400" marR="0" indent="12700" algn="l" rtl="0">
              <a:lnSpc>
                <a:spcPct val="100000"/>
              </a:lnSpc>
              <a:spcBef>
                <a:spcPts val="600"/>
              </a:spcBef>
              <a:spcAft>
                <a:spcPts val="0"/>
              </a:spcAft>
              <a:buClr>
                <a:srgbClr val="606060"/>
              </a:buClr>
              <a:buFont typeface="Helvetica Neue"/>
              <a:buChar char="•"/>
              <a:defRPr/>
            </a:lvl2pPr>
            <a:lvl3pPr marL="1104900" marR="0" indent="-25400" algn="l" rtl="0">
              <a:lnSpc>
                <a:spcPct val="100000"/>
              </a:lnSpc>
              <a:spcBef>
                <a:spcPts val="600"/>
              </a:spcBef>
              <a:spcAft>
                <a:spcPts val="0"/>
              </a:spcAft>
              <a:buClr>
                <a:srgbClr val="606060"/>
              </a:buClr>
              <a:buFont typeface="Helvetica Neue"/>
              <a:buChar char="•"/>
              <a:defRPr/>
            </a:lvl3pPr>
            <a:lvl4pPr marL="1549400" marR="0" indent="-50800" algn="l" rtl="0">
              <a:lnSpc>
                <a:spcPct val="100000"/>
              </a:lnSpc>
              <a:spcBef>
                <a:spcPts val="600"/>
              </a:spcBef>
              <a:spcAft>
                <a:spcPts val="0"/>
              </a:spcAft>
              <a:buClr>
                <a:srgbClr val="606060"/>
              </a:buClr>
              <a:buFont typeface="Helvetica Neue"/>
              <a:buChar char="•"/>
              <a:defRPr/>
            </a:lvl4pPr>
            <a:lvl5pPr marL="1993900" marR="0" indent="-50800" algn="l" rtl="0">
              <a:lnSpc>
                <a:spcPct val="100000"/>
              </a:lnSpc>
              <a:spcBef>
                <a:spcPts val="600"/>
              </a:spcBef>
              <a:spcAft>
                <a:spcPts val="0"/>
              </a:spcAft>
              <a:buClr>
                <a:srgbClr val="606060"/>
              </a:buClr>
              <a:buFont typeface="Helvetica Neue"/>
              <a:buChar char="•"/>
              <a:defRPr/>
            </a:lvl5pPr>
            <a:lvl6pPr marL="2451100" marR="0" indent="-50800" algn="l" rtl="0">
              <a:lnSpc>
                <a:spcPct val="100000"/>
              </a:lnSpc>
              <a:spcBef>
                <a:spcPts val="600"/>
              </a:spcBef>
              <a:spcAft>
                <a:spcPts val="0"/>
              </a:spcAft>
              <a:buClr>
                <a:srgbClr val="606060"/>
              </a:buClr>
              <a:buFont typeface="Helvetica Neue"/>
              <a:buChar char="•"/>
              <a:defRPr/>
            </a:lvl6pPr>
            <a:lvl7pPr marL="2908300" marR="0" indent="-50800" algn="l" rtl="0">
              <a:lnSpc>
                <a:spcPct val="100000"/>
              </a:lnSpc>
              <a:spcBef>
                <a:spcPts val="600"/>
              </a:spcBef>
              <a:spcAft>
                <a:spcPts val="0"/>
              </a:spcAft>
              <a:buClr>
                <a:srgbClr val="606060"/>
              </a:buClr>
              <a:buFont typeface="Helvetica Neue"/>
              <a:buChar char="•"/>
              <a:defRPr/>
            </a:lvl7pPr>
            <a:lvl8pPr marL="3365500" marR="0" indent="-50800" algn="l" rtl="0">
              <a:lnSpc>
                <a:spcPct val="100000"/>
              </a:lnSpc>
              <a:spcBef>
                <a:spcPts val="600"/>
              </a:spcBef>
              <a:spcAft>
                <a:spcPts val="0"/>
              </a:spcAft>
              <a:buClr>
                <a:srgbClr val="606060"/>
              </a:buClr>
              <a:buFont typeface="Helvetica Neue"/>
              <a:buChar char="•"/>
              <a:defRPr/>
            </a:lvl8pPr>
            <a:lvl9pPr marL="3822700" marR="0" indent="-50800" algn="l" rtl="0">
              <a:lnSpc>
                <a:spcPct val="100000"/>
              </a:lnSpc>
              <a:spcBef>
                <a:spcPts val="600"/>
              </a:spcBef>
              <a:spcAft>
                <a:spcPts val="0"/>
              </a:spcAft>
              <a:buClr>
                <a:srgbClr val="606060"/>
              </a:buClr>
              <a:buFont typeface="Helvetica Neue"/>
              <a:buChar char="•"/>
              <a:defRPr/>
            </a:lvl9pPr>
          </a:lstStyle>
          <a:p>
            <a:endParaRPr/>
          </a:p>
        </p:txBody>
      </p:sp>
      <p:pic>
        <p:nvPicPr>
          <p:cNvPr id="12" name="Shape 12"/>
          <p:cNvPicPr preferRelativeResize="0"/>
          <p:nvPr/>
        </p:nvPicPr>
        <p:blipFill rotWithShape="1">
          <a:blip r:embed="rId11">
            <a:alphaModFix/>
          </a:blip>
          <a:srcRect/>
          <a:stretch/>
        </p:blipFill>
        <p:spPr>
          <a:xfrm>
            <a:off x="9920129" y="330201"/>
            <a:ext cx="2513169" cy="1563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
        <p:cNvGrpSpPr/>
        <p:nvPr/>
      </p:nvGrpSpPr>
      <p:grpSpPr>
        <a:xfrm>
          <a:off x="0" y="0"/>
          <a:ext cx="0" cy="0"/>
          <a:chOff x="0" y="0"/>
          <a:chExt cx="0" cy="0"/>
        </a:xfrm>
      </p:grpSpPr>
      <p:sp>
        <p:nvSpPr>
          <p:cNvPr id="47" name="Shape 47"/>
          <p:cNvSpPr/>
          <p:nvPr/>
        </p:nvSpPr>
        <p:spPr>
          <a:xfrm>
            <a:off x="0" y="9536853"/>
            <a:ext cx="13004799" cy="216747"/>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8" name="Shape 48"/>
          <p:cNvSpPr/>
          <p:nvPr/>
        </p:nvSpPr>
        <p:spPr>
          <a:xfrm>
            <a:off x="0" y="3"/>
            <a:ext cx="13004799" cy="1981683"/>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9" name="Shape 49"/>
          <p:cNvSpPr/>
          <p:nvPr/>
        </p:nvSpPr>
        <p:spPr>
          <a:xfrm>
            <a:off x="0" y="0"/>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0" name="Shape 50"/>
          <p:cNvSpPr/>
          <p:nvPr/>
        </p:nvSpPr>
        <p:spPr>
          <a:xfrm>
            <a:off x="12788053" y="0"/>
            <a:ext cx="216747" cy="9753599"/>
          </a:xfrm>
          <a:prstGeom prst="rect">
            <a:avLst/>
          </a:prstGeom>
          <a:solidFill>
            <a:srgbClr val="FFFFFF"/>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1" name="Shape 51"/>
          <p:cNvSpPr/>
          <p:nvPr/>
        </p:nvSpPr>
        <p:spPr>
          <a:xfrm>
            <a:off x="212412" y="9085707"/>
            <a:ext cx="12562637" cy="440266"/>
          </a:xfrm>
          <a:prstGeom prst="rect">
            <a:avLst/>
          </a:prstGeom>
          <a:solidFill>
            <a:schemeClr val="accent3"/>
          </a:solidFill>
          <a:ln>
            <a:noFill/>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52" name="Shape 52"/>
          <p:cNvSpPr txBox="1">
            <a:spLocks noGrp="1"/>
          </p:cNvSpPr>
          <p:nvPr>
            <p:ph type="dt" idx="10"/>
          </p:nvPr>
        </p:nvSpPr>
        <p:spPr>
          <a:xfrm>
            <a:off x="8236374" y="9109310"/>
            <a:ext cx="4330598" cy="520191"/>
          </a:xfrm>
          <a:prstGeom prst="rect">
            <a:avLst/>
          </a:prstGeom>
          <a:noFill/>
          <a:ln>
            <a:noFill/>
          </a:ln>
        </p:spPr>
        <p:txBody>
          <a:bodyPr lIns="91425" tIns="91425" rIns="91425" bIns="91425" anchor="t" anchorCtr="0"/>
          <a:lstStyle>
            <a:lvl1pPr marL="0" marR="0" indent="0" algn="r"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53" name="Shape 53"/>
          <p:cNvSpPr txBox="1">
            <a:spLocks noGrp="1"/>
          </p:cNvSpPr>
          <p:nvPr>
            <p:ph type="ftr" idx="11"/>
          </p:nvPr>
        </p:nvSpPr>
        <p:spPr>
          <a:xfrm>
            <a:off x="433493" y="9117650"/>
            <a:ext cx="5093547" cy="520191"/>
          </a:xfrm>
          <a:prstGeom prst="rect">
            <a:avLst/>
          </a:prstGeom>
          <a:noFill/>
          <a:ln>
            <a:noFill/>
          </a:ln>
        </p:spPr>
        <p:txBody>
          <a:bodyPr lIns="91425" tIns="91425" rIns="91425" bIns="91425" anchor="t" anchorCtr="0"/>
          <a:lstStyle>
            <a:lvl1pPr marL="0" marR="0" indent="0" algn="l" rtl="0">
              <a:spcBef>
                <a:spcPts val="0"/>
              </a:spcBef>
              <a:defRPr/>
            </a:lvl1pPr>
            <a:lvl2pPr marL="650164" marR="0" indent="-2463" algn="l" rtl="0">
              <a:spcBef>
                <a:spcPts val="0"/>
              </a:spcBef>
              <a:defRPr/>
            </a:lvl2pPr>
            <a:lvl3pPr marL="1300326" marR="0" indent="-4925" algn="l" rtl="0">
              <a:spcBef>
                <a:spcPts val="0"/>
              </a:spcBef>
              <a:defRPr/>
            </a:lvl3pPr>
            <a:lvl4pPr marL="1950490" marR="0" indent="-7390" algn="l" rtl="0">
              <a:spcBef>
                <a:spcPts val="0"/>
              </a:spcBef>
              <a:defRPr/>
            </a:lvl4pPr>
            <a:lvl5pPr marL="2600653" marR="0" indent="-9853" algn="l" rtl="0">
              <a:spcBef>
                <a:spcPts val="0"/>
              </a:spcBef>
              <a:defRPr/>
            </a:lvl5pPr>
            <a:lvl6pPr marL="3250816" marR="0" indent="-12315" algn="l" rtl="0">
              <a:spcBef>
                <a:spcPts val="0"/>
              </a:spcBef>
              <a:defRPr/>
            </a:lvl6pPr>
            <a:lvl7pPr marL="3900981" marR="0" indent="-2080" algn="l" rtl="0">
              <a:spcBef>
                <a:spcPts val="0"/>
              </a:spcBef>
              <a:defRPr/>
            </a:lvl7pPr>
            <a:lvl8pPr marL="4551142" marR="0" indent="-4541" algn="l" rtl="0">
              <a:spcBef>
                <a:spcPts val="0"/>
              </a:spcBef>
              <a:defRPr/>
            </a:lvl8pPr>
            <a:lvl9pPr marL="5201307" marR="0" indent="-7006" algn="l" rtl="0">
              <a:spcBef>
                <a:spcPts val="0"/>
              </a:spcBef>
              <a:defRPr/>
            </a:lvl9pPr>
          </a:lstStyle>
          <a:p>
            <a:endParaRPr/>
          </a:p>
        </p:txBody>
      </p:sp>
      <p:sp>
        <p:nvSpPr>
          <p:cNvPr id="54" name="Shape 54"/>
          <p:cNvSpPr/>
          <p:nvPr/>
        </p:nvSpPr>
        <p:spPr>
          <a:xfrm>
            <a:off x="216747" y="221083"/>
            <a:ext cx="12562637" cy="9311436"/>
          </a:xfrm>
          <a:prstGeom prst="rect">
            <a:avLst/>
          </a:prstGeom>
          <a:noFill/>
          <a:ln w="9525" cap="flat">
            <a:solidFill>
              <a:srgbClr val="7B9899"/>
            </a:solidFill>
            <a:prstDash val="solid"/>
            <a:miter/>
            <a:headEnd type="none" w="med" len="med"/>
            <a:tailEnd type="none" w="med" len="med"/>
          </a:ln>
        </p:spPr>
        <p:txBody>
          <a:bodyPr lIns="130025" tIns="65000" rIns="130025" bIns="650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cxnSp>
        <p:nvCxnSpPr>
          <p:cNvPr id="55" name="Shape 55"/>
          <p:cNvCxnSpPr/>
          <p:nvPr/>
        </p:nvCxnSpPr>
        <p:spPr>
          <a:xfrm>
            <a:off x="216747" y="1815811"/>
            <a:ext cx="12562637" cy="0"/>
          </a:xfrm>
          <a:prstGeom prst="straightConnector1">
            <a:avLst/>
          </a:prstGeom>
          <a:noFill/>
          <a:ln w="9525" cap="flat">
            <a:solidFill>
              <a:srgbClr val="7B9899"/>
            </a:solidFill>
            <a:prstDash val="dash"/>
            <a:round/>
            <a:headEnd type="none" w="med" len="med"/>
            <a:tailEnd type="none" w="med" len="med"/>
          </a:ln>
        </p:spPr>
      </p:cxnSp>
      <p:sp>
        <p:nvSpPr>
          <p:cNvPr id="56" name="Shape 56"/>
          <p:cNvSpPr/>
          <p:nvPr/>
        </p:nvSpPr>
        <p:spPr>
          <a:xfrm>
            <a:off x="6068907" y="1359695"/>
            <a:ext cx="866986" cy="866986"/>
          </a:xfrm>
          <a:prstGeom prst="ellipse">
            <a:avLst/>
          </a:prstGeom>
          <a:solidFill>
            <a:srgbClr val="FFFFFF"/>
          </a:solidFill>
          <a:ln>
            <a:noFill/>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57" name="Shape 57"/>
          <p:cNvSpPr/>
          <p:nvPr/>
        </p:nvSpPr>
        <p:spPr>
          <a:xfrm>
            <a:off x="6203291" y="1494078"/>
            <a:ext cx="598220" cy="598220"/>
          </a:xfrm>
          <a:prstGeom prst="ellipse">
            <a:avLst/>
          </a:prstGeom>
          <a:solidFill>
            <a:srgbClr val="FFFFFF"/>
          </a:solidFill>
          <a:ln w="50800" cap="rnd">
            <a:solidFill>
              <a:srgbClr val="7B9899"/>
            </a:solidFill>
            <a:prstDash val="solid"/>
            <a:round/>
            <a:headEnd type="none" w="med" len="med"/>
            <a:tailEnd type="none" w="med" len="med"/>
          </a:ln>
        </p:spPr>
        <p:txBody>
          <a:bodyPr lIns="130025" tIns="65000" rIns="130025" bIns="650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lt1"/>
              </a:solidFill>
              <a:latin typeface="Arial"/>
              <a:ea typeface="Arial"/>
              <a:cs typeface="Arial"/>
              <a:sym typeface="Arial"/>
            </a:endParaRPr>
          </a:p>
        </p:txBody>
      </p:sp>
      <p:sp>
        <p:nvSpPr>
          <p:cNvPr id="58" name="Shape 58"/>
          <p:cNvSpPr txBox="1">
            <a:spLocks noGrp="1"/>
          </p:cNvSpPr>
          <p:nvPr>
            <p:ph type="sldNum" idx="12"/>
          </p:nvPr>
        </p:nvSpPr>
        <p:spPr>
          <a:xfrm>
            <a:off x="6177280" y="1479358"/>
            <a:ext cx="650240" cy="627661"/>
          </a:xfrm>
          <a:prstGeom prst="rect">
            <a:avLst/>
          </a:prstGeom>
          <a:noFill/>
          <a:ln>
            <a:noFill/>
          </a:ln>
        </p:spPr>
        <p:txBody>
          <a:bodyPr lIns="91425" tIns="91425" rIns="91425" bIns="91425" anchor="ctr" anchorCtr="0">
            <a:noAutofit/>
          </a:bodyPr>
          <a:lstStyle/>
          <a:p>
            <a:pPr marL="0" lvl="0" indent="-88900">
              <a:spcBef>
                <a:spcPts val="0"/>
              </a:spcBef>
              <a:buClr>
                <a:srgbClr val="000000"/>
              </a:buClr>
              <a:buFont typeface="Arial"/>
              <a:buChar char="●"/>
            </a:pPr>
            <a:endParaRPr/>
          </a:p>
          <a:p>
            <a:pPr marL="650164" lvl="1" indent="-91364">
              <a:spcBef>
                <a:spcPts val="0"/>
              </a:spcBef>
              <a:buClr>
                <a:srgbClr val="000000"/>
              </a:buClr>
              <a:buFont typeface="Courier New"/>
              <a:buChar char="o"/>
            </a:pPr>
            <a:endParaRPr/>
          </a:p>
          <a:p>
            <a:pPr marL="1300326" lvl="2" indent="-93825">
              <a:spcBef>
                <a:spcPts val="0"/>
              </a:spcBef>
              <a:buClr>
                <a:srgbClr val="000000"/>
              </a:buClr>
              <a:buFont typeface="Wingdings"/>
              <a:buChar char="§"/>
            </a:pPr>
            <a:endParaRPr/>
          </a:p>
          <a:p>
            <a:pPr marL="1950490" lvl="3" indent="-96290">
              <a:spcBef>
                <a:spcPts val="0"/>
              </a:spcBef>
              <a:buClr>
                <a:srgbClr val="000000"/>
              </a:buClr>
              <a:buFont typeface="Arial"/>
              <a:buChar char="●"/>
            </a:pPr>
            <a:endParaRPr/>
          </a:p>
          <a:p>
            <a:pPr marL="2600653" lvl="4" indent="-98753">
              <a:spcBef>
                <a:spcPts val="0"/>
              </a:spcBef>
              <a:buClr>
                <a:srgbClr val="000000"/>
              </a:buClr>
              <a:buFont typeface="Courier New"/>
              <a:buChar char="o"/>
            </a:pPr>
            <a:endParaRPr/>
          </a:p>
          <a:p>
            <a:pPr marL="3250816" lvl="5" indent="-101215">
              <a:spcBef>
                <a:spcPts val="0"/>
              </a:spcBef>
              <a:buClr>
                <a:srgbClr val="000000"/>
              </a:buClr>
              <a:buFont typeface="Wingdings"/>
              <a:buChar char="§"/>
            </a:pPr>
            <a:endParaRPr/>
          </a:p>
          <a:p>
            <a:pPr marL="3900981" lvl="6" indent="-90980">
              <a:spcBef>
                <a:spcPts val="0"/>
              </a:spcBef>
              <a:buClr>
                <a:srgbClr val="000000"/>
              </a:buClr>
              <a:buFont typeface="Arial"/>
              <a:buChar char="●"/>
            </a:pPr>
            <a:endParaRPr/>
          </a:p>
          <a:p>
            <a:pPr marL="4551142" lvl="7" indent="-93441">
              <a:spcBef>
                <a:spcPts val="0"/>
              </a:spcBef>
              <a:buClr>
                <a:srgbClr val="000000"/>
              </a:buClr>
              <a:buFont typeface="Courier New"/>
              <a:buChar char="o"/>
            </a:pPr>
            <a:endParaRPr/>
          </a:p>
          <a:p>
            <a:pPr marL="5201307" lvl="8" indent="-95906">
              <a:spcBef>
                <a:spcPts val="0"/>
              </a:spcBef>
              <a:buClr>
                <a:srgbClr val="000000"/>
              </a:buClr>
              <a:buFont typeface="Wingdings"/>
              <a:buChar char="§"/>
            </a:pPr>
            <a:endParaRPr/>
          </a:p>
        </p:txBody>
      </p:sp>
      <p:sp>
        <p:nvSpPr>
          <p:cNvPr id="59" name="Shape 59"/>
          <p:cNvSpPr txBox="1">
            <a:spLocks noGrp="1"/>
          </p:cNvSpPr>
          <p:nvPr>
            <p:ph type="title"/>
          </p:nvPr>
        </p:nvSpPr>
        <p:spPr>
          <a:xfrm>
            <a:off x="429160" y="325119"/>
            <a:ext cx="12137812" cy="1079397"/>
          </a:xfrm>
          <a:prstGeom prst="rect">
            <a:avLst/>
          </a:prstGeom>
          <a:noFill/>
          <a:ln>
            <a:noFill/>
          </a:ln>
        </p:spPr>
        <p:txBody>
          <a:bodyPr lIns="91425" tIns="91425" rIns="91425" bIns="91425" anchor="b" anchorCtr="0"/>
          <a:lstStyle>
            <a:lvl1pPr marL="0" marR="0" indent="0" algn="ctr" rtl="0">
              <a:spcBef>
                <a:spcPts val="0"/>
              </a:spcBef>
              <a:buClr>
                <a:srgbClr val="7B9899"/>
              </a:buClr>
              <a:buFont typeface="Georgia"/>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0" name="Shape 60"/>
          <p:cNvSpPr txBox="1">
            <a:spLocks noGrp="1"/>
          </p:cNvSpPr>
          <p:nvPr>
            <p:ph type="body" idx="1"/>
          </p:nvPr>
        </p:nvSpPr>
        <p:spPr>
          <a:xfrm>
            <a:off x="429160" y="2167466"/>
            <a:ext cx="12137812" cy="6541414"/>
          </a:xfrm>
          <a:prstGeom prst="rect">
            <a:avLst/>
          </a:prstGeom>
          <a:noFill/>
          <a:ln>
            <a:noFill/>
          </a:ln>
        </p:spPr>
        <p:txBody>
          <a:bodyPr lIns="91425" tIns="91425" rIns="91425" bIns="91425" anchor="t" anchorCtr="0"/>
          <a:lstStyle>
            <a:lvl1pPr marL="390098" marR="0" indent="-184993" algn="l" rtl="0">
              <a:spcBef>
                <a:spcPts val="760"/>
              </a:spcBef>
              <a:buClr>
                <a:schemeClr val="accent1"/>
              </a:buClr>
              <a:buFont typeface="Georgia"/>
              <a:buChar char="●"/>
              <a:defRPr/>
            </a:lvl1pPr>
            <a:lvl2pPr marL="780196" marR="0" indent="-261401" algn="l" rtl="0">
              <a:spcBef>
                <a:spcPts val="620"/>
              </a:spcBef>
              <a:buClr>
                <a:schemeClr val="accent2"/>
              </a:buClr>
              <a:buFont typeface="Georgia"/>
              <a:buChar char="○"/>
              <a:defRPr/>
            </a:lvl2pPr>
            <a:lvl3pPr marL="1170294" marR="0" indent="-198743" algn="l" rtl="0">
              <a:spcBef>
                <a:spcPts val="560"/>
              </a:spcBef>
              <a:buClr>
                <a:schemeClr val="accent3"/>
              </a:buClr>
              <a:buFont typeface="Georgia"/>
              <a:buChar char="•"/>
              <a:defRPr/>
            </a:lvl3pPr>
            <a:lvl4pPr marL="1560392" marR="0" indent="-204031" algn="l" rtl="0">
              <a:spcBef>
                <a:spcPts val="560"/>
              </a:spcBef>
              <a:buClr>
                <a:schemeClr val="accent4"/>
              </a:buClr>
              <a:buFont typeface="Georgia"/>
              <a:buChar char="•"/>
              <a:defRPr/>
            </a:lvl4pPr>
            <a:lvl5pPr marL="1950490" marR="0" indent="-172490" algn="l" rtl="0">
              <a:spcBef>
                <a:spcPts val="520"/>
              </a:spcBef>
              <a:buClr>
                <a:schemeClr val="accent5"/>
              </a:buClr>
              <a:buFont typeface="Georgia"/>
              <a:buChar char="•"/>
              <a:defRPr/>
            </a:lvl5pPr>
            <a:lvl6pPr marL="2340587" marR="0" indent="-138407" algn="l" rtl="0">
              <a:spcBef>
                <a:spcPts val="520"/>
              </a:spcBef>
              <a:buClr>
                <a:schemeClr val="accent6"/>
              </a:buClr>
              <a:buFont typeface="Georgia"/>
              <a:buChar char="●"/>
              <a:defRPr/>
            </a:lvl6pPr>
            <a:lvl7pPr marL="2730685" marR="0" indent="-135439" algn="l" rtl="0">
              <a:spcBef>
                <a:spcPts val="460"/>
              </a:spcBef>
              <a:buClr>
                <a:srgbClr val="B85740"/>
              </a:buClr>
              <a:buFont typeface="Georgia"/>
              <a:buChar char="•"/>
              <a:defRPr/>
            </a:lvl7pPr>
            <a:lvl8pPr marL="2990751" marR="0" indent="-114200" algn="l" rtl="0">
              <a:spcBef>
                <a:spcPts val="460"/>
              </a:spcBef>
              <a:buClr>
                <a:srgbClr val="7B6C62"/>
              </a:buClr>
              <a:buFont typeface="Georgia"/>
              <a:buChar char="•"/>
              <a:defRPr/>
            </a:lvl8pPr>
            <a:lvl9pPr marL="3380849" marR="0" indent="-155049" algn="l" rtl="0">
              <a:spcBef>
                <a:spcPts val="400"/>
              </a:spcBef>
              <a:buClr>
                <a:srgbClr val="B49E02"/>
              </a:buClr>
              <a:buFont typeface="Georgia"/>
              <a:buChar char="•"/>
              <a:defRPr/>
            </a:lvl9pPr>
          </a:lstStyle>
          <a:p>
            <a:endParaRPr/>
          </a:p>
        </p:txBody>
      </p:sp>
      <p:pic>
        <p:nvPicPr>
          <p:cNvPr id="61" name="Shape 61"/>
          <p:cNvPicPr preferRelativeResize="0"/>
          <p:nvPr/>
        </p:nvPicPr>
        <p:blipFill rotWithShape="1">
          <a:blip r:embed="rId12">
            <a:alphaModFix/>
          </a:blip>
          <a:srcRect/>
          <a:stretch/>
        </p:blipFill>
        <p:spPr>
          <a:xfrm>
            <a:off x="571500" y="7717017"/>
            <a:ext cx="2513169" cy="1563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4" r:id="rId7"/>
    <p:sldLayoutId id="2147483665" r:id="rId8"/>
    <p:sldLayoutId id="2147483666" r:id="rId9"/>
    <p:sldLayoutId id="2147483667" r:id="rId10"/>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toolmatch.esipfed.org/index.php" TargetMode="External"/><Relationship Id="rId7" Type="http://schemas.openxmlformats.org/officeDocument/2006/relationships/hyperlink" Target="http://wiki.esipfed.org/index.php/ToolMatch"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hyperlink" Target="https://github.com/ESIPFed/toolmatch-ontology" TargetMode="External"/><Relationship Id="rId5" Type="http://schemas.openxmlformats.org/officeDocument/2006/relationships/hyperlink" Target="https://github.com/ESIPFed/Toolmatch" TargetMode="External"/><Relationship Id="rId4" Type="http://schemas.openxmlformats.org/officeDocument/2006/relationships/hyperlink" Target="mailto:esipfed.org@ESIPFe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hyperlink" Target="http://toolmatch.esipfed.org/ont_cmap"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hyperlink" Target="http://pushingsocial.com/wp-content/uploads/2013/12/social-media-tools-swiss-knife.jp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558802" y="2442741"/>
            <a:ext cx="11861798" cy="2281659"/>
          </a:xfrm>
          <a:prstGeom prst="rect">
            <a:avLst/>
          </a:prstGeom>
          <a:noFill/>
          <a:ln>
            <a:noFill/>
          </a:ln>
        </p:spPr>
        <p:txBody>
          <a:bodyPr lIns="50775" tIns="50775" rIns="50775" bIns="50775" anchor="b" anchorCtr="0">
            <a:noAutofit/>
          </a:bodyPr>
          <a:lstStyle/>
          <a:p>
            <a:pPr marL="0" marR="0" lvl="0" indent="0" algn="ctr" rtl="0">
              <a:spcBef>
                <a:spcPts val="0"/>
              </a:spcBef>
              <a:buClr>
                <a:schemeClr val="dk1"/>
              </a:buClr>
              <a:buSzPct val="25000"/>
              <a:buFont typeface="Georgia"/>
              <a:buNone/>
            </a:pPr>
            <a:r>
              <a:rPr lang="en-US" sz="4800" b="0" i="0" u="none" strike="noStrike" cap="none" baseline="0" dirty="0" err="1" smtClean="0">
                <a:solidFill>
                  <a:srgbClr val="7B9899"/>
                </a:solidFill>
                <a:latin typeface="Helvetica Neue"/>
                <a:ea typeface="Georgia"/>
                <a:cs typeface="Georgia"/>
                <a:sym typeface="Georgia"/>
              </a:rPr>
              <a:t>ToolMatch</a:t>
            </a:r>
            <a:r>
              <a:rPr lang="en-US" sz="4800" b="0" i="0" u="none" strike="noStrike" cap="none" baseline="0" dirty="0" smtClean="0">
                <a:solidFill>
                  <a:srgbClr val="7B9899"/>
                </a:solidFill>
                <a:latin typeface="Helvetica Neue"/>
                <a:ea typeface="Georgia"/>
                <a:cs typeface="Georgia"/>
                <a:sym typeface="Georgia"/>
              </a:rPr>
              <a:t> Sprint:</a:t>
            </a:r>
            <a:r>
              <a:rPr lang="en-US" sz="4800" dirty="0">
                <a:solidFill>
                  <a:srgbClr val="7B9899"/>
                </a:solidFill>
                <a:latin typeface="Helvetica Neue"/>
                <a:ea typeface="Georgia"/>
                <a:cs typeface="Georgia"/>
                <a:sym typeface="Georgia"/>
              </a:rPr>
              <a:t/>
            </a:r>
            <a:br>
              <a:rPr lang="en-US" sz="4800" dirty="0">
                <a:solidFill>
                  <a:srgbClr val="7B9899"/>
                </a:solidFill>
                <a:latin typeface="Helvetica Neue"/>
                <a:ea typeface="Georgia"/>
                <a:cs typeface="Georgia"/>
                <a:sym typeface="Georgia"/>
              </a:rPr>
            </a:br>
            <a:r>
              <a:rPr lang="en-US" sz="4800" b="0" i="0" u="none" strike="noStrike" cap="none" dirty="0" smtClean="0">
                <a:solidFill>
                  <a:srgbClr val="7B9899"/>
                </a:solidFill>
                <a:latin typeface="Helvetica Neue"/>
                <a:ea typeface="Georgia"/>
                <a:cs typeface="Georgia"/>
                <a:sym typeface="Georgia"/>
              </a:rPr>
              <a:t>be part of the </a:t>
            </a:r>
            <a:r>
              <a:rPr lang="en-US" sz="4800" b="0" i="0" u="none" strike="noStrike" cap="none" dirty="0" err="1" smtClean="0">
                <a:solidFill>
                  <a:srgbClr val="7B9899"/>
                </a:solidFill>
                <a:latin typeface="Helvetica Neue"/>
                <a:ea typeface="Georgia"/>
                <a:cs typeface="Georgia"/>
                <a:sym typeface="Georgia"/>
              </a:rPr>
              <a:t>geoinformation</a:t>
            </a:r>
            <a:r>
              <a:rPr lang="en-US" sz="4800" b="0" i="0" u="none" strike="noStrike" cap="none" dirty="0" smtClean="0">
                <a:solidFill>
                  <a:srgbClr val="7B9899"/>
                </a:solidFill>
                <a:latin typeface="Helvetica Neue"/>
                <a:ea typeface="Georgia"/>
                <a:cs typeface="Georgia"/>
                <a:sym typeface="Georgia"/>
              </a:rPr>
              <a:t> </a:t>
            </a:r>
            <a:r>
              <a:rPr lang="en-US" sz="4800" b="0" i="0" u="none" strike="noStrike" cap="none" dirty="0" err="1" smtClean="0">
                <a:solidFill>
                  <a:srgbClr val="7B9899"/>
                </a:solidFill>
                <a:latin typeface="Helvetica Neue"/>
                <a:ea typeface="Georgia"/>
                <a:cs typeface="Georgia"/>
                <a:sym typeface="Georgia"/>
              </a:rPr>
              <a:t>blueshift</a:t>
            </a:r>
            <a:r>
              <a:rPr lang="en-US" sz="4800" b="0" i="0" u="none" strike="noStrike" cap="none" dirty="0" smtClean="0">
                <a:solidFill>
                  <a:srgbClr val="7B9899"/>
                </a:solidFill>
                <a:latin typeface="Helvetica Neue"/>
                <a:ea typeface="Georgia"/>
                <a:cs typeface="Georgia"/>
                <a:sym typeface="Georgia"/>
              </a:rPr>
              <a:t>!</a:t>
            </a:r>
            <a:endParaRPr lang="en-US" sz="4800" b="0" i="0" u="none" strike="noStrike" cap="none" baseline="0" dirty="0">
              <a:solidFill>
                <a:srgbClr val="7B9899"/>
              </a:solidFill>
              <a:latin typeface="Helvetica Neue"/>
              <a:ea typeface="Georgia"/>
              <a:cs typeface="Georgia"/>
              <a:sym typeface="Georgia"/>
            </a:endParaRPr>
          </a:p>
        </p:txBody>
      </p:sp>
      <p:sp>
        <p:nvSpPr>
          <p:cNvPr id="202" name="Shape 202"/>
          <p:cNvSpPr txBox="1">
            <a:spLocks noGrp="1"/>
          </p:cNvSpPr>
          <p:nvPr>
            <p:ph type="body" idx="1"/>
          </p:nvPr>
        </p:nvSpPr>
        <p:spPr>
          <a:xfrm>
            <a:off x="584200" y="5410199"/>
            <a:ext cx="11861798" cy="2743201"/>
          </a:xfrm>
          <a:prstGeom prst="rect">
            <a:avLst/>
          </a:prstGeom>
          <a:noFill/>
          <a:ln>
            <a:noFill/>
          </a:ln>
        </p:spPr>
        <p:txBody>
          <a:bodyPr lIns="50775" tIns="50775" rIns="50775" bIns="50775" anchor="t" anchorCtr="0">
            <a:noAutofit/>
          </a:bodyPr>
          <a:lstStyle/>
          <a:p>
            <a:pPr marL="0" marR="0" lvl="0" indent="0" algn="ctr" rtl="0">
              <a:spcBef>
                <a:spcPts val="0"/>
              </a:spcBef>
              <a:buClr>
                <a:schemeClr val="accent1"/>
              </a:buClr>
              <a:buSzPct val="25000"/>
              <a:buFont typeface="Helvetica Neue"/>
              <a:buNone/>
            </a:pPr>
            <a:r>
              <a:rPr lang="en-US" sz="2800" b="1" i="1" u="none" strike="noStrike" cap="none" baseline="0" dirty="0" smtClean="0">
                <a:solidFill>
                  <a:schemeClr val="dk1"/>
                </a:solidFill>
                <a:latin typeface="Helvetica Neue"/>
                <a:ea typeface="Helvetica Neue"/>
                <a:cs typeface="Helvetica Neue"/>
                <a:sym typeface="Helvetica Neue"/>
              </a:rPr>
              <a:t>[A </a:t>
            </a:r>
            <a:r>
              <a:rPr lang="en-US" sz="2800" b="1" i="1" dirty="0" smtClean="0">
                <a:solidFill>
                  <a:schemeClr val="dk1"/>
                </a:solidFill>
                <a:latin typeface="Helvetica Neue"/>
                <a:ea typeface="Helvetica Neue"/>
                <a:cs typeface="Helvetica Neue"/>
                <a:sym typeface="Helvetica Neue"/>
              </a:rPr>
              <a:t>sprint </a:t>
            </a:r>
            <a:r>
              <a:rPr lang="en-US" sz="2800" b="1" i="1" u="none" strike="noStrike" cap="none" baseline="0" dirty="0" smtClean="0">
                <a:solidFill>
                  <a:schemeClr val="dk1"/>
                </a:solidFill>
                <a:latin typeface="Helvetica Neue"/>
                <a:ea typeface="Helvetica Neue"/>
                <a:cs typeface="Helvetica Neue"/>
                <a:sym typeface="Helvetica Neue"/>
              </a:rPr>
              <a:t>for  knowledge elicitation]</a:t>
            </a:r>
          </a:p>
          <a:p>
            <a:pPr marL="0" marR="0" lvl="0" indent="0" algn="ctr" rtl="0">
              <a:spcBef>
                <a:spcPts val="0"/>
              </a:spcBef>
              <a:buClr>
                <a:schemeClr val="accent1"/>
              </a:buClr>
              <a:buSzPct val="25000"/>
              <a:buFont typeface="Helvetica Neue"/>
              <a:buNone/>
            </a:pPr>
            <a:r>
              <a:rPr lang="en-US" sz="3000" b="1" i="1" dirty="0" smtClean="0">
                <a:latin typeface="Helvetica Neue"/>
                <a:ea typeface="Helvetica Neue"/>
                <a:cs typeface="Helvetica Neue"/>
                <a:sym typeface="Helvetica Neue"/>
              </a:rPr>
              <a:t>Summer Meeting 2016</a:t>
            </a:r>
          </a:p>
          <a:p>
            <a:pPr marL="0" marR="0" lvl="0" indent="0" algn="ctr" rtl="0">
              <a:spcBef>
                <a:spcPts val="0"/>
              </a:spcBef>
              <a:buClr>
                <a:schemeClr val="accent1"/>
              </a:buClr>
              <a:buSzPct val="25000"/>
              <a:buFont typeface="Helvetica Neue"/>
              <a:buNone/>
            </a:pPr>
            <a:r>
              <a:rPr lang="en-US" sz="3000" b="1" i="1" dirty="0" smtClean="0">
                <a:latin typeface="Helvetica Neue"/>
                <a:ea typeface="Helvetica Neue"/>
                <a:cs typeface="Helvetica Neue"/>
                <a:sym typeface="Helvetica Neue"/>
              </a:rPr>
              <a:t>Thursday, July 21st</a:t>
            </a:r>
            <a:endParaRPr sz="2800" b="0" i="0" u="none" strike="noStrike" cap="none" baseline="0" dirty="0">
              <a:solidFill>
                <a:schemeClr val="dk1"/>
              </a:solidFill>
              <a:latin typeface="Helvetica Neue"/>
              <a:ea typeface="Helvetica Neue"/>
              <a:cs typeface="Helvetica Neue"/>
              <a:sym typeface="Helvetica Neue"/>
            </a:endParaRPr>
          </a:p>
          <a:p>
            <a:pPr marL="0" lvl="0" indent="0" algn="ctr">
              <a:spcBef>
                <a:spcPts val="560"/>
              </a:spcBef>
              <a:buSzPct val="25000"/>
              <a:buNone/>
            </a:pPr>
            <a:r>
              <a:rPr lang="en-US" sz="2800" dirty="0" smtClean="0">
                <a:solidFill>
                  <a:schemeClr val="dk1"/>
                </a:solidFill>
                <a:latin typeface="Helvetica Neue"/>
                <a:ea typeface="Helvetica Neue"/>
                <a:cs typeface="Helvetica Neue"/>
                <a:sym typeface="Helvetica Neue"/>
              </a:rPr>
              <a:t>Organiz</a:t>
            </a:r>
            <a:r>
              <a:rPr lang="en-US" sz="2800" b="0" i="0" u="none" strike="noStrike" cap="none" baseline="0" dirty="0" smtClean="0">
                <a:solidFill>
                  <a:schemeClr val="dk1"/>
                </a:solidFill>
                <a:latin typeface="Helvetica Neue"/>
                <a:ea typeface="Helvetica Neue"/>
                <a:cs typeface="Helvetica Neue"/>
                <a:sym typeface="Helvetica Neue"/>
              </a:rPr>
              <a:t>ers: Nancy,</a:t>
            </a:r>
            <a:r>
              <a:rPr lang="en-US" sz="2800" b="0" i="0" u="none" strike="noStrike" cap="none" dirty="0" smtClean="0">
                <a:solidFill>
                  <a:schemeClr val="dk1"/>
                </a:solidFill>
                <a:latin typeface="Helvetica Neue"/>
                <a:ea typeface="Helvetica Neue"/>
                <a:cs typeface="Helvetica Neue"/>
                <a:sym typeface="Helvetica Neue"/>
              </a:rPr>
              <a:t> </a:t>
            </a:r>
            <a:r>
              <a:rPr lang="en-US" sz="2800" i="1" dirty="0" smtClean="0">
                <a:solidFill>
                  <a:schemeClr val="dk1"/>
                </a:solidFill>
                <a:latin typeface="Helvetica Neue"/>
                <a:ea typeface="Helvetica Neue"/>
                <a:cs typeface="Helvetica Neue"/>
                <a:sym typeface="Helvetica Neue"/>
              </a:rPr>
              <a:t>Brandon</a:t>
            </a:r>
            <a:r>
              <a:rPr lang="en-US" sz="2800" dirty="0" smtClean="0">
                <a:solidFill>
                  <a:schemeClr val="dk1"/>
                </a:solidFill>
                <a:latin typeface="Helvetica Neue"/>
                <a:ea typeface="Helvetica Neue"/>
                <a:cs typeface="Helvetica Neue"/>
                <a:sym typeface="Helvetica Neue"/>
              </a:rPr>
              <a:t>, Soren, Beth, Chris</a:t>
            </a:r>
            <a:endParaRPr lang="en-US" sz="2800" dirty="0">
              <a:solidFill>
                <a:schemeClr val="dk1"/>
              </a:solidFill>
              <a:latin typeface="Helvetica Neue"/>
              <a:ea typeface="Helvetica Neue"/>
              <a:cs typeface="Helvetica Neue"/>
              <a:sym typeface="Helvetica Neue"/>
            </a:endParaRPr>
          </a:p>
        </p:txBody>
      </p:sp>
      <p:pic>
        <p:nvPicPr>
          <p:cNvPr id="4" name="Picture 48" descr="twlogo.png"/>
          <p:cNvPicPr>
            <a:picLocks noChangeAspect="1"/>
          </p:cNvPicPr>
          <p:nvPr/>
        </p:nvPicPr>
        <p:blipFill>
          <a:blip r:embed="rId3"/>
          <a:srcRect/>
          <a:stretch>
            <a:fillRect/>
          </a:stretch>
        </p:blipFill>
        <p:spPr bwMode="auto">
          <a:xfrm>
            <a:off x="441340" y="463277"/>
            <a:ext cx="2241535" cy="1123748"/>
          </a:xfrm>
          <a:prstGeom prst="rect">
            <a:avLst/>
          </a:prstGeom>
          <a:noFill/>
          <a:ln w="9525">
            <a:noFill/>
            <a:miter lim="800000"/>
            <a:headEnd/>
            <a:tailEnd/>
          </a:ln>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0344" y="571977"/>
            <a:ext cx="3124200" cy="78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0020" y="571977"/>
            <a:ext cx="1938528" cy="875819"/>
          </a:xfrm>
          <a:prstGeom prst="rect">
            <a:avLst/>
          </a:prstGeom>
        </p:spPr>
      </p:pic>
      <p:pic>
        <p:nvPicPr>
          <p:cNvPr id="1026" name="Picture 2" descr="C:\6research\Dropbox\toolmatch\NASA_logo.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26800" y="429738"/>
            <a:ext cx="1394322" cy="1157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6research\Dropbox\toolmatch\Roni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63563" y="722505"/>
            <a:ext cx="2047875" cy="5810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RPI_red_header.png"/>
          <p:cNvPicPr>
            <a:picLocks noChangeAspect="1"/>
          </p:cNvPicPr>
          <p:nvPr/>
        </p:nvPicPr>
        <p:blipFill>
          <a:blip r:embed="rId8"/>
          <a:stretch>
            <a:fillRect/>
          </a:stretch>
        </p:blipFill>
        <p:spPr>
          <a:xfrm>
            <a:off x="9449820" y="1915831"/>
            <a:ext cx="3171302" cy="736195"/>
          </a:xfrm>
          <a:prstGeom prst="rect">
            <a:avLst/>
          </a:prstGeom>
        </p:spPr>
      </p:pic>
      <p:pic>
        <p:nvPicPr>
          <p:cNvPr id="1028" name="Picture 4" descr="C:\6research\Dropbox\toolmatch\LinguaLogic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2769" y="1967459"/>
            <a:ext cx="2428875" cy="781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351725" y="413700"/>
            <a:ext cx="9924000" cy="1415100"/>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dirty="0" smtClean="0">
                <a:solidFill>
                  <a:schemeClr val="dk1"/>
                </a:solidFill>
                <a:latin typeface="Helvetica Neue"/>
                <a:ea typeface="Helvetica Neue"/>
                <a:cs typeface="Helvetica Neue"/>
                <a:sym typeface="Helvetica Neue"/>
              </a:rPr>
              <a:t>exampl</a:t>
            </a:r>
            <a:r>
              <a:rPr lang="en-US" sz="4400" dirty="0" smtClean="0">
                <a:solidFill>
                  <a:schemeClr val="dk1"/>
                </a:solidFill>
                <a:latin typeface="Helvetica Neue"/>
                <a:ea typeface="Helvetica Neue"/>
                <a:cs typeface="Helvetica Neue"/>
                <a:sym typeface="Helvetica Neue"/>
              </a:rPr>
              <a:t>e statements:</a:t>
            </a:r>
            <a:r>
              <a:rPr lang="en-US" sz="4400" dirty="0" smtClean="0">
                <a:solidFill>
                  <a:schemeClr val="dk1"/>
                </a:solidFill>
                <a:latin typeface="Helvetica Neue"/>
                <a:ea typeface="Helvetica Neue"/>
                <a:cs typeface="Helvetica Neue"/>
                <a:sym typeface="Helvetica Neue"/>
              </a:rPr>
              <a:t/>
            </a:r>
            <a:br>
              <a:rPr lang="en-US" sz="4400" dirty="0" smtClean="0">
                <a:solidFill>
                  <a:schemeClr val="dk1"/>
                </a:solidFill>
                <a:latin typeface="Helvetica Neue"/>
                <a:ea typeface="Helvetica Neue"/>
                <a:cs typeface="Helvetica Neue"/>
                <a:sym typeface="Helvetica Neue"/>
              </a:rPr>
            </a:br>
            <a:r>
              <a:rPr lang="en-US" sz="4400" dirty="0" smtClean="0">
                <a:solidFill>
                  <a:schemeClr val="dk1"/>
                </a:solidFill>
                <a:latin typeface="Helvetica Neue"/>
                <a:ea typeface="Helvetica Neue"/>
                <a:cs typeface="Helvetica Neue"/>
                <a:sym typeface="Helvetica Neue"/>
              </a:rPr>
              <a:t>simple</a:t>
            </a:r>
            <a:endParaRPr lang="en-US" sz="4400" dirty="0">
              <a:solidFill>
                <a:schemeClr val="dk1"/>
              </a:solidFill>
              <a:latin typeface="Helvetica Neue"/>
              <a:ea typeface="Helvetica Neue"/>
              <a:cs typeface="Helvetica Neue"/>
              <a:sym typeface="Helvetica Neue"/>
            </a:endParaRPr>
          </a:p>
        </p:txBody>
      </p:sp>
      <p:sp>
        <p:nvSpPr>
          <p:cNvPr id="3" name="Rectangle 2"/>
          <p:cNvSpPr/>
          <p:nvPr/>
        </p:nvSpPr>
        <p:spPr>
          <a:xfrm>
            <a:off x="635000" y="2514600"/>
            <a:ext cx="11811000" cy="5232202"/>
          </a:xfrm>
          <a:prstGeom prst="rect">
            <a:avLst/>
          </a:prstGeom>
        </p:spPr>
        <p:txBody>
          <a:bodyPr wrap="square">
            <a:spAutoFit/>
          </a:bodyPr>
          <a:lstStyle/>
          <a:p>
            <a:pPr latinLnBrk="1"/>
            <a:r>
              <a:rPr lang="en-US" sz="3200" dirty="0" smtClean="0">
                <a:latin typeface="Helvetica Neue"/>
              </a:rPr>
              <a:t>ERRDAP is a Data Server</a:t>
            </a:r>
          </a:p>
          <a:p>
            <a:pPr latinLnBrk="1"/>
            <a:endParaRPr lang="en-US" sz="3200" dirty="0">
              <a:latin typeface="Helvetica Neue"/>
            </a:endParaRPr>
          </a:p>
          <a:p>
            <a:pPr latinLnBrk="1"/>
            <a:r>
              <a:rPr lang="en-US" sz="3200" dirty="0" err="1" smtClean="0">
                <a:latin typeface="Helvetica Neue"/>
              </a:rPr>
              <a:t>PyDAP</a:t>
            </a:r>
            <a:r>
              <a:rPr lang="en-US" sz="3200" dirty="0" smtClean="0">
                <a:latin typeface="Helvetica Neue"/>
              </a:rPr>
              <a:t> is a Data Server </a:t>
            </a:r>
          </a:p>
          <a:p>
            <a:endParaRPr lang="en-GB" sz="3200" dirty="0" smtClean="0">
              <a:latin typeface="Helvetica Neue"/>
            </a:endParaRPr>
          </a:p>
          <a:p>
            <a:r>
              <a:rPr lang="en-GB" sz="3200" dirty="0" err="1" smtClean="0">
                <a:latin typeface="Helvetica Neue"/>
              </a:rPr>
              <a:t>OPeNDAP</a:t>
            </a:r>
            <a:r>
              <a:rPr lang="en-GB" sz="3200" dirty="0" smtClean="0">
                <a:latin typeface="Helvetica Neue"/>
              </a:rPr>
              <a:t> is a Data Server</a:t>
            </a:r>
          </a:p>
          <a:p>
            <a:endParaRPr lang="en-GB" sz="3200" dirty="0">
              <a:latin typeface="Helvetica Neue"/>
            </a:endParaRPr>
          </a:p>
          <a:p>
            <a:r>
              <a:rPr lang="en-GB" sz="3200" dirty="0" smtClean="0">
                <a:latin typeface="Helvetica Neue"/>
              </a:rPr>
              <a:t>DOI is an identifier for data and publications</a:t>
            </a:r>
          </a:p>
          <a:p>
            <a:endParaRPr lang="en-GB" sz="3200" dirty="0">
              <a:latin typeface="Helvetica Neue"/>
            </a:endParaRPr>
          </a:p>
          <a:p>
            <a:r>
              <a:rPr lang="en-GB" sz="3200" dirty="0" smtClean="0">
                <a:latin typeface="Helvetica Neue"/>
              </a:rPr>
              <a:t>HDF4 is a data format </a:t>
            </a:r>
            <a:endParaRPr lang="en-GB" sz="3200" dirty="0">
              <a:latin typeface="Helvetica Neue"/>
            </a:endParaRPr>
          </a:p>
          <a:p>
            <a:endParaRPr lang="en-GB" sz="3200" dirty="0">
              <a:latin typeface="Helvetica Neue"/>
            </a:endParaRPr>
          </a:p>
          <a:p>
            <a:pPr latinLnBrk="1"/>
            <a:endParaRPr lang="en-US" dirty="0"/>
          </a:p>
        </p:txBody>
      </p:sp>
    </p:spTree>
    <p:extLst>
      <p:ext uri="{BB962C8B-B14F-4D97-AF65-F5344CB8AC3E}">
        <p14:creationId xmlns:p14="http://schemas.microsoft.com/office/powerpoint/2010/main" val="1105610721"/>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351725" y="413700"/>
            <a:ext cx="9924000" cy="1415100"/>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dirty="0" smtClean="0">
                <a:solidFill>
                  <a:schemeClr val="dk1"/>
                </a:solidFill>
                <a:latin typeface="Helvetica Neue"/>
                <a:ea typeface="Helvetica Neue"/>
                <a:cs typeface="Helvetica Neue"/>
                <a:sym typeface="Helvetica Neue"/>
              </a:rPr>
              <a:t>exampl</a:t>
            </a:r>
            <a:r>
              <a:rPr lang="en-US" sz="4400" dirty="0" smtClean="0">
                <a:solidFill>
                  <a:schemeClr val="dk1"/>
                </a:solidFill>
                <a:latin typeface="Helvetica Neue"/>
                <a:ea typeface="Helvetica Neue"/>
                <a:cs typeface="Helvetica Neue"/>
                <a:sym typeface="Helvetica Neue"/>
              </a:rPr>
              <a:t>e statements:</a:t>
            </a:r>
            <a:r>
              <a:rPr lang="en-US" sz="4400" dirty="0" smtClean="0">
                <a:solidFill>
                  <a:schemeClr val="dk1"/>
                </a:solidFill>
                <a:latin typeface="Helvetica Neue"/>
                <a:ea typeface="Helvetica Neue"/>
                <a:cs typeface="Helvetica Neue"/>
                <a:sym typeface="Helvetica Neue"/>
              </a:rPr>
              <a:t/>
            </a:r>
            <a:br>
              <a:rPr lang="en-US" sz="4400" dirty="0" smtClean="0">
                <a:solidFill>
                  <a:schemeClr val="dk1"/>
                </a:solidFill>
                <a:latin typeface="Helvetica Neue"/>
                <a:ea typeface="Helvetica Neue"/>
                <a:cs typeface="Helvetica Neue"/>
                <a:sym typeface="Helvetica Neue"/>
              </a:rPr>
            </a:br>
            <a:r>
              <a:rPr lang="en-US" sz="4400" dirty="0" smtClean="0">
                <a:solidFill>
                  <a:schemeClr val="dk1"/>
                </a:solidFill>
                <a:latin typeface="Helvetica Neue"/>
                <a:ea typeface="Helvetica Neue"/>
                <a:cs typeface="Helvetica Neue"/>
                <a:sym typeface="Helvetica Neue"/>
              </a:rPr>
              <a:t>simple</a:t>
            </a:r>
            <a:endParaRPr lang="en-US" sz="4400" dirty="0">
              <a:solidFill>
                <a:schemeClr val="dk1"/>
              </a:solidFill>
              <a:latin typeface="Helvetica Neue"/>
              <a:ea typeface="Helvetica Neue"/>
              <a:cs typeface="Helvetica Neue"/>
              <a:sym typeface="Helvetica Neue"/>
            </a:endParaRPr>
          </a:p>
        </p:txBody>
      </p:sp>
      <p:sp>
        <p:nvSpPr>
          <p:cNvPr id="3" name="Rectangle 2"/>
          <p:cNvSpPr/>
          <p:nvPr/>
        </p:nvSpPr>
        <p:spPr>
          <a:xfrm>
            <a:off x="635000" y="2514600"/>
            <a:ext cx="11811000" cy="4247317"/>
          </a:xfrm>
          <a:prstGeom prst="rect">
            <a:avLst/>
          </a:prstGeom>
        </p:spPr>
        <p:txBody>
          <a:bodyPr wrap="square">
            <a:spAutoFit/>
          </a:bodyPr>
          <a:lstStyle/>
          <a:p>
            <a:pPr latinLnBrk="1"/>
            <a:r>
              <a:rPr lang="en-US" sz="3200" dirty="0" smtClean="0">
                <a:latin typeface="Helvetica Neue"/>
              </a:rPr>
              <a:t>HDF-EOSS is a data format</a:t>
            </a:r>
          </a:p>
          <a:p>
            <a:pPr latinLnBrk="1"/>
            <a:endParaRPr lang="en-US" sz="3200" dirty="0" smtClean="0">
              <a:latin typeface="Helvetica Neue"/>
            </a:endParaRPr>
          </a:p>
          <a:p>
            <a:pPr latinLnBrk="1"/>
            <a:r>
              <a:rPr lang="en-US" sz="3200" dirty="0" smtClean="0">
                <a:latin typeface="Helvetica Neue"/>
              </a:rPr>
              <a:t>NetCDF4Classic is a data format</a:t>
            </a:r>
          </a:p>
          <a:p>
            <a:endParaRPr lang="en-GB" sz="3200" dirty="0" smtClean="0">
              <a:latin typeface="Helvetica Neue"/>
            </a:endParaRPr>
          </a:p>
          <a:p>
            <a:endParaRPr lang="en-GB" sz="3200" dirty="0">
              <a:latin typeface="Helvetica Neue"/>
            </a:endParaRPr>
          </a:p>
          <a:p>
            <a:r>
              <a:rPr lang="en-GB" sz="3200" dirty="0" smtClean="0">
                <a:latin typeface="Helvetica Neue"/>
              </a:rPr>
              <a:t>web mapping service (WMS) is a data access protocol</a:t>
            </a:r>
          </a:p>
          <a:p>
            <a:endParaRPr lang="en-GB" sz="3200" dirty="0">
              <a:latin typeface="Helvetica Neue"/>
            </a:endParaRPr>
          </a:p>
          <a:p>
            <a:r>
              <a:rPr lang="en-GB" sz="3200" dirty="0" smtClean="0">
                <a:latin typeface="Helvetica Neue"/>
              </a:rPr>
              <a:t>an animated map is a type of visualization</a:t>
            </a:r>
            <a:endParaRPr lang="en-GB" sz="3200" dirty="0">
              <a:latin typeface="Helvetica Neue"/>
            </a:endParaRPr>
          </a:p>
          <a:p>
            <a:pPr latinLnBrk="1"/>
            <a:endParaRPr lang="en-US" dirty="0"/>
          </a:p>
        </p:txBody>
      </p:sp>
    </p:spTree>
    <p:extLst>
      <p:ext uri="{BB962C8B-B14F-4D97-AF65-F5344CB8AC3E}">
        <p14:creationId xmlns:p14="http://schemas.microsoft.com/office/powerpoint/2010/main" val="1482881655"/>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650875" y="228601"/>
            <a:ext cx="11703000" cy="1787626"/>
          </a:xfrm>
          <a:prstGeom prst="rect">
            <a:avLst/>
          </a:prstGeom>
        </p:spPr>
        <p:txBody>
          <a:bodyPr lIns="91425" tIns="91425" rIns="91425" bIns="91425" anchor="t" anchorCtr="0">
            <a:noAutofit/>
          </a:bodyPr>
          <a:lstStyle/>
          <a:p>
            <a:pPr rtl="0">
              <a:spcBef>
                <a:spcPts val="0"/>
              </a:spcBef>
              <a:buNone/>
            </a:pPr>
            <a:r>
              <a:rPr lang="en-US" sz="3600" i="1" dirty="0"/>
              <a:t>Panoply</a:t>
            </a:r>
            <a:r>
              <a:rPr lang="en-US" sz="3600" dirty="0"/>
              <a:t>: </a:t>
            </a:r>
            <a:r>
              <a:rPr lang="en-US" sz="3600" dirty="0" smtClean="0"/>
              <a:t/>
            </a:r>
            <a:br>
              <a:rPr lang="en-US" sz="3600" dirty="0" smtClean="0"/>
            </a:br>
            <a:r>
              <a:rPr lang="en-US" sz="3600" dirty="0" smtClean="0"/>
              <a:t>can visualize swath data via </a:t>
            </a:r>
            <a:r>
              <a:rPr lang="en-US" sz="3600" dirty="0" err="1" smtClean="0"/>
              <a:t>OPeNDAP</a:t>
            </a:r>
            <a:r>
              <a:rPr lang="en-US" sz="3600" dirty="0" smtClean="0"/>
              <a:t/>
            </a:r>
            <a:br>
              <a:rPr lang="en-US" sz="3600" dirty="0" smtClean="0"/>
            </a:br>
            <a:r>
              <a:rPr lang="en-US" sz="3600" dirty="0" smtClean="0"/>
              <a:t>as a “map”</a:t>
            </a:r>
            <a:endParaRPr lang="en-US" sz="3600" dirty="0"/>
          </a:p>
        </p:txBody>
      </p:sp>
      <p:pic>
        <p:nvPicPr>
          <p:cNvPr id="234" name="Shape 234"/>
          <p:cNvPicPr preferRelativeResize="0"/>
          <p:nvPr/>
        </p:nvPicPr>
        <p:blipFill>
          <a:blip r:embed="rId3">
            <a:alphaModFix/>
          </a:blip>
          <a:stretch>
            <a:fillRect/>
          </a:stretch>
        </p:blipFill>
        <p:spPr>
          <a:xfrm>
            <a:off x="3107550" y="2088275"/>
            <a:ext cx="8024001" cy="7487425"/>
          </a:xfrm>
          <a:prstGeom prst="rect">
            <a:avLst/>
          </a:prstGeom>
          <a:noFill/>
          <a:ln>
            <a:noFill/>
          </a:ln>
        </p:spPr>
      </p:pic>
    </p:spTree>
    <p:extLst>
      <p:ext uri="{BB962C8B-B14F-4D97-AF65-F5344CB8AC3E}">
        <p14:creationId xmlns:p14="http://schemas.microsoft.com/office/powerpoint/2010/main" val="743320742"/>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650875" y="304801"/>
            <a:ext cx="11703000" cy="1600199"/>
          </a:xfrm>
          <a:prstGeom prst="rect">
            <a:avLst/>
          </a:prstGeom>
        </p:spPr>
        <p:txBody>
          <a:bodyPr lIns="91425" tIns="91425" rIns="91425" bIns="91425" anchor="t" anchorCtr="0">
            <a:noAutofit/>
          </a:bodyPr>
          <a:lstStyle/>
          <a:p>
            <a:pPr rtl="0">
              <a:spcBef>
                <a:spcPts val="0"/>
              </a:spcBef>
              <a:buNone/>
            </a:pPr>
            <a:r>
              <a:rPr lang="en-US" sz="3600" i="1" dirty="0" err="1"/>
              <a:t>HDFView</a:t>
            </a:r>
            <a:r>
              <a:rPr lang="en-US" sz="3600" dirty="0"/>
              <a:t>:  </a:t>
            </a:r>
            <a:r>
              <a:rPr lang="en-US" sz="3600" dirty="0" smtClean="0"/>
              <a:t/>
            </a:r>
            <a:br>
              <a:rPr lang="en-US" sz="3600" dirty="0" smtClean="0"/>
            </a:br>
            <a:r>
              <a:rPr lang="en-US" sz="3600" dirty="0" smtClean="0"/>
              <a:t>can visualize swath </a:t>
            </a:r>
            <a:r>
              <a:rPr lang="en-US" sz="3600" dirty="0"/>
              <a:t>d</a:t>
            </a:r>
            <a:r>
              <a:rPr lang="en-US" sz="3600" dirty="0" smtClean="0"/>
              <a:t>ata  HDF format</a:t>
            </a:r>
            <a:br>
              <a:rPr lang="en-US" sz="3600" dirty="0" smtClean="0"/>
            </a:br>
            <a:r>
              <a:rPr lang="en-US" sz="3600" dirty="0" smtClean="0"/>
              <a:t>as Line </a:t>
            </a:r>
            <a:r>
              <a:rPr lang="en-US" sz="3600" dirty="0"/>
              <a:t>Plots</a:t>
            </a:r>
          </a:p>
        </p:txBody>
      </p:sp>
      <p:pic>
        <p:nvPicPr>
          <p:cNvPr id="228" name="Shape 228"/>
          <p:cNvPicPr preferRelativeResize="0"/>
          <p:nvPr/>
        </p:nvPicPr>
        <p:blipFill>
          <a:blip r:embed="rId3">
            <a:alphaModFix/>
          </a:blip>
          <a:stretch>
            <a:fillRect/>
          </a:stretch>
        </p:blipFill>
        <p:spPr>
          <a:xfrm>
            <a:off x="1925320" y="2362200"/>
            <a:ext cx="9067800" cy="7239000"/>
          </a:xfrm>
          <a:prstGeom prst="rect">
            <a:avLst/>
          </a:prstGeom>
          <a:noFill/>
          <a:ln>
            <a:noFill/>
          </a:ln>
        </p:spPr>
      </p:pic>
    </p:spTree>
    <p:extLst>
      <p:ext uri="{BB962C8B-B14F-4D97-AF65-F5344CB8AC3E}">
        <p14:creationId xmlns:p14="http://schemas.microsoft.com/office/powerpoint/2010/main" val="1722770568"/>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351725" y="413700"/>
            <a:ext cx="9924000" cy="1415100"/>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dirty="0" smtClean="0">
                <a:solidFill>
                  <a:schemeClr val="dk1"/>
                </a:solidFill>
                <a:latin typeface="Helvetica Neue"/>
                <a:ea typeface="Helvetica Neue"/>
                <a:cs typeface="Helvetica Neue"/>
                <a:sym typeface="Helvetica Neue"/>
              </a:rPr>
              <a:t>exampl</a:t>
            </a:r>
            <a:r>
              <a:rPr lang="en-US" sz="4400" dirty="0" smtClean="0">
                <a:solidFill>
                  <a:schemeClr val="dk1"/>
                </a:solidFill>
                <a:latin typeface="Helvetica Neue"/>
                <a:ea typeface="Helvetica Neue"/>
                <a:cs typeface="Helvetica Neue"/>
                <a:sym typeface="Helvetica Neue"/>
              </a:rPr>
              <a:t>e statements:</a:t>
            </a:r>
            <a:r>
              <a:rPr lang="en-US" sz="4400" dirty="0" smtClean="0">
                <a:solidFill>
                  <a:schemeClr val="dk1"/>
                </a:solidFill>
                <a:latin typeface="Helvetica Neue"/>
                <a:ea typeface="Helvetica Neue"/>
                <a:cs typeface="Helvetica Neue"/>
                <a:sym typeface="Helvetica Neue"/>
              </a:rPr>
              <a:t/>
            </a:r>
            <a:br>
              <a:rPr lang="en-US" sz="4400" dirty="0" smtClean="0">
                <a:solidFill>
                  <a:schemeClr val="dk1"/>
                </a:solidFill>
                <a:latin typeface="Helvetica Neue"/>
                <a:ea typeface="Helvetica Neue"/>
                <a:cs typeface="Helvetica Neue"/>
                <a:sym typeface="Helvetica Neue"/>
              </a:rPr>
            </a:br>
            <a:r>
              <a:rPr lang="en-US" sz="4400" dirty="0" smtClean="0">
                <a:solidFill>
                  <a:schemeClr val="dk1"/>
                </a:solidFill>
                <a:latin typeface="Helvetica Neue"/>
                <a:ea typeface="Helvetica Neue"/>
                <a:cs typeface="Helvetica Neue"/>
                <a:sym typeface="Helvetica Neue"/>
              </a:rPr>
              <a:t>standard</a:t>
            </a:r>
            <a:endParaRPr lang="en-US" sz="4400" dirty="0">
              <a:solidFill>
                <a:schemeClr val="dk1"/>
              </a:solidFill>
              <a:latin typeface="Helvetica Neue"/>
              <a:ea typeface="Helvetica Neue"/>
              <a:cs typeface="Helvetica Neue"/>
              <a:sym typeface="Helvetica Neue"/>
            </a:endParaRPr>
          </a:p>
        </p:txBody>
      </p:sp>
      <p:sp>
        <p:nvSpPr>
          <p:cNvPr id="3" name="Rectangle 2"/>
          <p:cNvSpPr/>
          <p:nvPr/>
        </p:nvSpPr>
        <p:spPr>
          <a:xfrm>
            <a:off x="635000" y="2514600"/>
            <a:ext cx="11811000" cy="3046988"/>
          </a:xfrm>
          <a:prstGeom prst="rect">
            <a:avLst/>
          </a:prstGeom>
        </p:spPr>
        <p:txBody>
          <a:bodyPr wrap="square">
            <a:spAutoFit/>
          </a:bodyPr>
          <a:lstStyle/>
          <a:p>
            <a:pPr latinLnBrk="1"/>
            <a:r>
              <a:rPr lang="en-US" sz="3200" dirty="0" err="1" smtClean="0">
                <a:latin typeface="Helvetica Neue"/>
              </a:rPr>
              <a:t>GeoTIFF</a:t>
            </a:r>
            <a:r>
              <a:rPr lang="en-US" sz="3200" dirty="0" smtClean="0">
                <a:latin typeface="Helvetica Neue"/>
              </a:rPr>
              <a:t> is a data format for image files</a:t>
            </a:r>
          </a:p>
          <a:p>
            <a:pPr latinLnBrk="1"/>
            <a:endParaRPr lang="en-US" sz="3200" dirty="0">
              <a:latin typeface="Helvetica Neue"/>
            </a:endParaRPr>
          </a:p>
          <a:p>
            <a:pPr latinLnBrk="1"/>
            <a:r>
              <a:rPr lang="en-US" sz="3200" dirty="0" smtClean="0">
                <a:latin typeface="Helvetica Neue"/>
              </a:rPr>
              <a:t>Panoply could not serialize SEG-Y files</a:t>
            </a:r>
          </a:p>
          <a:p>
            <a:pPr latinLnBrk="1"/>
            <a:endParaRPr lang="en-US" sz="3200" dirty="0" smtClean="0">
              <a:latin typeface="Helvetica Neue"/>
            </a:endParaRPr>
          </a:p>
          <a:p>
            <a:endParaRPr lang="en-GB" sz="3200" dirty="0" smtClean="0">
              <a:latin typeface="Helvetica Neue"/>
            </a:endParaRPr>
          </a:p>
          <a:p>
            <a:endParaRPr lang="en-GB" sz="3200" dirty="0">
              <a:latin typeface="Helvetica Neue"/>
            </a:endParaRPr>
          </a:p>
        </p:txBody>
      </p:sp>
    </p:spTree>
    <p:extLst>
      <p:ext uri="{BB962C8B-B14F-4D97-AF65-F5344CB8AC3E}">
        <p14:creationId xmlns:p14="http://schemas.microsoft.com/office/powerpoint/2010/main" val="529636968"/>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351725" y="413700"/>
            <a:ext cx="9924000" cy="1415100"/>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dirty="0" smtClean="0">
                <a:solidFill>
                  <a:schemeClr val="dk1"/>
                </a:solidFill>
                <a:latin typeface="Helvetica Neue"/>
                <a:ea typeface="Helvetica Neue"/>
                <a:cs typeface="Helvetica Neue"/>
                <a:sym typeface="Helvetica Neue"/>
              </a:rPr>
              <a:t>exampl</a:t>
            </a:r>
            <a:r>
              <a:rPr lang="en-US" sz="4400" dirty="0" smtClean="0">
                <a:solidFill>
                  <a:schemeClr val="dk1"/>
                </a:solidFill>
                <a:latin typeface="Helvetica Neue"/>
                <a:ea typeface="Helvetica Neue"/>
                <a:cs typeface="Helvetica Neue"/>
                <a:sym typeface="Helvetica Neue"/>
              </a:rPr>
              <a:t>e statements:</a:t>
            </a:r>
            <a:r>
              <a:rPr lang="en-US" sz="4400" dirty="0" smtClean="0">
                <a:solidFill>
                  <a:schemeClr val="dk1"/>
                </a:solidFill>
                <a:latin typeface="Helvetica Neue"/>
                <a:ea typeface="Helvetica Neue"/>
                <a:cs typeface="Helvetica Neue"/>
                <a:sym typeface="Helvetica Neue"/>
              </a:rPr>
              <a:t/>
            </a:r>
            <a:br>
              <a:rPr lang="en-US" sz="4400" dirty="0" smtClean="0">
                <a:solidFill>
                  <a:schemeClr val="dk1"/>
                </a:solidFill>
                <a:latin typeface="Helvetica Neue"/>
                <a:ea typeface="Helvetica Neue"/>
                <a:cs typeface="Helvetica Neue"/>
                <a:sym typeface="Helvetica Neue"/>
              </a:rPr>
            </a:br>
            <a:r>
              <a:rPr lang="en-US" sz="4400" dirty="0" smtClean="0">
                <a:solidFill>
                  <a:schemeClr val="dk1"/>
                </a:solidFill>
                <a:latin typeface="Helvetica Neue"/>
                <a:ea typeface="Helvetica Neue"/>
                <a:cs typeface="Helvetica Neue"/>
                <a:sym typeface="Helvetica Neue"/>
              </a:rPr>
              <a:t>specific</a:t>
            </a:r>
            <a:endParaRPr lang="en-US" sz="4400" dirty="0">
              <a:solidFill>
                <a:schemeClr val="dk1"/>
              </a:solidFill>
              <a:latin typeface="Helvetica Neue"/>
              <a:ea typeface="Helvetica Neue"/>
              <a:cs typeface="Helvetica Neue"/>
              <a:sym typeface="Helvetica Neue"/>
            </a:endParaRPr>
          </a:p>
        </p:txBody>
      </p:sp>
      <p:sp>
        <p:nvSpPr>
          <p:cNvPr id="3" name="Rectangle 2"/>
          <p:cNvSpPr/>
          <p:nvPr/>
        </p:nvSpPr>
        <p:spPr>
          <a:xfrm>
            <a:off x="635000" y="2514600"/>
            <a:ext cx="11811000" cy="4031873"/>
          </a:xfrm>
          <a:prstGeom prst="rect">
            <a:avLst/>
          </a:prstGeom>
        </p:spPr>
        <p:txBody>
          <a:bodyPr wrap="square">
            <a:spAutoFit/>
          </a:bodyPr>
          <a:lstStyle/>
          <a:p>
            <a:pPr latinLnBrk="1"/>
            <a:r>
              <a:rPr lang="en-US" sz="3200" dirty="0" smtClean="0">
                <a:latin typeface="Helvetica Neue"/>
              </a:rPr>
              <a:t>R could not serialize a complex array with null values derived </a:t>
            </a:r>
          </a:p>
          <a:p>
            <a:pPr latinLnBrk="1"/>
            <a:r>
              <a:rPr lang="en-US" sz="3200" dirty="0" smtClean="0">
                <a:latin typeface="Helvetica Neue"/>
              </a:rPr>
              <a:t>from an OMI level 3 data file</a:t>
            </a:r>
          </a:p>
          <a:p>
            <a:pPr latinLnBrk="1"/>
            <a:endParaRPr lang="en-US" sz="3200" dirty="0" smtClean="0">
              <a:latin typeface="Helvetica Neue"/>
            </a:endParaRPr>
          </a:p>
          <a:p>
            <a:pPr latinLnBrk="1"/>
            <a:r>
              <a:rPr lang="en-US" sz="3200" dirty="0" smtClean="0">
                <a:latin typeface="Helvetica Neue"/>
              </a:rPr>
              <a:t>QGIS can read in HDF5 files – if the header is configured </a:t>
            </a:r>
          </a:p>
          <a:p>
            <a:pPr latinLnBrk="1"/>
            <a:r>
              <a:rPr lang="en-US" sz="3200" dirty="0" smtClean="0">
                <a:latin typeface="Helvetica Neue"/>
              </a:rPr>
              <a:t>without a depth value and any special characters are removed.</a:t>
            </a:r>
            <a:endParaRPr lang="en-US" sz="3200" dirty="0">
              <a:latin typeface="Helvetica Neue"/>
            </a:endParaRPr>
          </a:p>
          <a:p>
            <a:pPr latinLnBrk="1"/>
            <a:endParaRPr lang="en-US" sz="3200" dirty="0" smtClean="0">
              <a:latin typeface="Helvetica Neue"/>
            </a:endParaRPr>
          </a:p>
          <a:p>
            <a:endParaRPr lang="en-GB" sz="3200" dirty="0" smtClean="0">
              <a:latin typeface="Helvetica Neue"/>
            </a:endParaRPr>
          </a:p>
          <a:p>
            <a:endParaRPr lang="en-GB" sz="3200" dirty="0">
              <a:latin typeface="Helvetica Neue"/>
            </a:endParaRPr>
          </a:p>
        </p:txBody>
      </p:sp>
    </p:spTree>
    <p:extLst>
      <p:ext uri="{BB962C8B-B14F-4D97-AF65-F5344CB8AC3E}">
        <p14:creationId xmlns:p14="http://schemas.microsoft.com/office/powerpoint/2010/main" val="3651613304"/>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650875" y="390527"/>
            <a:ext cx="11703000" cy="1625699"/>
          </a:xfrm>
          <a:prstGeom prst="rect">
            <a:avLst/>
          </a:prstGeom>
        </p:spPr>
        <p:txBody>
          <a:bodyPr lIns="91425" tIns="91425" rIns="91425" bIns="91425" anchor="t" anchorCtr="0">
            <a:noAutofit/>
          </a:bodyPr>
          <a:lstStyle/>
          <a:p>
            <a:r>
              <a:rPr lang="en-US" sz="3600" i="1" dirty="0" smtClean="0"/>
              <a:t>Giovanni:</a:t>
            </a:r>
            <a:r>
              <a:rPr lang="en-US" sz="3600" dirty="0" smtClean="0"/>
              <a:t/>
            </a:r>
            <a:br>
              <a:rPr lang="en-US" sz="3600" dirty="0" smtClean="0"/>
            </a:br>
            <a:r>
              <a:rPr lang="en-US" sz="3600" dirty="0" smtClean="0"/>
              <a:t>which datasets are available?</a:t>
            </a:r>
            <a:endParaRPr lang="en-US" sz="3600" dirty="0"/>
          </a:p>
        </p:txBody>
      </p:sp>
      <p:pic>
        <p:nvPicPr>
          <p:cNvPr id="240" name="Shape 240"/>
          <p:cNvPicPr preferRelativeResize="0"/>
          <p:nvPr/>
        </p:nvPicPr>
        <p:blipFill>
          <a:blip r:embed="rId3">
            <a:alphaModFix/>
          </a:blip>
          <a:stretch>
            <a:fillRect/>
          </a:stretch>
        </p:blipFill>
        <p:spPr>
          <a:xfrm>
            <a:off x="44862" y="2016225"/>
            <a:ext cx="11839575" cy="7600950"/>
          </a:xfrm>
          <a:prstGeom prst="rect">
            <a:avLst/>
          </a:prstGeom>
          <a:noFill/>
          <a:ln>
            <a:noFill/>
          </a:ln>
        </p:spPr>
      </p:pic>
      <p:pic>
        <p:nvPicPr>
          <p:cNvPr id="241" name="Shape 241"/>
          <p:cNvPicPr preferRelativeResize="0"/>
          <p:nvPr/>
        </p:nvPicPr>
        <p:blipFill>
          <a:blip r:embed="rId4">
            <a:alphaModFix/>
          </a:blip>
          <a:stretch>
            <a:fillRect/>
          </a:stretch>
        </p:blipFill>
        <p:spPr>
          <a:xfrm>
            <a:off x="6432625" y="3595225"/>
            <a:ext cx="6526450" cy="5046925"/>
          </a:xfrm>
          <a:prstGeom prst="rect">
            <a:avLst/>
          </a:prstGeom>
          <a:noFill/>
          <a:ln>
            <a:noFill/>
          </a:ln>
        </p:spPr>
      </p:pic>
      <p:sp>
        <p:nvSpPr>
          <p:cNvPr id="242" name="Shape 242"/>
          <p:cNvSpPr/>
          <p:nvPr/>
        </p:nvSpPr>
        <p:spPr>
          <a:xfrm>
            <a:off x="3220950" y="6260450"/>
            <a:ext cx="3084900" cy="2721899"/>
          </a:xfrm>
          <a:prstGeom prst="rect">
            <a:avLst/>
          </a:prstGeom>
          <a:solidFill>
            <a:srgbClr val="B10000">
              <a:alpha val="16150"/>
            </a:srgbClr>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3468848586"/>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571502" y="330200"/>
            <a:ext cx="11861700" cy="1397100"/>
          </a:xfrm>
          <a:prstGeom prst="rect">
            <a:avLst/>
          </a:prstGeom>
        </p:spPr>
        <p:txBody>
          <a:bodyPr lIns="91425" tIns="91425" rIns="91425" bIns="91425" anchor="b" anchorCtr="0">
            <a:noAutofit/>
          </a:bodyPr>
          <a:lstStyle/>
          <a:p>
            <a:pPr>
              <a:spcBef>
                <a:spcPts val="0"/>
              </a:spcBef>
              <a:buNone/>
            </a:pPr>
            <a:r>
              <a:rPr lang="en-US" sz="4800" dirty="0"/>
              <a:t>Questions?</a:t>
            </a:r>
          </a:p>
        </p:txBody>
      </p:sp>
      <p:pic>
        <p:nvPicPr>
          <p:cNvPr id="393" name="Shape 393"/>
          <p:cNvPicPr preferRelativeResize="0"/>
          <p:nvPr/>
        </p:nvPicPr>
        <p:blipFill>
          <a:blip r:embed="rId3">
            <a:alphaModFix/>
          </a:blip>
          <a:stretch>
            <a:fillRect/>
          </a:stretch>
        </p:blipFill>
        <p:spPr>
          <a:xfrm>
            <a:off x="1357649" y="2573562"/>
            <a:ext cx="9432049" cy="628801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351725" y="151125"/>
            <a:ext cx="9924000" cy="1415100"/>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dirty="0" smtClean="0">
                <a:solidFill>
                  <a:schemeClr val="dk1"/>
                </a:solidFill>
                <a:latin typeface="Helvetica Neue"/>
                <a:ea typeface="Helvetica Neue"/>
                <a:cs typeface="Helvetica Neue"/>
                <a:sym typeface="Helvetica Neue"/>
              </a:rPr>
              <a:t/>
            </a:r>
            <a:br>
              <a:rPr lang="en-US" sz="4400" dirty="0" smtClean="0">
                <a:solidFill>
                  <a:schemeClr val="dk1"/>
                </a:solidFill>
                <a:latin typeface="Helvetica Neue"/>
                <a:ea typeface="Helvetica Neue"/>
                <a:cs typeface="Helvetica Neue"/>
                <a:sym typeface="Helvetica Neue"/>
              </a:rPr>
            </a:br>
            <a:r>
              <a:rPr lang="en-US" sz="4400" dirty="0" smtClean="0">
                <a:solidFill>
                  <a:schemeClr val="dk1"/>
                </a:solidFill>
                <a:latin typeface="Helvetica Neue"/>
                <a:ea typeface="Helvetica Neue"/>
                <a:cs typeface="Helvetica Neue"/>
                <a:sym typeface="Helvetica Neue"/>
              </a:rPr>
              <a:t>discuss!!</a:t>
            </a:r>
            <a:endParaRPr lang="en-US" sz="4400" dirty="0">
              <a:solidFill>
                <a:schemeClr val="dk1"/>
              </a:solidFill>
              <a:latin typeface="Helvetica Neue"/>
              <a:ea typeface="Helvetica Neue"/>
              <a:cs typeface="Helvetica Neue"/>
              <a:sym typeface="Helvetica Neue"/>
            </a:endParaRPr>
          </a:p>
        </p:txBody>
      </p:sp>
      <p:sp>
        <p:nvSpPr>
          <p:cNvPr id="3" name="Rectangle 2"/>
          <p:cNvSpPr/>
          <p:nvPr/>
        </p:nvSpPr>
        <p:spPr>
          <a:xfrm>
            <a:off x="635000" y="2514600"/>
            <a:ext cx="11811000" cy="5724644"/>
          </a:xfrm>
          <a:prstGeom prst="rect">
            <a:avLst/>
          </a:prstGeom>
        </p:spPr>
        <p:txBody>
          <a:bodyPr wrap="square">
            <a:spAutoFit/>
          </a:bodyPr>
          <a:lstStyle/>
          <a:p>
            <a:pPr latinLnBrk="1"/>
            <a:r>
              <a:rPr lang="en-US" sz="3200" dirty="0" smtClean="0">
                <a:latin typeface="Helvetica Neue"/>
              </a:rPr>
              <a:t>Please discuss your experiences, both positive and negative</a:t>
            </a:r>
          </a:p>
          <a:p>
            <a:pPr latinLnBrk="1"/>
            <a:endParaRPr lang="en-US" sz="3200" dirty="0">
              <a:latin typeface="Helvetica Neue"/>
            </a:endParaRPr>
          </a:p>
          <a:p>
            <a:r>
              <a:rPr lang="en-GB" sz="3200" dirty="0" smtClean="0">
                <a:latin typeface="Helvetica Neue"/>
              </a:rPr>
              <a:t>Please do also add your experiences to the </a:t>
            </a:r>
            <a:r>
              <a:rPr lang="en-GB" sz="3200" dirty="0" err="1" smtClean="0">
                <a:latin typeface="Helvetica Neue"/>
              </a:rPr>
              <a:t>titanpad</a:t>
            </a:r>
            <a:r>
              <a:rPr lang="en-GB" sz="3200" dirty="0" smtClean="0">
                <a:latin typeface="Helvetica Neue"/>
              </a:rPr>
              <a:t> as you have time.</a:t>
            </a:r>
          </a:p>
          <a:p>
            <a:endParaRPr lang="en-GB" sz="3200" dirty="0">
              <a:latin typeface="Helvetica Neue"/>
            </a:endParaRPr>
          </a:p>
          <a:p>
            <a:r>
              <a:rPr lang="en-GB" sz="3200" dirty="0" smtClean="0">
                <a:latin typeface="Helvetica Neue"/>
              </a:rPr>
              <a:t> </a:t>
            </a:r>
          </a:p>
          <a:p>
            <a:r>
              <a:rPr lang="en-GB" sz="3200" dirty="0" smtClean="0">
                <a:latin typeface="Helvetica Neue"/>
              </a:rPr>
              <a:t>Please be as explicit, and descriptive, as possible!  </a:t>
            </a:r>
          </a:p>
          <a:p>
            <a:r>
              <a:rPr lang="en-GB" sz="3200" dirty="0" smtClean="0">
                <a:latin typeface="Helvetica Neue"/>
              </a:rPr>
              <a:t>(often we use language that is slightly ambiguous, or interpreted differently across two communities of practice—so ask questions, be descriptive, and don’t be put off by others inquiring further.)</a:t>
            </a:r>
            <a:endParaRPr lang="en-GB" sz="3200" dirty="0">
              <a:latin typeface="Helvetica Neue"/>
            </a:endParaRPr>
          </a:p>
          <a:p>
            <a:pPr latinLnBrk="1"/>
            <a:endParaRPr lang="en-US" dirty="0"/>
          </a:p>
        </p:txBody>
      </p:sp>
    </p:spTree>
    <p:extLst>
      <p:ext uri="{BB962C8B-B14F-4D97-AF65-F5344CB8AC3E}">
        <p14:creationId xmlns:p14="http://schemas.microsoft.com/office/powerpoint/2010/main" val="2287047360"/>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xfrm>
            <a:off x="650875" y="390527"/>
            <a:ext cx="11703000" cy="1625699"/>
          </a:xfrm>
          <a:prstGeom prst="rect">
            <a:avLst/>
          </a:prstGeom>
          <a:noFill/>
          <a:ln>
            <a:noFill/>
          </a:ln>
        </p:spPr>
        <p:txBody>
          <a:bodyPr lIns="50775" tIns="50775" rIns="50775" bIns="50775" anchor="b"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b="0" i="0" u="none" strike="noStrike" cap="none" baseline="0" dirty="0">
                <a:solidFill>
                  <a:schemeClr val="dk1"/>
                </a:solidFill>
                <a:latin typeface="Helvetica Neue"/>
                <a:ea typeface="Helvetica Neue"/>
                <a:cs typeface="Helvetica Neue"/>
                <a:sym typeface="Helvetica Neue"/>
              </a:rPr>
              <a:t>Thanks!</a:t>
            </a:r>
          </a:p>
        </p:txBody>
      </p:sp>
      <p:cxnSp>
        <p:nvCxnSpPr>
          <p:cNvPr id="381" name="Shape 381"/>
          <p:cNvCxnSpPr/>
          <p:nvPr/>
        </p:nvCxnSpPr>
        <p:spPr>
          <a:xfrm>
            <a:off x="939800" y="8991600"/>
            <a:ext cx="11125200" cy="1587"/>
          </a:xfrm>
          <a:prstGeom prst="straightConnector1">
            <a:avLst/>
          </a:prstGeom>
          <a:noFill/>
          <a:ln w="25400" cap="rnd">
            <a:solidFill>
              <a:srgbClr val="000000"/>
            </a:solidFill>
            <a:prstDash val="solid"/>
            <a:miter/>
            <a:headEnd type="none" w="med" len="med"/>
            <a:tailEnd type="none" w="med" len="med"/>
          </a:ln>
        </p:spPr>
      </p:cxnSp>
      <p:sp>
        <p:nvSpPr>
          <p:cNvPr id="383" name="Shape 383"/>
          <p:cNvSpPr txBox="1"/>
          <p:nvPr/>
        </p:nvSpPr>
        <p:spPr>
          <a:xfrm>
            <a:off x="754100" y="3124200"/>
            <a:ext cx="11310900" cy="4492799"/>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rgbClr val="000000"/>
              </a:buClr>
              <a:buFont typeface="Arial"/>
              <a:buNone/>
            </a:pPr>
            <a:endParaRPr lang="en-US" sz="2400" b="0" i="0" u="none" strike="noStrike" cap="none" baseline="0" dirty="0" smtClean="0">
              <a:solidFill>
                <a:srgbClr val="000000"/>
              </a:solidFill>
              <a:latin typeface="Helvetica Neue"/>
              <a:sym typeface="Arial"/>
            </a:endParaRPr>
          </a:p>
          <a:p>
            <a:pPr marL="0" marR="0" lvl="0" indent="0" algn="l" rtl="0">
              <a:lnSpc>
                <a:spcPct val="100000"/>
              </a:lnSpc>
              <a:spcBef>
                <a:spcPts val="0"/>
              </a:spcBef>
              <a:spcAft>
                <a:spcPts val="0"/>
              </a:spcAft>
              <a:buClr>
                <a:srgbClr val="000000"/>
              </a:buClr>
              <a:buFont typeface="Arial"/>
              <a:buNone/>
            </a:pPr>
            <a:r>
              <a:rPr lang="en-US" sz="2400" b="0" i="0" u="none" strike="noStrike" cap="none" baseline="0" dirty="0" err="1" smtClean="0">
                <a:solidFill>
                  <a:srgbClr val="000000"/>
                </a:solidFill>
                <a:latin typeface="Helvetica Neue"/>
                <a:sym typeface="Arial"/>
              </a:rPr>
              <a:t>ToolMatch</a:t>
            </a:r>
            <a:r>
              <a:rPr lang="en-US" sz="2400" b="0" i="0" u="none" strike="noStrike" cap="none" baseline="0" dirty="0" smtClean="0">
                <a:solidFill>
                  <a:srgbClr val="000000"/>
                </a:solidFill>
                <a:latin typeface="Helvetica Neue"/>
                <a:sym typeface="Arial"/>
              </a:rPr>
              <a:t> </a:t>
            </a:r>
            <a:r>
              <a:rPr lang="en-US" sz="2400" b="0" i="0" u="none" strike="noStrike" cap="none" baseline="0" dirty="0" smtClean="0">
                <a:solidFill>
                  <a:srgbClr val="000000"/>
                </a:solidFill>
                <a:latin typeface="Helvetica Neue"/>
                <a:sym typeface="Arial"/>
              </a:rPr>
              <a:t>Service web site:  </a:t>
            </a:r>
            <a:endParaRPr sz="2400" b="0" i="0" u="none" strike="noStrike" cap="none" baseline="0" dirty="0">
              <a:solidFill>
                <a:srgbClr val="000000"/>
              </a:solidFill>
              <a:latin typeface="Helvetica Neue"/>
              <a:sym typeface="Arial"/>
            </a:endParaRPr>
          </a:p>
          <a:p>
            <a:pPr marL="0" marR="0" lvl="0" indent="0" algn="l" rtl="0">
              <a:lnSpc>
                <a:spcPct val="100000"/>
              </a:lnSpc>
              <a:spcBef>
                <a:spcPts val="0"/>
              </a:spcBef>
              <a:spcAft>
                <a:spcPts val="0"/>
              </a:spcAft>
              <a:buClr>
                <a:srgbClr val="000000"/>
              </a:buClr>
              <a:buSzPct val="25000"/>
              <a:buFont typeface="Georgia"/>
              <a:buNone/>
            </a:pPr>
            <a:r>
              <a:rPr lang="en-US" sz="2400" u="sng" dirty="0" smtClean="0">
                <a:solidFill>
                  <a:schemeClr val="hlink"/>
                </a:solidFill>
                <a:latin typeface="Helvetica Neue"/>
                <a:ea typeface="Georgia"/>
                <a:cs typeface="Georgia"/>
                <a:sym typeface="Georgia"/>
                <a:hlinkClick r:id="rId3"/>
              </a:rPr>
              <a:t>http://toolmatch.esipfed.org/index.php</a:t>
            </a:r>
            <a:r>
              <a:rPr lang="en-US" sz="2400" u="sng" dirty="0" smtClean="0">
                <a:solidFill>
                  <a:schemeClr val="hlink"/>
                </a:solidFill>
                <a:latin typeface="Helvetica Neue"/>
                <a:ea typeface="Georgia"/>
                <a:cs typeface="Georgia"/>
                <a:sym typeface="Georgia"/>
              </a:rPr>
              <a:t>:  </a:t>
            </a:r>
            <a:endParaRPr lang="en-US" sz="2400" b="0" i="0" u="sng" strike="noStrike" cap="none" baseline="0" dirty="0">
              <a:solidFill>
                <a:schemeClr val="hlink"/>
              </a:solidFill>
              <a:latin typeface="Helvetica Neue"/>
              <a:ea typeface="Georgia"/>
              <a:cs typeface="Georgia"/>
              <a:sym typeface="Georgia"/>
              <a:hlinkClick r:id="rId4"/>
            </a:endParaRPr>
          </a:p>
          <a:p>
            <a:pPr marL="0" marR="0" lvl="0" indent="0" algn="l" rtl="0">
              <a:lnSpc>
                <a:spcPct val="100000"/>
              </a:lnSpc>
              <a:spcBef>
                <a:spcPts val="0"/>
              </a:spcBef>
              <a:spcAft>
                <a:spcPts val="0"/>
              </a:spcAft>
              <a:buClr>
                <a:srgbClr val="000000"/>
              </a:buClr>
              <a:buSzPct val="25000"/>
              <a:buFont typeface="Georgia"/>
              <a:buNone/>
            </a:pPr>
            <a:endParaRPr lang="en-US" sz="2400" b="0" i="0" u="none" strike="noStrike" cap="none" baseline="0" dirty="0" smtClean="0">
              <a:solidFill>
                <a:srgbClr val="000000"/>
              </a:solidFill>
              <a:latin typeface="Helvetica Neue"/>
              <a:ea typeface="Georgia"/>
              <a:cs typeface="Georgia"/>
              <a:sym typeface="Georgia"/>
            </a:endParaRPr>
          </a:p>
          <a:p>
            <a:pPr marL="0" marR="0" lvl="0" indent="0" algn="l" rtl="0">
              <a:lnSpc>
                <a:spcPct val="100000"/>
              </a:lnSpc>
              <a:spcBef>
                <a:spcPts val="0"/>
              </a:spcBef>
              <a:spcAft>
                <a:spcPts val="0"/>
              </a:spcAft>
              <a:buClr>
                <a:srgbClr val="000000"/>
              </a:buClr>
              <a:buSzPct val="25000"/>
              <a:buFont typeface="Georgia"/>
              <a:buNone/>
            </a:pPr>
            <a:r>
              <a:rPr lang="en-US" sz="2400" b="0" i="0" u="none" strike="noStrike" cap="none" baseline="0" dirty="0" err="1" smtClean="0">
                <a:solidFill>
                  <a:srgbClr val="000000"/>
                </a:solidFill>
                <a:latin typeface="Helvetica Neue"/>
                <a:ea typeface="Georgia"/>
                <a:cs typeface="Georgia"/>
                <a:sym typeface="Georgia"/>
              </a:rPr>
              <a:t>ToolMatch</a:t>
            </a:r>
            <a:r>
              <a:rPr lang="en-US" sz="2400" b="0" i="0" u="none" strike="noStrike" cap="none" baseline="0" dirty="0" smtClean="0">
                <a:solidFill>
                  <a:srgbClr val="000000"/>
                </a:solidFill>
                <a:latin typeface="Helvetica Neue"/>
                <a:ea typeface="Georgia"/>
                <a:cs typeface="Georgia"/>
                <a:sym typeface="Georgia"/>
              </a:rPr>
              <a:t> </a:t>
            </a:r>
            <a:r>
              <a:rPr lang="en-US" sz="2400" b="0" i="0" u="none" strike="noStrike" cap="none" baseline="0" dirty="0">
                <a:solidFill>
                  <a:srgbClr val="000000"/>
                </a:solidFill>
                <a:latin typeface="Helvetica Neue"/>
                <a:ea typeface="Georgia"/>
                <a:cs typeface="Georgia"/>
                <a:sym typeface="Georgia"/>
              </a:rPr>
              <a:t>on </a:t>
            </a:r>
            <a:r>
              <a:rPr lang="en-US" sz="2400" b="0" i="0" u="none" strike="noStrike" cap="none" baseline="0" dirty="0" err="1">
                <a:solidFill>
                  <a:srgbClr val="000000"/>
                </a:solidFill>
                <a:latin typeface="Helvetica Neue"/>
                <a:ea typeface="Georgia"/>
                <a:cs typeface="Georgia"/>
                <a:sym typeface="Georgia"/>
              </a:rPr>
              <a:t>github</a:t>
            </a:r>
            <a:r>
              <a:rPr lang="en-US" sz="2400" b="0" i="0" u="none" strike="noStrike" cap="none" baseline="0" dirty="0">
                <a:solidFill>
                  <a:srgbClr val="000000"/>
                </a:solidFill>
                <a:latin typeface="Helvetica Neue"/>
                <a:ea typeface="Georgia"/>
                <a:cs typeface="Georgia"/>
                <a:sym typeface="Georgia"/>
              </a:rPr>
              <a:t>:  </a:t>
            </a:r>
            <a:r>
              <a:rPr lang="en-US" sz="2400" b="0" i="0" u="sng" strike="noStrike" cap="none" baseline="0" dirty="0">
                <a:solidFill>
                  <a:schemeClr val="hlink"/>
                </a:solidFill>
                <a:latin typeface="Helvetica Neue"/>
                <a:ea typeface="Georgia"/>
                <a:cs typeface="Georgia"/>
                <a:sym typeface="Georgia"/>
                <a:hlinkClick r:id="rId5"/>
              </a:rPr>
              <a:t>https://</a:t>
            </a:r>
            <a:r>
              <a:rPr lang="en-US" sz="2400" b="0" i="0" u="sng" strike="noStrike" cap="none" baseline="0" dirty="0" smtClean="0">
                <a:solidFill>
                  <a:schemeClr val="hlink"/>
                </a:solidFill>
                <a:latin typeface="Helvetica Neue"/>
                <a:ea typeface="Georgia"/>
                <a:cs typeface="Georgia"/>
                <a:sym typeface="Georgia"/>
                <a:hlinkClick r:id="rId5"/>
              </a:rPr>
              <a:t>github.com/ESIPFed/Toolmatch</a:t>
            </a:r>
            <a:endParaRPr lang="en-US" sz="2400" b="0" i="0" u="sng" strike="noStrike" cap="none" baseline="0" dirty="0">
              <a:solidFill>
                <a:schemeClr val="hlink"/>
              </a:solidFill>
              <a:latin typeface="Helvetica Neue"/>
              <a:ea typeface="Georgia"/>
              <a:cs typeface="Georgia"/>
              <a:sym typeface="Georgia"/>
              <a:hlinkClick r:id="rId5"/>
            </a:endParaRPr>
          </a:p>
          <a:p>
            <a:pPr lvl="0">
              <a:buClr>
                <a:srgbClr val="000000"/>
              </a:buClr>
              <a:buSzPct val="25000"/>
            </a:pPr>
            <a:r>
              <a:rPr lang="en-US" sz="2400" b="0" i="0" u="none" strike="noStrike" cap="none" baseline="0" dirty="0" err="1" smtClean="0">
                <a:solidFill>
                  <a:srgbClr val="000000"/>
                </a:solidFill>
                <a:latin typeface="Helvetica Neue"/>
                <a:ea typeface="Georgia"/>
                <a:cs typeface="Georgia"/>
                <a:sym typeface="Georgia"/>
              </a:rPr>
              <a:t>ToolMatch</a:t>
            </a:r>
            <a:r>
              <a:rPr lang="en-US" sz="2400" b="0" i="0" u="none" strike="noStrike" cap="none" baseline="0" dirty="0" smtClean="0">
                <a:solidFill>
                  <a:srgbClr val="000000"/>
                </a:solidFill>
                <a:latin typeface="Helvetica Neue"/>
                <a:ea typeface="Georgia"/>
                <a:cs typeface="Georgia"/>
                <a:sym typeface="Georgia"/>
              </a:rPr>
              <a:t> ontology</a:t>
            </a:r>
            <a:r>
              <a:rPr lang="en-US" sz="2400" b="0" i="0" u="none" strike="noStrike" cap="none" dirty="0" smtClean="0">
                <a:solidFill>
                  <a:srgbClr val="000000"/>
                </a:solidFill>
                <a:latin typeface="Helvetica Neue"/>
                <a:ea typeface="Georgia"/>
                <a:cs typeface="Georgia"/>
                <a:sym typeface="Georgia"/>
              </a:rPr>
              <a:t> on </a:t>
            </a:r>
            <a:r>
              <a:rPr lang="en-US" sz="2400" b="0" i="0" u="none" strike="noStrike" cap="none" dirty="0" err="1" smtClean="0">
                <a:solidFill>
                  <a:srgbClr val="000000"/>
                </a:solidFill>
                <a:latin typeface="Helvetica Neue"/>
                <a:ea typeface="Georgia"/>
                <a:cs typeface="Georgia"/>
                <a:sym typeface="Georgia"/>
              </a:rPr>
              <a:t>github</a:t>
            </a:r>
            <a:r>
              <a:rPr lang="en-US" sz="2400" dirty="0">
                <a:latin typeface="Helvetica Neue"/>
                <a:ea typeface="Georgia"/>
                <a:cs typeface="Georgia"/>
                <a:sym typeface="Georgia"/>
              </a:rPr>
              <a:t>: </a:t>
            </a:r>
            <a:r>
              <a:rPr lang="en-US" sz="2400" dirty="0">
                <a:latin typeface="Helvetica Neue"/>
                <a:ea typeface="Georgia"/>
                <a:cs typeface="Georgia"/>
                <a:sym typeface="Georgia"/>
                <a:hlinkClick r:id="rId6"/>
              </a:rPr>
              <a:t>https://</a:t>
            </a:r>
            <a:r>
              <a:rPr lang="en-US" sz="2400" dirty="0" smtClean="0">
                <a:latin typeface="Helvetica Neue"/>
                <a:ea typeface="Georgia"/>
                <a:cs typeface="Georgia"/>
                <a:sym typeface="Georgia"/>
                <a:hlinkClick r:id="rId6"/>
              </a:rPr>
              <a:t>github.com/ESIPFed/toolmatch-ontology</a:t>
            </a:r>
            <a:endParaRPr lang="en-US" sz="2400" dirty="0" smtClean="0">
              <a:latin typeface="Helvetica Neue"/>
              <a:ea typeface="Georgia"/>
              <a:cs typeface="Georgia"/>
              <a:sym typeface="Georgia"/>
            </a:endParaRPr>
          </a:p>
          <a:p>
            <a:pPr marL="0" marR="0" lvl="0" indent="0" algn="l" rtl="0">
              <a:lnSpc>
                <a:spcPct val="100000"/>
              </a:lnSpc>
              <a:spcBef>
                <a:spcPts val="0"/>
              </a:spcBef>
              <a:spcAft>
                <a:spcPts val="0"/>
              </a:spcAft>
              <a:buClr>
                <a:srgbClr val="000000"/>
              </a:buClr>
              <a:buSzPct val="25000"/>
              <a:buFont typeface="Georgia"/>
              <a:buNone/>
            </a:pPr>
            <a:endParaRPr lang="en-US" sz="2400" b="0" i="0" u="none" strike="noStrike" cap="none" baseline="0" dirty="0" smtClean="0">
              <a:solidFill>
                <a:srgbClr val="000000"/>
              </a:solidFill>
              <a:latin typeface="Helvetica Neue"/>
              <a:ea typeface="Georgia"/>
              <a:cs typeface="Georgia"/>
              <a:sym typeface="Georgia"/>
            </a:endParaRPr>
          </a:p>
          <a:p>
            <a:pPr marL="0" marR="0" lvl="0" indent="0" algn="l" rtl="0">
              <a:lnSpc>
                <a:spcPct val="100000"/>
              </a:lnSpc>
              <a:spcBef>
                <a:spcPts val="0"/>
              </a:spcBef>
              <a:spcAft>
                <a:spcPts val="0"/>
              </a:spcAft>
              <a:buClr>
                <a:srgbClr val="000000"/>
              </a:buClr>
              <a:buSzPct val="25000"/>
              <a:buFont typeface="Georgia"/>
              <a:buNone/>
            </a:pPr>
            <a:r>
              <a:rPr lang="en-US" sz="2400" b="0" i="0" u="none" strike="noStrike" cap="none" baseline="0" dirty="0" smtClean="0">
                <a:solidFill>
                  <a:srgbClr val="000000"/>
                </a:solidFill>
                <a:latin typeface="Helvetica Neue"/>
                <a:ea typeface="Georgia"/>
                <a:cs typeface="Georgia"/>
                <a:sym typeface="Georgia"/>
              </a:rPr>
              <a:t>ESIP </a:t>
            </a:r>
            <a:r>
              <a:rPr lang="en-US" sz="2400" b="0" i="0" u="none" strike="noStrike" cap="none" baseline="0" dirty="0">
                <a:solidFill>
                  <a:srgbClr val="000000"/>
                </a:solidFill>
                <a:latin typeface="Helvetica Neue"/>
                <a:ea typeface="Georgia"/>
                <a:cs typeface="Georgia"/>
                <a:sym typeface="Georgia"/>
              </a:rPr>
              <a:t>ToolMatch wiki page: </a:t>
            </a:r>
            <a:r>
              <a:rPr lang="en-US" sz="2400" b="0" i="0" u="sng" strike="noStrike" cap="none" baseline="0" dirty="0">
                <a:solidFill>
                  <a:schemeClr val="hlink"/>
                </a:solidFill>
                <a:latin typeface="Helvetica Neue"/>
                <a:ea typeface="Georgia"/>
                <a:cs typeface="Georgia"/>
                <a:sym typeface="Georgia"/>
                <a:hlinkClick r:id="rId7"/>
              </a:rPr>
              <a:t>http://</a:t>
            </a:r>
            <a:r>
              <a:rPr lang="en-US" sz="2400" b="0" i="0" u="sng" strike="noStrike" cap="none" baseline="0" dirty="0" smtClean="0">
                <a:solidFill>
                  <a:schemeClr val="hlink"/>
                </a:solidFill>
                <a:latin typeface="Helvetica Neue"/>
                <a:ea typeface="Georgia"/>
                <a:cs typeface="Georgia"/>
                <a:sym typeface="Georgia"/>
                <a:hlinkClick r:id="rId7"/>
              </a:rPr>
              <a:t>wiki.esipfed.org/index.php/ToolMatch</a:t>
            </a:r>
          </a:p>
          <a:p>
            <a:pPr>
              <a:buClr>
                <a:srgbClr val="000000"/>
              </a:buClr>
              <a:buSzPct val="25000"/>
            </a:pPr>
            <a:endParaRPr lang="en-US" sz="2400" dirty="0" smtClean="0">
              <a:latin typeface="Helvetica Neue"/>
              <a:ea typeface="Georgia"/>
              <a:cs typeface="Georgia"/>
              <a:sym typeface="Georgia"/>
            </a:endParaRPr>
          </a:p>
          <a:p>
            <a:pPr>
              <a:buClr>
                <a:srgbClr val="000000"/>
              </a:buClr>
              <a:buSzPct val="25000"/>
            </a:pPr>
            <a:r>
              <a:rPr lang="en-US" sz="2400" dirty="0" smtClean="0">
                <a:latin typeface="Helvetica Neue"/>
                <a:ea typeface="Georgia"/>
                <a:cs typeface="Georgia"/>
                <a:sym typeface="Georgia"/>
              </a:rPr>
              <a:t>ESIP </a:t>
            </a:r>
            <a:r>
              <a:rPr lang="en-US" sz="2400" dirty="0">
                <a:latin typeface="Helvetica Neue"/>
                <a:ea typeface="Georgia"/>
                <a:cs typeface="Georgia"/>
                <a:sym typeface="Georgia"/>
              </a:rPr>
              <a:t>on the Web:  </a:t>
            </a:r>
            <a:r>
              <a:rPr lang="en-US" sz="2400" u="sng" dirty="0" err="1" smtClean="0">
                <a:solidFill>
                  <a:schemeClr val="hlink"/>
                </a:solidFill>
                <a:latin typeface="Helvetica Neue"/>
                <a:ea typeface="Georgia"/>
                <a:cs typeface="Georgia"/>
                <a:sym typeface="Georgia"/>
              </a:rPr>
              <a:t>esipfed.org@ESIPFed</a:t>
            </a:r>
            <a:endParaRPr lang="en-US" sz="2400" u="sng" dirty="0">
              <a:solidFill>
                <a:schemeClr val="hlink"/>
              </a:solidFill>
              <a:latin typeface="Helvetica Neue"/>
              <a:ea typeface="Georgia"/>
              <a:cs typeface="Georgia"/>
              <a:sym typeface="Georgia"/>
            </a:endParaRPr>
          </a:p>
        </p:txBody>
      </p:sp>
      <p:sp>
        <p:nvSpPr>
          <p:cNvPr id="384" name="Shape 384"/>
          <p:cNvSpPr txBox="1">
            <a:spLocks noGrp="1"/>
          </p:cNvSpPr>
          <p:nvPr>
            <p:ph type="body" idx="1"/>
          </p:nvPr>
        </p:nvSpPr>
        <p:spPr>
          <a:xfrm>
            <a:off x="650875" y="2182814"/>
            <a:ext cx="5745299" cy="909600"/>
          </a:xfrm>
          <a:prstGeom prst="rect">
            <a:avLst/>
          </a:prstGeom>
        </p:spPr>
        <p:txBody>
          <a:bodyPr lIns="91425" tIns="91425" rIns="91425" bIns="91425" anchor="b" anchorCtr="0">
            <a:noAutofit/>
          </a:bodyPr>
          <a:lstStyle/>
          <a:p>
            <a:pPr>
              <a:spcBef>
                <a:spcPts val="0"/>
              </a:spcBef>
              <a:buNone/>
            </a:pPr>
            <a:r>
              <a:rPr lang="en-US" sz="3600" dirty="0">
                <a:latin typeface="Helvetica Neue"/>
              </a:rPr>
              <a:t>Follow Our Progress!</a:t>
            </a:r>
          </a:p>
        </p:txBody>
      </p:sp>
    </p:spTree>
    <p:extLst>
      <p:ext uri="{BB962C8B-B14F-4D97-AF65-F5344CB8AC3E}">
        <p14:creationId xmlns:p14="http://schemas.microsoft.com/office/powerpoint/2010/main" val="240048801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650875" y="390527"/>
            <a:ext cx="11703050" cy="1625599"/>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dirty="0" err="1" smtClean="0">
                <a:solidFill>
                  <a:schemeClr val="dk1"/>
                </a:solidFill>
                <a:latin typeface="Helvetica Neue"/>
                <a:ea typeface="Helvetica Neue"/>
                <a:cs typeface="Helvetica Neue"/>
                <a:sym typeface="Helvetica Neue"/>
              </a:rPr>
              <a:t>ToolMatch</a:t>
            </a:r>
            <a:r>
              <a:rPr lang="en-US" sz="4400" dirty="0" smtClean="0">
                <a:solidFill>
                  <a:schemeClr val="dk1"/>
                </a:solidFill>
                <a:latin typeface="Helvetica Neue"/>
                <a:ea typeface="Helvetica Neue"/>
                <a:cs typeface="Helvetica Neue"/>
                <a:sym typeface="Helvetica Neue"/>
              </a:rPr>
              <a:t>: </a:t>
            </a:r>
            <a:br>
              <a:rPr lang="en-US" sz="4400" dirty="0" smtClean="0">
                <a:solidFill>
                  <a:schemeClr val="dk1"/>
                </a:solidFill>
                <a:latin typeface="Helvetica Neue"/>
                <a:ea typeface="Helvetica Neue"/>
                <a:cs typeface="Helvetica Neue"/>
                <a:sym typeface="Helvetica Neue"/>
              </a:rPr>
            </a:br>
            <a:r>
              <a:rPr lang="en-US" sz="4400" dirty="0" smtClean="0">
                <a:solidFill>
                  <a:schemeClr val="dk1"/>
                </a:solidFill>
                <a:latin typeface="Helvetica Neue"/>
                <a:ea typeface="Helvetica Neue"/>
                <a:cs typeface="Helvetica Neue"/>
                <a:sym typeface="Helvetica Neue"/>
              </a:rPr>
              <a:t>an extremely brief history</a:t>
            </a:r>
            <a:endParaRPr lang="en-US" sz="4400" b="0" i="0" u="none" strike="noStrike" cap="none" baseline="0" dirty="0">
              <a:solidFill>
                <a:schemeClr val="dk1"/>
              </a:solidFill>
              <a:latin typeface="Helvetica Neue"/>
              <a:ea typeface="Helvetica Neue"/>
              <a:cs typeface="Helvetica Neue"/>
              <a:sym typeface="Helvetica Neue"/>
            </a:endParaRPr>
          </a:p>
        </p:txBody>
      </p:sp>
      <p:sp>
        <p:nvSpPr>
          <p:cNvPr id="5" name="Shape 366"/>
          <p:cNvSpPr txBox="1">
            <a:spLocks noGrp="1"/>
          </p:cNvSpPr>
          <p:nvPr>
            <p:ph type="body" idx="1"/>
          </p:nvPr>
        </p:nvSpPr>
        <p:spPr>
          <a:xfrm>
            <a:off x="975359" y="1988769"/>
            <a:ext cx="11054100" cy="6719100"/>
          </a:xfrm>
          <a:prstGeom prst="rect">
            <a:avLst/>
          </a:prstGeom>
        </p:spPr>
        <p:txBody>
          <a:bodyPr lIns="91425" tIns="91425" rIns="91425" bIns="91425" anchor="t" anchorCtr="0">
            <a:noAutofit/>
          </a:bodyPr>
          <a:lstStyle/>
          <a:p>
            <a:pPr marL="457200" indent="-457200">
              <a:buClr>
                <a:srgbClr val="000000"/>
              </a:buClr>
              <a:buSzPct val="100000"/>
              <a:buFont typeface="Georgia"/>
              <a:buChar char="●"/>
            </a:pPr>
            <a:r>
              <a:rPr lang="en-US" sz="3600" dirty="0" smtClean="0">
                <a:latin typeface="Helvetica Neue"/>
                <a:ea typeface="Georgia"/>
                <a:cs typeface="Georgia"/>
                <a:sym typeface="Georgia"/>
              </a:rPr>
              <a:t></a:t>
            </a:r>
            <a:r>
              <a:rPr lang="en-US" sz="3200" dirty="0" smtClean="0">
                <a:latin typeface="Helvetica Neue"/>
                <a:ea typeface="Georgia"/>
                <a:cs typeface="Georgia"/>
                <a:sym typeface="Georgia"/>
              </a:rPr>
              <a:t>Initially spawned as a </a:t>
            </a:r>
            <a:r>
              <a:rPr lang="en-US" sz="3200" dirty="0">
                <a:latin typeface="Helvetica Neue"/>
                <a:ea typeface="Georgia"/>
                <a:cs typeface="Georgia"/>
                <a:sym typeface="Georgia"/>
              </a:rPr>
              <a:t>Funding Friday </a:t>
            </a:r>
            <a:r>
              <a:rPr lang="en-US" sz="3200" dirty="0" smtClean="0">
                <a:latin typeface="Helvetica Neue"/>
                <a:ea typeface="Georgia"/>
                <a:cs typeface="Georgia"/>
                <a:sym typeface="Georgia"/>
              </a:rPr>
              <a:t>proposal</a:t>
            </a:r>
          </a:p>
          <a:p>
            <a:pPr marL="457200" indent="-457200">
              <a:buClr>
                <a:srgbClr val="000000"/>
              </a:buClr>
              <a:buSzPct val="100000"/>
              <a:buFont typeface="Georgia"/>
              <a:buChar char="●"/>
            </a:pPr>
            <a:endParaRPr lang="en-US" sz="3200" dirty="0">
              <a:latin typeface="Helvetica Neue"/>
              <a:ea typeface="Georgia"/>
              <a:cs typeface="Georgia"/>
              <a:sym typeface="Georgia"/>
            </a:endParaRPr>
          </a:p>
          <a:p>
            <a:pPr marL="457200" indent="-457200">
              <a:buClr>
                <a:srgbClr val="000000"/>
              </a:buClr>
              <a:buSzPct val="100000"/>
              <a:buFont typeface="Georgia"/>
              <a:buChar char="●"/>
            </a:pPr>
            <a:r>
              <a:rPr lang="en-US" sz="3200" dirty="0" smtClean="0">
                <a:latin typeface="Helvetica Neue"/>
                <a:ea typeface="Georgia"/>
                <a:cs typeface="Georgia"/>
                <a:sym typeface="Georgia"/>
              </a:rPr>
              <a:t>moved to Products &amp; Services Testbed Funding</a:t>
            </a:r>
          </a:p>
          <a:p>
            <a:pPr marL="457200" indent="-457200">
              <a:buClr>
                <a:srgbClr val="000000"/>
              </a:buClr>
              <a:buSzPct val="100000"/>
              <a:buFont typeface="Georgia"/>
              <a:buChar char="●"/>
            </a:pPr>
            <a:endParaRPr lang="en-US" sz="3200" dirty="0">
              <a:latin typeface="Helvetica Neue"/>
              <a:ea typeface="Georgia"/>
              <a:cs typeface="Georgia"/>
              <a:sym typeface="Georgia"/>
            </a:endParaRPr>
          </a:p>
          <a:p>
            <a:pPr marL="457200" indent="-457200">
              <a:buClr>
                <a:srgbClr val="000000"/>
              </a:buClr>
              <a:buSzPct val="100000"/>
              <a:buFont typeface="Georgia"/>
              <a:buChar char="●"/>
            </a:pPr>
            <a:r>
              <a:rPr lang="en-US" sz="3200" dirty="0" smtClean="0">
                <a:latin typeface="Helvetica Neue"/>
                <a:ea typeface="Georgia"/>
                <a:cs typeface="Georgia"/>
                <a:sym typeface="Georgia"/>
              </a:rPr>
              <a:t>Many contributors through the life of the project:</a:t>
            </a:r>
          </a:p>
          <a:p>
            <a:pPr marL="914352" lvl="1" indent="-457200">
              <a:buClr>
                <a:srgbClr val="000000"/>
              </a:buClr>
              <a:buSzPct val="100000"/>
              <a:buFont typeface="Arial" panose="020B0604020202020204" pitchFamily="34" charset="0"/>
              <a:buChar char="•"/>
            </a:pPr>
            <a:r>
              <a:rPr lang="en-US" sz="2800" dirty="0" smtClean="0">
                <a:latin typeface="Helvetica Neue"/>
                <a:ea typeface="Georgia"/>
                <a:cs typeface="Georgia"/>
                <a:sym typeface="Georgia"/>
              </a:rPr>
              <a:t>Matthew </a:t>
            </a:r>
            <a:r>
              <a:rPr lang="en-US" sz="2800" dirty="0" err="1" smtClean="0">
                <a:latin typeface="Helvetica Neue"/>
                <a:ea typeface="Georgia"/>
                <a:cs typeface="Georgia"/>
                <a:sym typeface="Georgia"/>
              </a:rPr>
              <a:t>Ferritto</a:t>
            </a:r>
            <a:r>
              <a:rPr lang="en-US" sz="2800" dirty="0" smtClean="0">
                <a:latin typeface="Helvetica Neue"/>
                <a:ea typeface="Georgia"/>
                <a:cs typeface="Georgia"/>
                <a:sym typeface="Georgia"/>
              </a:rPr>
              <a:t> (initial proposal)</a:t>
            </a:r>
          </a:p>
          <a:p>
            <a:pPr marL="914352" lvl="1" indent="-457200">
              <a:buClr>
                <a:srgbClr val="000000"/>
              </a:buClr>
              <a:buSzPct val="100000"/>
              <a:buFont typeface="Arial" panose="020B0604020202020204" pitchFamily="34" charset="0"/>
              <a:buChar char="•"/>
            </a:pPr>
            <a:r>
              <a:rPr lang="en-US" sz="2800" dirty="0">
                <a:latin typeface="Helvetica Neue"/>
                <a:ea typeface="Georgia"/>
                <a:cs typeface="Georgia"/>
                <a:sym typeface="Georgia"/>
              </a:rPr>
              <a:t>Nancy </a:t>
            </a:r>
            <a:r>
              <a:rPr lang="en-US" sz="2800" dirty="0" err="1" smtClean="0">
                <a:latin typeface="Helvetica Neue"/>
                <a:ea typeface="Georgia"/>
                <a:cs typeface="Georgia"/>
                <a:sym typeface="Georgia"/>
              </a:rPr>
              <a:t>Hoebelheinrich</a:t>
            </a:r>
            <a:endParaRPr lang="en-US" sz="2800" dirty="0" smtClean="0">
              <a:latin typeface="Helvetica Neue"/>
              <a:ea typeface="Georgia"/>
              <a:cs typeface="Georgia"/>
              <a:sym typeface="Georgia"/>
            </a:endParaRPr>
          </a:p>
          <a:p>
            <a:pPr marL="914352" lvl="1" indent="-457200">
              <a:buClr>
                <a:srgbClr val="000000"/>
              </a:buClr>
              <a:buSzPct val="100000"/>
              <a:buFont typeface="Arial" panose="020B0604020202020204" pitchFamily="34" charset="0"/>
              <a:buChar char="•"/>
            </a:pPr>
            <a:r>
              <a:rPr lang="en-US" sz="2800" dirty="0" smtClean="0">
                <a:latin typeface="Helvetica Neue"/>
                <a:ea typeface="Georgia"/>
                <a:cs typeface="Georgia"/>
                <a:sym typeface="Georgia"/>
              </a:rPr>
              <a:t>Chris </a:t>
            </a:r>
            <a:r>
              <a:rPr lang="en-US" sz="2800" dirty="0" err="1" smtClean="0">
                <a:latin typeface="Helvetica Neue"/>
                <a:ea typeface="Georgia"/>
                <a:cs typeface="Georgia"/>
                <a:sym typeface="Georgia"/>
              </a:rPr>
              <a:t>Lynnes</a:t>
            </a:r>
            <a:endParaRPr lang="en-US" sz="2800" dirty="0" smtClean="0">
              <a:latin typeface="Helvetica Neue"/>
              <a:ea typeface="Georgia"/>
              <a:cs typeface="Georgia"/>
              <a:sym typeface="Georgia"/>
            </a:endParaRPr>
          </a:p>
          <a:p>
            <a:pPr marL="914352" lvl="1" indent="-457200">
              <a:buClr>
                <a:srgbClr val="000000"/>
              </a:buClr>
              <a:buSzPct val="100000"/>
              <a:buFont typeface="Arial" panose="020B0604020202020204" pitchFamily="34" charset="0"/>
              <a:buChar char="•"/>
            </a:pPr>
            <a:r>
              <a:rPr lang="en-US" sz="2800" dirty="0" err="1" smtClean="0">
                <a:latin typeface="Helvetica Neue"/>
                <a:ea typeface="Georgia"/>
                <a:cs typeface="Georgia"/>
                <a:sym typeface="Georgia"/>
              </a:rPr>
              <a:t>Anirudh</a:t>
            </a:r>
            <a:r>
              <a:rPr lang="en-US" sz="2800" dirty="0" smtClean="0">
                <a:latin typeface="Helvetica Neue"/>
                <a:ea typeface="Georgia"/>
                <a:cs typeface="Georgia"/>
                <a:sym typeface="Georgia"/>
              </a:rPr>
              <a:t> </a:t>
            </a:r>
            <a:r>
              <a:rPr lang="en-US" sz="2800" dirty="0" err="1" smtClean="0">
                <a:latin typeface="Helvetica Neue"/>
                <a:ea typeface="Georgia"/>
                <a:cs typeface="Georgia"/>
                <a:sym typeface="Georgia"/>
              </a:rPr>
              <a:t>Prabhu</a:t>
            </a:r>
            <a:endParaRPr lang="en-US" sz="2800" dirty="0" smtClean="0">
              <a:latin typeface="Helvetica Neue"/>
              <a:ea typeface="Georgia"/>
              <a:cs typeface="Georgia"/>
              <a:sym typeface="Georgia"/>
            </a:endParaRPr>
          </a:p>
          <a:p>
            <a:pPr marL="914352" lvl="1" indent="-457200">
              <a:buClr>
                <a:srgbClr val="000000"/>
              </a:buClr>
              <a:buSzPct val="100000"/>
              <a:buFont typeface="Arial" panose="020B0604020202020204" pitchFamily="34" charset="0"/>
              <a:buChar char="•"/>
            </a:pPr>
            <a:r>
              <a:rPr lang="en-US" sz="2800" dirty="0" smtClean="0">
                <a:latin typeface="Helvetica Neue"/>
                <a:ea typeface="Georgia"/>
                <a:cs typeface="Georgia"/>
                <a:sym typeface="Georgia"/>
              </a:rPr>
              <a:t>Patrick West</a:t>
            </a:r>
          </a:p>
          <a:p>
            <a:pPr marL="914352" lvl="1" indent="-457200">
              <a:buClr>
                <a:srgbClr val="000000"/>
              </a:buClr>
              <a:buSzPct val="100000"/>
              <a:buFont typeface="Arial" panose="020B0604020202020204" pitchFamily="34" charset="0"/>
              <a:buChar char="•"/>
            </a:pPr>
            <a:r>
              <a:rPr lang="en-US" sz="2800" dirty="0" smtClean="0">
                <a:latin typeface="Helvetica Neue"/>
                <a:ea typeface="Georgia"/>
                <a:cs typeface="Georgia"/>
                <a:sym typeface="Georgia"/>
              </a:rPr>
              <a:t>brandon whitehead</a:t>
            </a:r>
          </a:p>
          <a:p>
            <a:pPr marL="914352" lvl="1" indent="-457200">
              <a:buClr>
                <a:srgbClr val="000000"/>
              </a:buClr>
              <a:buSzPct val="100000"/>
              <a:buFont typeface="Arial" panose="020B0604020202020204" pitchFamily="34" charset="0"/>
              <a:buChar char="•"/>
            </a:pPr>
            <a:r>
              <a:rPr lang="en-US" sz="2800" dirty="0" smtClean="0">
                <a:latin typeface="Helvetica Neue"/>
                <a:ea typeface="Georgia"/>
                <a:cs typeface="Georgia"/>
                <a:sym typeface="Georgia"/>
              </a:rPr>
              <a:t>Soren Scott</a:t>
            </a:r>
            <a:endParaRPr lang="en-US" sz="2800" dirty="0">
              <a:latin typeface="Helvetica Neue"/>
              <a:ea typeface="Georgia"/>
              <a:cs typeface="Georgia"/>
              <a:sym typeface="Georgia"/>
            </a:endParaRPr>
          </a:p>
          <a:p>
            <a:pPr marL="457200" lvl="0" indent="-457200" rtl="0">
              <a:spcBef>
                <a:spcPts val="0"/>
              </a:spcBef>
              <a:buClr>
                <a:srgbClr val="000000"/>
              </a:buClr>
              <a:buSzPct val="100000"/>
              <a:buFont typeface="Georgia"/>
              <a:buChar char="●"/>
            </a:pPr>
            <a:endParaRPr lang="en-US" sz="3200" dirty="0" smtClean="0">
              <a:latin typeface="Helvetica Neue"/>
              <a:ea typeface="Georgia"/>
              <a:cs typeface="Georgia"/>
              <a:sym typeface="Georgia"/>
            </a:endParaRPr>
          </a:p>
        </p:txBody>
      </p:sp>
    </p:spTree>
    <p:extLst>
      <p:ext uri="{BB962C8B-B14F-4D97-AF65-F5344CB8AC3E}">
        <p14:creationId xmlns:p14="http://schemas.microsoft.com/office/powerpoint/2010/main" val="2335776412"/>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598974" y="179100"/>
            <a:ext cx="9637226" cy="1397100"/>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dirty="0" smtClean="0">
                <a:solidFill>
                  <a:schemeClr val="dk1"/>
                </a:solidFill>
                <a:latin typeface="Helvetica Neue"/>
                <a:ea typeface="Helvetica Neue"/>
                <a:cs typeface="Helvetica Neue"/>
                <a:sym typeface="Helvetica Neue"/>
              </a:rPr>
              <a:t>ToolMatch </a:t>
            </a:r>
            <a:r>
              <a:rPr lang="en-US" sz="4400" dirty="0">
                <a:solidFill>
                  <a:schemeClr val="dk1"/>
                </a:solidFill>
                <a:latin typeface="Helvetica Neue"/>
                <a:ea typeface="Helvetica Neue"/>
                <a:cs typeface="Helvetica Neue"/>
                <a:sym typeface="Helvetica Neue"/>
              </a:rPr>
              <a:t>Ontology </a:t>
            </a:r>
            <a:r>
              <a:rPr lang="en-US" sz="4400" dirty="0" smtClean="0">
                <a:solidFill>
                  <a:schemeClr val="dk1"/>
                </a:solidFill>
                <a:latin typeface="Helvetica Neue"/>
                <a:ea typeface="Helvetica Neue"/>
                <a:cs typeface="Helvetica Neue"/>
                <a:sym typeface="Helvetica Neue"/>
              </a:rPr>
              <a:t>– Tool</a:t>
            </a:r>
            <a:br>
              <a:rPr lang="en-US" sz="4400" dirty="0" smtClean="0">
                <a:solidFill>
                  <a:schemeClr val="dk1"/>
                </a:solidFill>
                <a:latin typeface="Helvetica Neue"/>
                <a:ea typeface="Helvetica Neue"/>
                <a:cs typeface="Helvetica Neue"/>
                <a:sym typeface="Helvetica Neue"/>
              </a:rPr>
            </a:br>
            <a:r>
              <a:rPr lang="en-US" sz="4400" dirty="0" smtClean="0">
                <a:solidFill>
                  <a:schemeClr val="dk1"/>
                </a:solidFill>
                <a:latin typeface="Helvetica Neue"/>
                <a:ea typeface="Helvetica Neue"/>
                <a:cs typeface="Helvetica Neue"/>
                <a:sym typeface="Helvetica Neue"/>
              </a:rPr>
              <a:t> (partial view)</a:t>
            </a:r>
            <a:endParaRPr lang="en-US" sz="4400" dirty="0">
              <a:solidFill>
                <a:schemeClr val="dk1"/>
              </a:solidFill>
              <a:latin typeface="Helvetica Neue"/>
              <a:ea typeface="Helvetica Neue"/>
              <a:cs typeface="Helvetica Neue"/>
              <a:sym typeface="Helvetica Neue"/>
            </a:endParaRPr>
          </a:p>
        </p:txBody>
      </p:sp>
      <p:sp>
        <p:nvSpPr>
          <p:cNvPr id="4" name="TextBox 3"/>
          <p:cNvSpPr txBox="1"/>
          <p:nvPr/>
        </p:nvSpPr>
        <p:spPr>
          <a:xfrm>
            <a:off x="558800" y="8839200"/>
            <a:ext cx="5486400" cy="261610"/>
          </a:xfrm>
          <a:prstGeom prst="rect">
            <a:avLst/>
          </a:prstGeom>
          <a:noFill/>
        </p:spPr>
        <p:txBody>
          <a:bodyPr wrap="square" rtlCol="0">
            <a:spAutoFit/>
          </a:bodyPr>
          <a:lstStyle/>
          <a:p>
            <a:r>
              <a:rPr lang="en-US" sz="1100" dirty="0"/>
              <a:t>https://toolmatch.hackpad.com/Updates...-TWD8xXXknCz</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25" y="2092362"/>
            <a:ext cx="12606273" cy="6324600"/>
          </a:xfrm>
          <a:prstGeom prst="rect">
            <a:avLst/>
          </a:prstGeom>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351725" y="151125"/>
            <a:ext cx="9924000" cy="1415100"/>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dirty="0" smtClean="0">
                <a:solidFill>
                  <a:schemeClr val="dk1"/>
                </a:solidFill>
                <a:latin typeface="Helvetica Neue"/>
                <a:ea typeface="Helvetica Neue"/>
                <a:cs typeface="Helvetica Neue"/>
                <a:sym typeface="Helvetica Neue"/>
              </a:rPr>
              <a:t>ToolMatch </a:t>
            </a:r>
            <a:r>
              <a:rPr lang="en-US" sz="4400" dirty="0">
                <a:solidFill>
                  <a:schemeClr val="dk1"/>
                </a:solidFill>
                <a:latin typeface="Helvetica Neue"/>
                <a:ea typeface="Helvetica Neue"/>
                <a:cs typeface="Helvetica Neue"/>
                <a:sym typeface="Helvetica Neue"/>
              </a:rPr>
              <a:t>Ontology - Data </a:t>
            </a:r>
            <a:r>
              <a:rPr lang="en-US" sz="4400" dirty="0" smtClean="0">
                <a:solidFill>
                  <a:schemeClr val="dk1"/>
                </a:solidFill>
                <a:latin typeface="Helvetica Neue"/>
                <a:ea typeface="Helvetica Neue"/>
                <a:cs typeface="Helvetica Neue"/>
                <a:sym typeface="Helvetica Neue"/>
              </a:rPr>
              <a:t>Collection</a:t>
            </a:r>
            <a:br>
              <a:rPr lang="en-US" sz="4400" dirty="0" smtClean="0">
                <a:solidFill>
                  <a:schemeClr val="dk1"/>
                </a:solidFill>
                <a:latin typeface="Helvetica Neue"/>
                <a:ea typeface="Helvetica Neue"/>
                <a:cs typeface="Helvetica Neue"/>
                <a:sym typeface="Helvetica Neue"/>
              </a:rPr>
            </a:br>
            <a:r>
              <a:rPr lang="en-US" sz="4400" dirty="0">
                <a:solidFill>
                  <a:schemeClr val="dk1"/>
                </a:solidFill>
                <a:latin typeface="Helvetica Neue"/>
                <a:ea typeface="Helvetica Neue"/>
                <a:cs typeface="Helvetica Neue"/>
                <a:sym typeface="Helvetica Neue"/>
              </a:rPr>
              <a:t> </a:t>
            </a:r>
            <a:r>
              <a:rPr lang="en-US" sz="4400" dirty="0" smtClean="0">
                <a:solidFill>
                  <a:schemeClr val="dk1"/>
                </a:solidFill>
                <a:latin typeface="Helvetica Neue"/>
                <a:ea typeface="Helvetica Neue"/>
                <a:cs typeface="Helvetica Neue"/>
                <a:sym typeface="Helvetica Neue"/>
              </a:rPr>
              <a:t>(partial view)</a:t>
            </a:r>
            <a:endParaRPr lang="en-US" sz="4400" dirty="0">
              <a:solidFill>
                <a:schemeClr val="dk1"/>
              </a:solidFill>
              <a:latin typeface="Helvetica Neue"/>
              <a:ea typeface="Helvetica Neue"/>
              <a:cs typeface="Helvetica Neue"/>
              <a:sym typeface="Helvetica Neue"/>
            </a:endParaRPr>
          </a:p>
        </p:txBody>
      </p:sp>
      <p:pic>
        <p:nvPicPr>
          <p:cNvPr id="310" name="Shape 310"/>
          <p:cNvPicPr preferRelativeResize="0"/>
          <p:nvPr/>
        </p:nvPicPr>
        <p:blipFill rotWithShape="1">
          <a:blip r:embed="rId3">
            <a:alphaModFix/>
          </a:blip>
          <a:srcRect/>
          <a:stretch/>
        </p:blipFill>
        <p:spPr>
          <a:xfrm>
            <a:off x="590475" y="1866825"/>
            <a:ext cx="12674650" cy="7734375"/>
          </a:xfrm>
          <a:prstGeom prst="rect">
            <a:avLst/>
          </a:prstGeom>
          <a:noFill/>
          <a:ln>
            <a:noFill/>
          </a:ln>
        </p:spPr>
      </p:pic>
      <p:sp>
        <p:nvSpPr>
          <p:cNvPr id="2" name="TextBox 1"/>
          <p:cNvSpPr txBox="1"/>
          <p:nvPr/>
        </p:nvSpPr>
        <p:spPr>
          <a:xfrm>
            <a:off x="558800" y="8839200"/>
            <a:ext cx="4495800" cy="307777"/>
          </a:xfrm>
          <a:prstGeom prst="rect">
            <a:avLst/>
          </a:prstGeom>
          <a:noFill/>
        </p:spPr>
        <p:txBody>
          <a:bodyPr wrap="square" rtlCol="0">
            <a:spAutoFit/>
          </a:bodyPr>
          <a:lstStyle/>
          <a:p>
            <a:r>
              <a:rPr lang="en-US" dirty="0">
                <a:hlinkClick r:id="rId4"/>
              </a:rPr>
              <a:t>http://toolmatch.esipfed.org/ont_cmap</a:t>
            </a:r>
            <a:endParaRPr lang="en-US" dirty="0"/>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Shape 256"/>
          <p:cNvPicPr preferRelativeResize="0"/>
          <p:nvPr/>
        </p:nvPicPr>
        <p:blipFill rotWithShape="1">
          <a:blip r:embed="rId3">
            <a:alphaModFix/>
          </a:blip>
          <a:srcRect/>
          <a:stretch/>
        </p:blipFill>
        <p:spPr>
          <a:xfrm>
            <a:off x="454025" y="1341439"/>
            <a:ext cx="2466975" cy="1495500"/>
          </a:xfrm>
          <a:prstGeom prst="rect">
            <a:avLst/>
          </a:prstGeom>
          <a:noFill/>
          <a:ln>
            <a:noFill/>
          </a:ln>
        </p:spPr>
      </p:pic>
      <p:sp>
        <p:nvSpPr>
          <p:cNvPr id="257" name="Shape 257"/>
          <p:cNvSpPr txBox="1">
            <a:spLocks noGrp="1"/>
          </p:cNvSpPr>
          <p:nvPr>
            <p:ph type="title"/>
          </p:nvPr>
        </p:nvSpPr>
        <p:spPr>
          <a:xfrm>
            <a:off x="650875" y="390527"/>
            <a:ext cx="11703000" cy="1625699"/>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b="0" i="0" u="none" strike="noStrike" cap="none" baseline="0" dirty="0" smtClean="0">
                <a:solidFill>
                  <a:schemeClr val="dk1"/>
                </a:solidFill>
                <a:latin typeface="Helvetica Neue"/>
                <a:ea typeface="Helvetica Neue"/>
                <a:cs typeface="Helvetica Neue"/>
                <a:sym typeface="Helvetica Neue"/>
              </a:rPr>
              <a:t>Current matching</a:t>
            </a:r>
            <a:r>
              <a:rPr lang="en-US" sz="4400" b="0" i="0" u="none" strike="noStrike" cap="none" dirty="0" smtClean="0">
                <a:solidFill>
                  <a:schemeClr val="dk1"/>
                </a:solidFill>
                <a:latin typeface="Helvetica Neue"/>
                <a:ea typeface="Helvetica Neue"/>
                <a:cs typeface="Helvetica Neue"/>
                <a:sym typeface="Helvetica Neue"/>
              </a:rPr>
              <a:t> capability:</a:t>
            </a:r>
            <a:endParaRPr lang="en-US" sz="4400" dirty="0">
              <a:solidFill>
                <a:schemeClr val="dk1"/>
              </a:solidFill>
              <a:latin typeface="Helvetica Neue"/>
              <a:ea typeface="Helvetica Neue"/>
              <a:cs typeface="Helvetica Neue"/>
              <a:sym typeface="Helvetica Neue"/>
            </a:endParaRPr>
          </a:p>
        </p:txBody>
      </p:sp>
      <p:sp>
        <p:nvSpPr>
          <p:cNvPr id="260" name="Shape 260"/>
          <p:cNvSpPr/>
          <p:nvPr/>
        </p:nvSpPr>
        <p:spPr>
          <a:xfrm>
            <a:off x="155575" y="-144463"/>
            <a:ext cx="304799" cy="304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261" name="Shape 261"/>
          <p:cNvSpPr/>
          <p:nvPr/>
        </p:nvSpPr>
        <p:spPr>
          <a:xfrm rot="-5400000">
            <a:off x="-4514791" y="2710038"/>
            <a:ext cx="9391500" cy="253800"/>
          </a:xfrm>
          <a:prstGeom prst="rect">
            <a:avLst/>
          </a:prstGeom>
          <a:noFill/>
          <a:ln>
            <a:noFill/>
          </a:ln>
        </p:spPr>
        <p:txBody>
          <a:bodyPr lIns="91425" tIns="45700" rIns="91425" bIns="45700" anchor="t" anchorCtr="0">
            <a:noAutofit/>
          </a:bodyPr>
          <a:lstStyle/>
          <a:p>
            <a:pPr marL="501650" marR="0" lvl="1" indent="-6350" algn="l" rtl="0">
              <a:lnSpc>
                <a:spcPct val="100000"/>
              </a:lnSpc>
              <a:spcBef>
                <a:spcPts val="0"/>
              </a:spcBef>
              <a:spcAft>
                <a:spcPts val="0"/>
              </a:spcAft>
              <a:buClr>
                <a:srgbClr val="606060"/>
              </a:buClr>
              <a:buSzPct val="25000"/>
              <a:buFont typeface="Helvetica Neue"/>
              <a:buNone/>
            </a:pPr>
            <a:r>
              <a:rPr lang="en-US" sz="1050" b="0" i="0" u="sng" strike="noStrike" cap="none" baseline="0">
                <a:solidFill>
                  <a:schemeClr val="hlink"/>
                </a:solidFill>
                <a:latin typeface="Helvetica Neue"/>
                <a:ea typeface="Helvetica Neue"/>
                <a:cs typeface="Helvetica Neue"/>
                <a:sym typeface="Helvetica Neue"/>
                <a:hlinkClick r:id="rId4"/>
              </a:rPr>
              <a:t>http://pushingsocial.com/wp-content/uploads/2013/12/social-media-tools-swiss-knife.jpg</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0400" y="3124200"/>
            <a:ext cx="9222014"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7884032"/>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solidFill>
                  <a:schemeClr val="dk1"/>
                </a:solidFill>
                <a:latin typeface="Helvetica Neue"/>
                <a:ea typeface="Helvetica Neue"/>
                <a:cs typeface="Helvetica Neue"/>
                <a:sym typeface="Helvetica Neue"/>
              </a:rPr>
              <a:t>ToolMatch</a:t>
            </a:r>
            <a:r>
              <a:rPr lang="en-US" sz="4400" dirty="0">
                <a:solidFill>
                  <a:schemeClr val="dk1"/>
                </a:solidFill>
                <a:latin typeface="Helvetica Neue"/>
                <a:ea typeface="Helvetica Neue"/>
                <a:cs typeface="Helvetica Neue"/>
                <a:sym typeface="Helvetica Neue"/>
              </a:rPr>
              <a:t>: </a:t>
            </a:r>
            <a:br>
              <a:rPr lang="en-US" sz="4400" dirty="0">
                <a:solidFill>
                  <a:schemeClr val="dk1"/>
                </a:solidFill>
                <a:latin typeface="Helvetica Neue"/>
                <a:ea typeface="Helvetica Neue"/>
                <a:cs typeface="Helvetica Neue"/>
                <a:sym typeface="Helvetica Neue"/>
              </a:rPr>
            </a:br>
            <a:r>
              <a:rPr lang="en-US" sz="4400" dirty="0">
                <a:solidFill>
                  <a:schemeClr val="dk1"/>
                </a:solidFill>
                <a:latin typeface="Helvetica Neue"/>
                <a:ea typeface="Helvetica Neue"/>
                <a:cs typeface="Helvetica Neue"/>
                <a:sym typeface="Helvetica Neue"/>
              </a:rPr>
              <a:t>an extremely brief history</a:t>
            </a:r>
            <a:endParaRPr lang="en-GB" sz="4400" dirty="0"/>
          </a:p>
        </p:txBody>
      </p:sp>
      <p:sp>
        <p:nvSpPr>
          <p:cNvPr id="9" name="Rectangle 8"/>
          <p:cNvSpPr/>
          <p:nvPr/>
        </p:nvSpPr>
        <p:spPr>
          <a:xfrm>
            <a:off x="587188" y="4410119"/>
            <a:ext cx="4114800" cy="1981200"/>
          </a:xfrm>
          <a:prstGeom prst="rect">
            <a:avLst/>
          </a:prstGeom>
          <a:solidFill>
            <a:srgbClr val="00B0F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Helvetica Neue"/>
              </a:rPr>
              <a:t>Airs Level 2 Standard Retrieval</a:t>
            </a:r>
            <a:endParaRPr lang="en-GB" sz="3600" dirty="0">
              <a:solidFill>
                <a:schemeClr val="tx1"/>
              </a:solidFill>
              <a:latin typeface="Helvetica Neue"/>
            </a:endParaRPr>
          </a:p>
        </p:txBody>
      </p:sp>
      <p:cxnSp>
        <p:nvCxnSpPr>
          <p:cNvPr id="13" name="Straight Arrow Connector 12"/>
          <p:cNvCxnSpPr>
            <a:stCxn id="32" idx="1"/>
            <a:endCxn id="9" idx="3"/>
          </p:cNvCxnSpPr>
          <p:nvPr/>
        </p:nvCxnSpPr>
        <p:spPr>
          <a:xfrm flipH="1">
            <a:off x="4701988" y="3505200"/>
            <a:ext cx="3977579" cy="1895519"/>
          </a:xfrm>
          <a:prstGeom prst="straightConnector1">
            <a:avLst/>
          </a:prstGeom>
          <a:ln w="635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256202" y="3668129"/>
            <a:ext cx="869149" cy="1569660"/>
          </a:xfrm>
          <a:prstGeom prst="rect">
            <a:avLst/>
          </a:prstGeom>
          <a:noFill/>
        </p:spPr>
        <p:txBody>
          <a:bodyPr wrap="none" rtlCol="0">
            <a:spAutoFit/>
          </a:bodyPr>
          <a:lstStyle/>
          <a:p>
            <a:r>
              <a:rPr lang="en-GB" sz="9600" dirty="0" smtClean="0">
                <a:solidFill>
                  <a:srgbClr val="FF0000"/>
                </a:solidFill>
                <a:latin typeface="Arial" panose="020B0604020202020204" pitchFamily="34" charset="0"/>
                <a:cs typeface="Arial" panose="020B0604020202020204" pitchFamily="34" charset="0"/>
              </a:rPr>
              <a:t>?</a:t>
            </a:r>
            <a:endParaRPr lang="en-GB" sz="9600" dirty="0">
              <a:solidFill>
                <a:srgbClr val="FF0000"/>
              </a:solidFill>
              <a:latin typeface="Arial" panose="020B0604020202020204" pitchFamily="34" charset="0"/>
              <a:cs typeface="Arial" panose="020B0604020202020204" pitchFamily="34" charset="0"/>
            </a:endParaRPr>
          </a:p>
        </p:txBody>
      </p:sp>
      <p:sp>
        <p:nvSpPr>
          <p:cNvPr id="17" name="TextBox 16"/>
          <p:cNvSpPr txBox="1"/>
          <p:nvPr/>
        </p:nvSpPr>
        <p:spPr>
          <a:xfrm>
            <a:off x="5851325" y="5105400"/>
            <a:ext cx="3259226" cy="584775"/>
          </a:xfrm>
          <a:prstGeom prst="rect">
            <a:avLst/>
          </a:prstGeom>
          <a:noFill/>
        </p:spPr>
        <p:txBody>
          <a:bodyPr wrap="none" rtlCol="0">
            <a:spAutoFit/>
          </a:bodyPr>
          <a:lstStyle/>
          <a:p>
            <a:r>
              <a:rPr lang="en-GB" sz="3200" dirty="0" smtClean="0">
                <a:latin typeface="Helvetica Neue"/>
              </a:rPr>
              <a:t>is not compatible</a:t>
            </a:r>
            <a:endParaRPr lang="en-GB" sz="3200" dirty="0">
              <a:latin typeface="Helvetica Neue"/>
            </a:endParaRPr>
          </a:p>
        </p:txBody>
      </p:sp>
      <p:sp>
        <p:nvSpPr>
          <p:cNvPr id="21" name="TextBox 20"/>
          <p:cNvSpPr txBox="1"/>
          <p:nvPr/>
        </p:nvSpPr>
        <p:spPr>
          <a:xfrm>
            <a:off x="5851325" y="5697933"/>
            <a:ext cx="2576346" cy="584775"/>
          </a:xfrm>
          <a:prstGeom prst="rect">
            <a:avLst/>
          </a:prstGeom>
          <a:noFill/>
        </p:spPr>
        <p:txBody>
          <a:bodyPr wrap="none" rtlCol="0">
            <a:spAutoFit/>
          </a:bodyPr>
          <a:lstStyle/>
          <a:p>
            <a:r>
              <a:rPr lang="en-GB" sz="3200" dirty="0" smtClean="0">
                <a:latin typeface="Helvetica Neue"/>
              </a:rPr>
              <a:t>is compatible</a:t>
            </a:r>
            <a:endParaRPr lang="en-GB" sz="3200" dirty="0">
              <a:latin typeface="Helvetica Neue"/>
            </a:endParaRPr>
          </a:p>
        </p:txBody>
      </p:sp>
      <p:sp>
        <p:nvSpPr>
          <p:cNvPr id="22" name="TextBox 21"/>
          <p:cNvSpPr txBox="1"/>
          <p:nvPr/>
        </p:nvSpPr>
        <p:spPr>
          <a:xfrm>
            <a:off x="5865779" y="6298913"/>
            <a:ext cx="3305713" cy="584775"/>
          </a:xfrm>
          <a:prstGeom prst="rect">
            <a:avLst/>
          </a:prstGeom>
          <a:noFill/>
        </p:spPr>
        <p:txBody>
          <a:bodyPr wrap="none" rtlCol="0">
            <a:spAutoFit/>
          </a:bodyPr>
          <a:lstStyle/>
          <a:p>
            <a:r>
              <a:rPr lang="en-GB" sz="3200" dirty="0" smtClean="0">
                <a:latin typeface="Helvetica Neue"/>
              </a:rPr>
              <a:t>is compatible if…</a:t>
            </a:r>
            <a:endParaRPr lang="en-GB" sz="3200" dirty="0">
              <a:latin typeface="Helvetica Neue"/>
            </a:endParaRPr>
          </a:p>
        </p:txBody>
      </p:sp>
      <p:sp>
        <p:nvSpPr>
          <p:cNvPr id="23" name="TextBox 22"/>
          <p:cNvSpPr txBox="1"/>
          <p:nvPr/>
        </p:nvSpPr>
        <p:spPr>
          <a:xfrm>
            <a:off x="5851325" y="7492425"/>
            <a:ext cx="6061275" cy="584775"/>
          </a:xfrm>
          <a:prstGeom prst="rect">
            <a:avLst/>
          </a:prstGeom>
          <a:noFill/>
        </p:spPr>
        <p:txBody>
          <a:bodyPr wrap="none" rtlCol="0">
            <a:spAutoFit/>
          </a:bodyPr>
          <a:lstStyle/>
          <a:p>
            <a:r>
              <a:rPr lang="en-GB" sz="3200" dirty="0" smtClean="0">
                <a:latin typeface="Helvetica Neue"/>
              </a:rPr>
              <a:t>is compatible with a script that…</a:t>
            </a:r>
            <a:endParaRPr lang="en-GB" sz="3200" dirty="0">
              <a:latin typeface="Helvetica Neue"/>
            </a:endParaRPr>
          </a:p>
        </p:txBody>
      </p:sp>
      <p:sp>
        <p:nvSpPr>
          <p:cNvPr id="24" name="TextBox 23"/>
          <p:cNvSpPr txBox="1"/>
          <p:nvPr/>
        </p:nvSpPr>
        <p:spPr>
          <a:xfrm>
            <a:off x="5851325" y="6907650"/>
            <a:ext cx="3669594" cy="584775"/>
          </a:xfrm>
          <a:prstGeom prst="rect">
            <a:avLst/>
          </a:prstGeom>
          <a:noFill/>
        </p:spPr>
        <p:txBody>
          <a:bodyPr wrap="none" rtlCol="0">
            <a:spAutoFit/>
          </a:bodyPr>
          <a:lstStyle/>
          <a:p>
            <a:r>
              <a:rPr lang="en-GB" sz="3200" dirty="0" smtClean="0">
                <a:latin typeface="Helvetica Neue"/>
              </a:rPr>
              <a:t>is compatible but…</a:t>
            </a:r>
            <a:endParaRPr lang="en-GB" sz="3200" dirty="0">
              <a:latin typeface="Helvetica Neue"/>
            </a:endParaRPr>
          </a:p>
        </p:txBody>
      </p:sp>
      <p:sp>
        <p:nvSpPr>
          <p:cNvPr id="32" name="Rectangle 31"/>
          <p:cNvSpPr/>
          <p:nvPr/>
        </p:nvSpPr>
        <p:spPr>
          <a:xfrm>
            <a:off x="8679567" y="2743199"/>
            <a:ext cx="3144880" cy="1524001"/>
          </a:xfrm>
          <a:prstGeom prst="rect">
            <a:avLst/>
          </a:prstGeom>
          <a:solidFill>
            <a:srgbClr val="FF9933">
              <a:alpha val="6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Helvetica Neue"/>
              </a:rPr>
              <a:t>Ferret</a:t>
            </a:r>
            <a:endParaRPr lang="en-GB" sz="3600" dirty="0">
              <a:solidFill>
                <a:schemeClr val="tx1"/>
              </a:solidFill>
              <a:latin typeface="Helvetica Neue"/>
            </a:endParaRPr>
          </a:p>
        </p:txBody>
      </p:sp>
    </p:spTree>
    <p:extLst>
      <p:ext uri="{BB962C8B-B14F-4D97-AF65-F5344CB8AC3E}">
        <p14:creationId xmlns:p14="http://schemas.microsoft.com/office/powerpoint/2010/main" val="2129464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solidFill>
                  <a:schemeClr val="dk1"/>
                </a:solidFill>
                <a:latin typeface="Helvetica Neue"/>
                <a:ea typeface="Helvetica Neue"/>
                <a:cs typeface="Helvetica Neue"/>
                <a:sym typeface="Helvetica Neue"/>
              </a:rPr>
              <a:t>ToolMatch</a:t>
            </a:r>
            <a:r>
              <a:rPr lang="en-US" sz="4400" dirty="0">
                <a:solidFill>
                  <a:schemeClr val="dk1"/>
                </a:solidFill>
                <a:latin typeface="Helvetica Neue"/>
                <a:ea typeface="Helvetica Neue"/>
                <a:cs typeface="Helvetica Neue"/>
                <a:sym typeface="Helvetica Neue"/>
              </a:rPr>
              <a:t>: </a:t>
            </a:r>
            <a:br>
              <a:rPr lang="en-US" sz="4400" dirty="0">
                <a:solidFill>
                  <a:schemeClr val="dk1"/>
                </a:solidFill>
                <a:latin typeface="Helvetica Neue"/>
                <a:ea typeface="Helvetica Neue"/>
                <a:cs typeface="Helvetica Neue"/>
                <a:sym typeface="Helvetica Neue"/>
              </a:rPr>
            </a:br>
            <a:r>
              <a:rPr lang="en-US" sz="4400" dirty="0">
                <a:solidFill>
                  <a:schemeClr val="dk1"/>
                </a:solidFill>
                <a:latin typeface="Helvetica Neue"/>
                <a:ea typeface="Helvetica Neue"/>
                <a:cs typeface="Helvetica Neue"/>
                <a:sym typeface="Helvetica Neue"/>
              </a:rPr>
              <a:t>an extremely brief history</a:t>
            </a:r>
            <a:endParaRPr lang="en-GB" sz="4400" dirty="0"/>
          </a:p>
        </p:txBody>
      </p:sp>
      <p:sp>
        <p:nvSpPr>
          <p:cNvPr id="9" name="Rectangle 8"/>
          <p:cNvSpPr/>
          <p:nvPr/>
        </p:nvSpPr>
        <p:spPr>
          <a:xfrm>
            <a:off x="587188" y="4410119"/>
            <a:ext cx="4114800" cy="1981200"/>
          </a:xfrm>
          <a:prstGeom prst="rect">
            <a:avLst/>
          </a:prstGeom>
          <a:solidFill>
            <a:srgbClr val="00B0F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Helvetica Neue"/>
              </a:rPr>
              <a:t>Airs Level 2 Standard Retrieval</a:t>
            </a:r>
            <a:endParaRPr lang="en-GB" sz="3600" dirty="0">
              <a:solidFill>
                <a:schemeClr val="tx1"/>
              </a:solidFill>
              <a:latin typeface="Helvetica Neue"/>
            </a:endParaRPr>
          </a:p>
        </p:txBody>
      </p:sp>
      <p:cxnSp>
        <p:nvCxnSpPr>
          <p:cNvPr id="13" name="Straight Arrow Connector 12"/>
          <p:cNvCxnSpPr>
            <a:stCxn id="32" idx="1"/>
            <a:endCxn id="9" idx="3"/>
          </p:cNvCxnSpPr>
          <p:nvPr/>
        </p:nvCxnSpPr>
        <p:spPr>
          <a:xfrm flipH="1">
            <a:off x="4701988" y="3505200"/>
            <a:ext cx="3977579" cy="1895519"/>
          </a:xfrm>
          <a:prstGeom prst="straightConnector1">
            <a:avLst/>
          </a:prstGeom>
          <a:ln w="635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256202" y="3668129"/>
            <a:ext cx="869149" cy="1569660"/>
          </a:xfrm>
          <a:prstGeom prst="rect">
            <a:avLst/>
          </a:prstGeom>
          <a:noFill/>
        </p:spPr>
        <p:txBody>
          <a:bodyPr wrap="none" rtlCol="0">
            <a:spAutoFit/>
          </a:bodyPr>
          <a:lstStyle/>
          <a:p>
            <a:r>
              <a:rPr lang="en-GB" sz="9600" dirty="0" smtClean="0">
                <a:solidFill>
                  <a:srgbClr val="FF0000"/>
                </a:solidFill>
                <a:latin typeface="Arial" panose="020B0604020202020204" pitchFamily="34" charset="0"/>
                <a:cs typeface="Arial" panose="020B0604020202020204" pitchFamily="34" charset="0"/>
              </a:rPr>
              <a:t>?</a:t>
            </a:r>
            <a:endParaRPr lang="en-GB" sz="9600" dirty="0">
              <a:solidFill>
                <a:srgbClr val="FF0000"/>
              </a:solidFill>
              <a:latin typeface="Arial" panose="020B0604020202020204" pitchFamily="34" charset="0"/>
              <a:cs typeface="Arial" panose="020B0604020202020204" pitchFamily="34" charset="0"/>
            </a:endParaRPr>
          </a:p>
        </p:txBody>
      </p:sp>
      <p:sp>
        <p:nvSpPr>
          <p:cNvPr id="32" name="Rectangle 31"/>
          <p:cNvSpPr/>
          <p:nvPr/>
        </p:nvSpPr>
        <p:spPr>
          <a:xfrm>
            <a:off x="8679567" y="2743199"/>
            <a:ext cx="3144880" cy="1524001"/>
          </a:xfrm>
          <a:prstGeom prst="rect">
            <a:avLst/>
          </a:prstGeom>
          <a:solidFill>
            <a:srgbClr val="FF9933">
              <a:alpha val="6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Helvetica Neue"/>
              </a:rPr>
              <a:t>Ferret</a:t>
            </a:r>
            <a:endParaRPr lang="en-GB" sz="3600" dirty="0">
              <a:solidFill>
                <a:schemeClr val="tx1"/>
              </a:solidFill>
              <a:latin typeface="Helvetica Neue"/>
            </a:endParaRPr>
          </a:p>
        </p:txBody>
      </p:sp>
      <p:sp>
        <p:nvSpPr>
          <p:cNvPr id="12" name="Rectangle 11"/>
          <p:cNvSpPr/>
          <p:nvPr/>
        </p:nvSpPr>
        <p:spPr>
          <a:xfrm>
            <a:off x="8679567" y="4638718"/>
            <a:ext cx="3144880" cy="1524001"/>
          </a:xfrm>
          <a:prstGeom prst="rect">
            <a:avLst/>
          </a:prstGeom>
          <a:solidFill>
            <a:srgbClr val="FF9933">
              <a:alpha val="6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Helvetica Neue"/>
              </a:rPr>
              <a:t>QGIS</a:t>
            </a:r>
            <a:endParaRPr lang="en-GB" sz="3600" dirty="0">
              <a:solidFill>
                <a:schemeClr val="tx1"/>
              </a:solidFill>
              <a:latin typeface="Helvetica Neue"/>
            </a:endParaRPr>
          </a:p>
        </p:txBody>
      </p:sp>
      <p:sp>
        <p:nvSpPr>
          <p:cNvPr id="14" name="Rectangle 13"/>
          <p:cNvSpPr/>
          <p:nvPr/>
        </p:nvSpPr>
        <p:spPr>
          <a:xfrm>
            <a:off x="8679567" y="6477000"/>
            <a:ext cx="3144880" cy="1524001"/>
          </a:xfrm>
          <a:prstGeom prst="rect">
            <a:avLst/>
          </a:prstGeom>
          <a:solidFill>
            <a:srgbClr val="FF9933">
              <a:alpha val="6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Helvetica Neue"/>
              </a:rPr>
              <a:t>Panoply</a:t>
            </a:r>
            <a:endParaRPr lang="en-GB" sz="3600" dirty="0">
              <a:solidFill>
                <a:schemeClr val="tx1"/>
              </a:solidFill>
              <a:latin typeface="Helvetica Neue"/>
            </a:endParaRPr>
          </a:p>
        </p:txBody>
      </p:sp>
      <p:cxnSp>
        <p:nvCxnSpPr>
          <p:cNvPr id="15" name="Straight Arrow Connector 14"/>
          <p:cNvCxnSpPr>
            <a:stCxn id="12" idx="1"/>
            <a:endCxn id="9" idx="3"/>
          </p:cNvCxnSpPr>
          <p:nvPr/>
        </p:nvCxnSpPr>
        <p:spPr>
          <a:xfrm flipH="1">
            <a:off x="4701988" y="5400719"/>
            <a:ext cx="3977579" cy="0"/>
          </a:xfrm>
          <a:prstGeom prst="straightConnector1">
            <a:avLst/>
          </a:prstGeom>
          <a:ln w="635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1"/>
            <a:endCxn id="9" idx="3"/>
          </p:cNvCxnSpPr>
          <p:nvPr/>
        </p:nvCxnSpPr>
        <p:spPr>
          <a:xfrm flipH="1" flipV="1">
            <a:off x="4701988" y="5400719"/>
            <a:ext cx="3977579" cy="1838282"/>
          </a:xfrm>
          <a:prstGeom prst="straightConnector1">
            <a:avLst/>
          </a:prstGeom>
          <a:ln w="635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73058" y="4663531"/>
            <a:ext cx="869149" cy="1569660"/>
          </a:xfrm>
          <a:prstGeom prst="rect">
            <a:avLst/>
          </a:prstGeom>
          <a:noFill/>
        </p:spPr>
        <p:txBody>
          <a:bodyPr wrap="none" rtlCol="0">
            <a:spAutoFit/>
          </a:bodyPr>
          <a:lstStyle/>
          <a:p>
            <a:r>
              <a:rPr lang="en-GB" sz="9600" dirty="0" smtClean="0">
                <a:solidFill>
                  <a:srgbClr val="FF0000"/>
                </a:solidFill>
                <a:latin typeface="Arial" panose="020B0604020202020204" pitchFamily="34" charset="0"/>
                <a:cs typeface="Arial" panose="020B0604020202020204" pitchFamily="34" charset="0"/>
              </a:rPr>
              <a:t>?</a:t>
            </a:r>
            <a:endParaRPr lang="en-GB" sz="9600" dirty="0">
              <a:solidFill>
                <a:srgbClr val="FF0000"/>
              </a:solidFill>
              <a:latin typeface="Arial" panose="020B0604020202020204" pitchFamily="34" charset="0"/>
              <a:cs typeface="Arial" panose="020B0604020202020204" pitchFamily="34" charset="0"/>
            </a:endParaRPr>
          </a:p>
        </p:txBody>
      </p:sp>
      <p:sp>
        <p:nvSpPr>
          <p:cNvPr id="25" name="TextBox 24"/>
          <p:cNvSpPr txBox="1"/>
          <p:nvPr/>
        </p:nvSpPr>
        <p:spPr>
          <a:xfrm>
            <a:off x="6261346" y="5535030"/>
            <a:ext cx="869149" cy="1569660"/>
          </a:xfrm>
          <a:prstGeom prst="rect">
            <a:avLst/>
          </a:prstGeom>
          <a:noFill/>
        </p:spPr>
        <p:txBody>
          <a:bodyPr wrap="none" rtlCol="0">
            <a:spAutoFit/>
          </a:bodyPr>
          <a:lstStyle/>
          <a:p>
            <a:r>
              <a:rPr lang="en-GB" sz="9600" dirty="0" smtClean="0">
                <a:solidFill>
                  <a:srgbClr val="FF0000"/>
                </a:solidFill>
                <a:latin typeface="Arial" panose="020B0604020202020204" pitchFamily="34" charset="0"/>
                <a:cs typeface="Arial" panose="020B0604020202020204" pitchFamily="34" charset="0"/>
              </a:rPr>
              <a:t>?</a:t>
            </a:r>
            <a:endParaRPr lang="en-GB" sz="9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4819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solidFill>
                  <a:schemeClr val="dk1"/>
                </a:solidFill>
                <a:latin typeface="Helvetica Neue"/>
                <a:ea typeface="Helvetica Neue"/>
                <a:cs typeface="Helvetica Neue"/>
                <a:sym typeface="Helvetica Neue"/>
              </a:rPr>
              <a:t>ToolMatch</a:t>
            </a:r>
            <a:r>
              <a:rPr lang="en-US" sz="4400" dirty="0">
                <a:solidFill>
                  <a:schemeClr val="dk1"/>
                </a:solidFill>
                <a:latin typeface="Helvetica Neue"/>
                <a:ea typeface="Helvetica Neue"/>
                <a:cs typeface="Helvetica Neue"/>
                <a:sym typeface="Helvetica Neue"/>
              </a:rPr>
              <a:t>: </a:t>
            </a:r>
            <a:br>
              <a:rPr lang="en-US" sz="4400" dirty="0">
                <a:solidFill>
                  <a:schemeClr val="dk1"/>
                </a:solidFill>
                <a:latin typeface="Helvetica Neue"/>
                <a:ea typeface="Helvetica Neue"/>
                <a:cs typeface="Helvetica Neue"/>
                <a:sym typeface="Helvetica Neue"/>
              </a:rPr>
            </a:br>
            <a:r>
              <a:rPr lang="en-US" sz="4400" dirty="0">
                <a:solidFill>
                  <a:schemeClr val="dk1"/>
                </a:solidFill>
                <a:latin typeface="Helvetica Neue"/>
                <a:ea typeface="Helvetica Neue"/>
                <a:cs typeface="Helvetica Neue"/>
                <a:sym typeface="Helvetica Neue"/>
              </a:rPr>
              <a:t>an extremely brief history</a:t>
            </a:r>
            <a:endParaRPr lang="en-GB" sz="4400" dirty="0"/>
          </a:p>
        </p:txBody>
      </p:sp>
      <p:sp>
        <p:nvSpPr>
          <p:cNvPr id="9" name="Rectangle 8"/>
          <p:cNvSpPr/>
          <p:nvPr/>
        </p:nvSpPr>
        <p:spPr>
          <a:xfrm>
            <a:off x="7874000" y="2514600"/>
            <a:ext cx="4114800" cy="1981200"/>
          </a:xfrm>
          <a:prstGeom prst="rect">
            <a:avLst/>
          </a:prstGeom>
          <a:solidFill>
            <a:srgbClr val="00B0F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Helvetica Neue"/>
              </a:rPr>
              <a:t>Airs Level 2 Standard Retrieval</a:t>
            </a:r>
            <a:endParaRPr lang="en-GB" sz="3600" dirty="0">
              <a:solidFill>
                <a:schemeClr val="tx1"/>
              </a:solidFill>
              <a:latin typeface="Helvetica Neue"/>
            </a:endParaRPr>
          </a:p>
        </p:txBody>
      </p:sp>
      <p:pic>
        <p:nvPicPr>
          <p:cNvPr id="1028" name="Picture 4" descr="C:\6research\Dropbox\toolmatch\R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4495800"/>
            <a:ext cx="2540000" cy="19685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939800" y="4343400"/>
            <a:ext cx="2997200" cy="2362200"/>
          </a:xfrm>
          <a:prstGeom prst="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p:cNvCxnSpPr>
            <a:stCxn id="9" idx="1"/>
            <a:endCxn id="15" idx="3"/>
          </p:cNvCxnSpPr>
          <p:nvPr/>
        </p:nvCxnSpPr>
        <p:spPr>
          <a:xfrm flipH="1">
            <a:off x="3937000" y="3505200"/>
            <a:ext cx="3937000" cy="2019300"/>
          </a:xfrm>
          <a:prstGeom prst="straightConnector1">
            <a:avLst/>
          </a:prstGeom>
          <a:ln w="635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908365" y="4724400"/>
            <a:ext cx="4114800" cy="1981200"/>
          </a:xfrm>
          <a:prstGeom prst="rect">
            <a:avLst/>
          </a:prstGeom>
          <a:solidFill>
            <a:srgbClr val="00B0F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Helvetica Neue"/>
              </a:rPr>
              <a:t>SEG-Y</a:t>
            </a:r>
            <a:endParaRPr lang="en-GB" sz="3600" dirty="0">
              <a:solidFill>
                <a:schemeClr val="tx1"/>
              </a:solidFill>
              <a:latin typeface="Helvetica Neue"/>
            </a:endParaRPr>
          </a:p>
        </p:txBody>
      </p:sp>
      <p:sp>
        <p:nvSpPr>
          <p:cNvPr id="18" name="Rectangle 17"/>
          <p:cNvSpPr/>
          <p:nvPr/>
        </p:nvSpPr>
        <p:spPr>
          <a:xfrm>
            <a:off x="7874000" y="6934200"/>
            <a:ext cx="4114800" cy="1981200"/>
          </a:xfrm>
          <a:prstGeom prst="rect">
            <a:avLst/>
          </a:prstGeom>
          <a:solidFill>
            <a:srgbClr val="00B0F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Helvetica Neue"/>
              </a:rPr>
              <a:t>Shapefile</a:t>
            </a:r>
            <a:endParaRPr lang="en-GB" sz="3600" dirty="0">
              <a:solidFill>
                <a:schemeClr val="tx1"/>
              </a:solidFill>
              <a:latin typeface="Helvetica Neue"/>
            </a:endParaRPr>
          </a:p>
        </p:txBody>
      </p:sp>
      <p:cxnSp>
        <p:nvCxnSpPr>
          <p:cNvPr id="19" name="Straight Arrow Connector 18"/>
          <p:cNvCxnSpPr>
            <a:stCxn id="14" idx="1"/>
            <a:endCxn id="15" idx="3"/>
          </p:cNvCxnSpPr>
          <p:nvPr/>
        </p:nvCxnSpPr>
        <p:spPr>
          <a:xfrm flipH="1" flipV="1">
            <a:off x="3937000" y="5524500"/>
            <a:ext cx="3971365" cy="190500"/>
          </a:xfrm>
          <a:prstGeom prst="straightConnector1">
            <a:avLst/>
          </a:prstGeom>
          <a:ln w="635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1"/>
            <a:endCxn id="15" idx="3"/>
          </p:cNvCxnSpPr>
          <p:nvPr/>
        </p:nvCxnSpPr>
        <p:spPr>
          <a:xfrm flipH="1" flipV="1">
            <a:off x="3937000" y="5524500"/>
            <a:ext cx="3937000" cy="2400300"/>
          </a:xfrm>
          <a:prstGeom prst="straightConnector1">
            <a:avLst/>
          </a:prstGeom>
          <a:ln w="635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631757" y="3730020"/>
            <a:ext cx="869149" cy="1569660"/>
          </a:xfrm>
          <a:prstGeom prst="rect">
            <a:avLst/>
          </a:prstGeom>
          <a:noFill/>
        </p:spPr>
        <p:txBody>
          <a:bodyPr wrap="none" rtlCol="0">
            <a:spAutoFit/>
          </a:bodyPr>
          <a:lstStyle/>
          <a:p>
            <a:r>
              <a:rPr lang="en-GB" sz="9600" dirty="0" smtClean="0">
                <a:solidFill>
                  <a:srgbClr val="FF0000"/>
                </a:solidFill>
                <a:latin typeface="Arial" panose="020B0604020202020204" pitchFamily="34" charset="0"/>
                <a:cs typeface="Arial" panose="020B0604020202020204" pitchFamily="34" charset="0"/>
              </a:rPr>
              <a:t>?</a:t>
            </a:r>
            <a:endParaRPr lang="en-GB" sz="9600" dirty="0">
              <a:solidFill>
                <a:srgbClr val="FF0000"/>
              </a:solidFill>
              <a:latin typeface="Arial" panose="020B0604020202020204" pitchFamily="34" charset="0"/>
              <a:cs typeface="Arial" panose="020B0604020202020204" pitchFamily="34" charset="0"/>
            </a:endParaRPr>
          </a:p>
        </p:txBody>
      </p:sp>
      <p:sp>
        <p:nvSpPr>
          <p:cNvPr id="26" name="TextBox 25"/>
          <p:cNvSpPr txBox="1"/>
          <p:nvPr/>
        </p:nvSpPr>
        <p:spPr>
          <a:xfrm>
            <a:off x="6045200" y="4876800"/>
            <a:ext cx="869149" cy="1569660"/>
          </a:xfrm>
          <a:prstGeom prst="rect">
            <a:avLst/>
          </a:prstGeom>
          <a:noFill/>
        </p:spPr>
        <p:txBody>
          <a:bodyPr wrap="none" rtlCol="0">
            <a:spAutoFit/>
          </a:bodyPr>
          <a:lstStyle/>
          <a:p>
            <a:r>
              <a:rPr lang="en-GB" sz="9600" dirty="0" smtClean="0">
                <a:solidFill>
                  <a:srgbClr val="FF0000"/>
                </a:solidFill>
                <a:latin typeface="Arial" panose="020B0604020202020204" pitchFamily="34" charset="0"/>
                <a:cs typeface="Arial" panose="020B0604020202020204" pitchFamily="34" charset="0"/>
              </a:rPr>
              <a:t>?</a:t>
            </a:r>
            <a:endParaRPr lang="en-GB" sz="9600" dirty="0">
              <a:solidFill>
                <a:srgbClr val="FF0000"/>
              </a:solidFill>
              <a:latin typeface="Arial" panose="020B0604020202020204" pitchFamily="34" charset="0"/>
              <a:cs typeface="Arial" panose="020B0604020202020204" pitchFamily="34" charset="0"/>
            </a:endParaRPr>
          </a:p>
        </p:txBody>
      </p:sp>
      <p:sp>
        <p:nvSpPr>
          <p:cNvPr id="27" name="TextBox 26"/>
          <p:cNvSpPr txBox="1"/>
          <p:nvPr/>
        </p:nvSpPr>
        <p:spPr>
          <a:xfrm>
            <a:off x="5501982" y="5939820"/>
            <a:ext cx="869149" cy="1569660"/>
          </a:xfrm>
          <a:prstGeom prst="rect">
            <a:avLst/>
          </a:prstGeom>
          <a:noFill/>
        </p:spPr>
        <p:txBody>
          <a:bodyPr wrap="none" rtlCol="0">
            <a:spAutoFit/>
          </a:bodyPr>
          <a:lstStyle/>
          <a:p>
            <a:r>
              <a:rPr lang="en-GB" sz="9600" dirty="0" smtClean="0">
                <a:solidFill>
                  <a:srgbClr val="FF0000"/>
                </a:solidFill>
                <a:latin typeface="Arial" panose="020B0604020202020204" pitchFamily="34" charset="0"/>
                <a:cs typeface="Arial" panose="020B0604020202020204" pitchFamily="34" charset="0"/>
              </a:rPr>
              <a:t>?</a:t>
            </a:r>
            <a:endParaRPr lang="en-GB" sz="9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8214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650875" y="390527"/>
            <a:ext cx="11703050" cy="1625599"/>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dirty="0" err="1" smtClean="0">
                <a:solidFill>
                  <a:schemeClr val="dk1"/>
                </a:solidFill>
                <a:latin typeface="Helvetica Neue"/>
                <a:ea typeface="Helvetica Neue"/>
                <a:cs typeface="Helvetica Neue"/>
                <a:sym typeface="Helvetica Neue"/>
              </a:rPr>
              <a:t>ToolMatch</a:t>
            </a:r>
            <a:r>
              <a:rPr lang="en-US" sz="4400" dirty="0" smtClean="0">
                <a:solidFill>
                  <a:schemeClr val="dk1"/>
                </a:solidFill>
                <a:latin typeface="Helvetica Neue"/>
                <a:ea typeface="Helvetica Neue"/>
                <a:cs typeface="Helvetica Neue"/>
                <a:sym typeface="Helvetica Neue"/>
              </a:rPr>
              <a:t>: </a:t>
            </a:r>
            <a:br>
              <a:rPr lang="en-US" sz="4400" dirty="0" smtClean="0">
                <a:solidFill>
                  <a:schemeClr val="dk1"/>
                </a:solidFill>
                <a:latin typeface="Helvetica Neue"/>
                <a:ea typeface="Helvetica Neue"/>
                <a:cs typeface="Helvetica Neue"/>
                <a:sym typeface="Helvetica Neue"/>
              </a:rPr>
            </a:br>
            <a:r>
              <a:rPr lang="en-US" sz="4400" dirty="0" smtClean="0">
                <a:solidFill>
                  <a:schemeClr val="dk1"/>
                </a:solidFill>
                <a:latin typeface="Helvetica Neue"/>
                <a:ea typeface="Helvetica Neue"/>
                <a:cs typeface="Helvetica Neue"/>
                <a:sym typeface="Helvetica Neue"/>
              </a:rPr>
              <a:t>fast forward</a:t>
            </a:r>
            <a:endParaRPr lang="en-US" sz="4400" b="0" i="0" u="none" strike="noStrike" cap="none" baseline="0" dirty="0">
              <a:solidFill>
                <a:schemeClr val="dk1"/>
              </a:solidFill>
              <a:latin typeface="Helvetica Neue"/>
              <a:ea typeface="Helvetica Neue"/>
              <a:cs typeface="Helvetica Neue"/>
              <a:sym typeface="Helvetica Neue"/>
            </a:endParaRPr>
          </a:p>
        </p:txBody>
      </p:sp>
      <p:sp>
        <p:nvSpPr>
          <p:cNvPr id="5" name="Shape 366"/>
          <p:cNvSpPr txBox="1">
            <a:spLocks noGrp="1"/>
          </p:cNvSpPr>
          <p:nvPr>
            <p:ph type="body" idx="1"/>
          </p:nvPr>
        </p:nvSpPr>
        <p:spPr>
          <a:xfrm>
            <a:off x="975359" y="1988769"/>
            <a:ext cx="11054100" cy="6719100"/>
          </a:xfrm>
          <a:prstGeom prst="rect">
            <a:avLst/>
          </a:prstGeom>
        </p:spPr>
        <p:txBody>
          <a:bodyPr lIns="91425" tIns="91425" rIns="91425" bIns="91425" anchor="t" anchorCtr="0">
            <a:noAutofit/>
          </a:bodyPr>
          <a:lstStyle/>
          <a:p>
            <a:pPr marL="457200" lvl="0" indent="-457200" rtl="0">
              <a:spcBef>
                <a:spcPts val="0"/>
              </a:spcBef>
              <a:buClr>
                <a:srgbClr val="000000"/>
              </a:buClr>
              <a:buSzPct val="100000"/>
              <a:buFont typeface="Georgia"/>
              <a:buChar char="●"/>
            </a:pPr>
            <a:endParaRPr lang="en-US" sz="3200" dirty="0" smtClean="0">
              <a:latin typeface="Helvetica Neue"/>
              <a:ea typeface="Georgia"/>
              <a:cs typeface="Georgia"/>
              <a:sym typeface="Georgia"/>
            </a:endParaRPr>
          </a:p>
          <a:p>
            <a:pPr marL="457200" lvl="0" indent="-457200" rtl="0">
              <a:spcBef>
                <a:spcPts val="0"/>
              </a:spcBef>
              <a:buClr>
                <a:srgbClr val="000000"/>
              </a:buClr>
              <a:buSzPct val="100000"/>
              <a:buFont typeface="Georgia"/>
              <a:buChar char="●"/>
            </a:pPr>
            <a:r>
              <a:rPr lang="en-US" sz="3200" dirty="0" smtClean="0">
                <a:latin typeface="Helvetica Neue"/>
                <a:ea typeface="Georgia"/>
                <a:cs typeface="Georgia"/>
                <a:sym typeface="Georgia"/>
              </a:rPr>
              <a:t>Interesting, and useful.</a:t>
            </a:r>
          </a:p>
          <a:p>
            <a:pPr marL="457200" lvl="0" indent="-457200" rtl="0">
              <a:spcBef>
                <a:spcPts val="0"/>
              </a:spcBef>
              <a:buClr>
                <a:srgbClr val="000000"/>
              </a:buClr>
              <a:buSzPct val="100000"/>
              <a:buFont typeface="Georgia"/>
              <a:buChar char="●"/>
            </a:pPr>
            <a:endParaRPr lang="en-US" sz="3200" dirty="0">
              <a:latin typeface="Helvetica Neue"/>
              <a:ea typeface="Georgia"/>
              <a:cs typeface="Georgia"/>
              <a:sym typeface="Georgia"/>
            </a:endParaRPr>
          </a:p>
          <a:p>
            <a:pPr marL="457200" lvl="0" indent="-457200" rtl="0">
              <a:spcBef>
                <a:spcPts val="0"/>
              </a:spcBef>
              <a:buClr>
                <a:srgbClr val="000000"/>
              </a:buClr>
              <a:buSzPct val="100000"/>
              <a:buFont typeface="Georgia"/>
              <a:buChar char="●"/>
            </a:pPr>
            <a:r>
              <a:rPr lang="en-US" sz="3200" dirty="0" smtClean="0">
                <a:latin typeface="Helvetica Neue"/>
                <a:ea typeface="Georgia"/>
                <a:cs typeface="Georgia"/>
                <a:sym typeface="Georgia"/>
              </a:rPr>
              <a:t>How might adding tool “capabilities” affect the utility of the budding service?</a:t>
            </a:r>
          </a:p>
          <a:p>
            <a:pPr marL="457200" lvl="0" indent="-457200" rtl="0">
              <a:spcBef>
                <a:spcPts val="0"/>
              </a:spcBef>
              <a:buClr>
                <a:srgbClr val="000000"/>
              </a:buClr>
              <a:buSzPct val="100000"/>
              <a:buFont typeface="Georgia"/>
              <a:buChar char="●"/>
            </a:pPr>
            <a:endParaRPr lang="en-US" sz="3200" dirty="0">
              <a:latin typeface="Helvetica Neue"/>
              <a:ea typeface="Georgia"/>
              <a:cs typeface="Georgia"/>
              <a:sym typeface="Georgia"/>
            </a:endParaRPr>
          </a:p>
          <a:p>
            <a:pPr marL="457200" lvl="0" indent="-457200" rtl="0">
              <a:spcBef>
                <a:spcPts val="0"/>
              </a:spcBef>
              <a:buClr>
                <a:srgbClr val="000000"/>
              </a:buClr>
              <a:buSzPct val="100000"/>
              <a:buFont typeface="Georgia"/>
              <a:buChar char="●"/>
            </a:pPr>
            <a:endParaRPr lang="en-US" sz="3200" dirty="0" smtClean="0">
              <a:latin typeface="Helvetica Neue"/>
              <a:ea typeface="Georgia"/>
              <a:cs typeface="Georgia"/>
              <a:sym typeface="Georgia"/>
            </a:endParaRPr>
          </a:p>
          <a:p>
            <a:pPr lvl="0" rtl="0">
              <a:spcBef>
                <a:spcPts val="0"/>
              </a:spcBef>
              <a:buClr>
                <a:srgbClr val="000000"/>
              </a:buClr>
              <a:buSzPct val="100000"/>
            </a:pPr>
            <a:r>
              <a:rPr lang="en-US" sz="3200" dirty="0" smtClean="0">
                <a:latin typeface="Helvetica Neue"/>
                <a:ea typeface="Georgia"/>
                <a:cs typeface="Georgia"/>
                <a:sym typeface="Georgia"/>
              </a:rPr>
              <a:t>example:	given data set X, which tool(s) are 			available that will support the creation (and/or 		viewing) of a </a:t>
            </a:r>
            <a:r>
              <a:rPr lang="en-US" sz="3200" dirty="0" err="1" smtClean="0">
                <a:latin typeface="Helvetica Neue"/>
                <a:ea typeface="Georgia"/>
                <a:cs typeface="Georgia"/>
                <a:sym typeface="Georgia"/>
              </a:rPr>
              <a:t>Hovmoller</a:t>
            </a:r>
            <a:r>
              <a:rPr lang="en-US" sz="3200" dirty="0" smtClean="0">
                <a:latin typeface="Helvetica Neue"/>
                <a:ea typeface="Georgia"/>
                <a:cs typeface="Georgia"/>
                <a:sym typeface="Georgia"/>
              </a:rPr>
              <a:t> diagram?</a:t>
            </a:r>
          </a:p>
        </p:txBody>
      </p:sp>
    </p:spTree>
    <p:extLst>
      <p:ext uri="{BB962C8B-B14F-4D97-AF65-F5344CB8AC3E}">
        <p14:creationId xmlns:p14="http://schemas.microsoft.com/office/powerpoint/2010/main" val="4038334200"/>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650875" y="390527"/>
            <a:ext cx="11703050" cy="1625599"/>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dirty="0" err="1" smtClean="0">
                <a:solidFill>
                  <a:schemeClr val="dk1"/>
                </a:solidFill>
                <a:latin typeface="Helvetica Neue"/>
                <a:ea typeface="Helvetica Neue"/>
                <a:cs typeface="Helvetica Neue"/>
                <a:sym typeface="Helvetica Neue"/>
              </a:rPr>
              <a:t>ToolMatch</a:t>
            </a:r>
            <a:r>
              <a:rPr lang="en-US" sz="4400" dirty="0" smtClean="0">
                <a:solidFill>
                  <a:schemeClr val="dk1"/>
                </a:solidFill>
                <a:latin typeface="Helvetica Neue"/>
                <a:ea typeface="Helvetica Neue"/>
                <a:cs typeface="Helvetica Neue"/>
                <a:sym typeface="Helvetica Neue"/>
              </a:rPr>
              <a:t>: </a:t>
            </a:r>
            <a:br>
              <a:rPr lang="en-US" sz="4400" dirty="0" smtClean="0">
                <a:solidFill>
                  <a:schemeClr val="dk1"/>
                </a:solidFill>
                <a:latin typeface="Helvetica Neue"/>
                <a:ea typeface="Helvetica Neue"/>
                <a:cs typeface="Helvetica Neue"/>
                <a:sym typeface="Helvetica Neue"/>
              </a:rPr>
            </a:br>
            <a:r>
              <a:rPr lang="en-US" sz="4400" dirty="0" smtClean="0">
                <a:solidFill>
                  <a:schemeClr val="dk1"/>
                </a:solidFill>
                <a:latin typeface="Helvetica Neue"/>
                <a:ea typeface="Helvetica Neue"/>
                <a:cs typeface="Helvetica Neue"/>
                <a:sym typeface="Helvetica Neue"/>
              </a:rPr>
              <a:t>fast forward</a:t>
            </a:r>
            <a:endParaRPr lang="en-US" sz="4400" b="0" i="0" u="none" strike="noStrike" cap="none" baseline="0" dirty="0">
              <a:solidFill>
                <a:schemeClr val="dk1"/>
              </a:solidFill>
              <a:latin typeface="Helvetica Neue"/>
              <a:ea typeface="Helvetica Neue"/>
              <a:cs typeface="Helvetica Neue"/>
              <a:sym typeface="Helvetica Neue"/>
            </a:endParaRPr>
          </a:p>
        </p:txBody>
      </p:sp>
      <p:sp>
        <p:nvSpPr>
          <p:cNvPr id="5" name="Shape 366"/>
          <p:cNvSpPr txBox="1">
            <a:spLocks noGrp="1"/>
          </p:cNvSpPr>
          <p:nvPr>
            <p:ph type="body" idx="1"/>
          </p:nvPr>
        </p:nvSpPr>
        <p:spPr>
          <a:xfrm>
            <a:off x="975359" y="1988769"/>
            <a:ext cx="11054100" cy="6719100"/>
          </a:xfrm>
          <a:prstGeom prst="rect">
            <a:avLst/>
          </a:prstGeom>
        </p:spPr>
        <p:txBody>
          <a:bodyPr lIns="91425" tIns="91425" rIns="91425" bIns="91425" anchor="t" anchorCtr="0">
            <a:noAutofit/>
          </a:bodyPr>
          <a:lstStyle/>
          <a:p>
            <a:pPr marL="457200" lvl="0" indent="-457200" rtl="0">
              <a:spcBef>
                <a:spcPts val="0"/>
              </a:spcBef>
              <a:buClr>
                <a:srgbClr val="000000"/>
              </a:buClr>
              <a:buSzPct val="100000"/>
              <a:buFont typeface="Georgia"/>
              <a:buChar char="●"/>
            </a:pPr>
            <a:endParaRPr lang="en-US" sz="3200" dirty="0" smtClean="0">
              <a:latin typeface="Helvetica Neue"/>
              <a:ea typeface="Georgia"/>
              <a:cs typeface="Georgia"/>
              <a:sym typeface="Georgia"/>
            </a:endParaRPr>
          </a:p>
          <a:p>
            <a:pPr marL="457200" lvl="0" indent="-457200" rtl="0">
              <a:spcBef>
                <a:spcPts val="0"/>
              </a:spcBef>
              <a:buClr>
                <a:srgbClr val="000000"/>
              </a:buClr>
              <a:buSzPct val="100000"/>
              <a:buFont typeface="Georgia"/>
              <a:buChar char="●"/>
            </a:pPr>
            <a:r>
              <a:rPr lang="en-US" sz="3200" dirty="0" smtClean="0">
                <a:latin typeface="Helvetica Neue"/>
                <a:ea typeface="Georgia"/>
                <a:cs typeface="Georgia"/>
                <a:sym typeface="Georgia"/>
              </a:rPr>
              <a:t>Going a bit further…</a:t>
            </a:r>
          </a:p>
          <a:p>
            <a:pPr marL="457200" lvl="0" indent="-457200" rtl="0">
              <a:spcBef>
                <a:spcPts val="0"/>
              </a:spcBef>
              <a:buClr>
                <a:srgbClr val="000000"/>
              </a:buClr>
              <a:buSzPct val="100000"/>
              <a:buFont typeface="Georgia"/>
              <a:buChar char="●"/>
            </a:pPr>
            <a:endParaRPr lang="en-US" sz="3200" dirty="0">
              <a:latin typeface="Helvetica Neue"/>
              <a:ea typeface="Georgia"/>
              <a:cs typeface="Georgia"/>
              <a:sym typeface="Georgia"/>
            </a:endParaRPr>
          </a:p>
          <a:p>
            <a:pPr marL="457200" lvl="0" indent="-457200" rtl="0">
              <a:spcBef>
                <a:spcPts val="0"/>
              </a:spcBef>
              <a:buClr>
                <a:srgbClr val="000000"/>
              </a:buClr>
              <a:buSzPct val="100000"/>
              <a:buFont typeface="Georgia"/>
              <a:buChar char="●"/>
            </a:pPr>
            <a:r>
              <a:rPr lang="en-US" sz="3200" dirty="0" smtClean="0">
                <a:latin typeface="Helvetica Neue"/>
                <a:ea typeface="Georgia"/>
                <a:cs typeface="Georgia"/>
                <a:sym typeface="Georgia"/>
              </a:rPr>
              <a:t>How might increasing the level of detail </a:t>
            </a:r>
            <a:r>
              <a:rPr lang="en-US" sz="3200" dirty="0" smtClean="0">
                <a:solidFill>
                  <a:srgbClr val="FF0000"/>
                </a:solidFill>
                <a:latin typeface="Helvetica Neue"/>
                <a:ea typeface="Georgia"/>
                <a:cs typeface="Georgia"/>
                <a:sym typeface="Georgia"/>
              </a:rPr>
              <a:t>(i.e. richer semantic descriptions) </a:t>
            </a:r>
            <a:r>
              <a:rPr lang="en-US" sz="3200" dirty="0" smtClean="0">
                <a:latin typeface="Helvetica Neue"/>
                <a:ea typeface="Georgia"/>
                <a:cs typeface="Georgia"/>
                <a:sym typeface="Georgia"/>
              </a:rPr>
              <a:t>afford advanced reasoning capabilities?</a:t>
            </a:r>
            <a:endParaRPr lang="en-US" sz="3200" dirty="0">
              <a:latin typeface="Helvetica Neue"/>
              <a:ea typeface="Georgia"/>
              <a:cs typeface="Georgia"/>
              <a:sym typeface="Georgia"/>
            </a:endParaRPr>
          </a:p>
          <a:p>
            <a:pPr marL="457200" lvl="0" indent="-457200" rtl="0">
              <a:spcBef>
                <a:spcPts val="0"/>
              </a:spcBef>
              <a:buClr>
                <a:srgbClr val="000000"/>
              </a:buClr>
              <a:buSzPct val="100000"/>
              <a:buFont typeface="Georgia"/>
              <a:buChar char="●"/>
            </a:pPr>
            <a:endParaRPr lang="en-US" sz="3200" dirty="0" smtClean="0">
              <a:latin typeface="Helvetica Neue"/>
              <a:ea typeface="Georgia"/>
              <a:cs typeface="Georgia"/>
              <a:sym typeface="Georgia"/>
            </a:endParaRPr>
          </a:p>
          <a:p>
            <a:pPr lvl="0" rtl="0">
              <a:spcBef>
                <a:spcPts val="0"/>
              </a:spcBef>
              <a:buClr>
                <a:srgbClr val="000000"/>
              </a:buClr>
              <a:buSzPct val="100000"/>
            </a:pPr>
            <a:r>
              <a:rPr lang="en-US" sz="3200" dirty="0" smtClean="0">
                <a:latin typeface="Helvetica Neue"/>
                <a:ea typeface="Georgia"/>
                <a:cs typeface="Georgia"/>
                <a:sym typeface="Georgia"/>
              </a:rPr>
              <a:t>example:	which tool(s) will allow me to create an animated map of atmospheric H20 by integrating data from weather stations as well as multiple satellites, which is available via </a:t>
            </a:r>
            <a:r>
              <a:rPr lang="en-US" sz="3200" dirty="0" err="1" smtClean="0">
                <a:latin typeface="Helvetica Neue"/>
                <a:ea typeface="Georgia"/>
                <a:cs typeface="Georgia"/>
                <a:sym typeface="Georgia"/>
              </a:rPr>
              <a:t>OPeNDAP</a:t>
            </a:r>
            <a:r>
              <a:rPr lang="en-US" sz="3200" dirty="0" smtClean="0">
                <a:latin typeface="Helvetica Neue"/>
                <a:ea typeface="Georgia"/>
                <a:cs typeface="Georgia"/>
                <a:sym typeface="Georgia"/>
              </a:rPr>
              <a:t> and THREADS?</a:t>
            </a:r>
          </a:p>
        </p:txBody>
      </p:sp>
    </p:spTree>
    <p:extLst>
      <p:ext uri="{BB962C8B-B14F-4D97-AF65-F5344CB8AC3E}">
        <p14:creationId xmlns:p14="http://schemas.microsoft.com/office/powerpoint/2010/main" val="790942569"/>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3154" y="2133600"/>
            <a:ext cx="1990460" cy="903026"/>
          </a:xfrm>
          <a:prstGeom prst="rect">
            <a:avLst/>
          </a:prstGeom>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r>
              <a:rPr lang="en-US" dirty="0" smtClean="0"/>
              <a:t>Visualization Tool</a:t>
            </a:r>
            <a:endParaRPr lang="en-US" dirty="0"/>
          </a:p>
        </p:txBody>
      </p:sp>
      <p:sp>
        <p:nvSpPr>
          <p:cNvPr id="6" name="Regular Pentagon 5"/>
          <p:cNvSpPr/>
          <p:nvPr/>
        </p:nvSpPr>
        <p:spPr>
          <a:xfrm>
            <a:off x="2021471" y="5321661"/>
            <a:ext cx="2174761" cy="903026"/>
          </a:xfrm>
          <a:prstGeom prst="pentagon">
            <a:avLst/>
          </a:prstGeom>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r>
              <a:rPr lang="en-US" dirty="0" smtClean="0"/>
              <a:t>Panoply</a:t>
            </a:r>
            <a:endParaRPr lang="en-US" dirty="0"/>
          </a:p>
        </p:txBody>
      </p:sp>
      <p:cxnSp>
        <p:nvCxnSpPr>
          <p:cNvPr id="8" name="Straight Arrow Connector 7"/>
          <p:cNvCxnSpPr>
            <a:stCxn id="6" idx="0"/>
            <a:endCxn id="4" idx="2"/>
          </p:cNvCxnSpPr>
          <p:nvPr/>
        </p:nvCxnSpPr>
        <p:spPr>
          <a:xfrm flipH="1" flipV="1">
            <a:off x="2598384" y="3036626"/>
            <a:ext cx="510468" cy="2285035"/>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077706" y="3856496"/>
            <a:ext cx="1032090" cy="346760"/>
          </a:xfrm>
          <a:prstGeom prst="rect">
            <a:avLst/>
          </a:prstGeom>
          <a:noFill/>
        </p:spPr>
        <p:txBody>
          <a:bodyPr wrap="square" lIns="130046" tIns="65023" rIns="130046" bIns="65023" rtlCol="0">
            <a:spAutoFit/>
          </a:bodyPr>
          <a:lstStyle/>
          <a:p>
            <a:r>
              <a:rPr lang="en-US" dirty="0" smtClean="0"/>
              <a:t>Is a</a:t>
            </a:r>
            <a:endParaRPr lang="en-US" dirty="0"/>
          </a:p>
        </p:txBody>
      </p:sp>
      <p:sp>
        <p:nvSpPr>
          <p:cNvPr id="10" name="Rectangle 9"/>
          <p:cNvSpPr/>
          <p:nvPr/>
        </p:nvSpPr>
        <p:spPr>
          <a:xfrm>
            <a:off x="6273800" y="2133600"/>
            <a:ext cx="1990460" cy="903026"/>
          </a:xfrm>
          <a:prstGeom prst="rect">
            <a:avLst/>
          </a:prstGeom>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r>
              <a:rPr lang="en-US" dirty="0" smtClean="0"/>
              <a:t>Data set</a:t>
            </a:r>
            <a:endParaRPr lang="en-US" dirty="0"/>
          </a:p>
        </p:txBody>
      </p:sp>
      <p:sp>
        <p:nvSpPr>
          <p:cNvPr id="11" name="Regular Pentagon 10"/>
          <p:cNvSpPr/>
          <p:nvPr/>
        </p:nvSpPr>
        <p:spPr>
          <a:xfrm>
            <a:off x="6545308" y="4805592"/>
            <a:ext cx="2603071" cy="1570874"/>
          </a:xfrm>
          <a:prstGeom prst="pentagon">
            <a:avLst/>
          </a:prstGeom>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r>
              <a:rPr lang="en-US" dirty="0" smtClean="0"/>
              <a:t>AIRS.2010.08.11.095.L2</a:t>
            </a:r>
            <a:endParaRPr lang="en-US" dirty="0"/>
          </a:p>
        </p:txBody>
      </p:sp>
      <p:cxnSp>
        <p:nvCxnSpPr>
          <p:cNvPr id="12" name="Straight Arrow Connector 11"/>
          <p:cNvCxnSpPr>
            <a:stCxn id="11" idx="0"/>
            <a:endCxn id="10" idx="2"/>
          </p:cNvCxnSpPr>
          <p:nvPr/>
        </p:nvCxnSpPr>
        <p:spPr>
          <a:xfrm flipH="1" flipV="1">
            <a:off x="7269030" y="3036626"/>
            <a:ext cx="577814" cy="176896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9869748" y="2133600"/>
            <a:ext cx="1990460" cy="903026"/>
          </a:xfrm>
          <a:prstGeom prst="rect">
            <a:avLst/>
          </a:prstGeom>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r>
              <a:rPr lang="en-US" dirty="0" smtClean="0"/>
              <a:t>Swath</a:t>
            </a:r>
            <a:endParaRPr lang="en-US" dirty="0"/>
          </a:p>
        </p:txBody>
      </p:sp>
      <p:cxnSp>
        <p:nvCxnSpPr>
          <p:cNvPr id="18" name="Straight Arrow Connector 17"/>
          <p:cNvCxnSpPr>
            <a:stCxn id="11" idx="0"/>
            <a:endCxn id="17" idx="2"/>
          </p:cNvCxnSpPr>
          <p:nvPr/>
        </p:nvCxnSpPr>
        <p:spPr>
          <a:xfrm flipV="1">
            <a:off x="7846844" y="3036626"/>
            <a:ext cx="3018134" cy="176896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9148379" y="4061132"/>
            <a:ext cx="2179177" cy="346760"/>
          </a:xfrm>
          <a:prstGeom prst="rect">
            <a:avLst/>
          </a:prstGeom>
          <a:noFill/>
        </p:spPr>
        <p:txBody>
          <a:bodyPr wrap="square" lIns="130046" tIns="65023" rIns="130046" bIns="65023" rtlCol="0">
            <a:spAutoFit/>
          </a:bodyPr>
          <a:lstStyle/>
          <a:p>
            <a:r>
              <a:rPr lang="en-US" dirty="0" smtClean="0"/>
              <a:t>Grid Structure</a:t>
            </a:r>
            <a:endParaRPr lang="en-US" dirty="0"/>
          </a:p>
        </p:txBody>
      </p:sp>
      <p:cxnSp>
        <p:nvCxnSpPr>
          <p:cNvPr id="22" name="Straight Arrow Connector 21"/>
          <p:cNvCxnSpPr>
            <a:stCxn id="6" idx="5"/>
            <a:endCxn id="11" idx="1"/>
          </p:cNvCxnSpPr>
          <p:nvPr/>
        </p:nvCxnSpPr>
        <p:spPr>
          <a:xfrm flipV="1">
            <a:off x="4196230" y="5405611"/>
            <a:ext cx="2349081" cy="260974"/>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826000" y="5599794"/>
            <a:ext cx="2177354" cy="346760"/>
          </a:xfrm>
          <a:prstGeom prst="rect">
            <a:avLst/>
          </a:prstGeom>
          <a:noFill/>
        </p:spPr>
        <p:txBody>
          <a:bodyPr wrap="square" lIns="130046" tIns="65023" rIns="130046" bIns="65023" rtlCol="0">
            <a:spAutoFit/>
          </a:bodyPr>
          <a:lstStyle/>
          <a:p>
            <a:r>
              <a:rPr lang="en-US" dirty="0" err="1" smtClean="0"/>
              <a:t>linearlyPlots</a:t>
            </a:r>
            <a:endParaRPr lang="en-US" dirty="0"/>
          </a:p>
        </p:txBody>
      </p:sp>
      <p:sp>
        <p:nvSpPr>
          <p:cNvPr id="27" name="Rectangle 26"/>
          <p:cNvSpPr/>
          <p:nvPr/>
        </p:nvSpPr>
        <p:spPr>
          <a:xfrm>
            <a:off x="10496375" y="6717822"/>
            <a:ext cx="1990460" cy="903026"/>
          </a:xfrm>
          <a:prstGeom prst="rect">
            <a:avLst/>
          </a:prstGeom>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r>
              <a:rPr lang="en-US" dirty="0" smtClean="0"/>
              <a:t>HDF4Format</a:t>
            </a:r>
            <a:endParaRPr lang="en-US" dirty="0"/>
          </a:p>
        </p:txBody>
      </p:sp>
      <p:cxnSp>
        <p:nvCxnSpPr>
          <p:cNvPr id="28" name="Straight Arrow Connector 27"/>
          <p:cNvCxnSpPr>
            <a:stCxn id="11" idx="5"/>
            <a:endCxn id="27" idx="0"/>
          </p:cNvCxnSpPr>
          <p:nvPr/>
        </p:nvCxnSpPr>
        <p:spPr>
          <a:xfrm>
            <a:off x="9148377" y="5405609"/>
            <a:ext cx="2343229" cy="131221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11494" y="6934200"/>
            <a:ext cx="10589437" cy="1854865"/>
          </a:xfrm>
          <a:prstGeom prst="rect">
            <a:avLst/>
          </a:prstGeom>
          <a:noFill/>
        </p:spPr>
        <p:txBody>
          <a:bodyPr wrap="square" lIns="130046" tIns="65023" rIns="130046" bIns="65023" rtlCol="0">
            <a:spAutoFit/>
          </a:bodyPr>
          <a:lstStyle/>
          <a:p>
            <a:r>
              <a:rPr lang="en-US" dirty="0" smtClean="0"/>
              <a:t>Statement: AIRS2010.08.11.095.L2 is a data set.</a:t>
            </a:r>
          </a:p>
          <a:p>
            <a:r>
              <a:rPr lang="en-US" dirty="0" smtClean="0"/>
              <a:t>Statement: AIRS…  grid structure is a Swath.</a:t>
            </a:r>
          </a:p>
          <a:p>
            <a:r>
              <a:rPr lang="en-US" dirty="0" smtClean="0"/>
              <a:t>Statement: AIRS… data format is HDF4.</a:t>
            </a:r>
          </a:p>
          <a:p>
            <a:r>
              <a:rPr lang="en-US" dirty="0" smtClean="0"/>
              <a:t>Statement: Panoply can plot AIRS2010.08.11.095.L2 linearly</a:t>
            </a:r>
          </a:p>
          <a:p>
            <a:r>
              <a:rPr lang="en-US" dirty="0" smtClean="0"/>
              <a:t> </a:t>
            </a:r>
          </a:p>
          <a:p>
            <a:r>
              <a:rPr lang="en-US" dirty="0" smtClean="0"/>
              <a:t>Q: If we see a lot of assertions like these, can we generalize them to say that Panoply can visualize *any* swath data in HDF format as a line plot? </a:t>
            </a:r>
          </a:p>
          <a:p>
            <a:endParaRPr lang="en-US" dirty="0"/>
          </a:p>
        </p:txBody>
      </p:sp>
    </p:spTree>
    <p:extLst>
      <p:ext uri="{BB962C8B-B14F-4D97-AF65-F5344CB8AC3E}">
        <p14:creationId xmlns:p14="http://schemas.microsoft.com/office/powerpoint/2010/main" val="1181674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351725" y="151125"/>
            <a:ext cx="9924000" cy="1415100"/>
          </a:xfrm>
          <a:prstGeom prst="rect">
            <a:avLst/>
          </a:prstGeom>
          <a:noFill/>
          <a:ln>
            <a:noFill/>
          </a:ln>
        </p:spPr>
        <p:txBody>
          <a:bodyPr lIns="91400" tIns="91400" rIns="91400" bIns="91400"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sz="4400" dirty="0" smtClean="0">
                <a:solidFill>
                  <a:schemeClr val="dk1"/>
                </a:solidFill>
                <a:latin typeface="Helvetica Neue"/>
                <a:ea typeface="Helvetica Neue"/>
                <a:cs typeface="Helvetica Neue"/>
                <a:sym typeface="Helvetica Neue"/>
              </a:rPr>
              <a:t>so…</a:t>
            </a:r>
            <a:br>
              <a:rPr lang="en-US" sz="4400" dirty="0" smtClean="0">
                <a:solidFill>
                  <a:schemeClr val="dk1"/>
                </a:solidFill>
                <a:latin typeface="Helvetica Neue"/>
                <a:ea typeface="Helvetica Neue"/>
                <a:cs typeface="Helvetica Neue"/>
                <a:sym typeface="Helvetica Neue"/>
              </a:rPr>
            </a:br>
            <a:r>
              <a:rPr lang="en-US" sz="4400" dirty="0" smtClean="0">
                <a:solidFill>
                  <a:schemeClr val="dk1"/>
                </a:solidFill>
                <a:latin typeface="Helvetica Neue"/>
                <a:ea typeface="Helvetica Neue"/>
                <a:cs typeface="Helvetica Neue"/>
                <a:sym typeface="Helvetica Neue"/>
              </a:rPr>
              <a:t>what is this sprint about?</a:t>
            </a:r>
            <a:endParaRPr lang="en-US" sz="4400" dirty="0">
              <a:solidFill>
                <a:schemeClr val="dk1"/>
              </a:solidFill>
              <a:latin typeface="Helvetica Neue"/>
              <a:ea typeface="Helvetica Neue"/>
              <a:cs typeface="Helvetica Neue"/>
              <a:sym typeface="Helvetica Neue"/>
            </a:endParaRPr>
          </a:p>
        </p:txBody>
      </p:sp>
      <p:sp>
        <p:nvSpPr>
          <p:cNvPr id="3" name="Rectangle 2"/>
          <p:cNvSpPr/>
          <p:nvPr/>
        </p:nvSpPr>
        <p:spPr>
          <a:xfrm>
            <a:off x="635000" y="2514600"/>
            <a:ext cx="11811000" cy="5724644"/>
          </a:xfrm>
          <a:prstGeom prst="rect">
            <a:avLst/>
          </a:prstGeom>
        </p:spPr>
        <p:txBody>
          <a:bodyPr wrap="square">
            <a:spAutoFit/>
          </a:bodyPr>
          <a:lstStyle/>
          <a:p>
            <a:pPr latinLnBrk="1"/>
            <a:r>
              <a:rPr lang="en-US" sz="3200" dirty="0" smtClean="0">
                <a:latin typeface="Helvetica Neue"/>
              </a:rPr>
              <a:t>Statements about experiences</a:t>
            </a:r>
          </a:p>
          <a:p>
            <a:pPr latinLnBrk="1"/>
            <a:endParaRPr lang="en-US" sz="3200" dirty="0">
              <a:latin typeface="Helvetica Neue"/>
            </a:endParaRPr>
          </a:p>
          <a:p>
            <a:pPr marL="457200" indent="-457200">
              <a:buFont typeface="Arial" panose="020B0604020202020204" pitchFamily="34" charset="0"/>
              <a:buChar char="•"/>
            </a:pPr>
            <a:r>
              <a:rPr lang="en-GB" sz="3200" dirty="0">
                <a:latin typeface="Helvetica Neue"/>
              </a:rPr>
              <a:t>re: what worked for you</a:t>
            </a:r>
            <a:r>
              <a:rPr lang="en-GB" sz="3200" dirty="0" smtClean="0">
                <a:latin typeface="Helvetica Neue"/>
              </a:rPr>
              <a:t>?</a:t>
            </a:r>
          </a:p>
          <a:p>
            <a:pPr marL="457200" indent="-457200">
              <a:buFont typeface="Arial" panose="020B0604020202020204" pitchFamily="34" charset="0"/>
              <a:buChar char="•"/>
            </a:pPr>
            <a:endParaRPr lang="en-GB" sz="3200" dirty="0" smtClean="0">
              <a:latin typeface="Helvetica Neue"/>
            </a:endParaRPr>
          </a:p>
          <a:p>
            <a:pPr marL="457200" indent="-457200">
              <a:buFont typeface="Arial" panose="020B0604020202020204" pitchFamily="34" charset="0"/>
              <a:buChar char="•"/>
            </a:pPr>
            <a:r>
              <a:rPr lang="en-GB" sz="3200" dirty="0" smtClean="0">
                <a:latin typeface="Helvetica Neue"/>
              </a:rPr>
              <a:t>What</a:t>
            </a:r>
            <a:r>
              <a:rPr lang="en-GB" sz="3200" dirty="0">
                <a:latin typeface="Helvetica Neue"/>
              </a:rPr>
              <a:t>, despite your best efforts, did not?</a:t>
            </a:r>
          </a:p>
          <a:p>
            <a:endParaRPr lang="en-GB" sz="3200" dirty="0" smtClean="0">
              <a:latin typeface="Helvetica Neue"/>
            </a:endParaRPr>
          </a:p>
          <a:p>
            <a:endParaRPr lang="en-GB" sz="3200" dirty="0">
              <a:latin typeface="Helvetica Neue"/>
            </a:endParaRPr>
          </a:p>
          <a:p>
            <a:pPr marL="457200" indent="-457200">
              <a:buFont typeface="Arial" panose="020B0604020202020204" pitchFamily="34" charset="0"/>
              <a:buChar char="•"/>
            </a:pPr>
            <a:r>
              <a:rPr lang="en-GB" sz="3200" dirty="0">
                <a:latin typeface="Helvetica Neue"/>
              </a:rPr>
              <a:t>What has been unclear?  </a:t>
            </a:r>
          </a:p>
          <a:p>
            <a:pPr marL="457200" indent="-457200">
              <a:buFont typeface="Arial" panose="020B0604020202020204" pitchFamily="34" charset="0"/>
              <a:buChar char="•"/>
            </a:pPr>
            <a:endParaRPr lang="en-GB" sz="3200" dirty="0" smtClean="0">
              <a:latin typeface="Helvetica Neue"/>
            </a:endParaRPr>
          </a:p>
          <a:p>
            <a:pPr marL="457200" indent="-457200">
              <a:buFont typeface="Arial" panose="020B0604020202020204" pitchFamily="34" charset="0"/>
              <a:buChar char="•"/>
            </a:pPr>
            <a:r>
              <a:rPr lang="en-GB" sz="3200" dirty="0" smtClean="0">
                <a:latin typeface="Helvetica Neue"/>
              </a:rPr>
              <a:t>What </a:t>
            </a:r>
            <a:r>
              <a:rPr lang="en-GB" sz="3200" dirty="0">
                <a:latin typeface="Helvetica Neue"/>
              </a:rPr>
              <a:t>data or tool have you had trouble locating? </a:t>
            </a:r>
          </a:p>
          <a:p>
            <a:endParaRPr lang="en-GB" sz="3200" dirty="0">
              <a:latin typeface="Helvetica Neue"/>
            </a:endParaRPr>
          </a:p>
          <a:p>
            <a:pPr latinLnBrk="1"/>
            <a:endParaRPr lang="en-US" dirty="0"/>
          </a:p>
        </p:txBody>
      </p:sp>
    </p:spTree>
    <p:extLst>
      <p:ext uri="{BB962C8B-B14F-4D97-AF65-F5344CB8AC3E}">
        <p14:creationId xmlns:p14="http://schemas.microsoft.com/office/powerpoint/2010/main" val="1659290224"/>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Custom Theme">
  <a:themeElements>
    <a:clrScheme name="Title &amp; Bullets 1">
      <a:dk1>
        <a:srgbClr val="000000"/>
      </a:dk1>
      <a:lt1>
        <a:srgbClr val="FFFFFF"/>
      </a:lt1>
      <a:dk2>
        <a:srgbClr val="000000"/>
      </a:dk2>
      <a:lt2>
        <a:srgbClr val="000000"/>
      </a:lt2>
      <a:accent1>
        <a:srgbClr val="BFBFBF"/>
      </a:accent1>
      <a:accent2>
        <a:srgbClr val="333399"/>
      </a:accent2>
      <a:accent3>
        <a:srgbClr val="FFFFFF"/>
      </a:accent3>
      <a:accent4>
        <a:srgbClr val="BFBFBF"/>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12422</TotalTime>
  <Words>899</Words>
  <Application>Microsoft Office PowerPoint</Application>
  <PresentationFormat>Custom</PresentationFormat>
  <Paragraphs>192</Paragraphs>
  <Slides>22</Slides>
  <Notes>21</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Custom Theme</vt:lpstr>
      <vt:lpstr>Civic</vt:lpstr>
      <vt:lpstr>ToolMatch Sprint: be part of the geoinformation blueshift!</vt:lpstr>
      <vt:lpstr>ToolMatch:  an extremely brief history</vt:lpstr>
      <vt:lpstr>ToolMatch:  an extremely brief history</vt:lpstr>
      <vt:lpstr>ToolMatch:  an extremely brief history</vt:lpstr>
      <vt:lpstr>ToolMatch:  an extremely brief history</vt:lpstr>
      <vt:lpstr>ToolMatch:  fast forward</vt:lpstr>
      <vt:lpstr>ToolMatch:  fast forward</vt:lpstr>
      <vt:lpstr>PowerPoint Presentation</vt:lpstr>
      <vt:lpstr>so… what is this sprint about?</vt:lpstr>
      <vt:lpstr>example statements: simple</vt:lpstr>
      <vt:lpstr>example statements: simple</vt:lpstr>
      <vt:lpstr>Panoply:  can visualize swath data via OPeNDAP as a “map”</vt:lpstr>
      <vt:lpstr>HDFView:   can visualize swath data  HDF format as Line Plots</vt:lpstr>
      <vt:lpstr>example statements: standard</vt:lpstr>
      <vt:lpstr>example statements: specific</vt:lpstr>
      <vt:lpstr>Giovanni: which datasets are available?</vt:lpstr>
      <vt:lpstr>Questions?</vt:lpstr>
      <vt:lpstr> discuss!!</vt:lpstr>
      <vt:lpstr>Thanks!</vt:lpstr>
      <vt:lpstr>ToolMatch Ontology – Tool  (partial view)</vt:lpstr>
      <vt:lpstr>ToolMatch Ontology - Data Collection  (partial view)</vt:lpstr>
      <vt:lpstr>Current matching capability: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ToolMatch Service:  Keeping it Simple</dc:title>
  <dc:creator>nhoebel</dc:creator>
  <cp:lastModifiedBy>brandon</cp:lastModifiedBy>
  <cp:revision>111</cp:revision>
  <dcterms:modified xsi:type="dcterms:W3CDTF">2016-07-20T01:33:02Z</dcterms:modified>
</cp:coreProperties>
</file>