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drone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9c6705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9c6705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considered the possible memory backlog that could happen. When apps like AlleyOop retain too much memory in cache, no new messages may be receivable. So, we tried introducing a simple, sqlite database schema.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ended up introducing this to AlleyOop and prepared it for Bridgefy as well.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Locals in Rural P.R’s Have Their Main Bridge Demolished by Maria. Supplies sent Via Makeshift Zip Line with Shopping Cart.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from a hotspot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people a way to send a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wasn’t a big success. The drone needed to get as close as 15 ft away from the devices. The drone ran out of batteries before many of the people could finish downloading.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622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622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Drones will not fly over 6,244 churches. That is just the TAM and means that it’s a large market but top churches will be decided upon.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21b979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21b979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23000" l="8913" r="8625" t="18798"/>
          <a:stretch/>
        </p:blipFill>
        <p:spPr>
          <a:xfrm>
            <a:off x="0" y="-3808293"/>
            <a:ext cx="9144000" cy="645339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1162175" y="3399325"/>
            <a:ext cx="35958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Mesh Network App for Communications During Natural Disasters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type="ctrTitle"/>
          </p:nvPr>
        </p:nvSpPr>
        <p:spPr>
          <a:xfrm>
            <a:off x="1162175" y="1724325"/>
            <a:ext cx="19938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Adept</a:t>
            </a:r>
            <a:br>
              <a:rPr lang="en" sz="4800"/>
            </a:b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Relay 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38" name="Google Shape;138;p17"/>
          <p:cNvSpPr txBox="1"/>
          <p:nvPr>
            <p:ph idx="1" type="subTitle"/>
          </p:nvPr>
        </p:nvSpPr>
        <p:spPr>
          <a:xfrm>
            <a:off x="5445075" y="2645100"/>
            <a:ext cx="23412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Nicole Villa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Juan Ramos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Jimmy Phuong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Julio Valdez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553650" y="1342550"/>
            <a:ext cx="80367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Proof of Concept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29450" y="1318650"/>
            <a:ext cx="77394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 (next steps)</a:t>
            </a:r>
            <a:endParaRPr sz="3600"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Integrate Android &amp; iOS devices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Integrate AlleyOop, FireChat, and Bridgefy for store-and-forward messaging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Use case testing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Data storage from multiple devices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Audible noise so when drones arrive at locations that inattentive people do not miss drone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4294967295" type="subTitle"/>
          </p:nvPr>
        </p:nvSpPr>
        <p:spPr>
          <a:xfrm>
            <a:off x="805900" y="2231750"/>
            <a:ext cx="8141700" cy="23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/>
              </a:rPr>
              <a:t>Problem- Coupling Communication &amp; Data Collection: During &amp; After Disasters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AdeptRelay Way </a:t>
            </a:r>
            <a:r>
              <a:rPr i="1" lang="en" sz="1800">
                <a:solidFill>
                  <a:srgbClr val="FFFFFF"/>
                </a:solidFill>
              </a:rPr>
              <a:t>(Solution)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Proof of Concept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Implementation (next steps)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729450" y="1322450"/>
            <a:ext cx="28599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Adept</a:t>
            </a:r>
            <a:r>
              <a:rPr lang="en" sz="3600">
                <a:solidFill>
                  <a:srgbClr val="FF0000"/>
                </a:solidFill>
              </a:rPr>
              <a:t>Relay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68800" y="1378275"/>
            <a:ext cx="34290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Worse Case Scenario:</a:t>
            </a:r>
            <a:r>
              <a:rPr lang="en" sz="3600"/>
              <a:t> Utuado Bridge Puerto Rico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2" type="body"/>
          </p:nvPr>
        </p:nvSpPr>
        <p:spPr>
          <a:xfrm>
            <a:off x="5008075" y="518925"/>
            <a:ext cx="39630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Anybody Out There? </a:t>
            </a:r>
            <a:endParaRPr sz="30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850" y="1544725"/>
            <a:ext cx="5192150" cy="27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3359" l="2216" r="50821" t="4601"/>
          <a:stretch/>
        </p:blipFill>
        <p:spPr>
          <a:xfrm>
            <a:off x="6631925" y="486675"/>
            <a:ext cx="2512074" cy="27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45725" y="2227850"/>
            <a:ext cx="6215100" cy="25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 sz="1800">
                <a:solidFill>
                  <a:srgbClr val="000000"/>
                </a:solidFill>
              </a:rPr>
              <a:t>“I need an ambulance. I am pregnant, my water broke. The road has collapsed. I can’t move my car! Please help!” - 109 characters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729450" y="1318650"/>
            <a:ext cx="7688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Lorena in Utuado...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730000" y="1318650"/>
            <a:ext cx="34692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to Couple </a:t>
            </a:r>
            <a:r>
              <a:rPr lang="en">
                <a:solidFill>
                  <a:schemeClr val="lt1"/>
                </a:solidFill>
              </a:rPr>
              <a:t>Communication &amp; Data Collection: During &amp; After Disasters?</a:t>
            </a:r>
            <a:endParaRPr/>
          </a:p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5113925" y="816425"/>
            <a:ext cx="39681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Communication Drives Data Collections; Which Directly Affects Rapid Action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Real time data-collection serves three purposes.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 Community members immediately know other members’ high priority needs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Archive time-sensitive data that can fuel machine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World community knows how to strategically assist empowered locals at  the earliest/safest time possible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AdeptRelay Way (</a:t>
            </a:r>
            <a:r>
              <a:rPr i="1" lang="en" sz="3600"/>
              <a:t>solution</a:t>
            </a:r>
            <a:r>
              <a:rPr lang="en" sz="3600"/>
              <a:t>)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729450" y="1318650"/>
            <a:ext cx="7688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AdeptRelay Way </a:t>
            </a:r>
            <a:r>
              <a:rPr i="1" lang="en" sz="3600"/>
              <a:t>(Solution)</a:t>
            </a:r>
            <a:endParaRPr i="1" sz="3600"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729450" y="2078875"/>
            <a:ext cx="82080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Government sends out PSA informing communities  to download the app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PSA Alerts are targeted for high e.g: weather, resources, medical, etc.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Drones equipped with raspberry pi (</a:t>
            </a:r>
            <a:r>
              <a:rPr i="1" lang="en" sz="1800">
                <a:solidFill>
                  <a:srgbClr val="000000"/>
                </a:solidFill>
              </a:rPr>
              <a:t>bluetooth / wi-fi connection</a:t>
            </a:r>
            <a:r>
              <a:rPr lang="en" sz="1800">
                <a:solidFill>
                  <a:srgbClr val="000000"/>
                </a:solidFill>
              </a:rPr>
              <a:t>) fly over pre-determined community hubs (churches) 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Emojis (8bits) ease burden on memory constraints 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This effectively couples communication which drives data collection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00" y="1458350"/>
            <a:ext cx="253365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713" y="514025"/>
            <a:ext cx="3644000" cy="16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8973" y="967872"/>
            <a:ext cx="1673625" cy="16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7025" y="2505784"/>
            <a:ext cx="4724400" cy="244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63" y="845525"/>
            <a:ext cx="8950874" cy="376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421925" y="138300"/>
            <a:ext cx="8006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Emoji language shortens Lorena’s message.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