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57999-9796-490C-B47A-3CFD61BE5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40C623-D4E3-486D-8C03-6F01A5171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4CAEA-64E6-4756-87B4-4301F3E5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1FF9-87A6-4F5A-BC4F-147C0192ACE5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05A6B-7EAC-400D-AF8E-121BBF10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76325-A610-484C-A020-539B690AF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F4C6-565F-44B8-8A7A-686FEC577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00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67249-E689-4C6E-B667-243140E1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2F5F4-CF63-41DC-8D46-90C6FFA67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99473-808E-4F6B-AE7E-BB0E775A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1FF9-87A6-4F5A-BC4F-147C0192ACE5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370EE-5E63-45AB-B1E7-CD996DA4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811E0-1F4A-400C-A914-7F2DC95D5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F4C6-565F-44B8-8A7A-686FEC577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4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8B40CB-E66E-416E-8D9E-8CE4CFF5EA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2AE4A-C354-443E-AD77-AA3DB8E91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14A12-4A81-4450-A503-D5ABF4F9A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1FF9-87A6-4F5A-BC4F-147C0192ACE5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084F4-A64B-4011-B1A8-3ED1D1173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F7858-3FFC-43AD-A5D9-68DD10EE8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F4C6-565F-44B8-8A7A-686FEC577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3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14DF3-08F2-40FE-B60A-037682371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FBA5E-5BBE-45E1-95BB-E1ECC6835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C5008-EAC8-4C0A-8F3E-BA34798AF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1FF9-87A6-4F5A-BC4F-147C0192ACE5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35A76-6A5A-4716-861F-88A414177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DA075-F584-4AE1-91DA-6DDC22E5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F4C6-565F-44B8-8A7A-686FEC577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8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714D9-9102-4183-9B1F-B597E2C88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02357-F698-4966-98D8-53E7AB7E7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8DD21-70D4-4F4A-B8D0-A23A02A7C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1FF9-87A6-4F5A-BC4F-147C0192ACE5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3B974-E1EA-4B63-BB57-F12DD74E8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242CE-C891-4A63-B0AF-81EAA92A3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F4C6-565F-44B8-8A7A-686FEC577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5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B909A-6272-40A6-B791-83AAB0CE3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FA804-7A41-4B10-9072-910DE7D50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D3283-B33B-4A55-9793-93EDF3294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F361E-2A72-4D9F-AB94-205847843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1FF9-87A6-4F5A-BC4F-147C0192ACE5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C2738-537C-455A-9EB7-0EF44B08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A88BA-2E23-4D12-B60B-19B48A740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F4C6-565F-44B8-8A7A-686FEC577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7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0E9E-58DE-4603-BDB5-E91EAD6BF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1FEE6-E99F-48E1-91B5-430A0D021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17385-A68A-49A6-9141-6D9D6EB70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143187-052E-4804-B686-CA2EE4900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5699B-358F-495A-A464-8D35AB742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0128EE-E453-409D-AA1B-1AD75AE1F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1FF9-87A6-4F5A-BC4F-147C0192ACE5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86350A-E452-4B65-9DC6-401A8297A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D41018-587E-4171-966B-A24F9838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F4C6-565F-44B8-8A7A-686FEC577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6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434A3-943A-4909-86DE-C0E42B0A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C20184-DFB3-4667-9EC2-70A2B6C65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1FF9-87A6-4F5A-BC4F-147C0192ACE5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63E5C-D43A-48BC-B3E4-37ACDBCFC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A3316-C11C-4C7A-B054-F0EE93FE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F4C6-565F-44B8-8A7A-686FEC577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8EDF95-2798-4C39-A0D8-B68D7038F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1FF9-87A6-4F5A-BC4F-147C0192ACE5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829629-29CB-420E-B39E-A9ED47660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3CEF0-EF17-4E47-A45E-22B1E25E3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F4C6-565F-44B8-8A7A-686FEC577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5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9C79-9DF5-452B-ABD0-3005E34EF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2B8E2-DAEC-4D6A-B645-961D607D1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0EFCE-8788-44BD-B8C3-5D2C9244F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2B56F-4401-4039-811F-30CA38B8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1FF9-87A6-4F5A-BC4F-147C0192ACE5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12421-E9CA-48C6-9888-876CC3A3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A01DE-D6D2-4BFF-9CDE-62C1A7C6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F4C6-565F-44B8-8A7A-686FEC577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99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F28AC-04B2-4D7E-9A98-560941FD4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A0A5D-69F8-41F1-B02D-6A2BF4569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DA69C-6237-4645-9056-28ADA2787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573D9-A9F3-41E4-A906-6B482FC92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1FF9-87A6-4F5A-BC4F-147C0192ACE5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B9E28-4524-4D45-AA98-22574B409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8D622-22CF-400B-B121-BF455524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F4C6-565F-44B8-8A7A-686FEC577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68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C83B2B-CBF7-4224-8D90-D9F4E1685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B78DC-61E6-4FF2-8DEE-58A5A48C7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0A63C-5E52-471A-800D-22ED60884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D1FF9-87A6-4F5A-BC4F-147C0192ACE5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1F202-ECA0-49CB-B4D5-3750C637B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83045-C9D7-420C-AAF4-EABB1B178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4F4C6-565F-44B8-8A7A-686FEC577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2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38EEC34-002B-4C58-9AC7-83F95BDD0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60198"/>
            <a:ext cx="6218315" cy="34978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DF984F-72C9-4E17-9F48-99500B3E1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218315" cy="34978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BF2FC0-1811-4B0B-B95B-3F640B635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780" y="1"/>
            <a:ext cx="6218315" cy="34978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7D4ADA-CD79-4627-8AB7-7425119026C6}"/>
              </a:ext>
            </a:extLst>
          </p:cNvPr>
          <p:cNvSpPr txBox="1"/>
          <p:nvPr/>
        </p:nvSpPr>
        <p:spPr>
          <a:xfrm>
            <a:off x="2888841" y="1425735"/>
            <a:ext cx="2290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 performance of file on my disk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E5DBE5-1928-40A4-B0BB-66D4C88ED619}"/>
              </a:ext>
            </a:extLst>
          </p:cNvPr>
          <p:cNvSpPr txBox="1"/>
          <p:nvPr/>
        </p:nvSpPr>
        <p:spPr>
          <a:xfrm>
            <a:off x="720570" y="4531569"/>
            <a:ext cx="2290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 performance of file on my disk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A48739-87FF-4334-8F73-236C5F4C8E04}"/>
              </a:ext>
            </a:extLst>
          </p:cNvPr>
          <p:cNvSpPr txBox="1"/>
          <p:nvPr/>
        </p:nvSpPr>
        <p:spPr>
          <a:xfrm>
            <a:off x="8629095" y="1959306"/>
            <a:ext cx="298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file fails to show check marks beside correct answers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669ECA-4C8C-4743-82E9-5E992DC6B5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464" y="3429000"/>
            <a:ext cx="6096000" cy="3429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1A43D8-E7BB-49F4-85FF-EA886CC19B64}"/>
              </a:ext>
            </a:extLst>
          </p:cNvPr>
          <p:cNvSpPr txBox="1"/>
          <p:nvPr/>
        </p:nvSpPr>
        <p:spPr>
          <a:xfrm>
            <a:off x="6601968" y="4788142"/>
            <a:ext cx="2350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file fails to show check marks beside correct answers</a:t>
            </a:r>
          </a:p>
        </p:txBody>
      </p:sp>
    </p:spTree>
    <p:extLst>
      <p:ext uri="{BB962C8B-B14F-4D97-AF65-F5344CB8AC3E}">
        <p14:creationId xmlns:p14="http://schemas.microsoft.com/office/powerpoint/2010/main" val="2177503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DC437F-7EAD-4DC8-852B-530030DE4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DE41CB-A2B2-4F6A-9553-41220EF65584}"/>
              </a:ext>
            </a:extLst>
          </p:cNvPr>
          <p:cNvSpPr txBox="1"/>
          <p:nvPr/>
        </p:nvSpPr>
        <p:spPr>
          <a:xfrm>
            <a:off x="740664" y="2496312"/>
            <a:ext cx="20482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example among dozens of programs using active conditional formats.  I’ve never had one that performed perfectly from the disk fail to do so when uploaded to the domain.</a:t>
            </a:r>
          </a:p>
        </p:txBody>
      </p:sp>
    </p:spTree>
    <p:extLst>
      <p:ext uri="{BB962C8B-B14F-4D97-AF65-F5344CB8AC3E}">
        <p14:creationId xmlns:p14="http://schemas.microsoft.com/office/powerpoint/2010/main" val="3964335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Kaye</dc:creator>
  <cp:lastModifiedBy>Ken Kaye</cp:lastModifiedBy>
  <cp:revision>3</cp:revision>
  <dcterms:created xsi:type="dcterms:W3CDTF">2020-09-10T17:25:36Z</dcterms:created>
  <dcterms:modified xsi:type="dcterms:W3CDTF">2020-09-10T17:48:08Z</dcterms:modified>
</cp:coreProperties>
</file>