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7E9A-E943-4227-B3BF-7CC718F68A2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B52-4785-4747-BB5A-98FEC7BE08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6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7E9A-E943-4227-B3BF-7CC718F68A2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B52-4785-4747-BB5A-98FEC7BE08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7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7E9A-E943-4227-B3BF-7CC718F68A2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B52-4785-4747-BB5A-98FEC7BE08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6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7E9A-E943-4227-B3BF-7CC718F68A2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B52-4785-4747-BB5A-98FEC7BE08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7E9A-E943-4227-B3BF-7CC718F68A2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B52-4785-4747-BB5A-98FEC7BE08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4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7E9A-E943-4227-B3BF-7CC718F68A2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B52-4785-4747-BB5A-98FEC7BE08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1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7E9A-E943-4227-B3BF-7CC718F68A2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B52-4785-4747-BB5A-98FEC7BE08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7E9A-E943-4227-B3BF-7CC718F68A2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B52-4785-4747-BB5A-98FEC7BE08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9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7E9A-E943-4227-B3BF-7CC718F68A2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B52-4785-4747-BB5A-98FEC7BE08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7E9A-E943-4227-B3BF-7CC718F68A2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B52-4785-4747-BB5A-98FEC7BE08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1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7E9A-E943-4227-B3BF-7CC718F68A2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B52-4785-4747-BB5A-98FEC7BE08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6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A7E9A-E943-4227-B3BF-7CC718F68A2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CEB52-4785-4747-BB5A-98FEC7BE08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1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777067" y="903111"/>
            <a:ext cx="4639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rgbClr val="FF0000"/>
                </a:solidFill>
              </a:rPr>
              <a:t>Atencion a niños con labios leporinos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028" name="Picture 4" descr="Variedades de Labio y Paladar Hendido | Top Doc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78" y="1783646"/>
            <a:ext cx="4131733" cy="253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ladar hendido con labio fisurado (para Padres) - Nemours KidsHeal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111022"/>
            <a:ext cx="4585758" cy="392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68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810933" y="1512711"/>
            <a:ext cx="79699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</a:t>
            </a:r>
            <a:r>
              <a:rPr lang="es-E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labio leporino y la hendidura del paladar son orificios o hendiduras en el labio superior, en el techo de la boca (paladar) o en ambas partes. El labio leporino y la hendidura del paladar se producen cuando las estructuras faciales de un feto no se cierran por completo.</a:t>
            </a:r>
          </a:p>
          <a:p>
            <a:r>
              <a:rPr lang="es-E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El labio leporino y la hendidura del paladar son algunos de los defectos congénitos más frecuentes. Ocurren con mayor frecuencia como defectos congénitos aislados, pero también se asocian con muchos síndromes o trastornos genéticos hereditarios.</a:t>
            </a:r>
          </a:p>
          <a:p>
            <a:r>
              <a:rPr lang="es-E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Tener un bebé que nació con estos defectos puede resultar angustiante, pero el labio leporino y la hendidura del paladar se pueden corregir. En casi todos los bebés, se puede hacer una serie de cirugías para restaurar el funcionamiento adecuado y obtener una apariencia más normal, con una cantidad mínima de cicatrices.</a:t>
            </a:r>
          </a:p>
        </p:txBody>
      </p:sp>
    </p:spTree>
    <p:extLst>
      <p:ext uri="{BB962C8B-B14F-4D97-AF65-F5344CB8AC3E}">
        <p14:creationId xmlns:p14="http://schemas.microsoft.com/office/powerpoint/2010/main" val="720007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644" y="0"/>
            <a:ext cx="12192000" cy="685799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993422" y="1582341"/>
            <a:ext cx="81505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i="0" dirty="0" smtClean="0">
                <a:solidFill>
                  <a:schemeClr val="bg2"/>
                </a:solidFill>
                <a:effectLst/>
                <a:latin typeface="mayo-display"/>
              </a:rPr>
              <a:t>Síntomas</a:t>
            </a:r>
          </a:p>
          <a:p>
            <a:r>
              <a:rPr lang="es-ES" b="0" i="0" dirty="0" smtClean="0">
                <a:solidFill>
                  <a:schemeClr val="bg2"/>
                </a:solidFill>
                <a:effectLst/>
                <a:latin typeface="mayo-sans"/>
              </a:rPr>
              <a:t>Por lo general, una separación (hendidura) en el labio o en el paladar se identifica de inmediato al momento del nacimiento. El labio leporino y paladar hendido pueden manifestarse de la siguiente manera: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i="0" dirty="0" smtClean="0">
                <a:solidFill>
                  <a:schemeClr val="bg2"/>
                </a:solidFill>
                <a:effectLst/>
                <a:latin typeface="mayo-sans"/>
              </a:rPr>
              <a:t>Una separación en el labio y en la parte superior de la boca que afecta uno o ambos lados del rostro.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i="0" dirty="0" smtClean="0">
                <a:solidFill>
                  <a:schemeClr val="bg2"/>
                </a:solidFill>
                <a:effectLst/>
                <a:latin typeface="mayo-sans"/>
              </a:rPr>
              <a:t>Una separación en el labio que puede presentarse solo como una pequeña hendidura o que puede extenderse desde el labio a través de la encía superior y del paladar hasta la parte inferior de la nariz.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i="0" dirty="0" smtClean="0">
                <a:solidFill>
                  <a:schemeClr val="bg2"/>
                </a:solidFill>
                <a:effectLst/>
                <a:latin typeface="mayo-sans"/>
              </a:rPr>
              <a:t>Una separación en la parte superior de la boca que no afecta la apariencia del rostro.</a:t>
            </a:r>
            <a:endParaRPr lang="es-ES" b="0" i="0" dirty="0">
              <a:solidFill>
                <a:schemeClr val="bg2"/>
              </a:solidFill>
              <a:effectLst/>
              <a:latin typeface="mayo-sans"/>
            </a:endParaRPr>
          </a:p>
        </p:txBody>
      </p:sp>
    </p:spTree>
    <p:extLst>
      <p:ext uri="{BB962C8B-B14F-4D97-AF65-F5344CB8AC3E}">
        <p14:creationId xmlns:p14="http://schemas.microsoft.com/office/powerpoint/2010/main" val="2099896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270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mayo-display</vt:lpstr>
      <vt:lpstr>mayo-sans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ANDAP</dc:creator>
  <cp:lastModifiedBy>ANDAP</cp:lastModifiedBy>
  <cp:revision>5</cp:revision>
  <dcterms:created xsi:type="dcterms:W3CDTF">2023-08-26T14:22:06Z</dcterms:created>
  <dcterms:modified xsi:type="dcterms:W3CDTF">2023-08-26T15:47:46Z</dcterms:modified>
</cp:coreProperties>
</file>