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0"/>
  </p:notesMasterIdLst>
  <p:sldIdLst>
    <p:sldId id="287" r:id="rId5"/>
    <p:sldId id="292" r:id="rId6"/>
    <p:sldId id="300" r:id="rId7"/>
    <p:sldId id="301" r:id="rId8"/>
    <p:sldId id="303" r:id="rId9"/>
    <p:sldId id="302" r:id="rId10"/>
    <p:sldId id="285" r:id="rId11"/>
    <p:sldId id="293" r:id="rId12"/>
    <p:sldId id="289" r:id="rId13"/>
    <p:sldId id="305" r:id="rId14"/>
    <p:sldId id="306" r:id="rId15"/>
    <p:sldId id="307" r:id="rId16"/>
    <p:sldId id="299" r:id="rId17"/>
    <p:sldId id="304" r:id="rId18"/>
    <p:sldId id="291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452"/>
    <a:srgbClr val="359BC0"/>
    <a:srgbClr val="55C6B4"/>
    <a:srgbClr val="CF4922"/>
    <a:srgbClr val="0F79BE"/>
    <a:srgbClr val="BBBDBF"/>
    <a:srgbClr val="C4E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D2D4F6-5534-4772-B637-3B845BBB6EB8}" v="1801" dt="2025-05-12T07:47:43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436" autoAdjust="0"/>
  </p:normalViewPr>
  <p:slideViewPr>
    <p:cSldViewPr snapToGrid="0">
      <p:cViewPr varScale="1">
        <p:scale>
          <a:sx n="123" d="100"/>
          <a:sy n="123" d="100"/>
        </p:scale>
        <p:origin x="38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 Hogan" userId="bbc2d92f-30d5-4629-8143-c389355c56b3" providerId="ADAL" clId="{7AD2D4F6-5534-4772-B637-3B845BBB6EB8}"/>
    <pc:docChg chg="undo redo custSel addSld delSld modSld sldOrd modMainMaster">
      <pc:chgData name="Emma Hogan" userId="bbc2d92f-30d5-4629-8143-c389355c56b3" providerId="ADAL" clId="{7AD2D4F6-5534-4772-B637-3B845BBB6EB8}" dt="2025-05-13T08:05:50.176" v="7779" actId="20577"/>
      <pc:docMkLst>
        <pc:docMk/>
      </pc:docMkLst>
      <pc:sldChg chg="addSp modSp mod modAnim modNotesTx">
        <pc:chgData name="Emma Hogan" userId="bbc2d92f-30d5-4629-8143-c389355c56b3" providerId="ADAL" clId="{7AD2D4F6-5534-4772-B637-3B845BBB6EB8}" dt="2025-05-10T17:41:33.927" v="6539" actId="6549"/>
        <pc:sldMkLst>
          <pc:docMk/>
          <pc:sldMk cId="2350919745" sldId="285"/>
        </pc:sldMkLst>
        <pc:spChg chg="add mod">
          <ac:chgData name="Emma Hogan" userId="bbc2d92f-30d5-4629-8143-c389355c56b3" providerId="ADAL" clId="{7AD2D4F6-5534-4772-B637-3B845BBB6EB8}" dt="2025-05-09T18:14:10.767" v="1702" actId="6549"/>
          <ac:spMkLst>
            <pc:docMk/>
            <pc:sldMk cId="2350919745" sldId="285"/>
            <ac:spMk id="3" creationId="{08A0A058-0DE0-4990-45A4-194230D3ED7D}"/>
          </ac:spMkLst>
        </pc:spChg>
        <pc:spChg chg="mod">
          <ac:chgData name="Emma Hogan" userId="bbc2d92f-30d5-4629-8143-c389355c56b3" providerId="ADAL" clId="{7AD2D4F6-5534-4772-B637-3B845BBB6EB8}" dt="2025-05-02T09:33:45.963" v="187" actId="20577"/>
          <ac:spMkLst>
            <pc:docMk/>
            <pc:sldMk cId="2350919745" sldId="285"/>
            <ac:spMk id="4" creationId="{C8672ACD-1A9A-47AF-A51A-573B0BB04709}"/>
          </ac:spMkLst>
        </pc:spChg>
        <pc:spChg chg="mod">
          <ac:chgData name="Emma Hogan" userId="bbc2d92f-30d5-4629-8143-c389355c56b3" providerId="ADAL" clId="{7AD2D4F6-5534-4772-B637-3B845BBB6EB8}" dt="2025-05-09T18:40:00.160" v="2812" actId="5793"/>
          <ac:spMkLst>
            <pc:docMk/>
            <pc:sldMk cId="2350919745" sldId="285"/>
            <ac:spMk id="5" creationId="{E29D5514-D40F-4048-814A-03B84032D32F}"/>
          </ac:spMkLst>
        </pc:spChg>
        <pc:picChg chg="add mod">
          <ac:chgData name="Emma Hogan" userId="bbc2d92f-30d5-4629-8143-c389355c56b3" providerId="ADAL" clId="{7AD2D4F6-5534-4772-B637-3B845BBB6EB8}" dt="2025-05-09T18:26:58.978" v="2265" actId="1076"/>
          <ac:picMkLst>
            <pc:docMk/>
            <pc:sldMk cId="2350919745" sldId="285"/>
            <ac:picMk id="7" creationId="{D53FD75E-9893-6AB6-AED7-7F12D65BAE0E}"/>
          </ac:picMkLst>
        </pc:picChg>
        <pc:picChg chg="add mod">
          <ac:chgData name="Emma Hogan" userId="bbc2d92f-30d5-4629-8143-c389355c56b3" providerId="ADAL" clId="{7AD2D4F6-5534-4772-B637-3B845BBB6EB8}" dt="2025-05-09T18:27:08.933" v="2266" actId="1076"/>
          <ac:picMkLst>
            <pc:docMk/>
            <pc:sldMk cId="2350919745" sldId="285"/>
            <ac:picMk id="9" creationId="{E17EB21C-48D2-57E7-C780-C51194F4C28E}"/>
          </ac:picMkLst>
        </pc:picChg>
      </pc:sldChg>
      <pc:sldChg chg="modSp mod">
        <pc:chgData name="Emma Hogan" userId="bbc2d92f-30d5-4629-8143-c389355c56b3" providerId="ADAL" clId="{7AD2D4F6-5534-4772-B637-3B845BBB6EB8}" dt="2025-05-13T08:05:50.176" v="7779" actId="20577"/>
        <pc:sldMkLst>
          <pc:docMk/>
          <pc:sldMk cId="997800256" sldId="287"/>
        </pc:sldMkLst>
        <pc:spChg chg="mod">
          <ac:chgData name="Emma Hogan" userId="bbc2d92f-30d5-4629-8143-c389355c56b3" providerId="ADAL" clId="{7AD2D4F6-5534-4772-B637-3B845BBB6EB8}" dt="2025-05-02T09:32:14.015" v="46" actId="20577"/>
          <ac:spMkLst>
            <pc:docMk/>
            <pc:sldMk cId="997800256" sldId="287"/>
            <ac:spMk id="4" creationId="{6C1E6D4B-47D8-49C0-9204-70D4C19F5D20}"/>
          </ac:spMkLst>
        </pc:spChg>
        <pc:spChg chg="mod">
          <ac:chgData name="Emma Hogan" userId="bbc2d92f-30d5-4629-8143-c389355c56b3" providerId="ADAL" clId="{7AD2D4F6-5534-4772-B637-3B845BBB6EB8}" dt="2025-05-13T08:05:50.176" v="7779" actId="20577"/>
          <ac:spMkLst>
            <pc:docMk/>
            <pc:sldMk cId="997800256" sldId="287"/>
            <ac:spMk id="5" creationId="{3BA0585E-1C6C-4744-ADDD-352E68686D25}"/>
          </ac:spMkLst>
        </pc:spChg>
      </pc:sldChg>
      <pc:sldChg chg="modSp new del mod">
        <pc:chgData name="Emma Hogan" userId="bbc2d92f-30d5-4629-8143-c389355c56b3" providerId="ADAL" clId="{7AD2D4F6-5534-4772-B637-3B845BBB6EB8}" dt="2025-05-09T18:06:14.657" v="1274" actId="47"/>
        <pc:sldMkLst>
          <pc:docMk/>
          <pc:sldMk cId="3703729993" sldId="288"/>
        </pc:sldMkLst>
      </pc:sldChg>
      <pc:sldChg chg="addSp modSp new mod ord modAnim">
        <pc:chgData name="Emma Hogan" userId="bbc2d92f-30d5-4629-8143-c389355c56b3" providerId="ADAL" clId="{7AD2D4F6-5534-4772-B637-3B845BBB6EB8}" dt="2025-05-12T07:47:43.570" v="7721" actId="20577"/>
        <pc:sldMkLst>
          <pc:docMk/>
          <pc:sldMk cId="133893877" sldId="289"/>
        </pc:sldMkLst>
        <pc:spChg chg="mod">
          <ac:chgData name="Emma Hogan" userId="bbc2d92f-30d5-4629-8143-c389355c56b3" providerId="ADAL" clId="{7AD2D4F6-5534-4772-B637-3B845BBB6EB8}" dt="2025-05-12T07:47:43.570" v="7721" actId="20577"/>
          <ac:spMkLst>
            <pc:docMk/>
            <pc:sldMk cId="133893877" sldId="289"/>
            <ac:spMk id="2" creationId="{2868D16F-E822-4D17-9590-4A24C6527ECF}"/>
          </ac:spMkLst>
        </pc:spChg>
        <pc:spChg chg="mod">
          <ac:chgData name="Emma Hogan" userId="bbc2d92f-30d5-4629-8143-c389355c56b3" providerId="ADAL" clId="{7AD2D4F6-5534-4772-B637-3B845BBB6EB8}" dt="2025-05-09T18:42:15.630" v="2898" actId="20577"/>
          <ac:spMkLst>
            <pc:docMk/>
            <pc:sldMk cId="133893877" sldId="289"/>
            <ac:spMk id="3" creationId="{32A28C51-F231-DB91-993F-C72F12AF6A05}"/>
          </ac:spMkLst>
        </pc:spChg>
      </pc:sldChg>
      <pc:sldChg chg="modSp new del mod">
        <pc:chgData name="Emma Hogan" userId="bbc2d92f-30d5-4629-8143-c389355c56b3" providerId="ADAL" clId="{7AD2D4F6-5534-4772-B637-3B845BBB6EB8}" dt="2025-05-09T18:21:19.414" v="2083" actId="47"/>
        <pc:sldMkLst>
          <pc:docMk/>
          <pc:sldMk cId="3413546195" sldId="290"/>
        </pc:sldMkLst>
      </pc:sldChg>
      <pc:sldChg chg="addSp delSp modSp new mod modNotesTx">
        <pc:chgData name="Emma Hogan" userId="bbc2d92f-30d5-4629-8143-c389355c56b3" providerId="ADAL" clId="{7AD2D4F6-5534-4772-B637-3B845BBB6EB8}" dt="2025-05-10T18:09:52.819" v="7529" actId="20577"/>
        <pc:sldMkLst>
          <pc:docMk/>
          <pc:sldMk cId="2368437073" sldId="291"/>
        </pc:sldMkLst>
        <pc:spChg chg="mod">
          <ac:chgData name="Emma Hogan" userId="bbc2d92f-30d5-4629-8143-c389355c56b3" providerId="ADAL" clId="{7AD2D4F6-5534-4772-B637-3B845BBB6EB8}" dt="2025-05-10T18:07:41.977" v="7369" actId="20577"/>
          <ac:spMkLst>
            <pc:docMk/>
            <pc:sldMk cId="2368437073" sldId="291"/>
            <ac:spMk id="3" creationId="{5E876052-8AC9-597D-3F4D-600C2C415B6F}"/>
          </ac:spMkLst>
        </pc:spChg>
        <pc:picChg chg="add mod">
          <ac:chgData name="Emma Hogan" userId="bbc2d92f-30d5-4629-8143-c389355c56b3" providerId="ADAL" clId="{7AD2D4F6-5534-4772-B637-3B845BBB6EB8}" dt="2025-05-10T18:09:04.730" v="7400" actId="207"/>
          <ac:picMkLst>
            <pc:docMk/>
            <pc:sldMk cId="2368437073" sldId="291"/>
            <ac:picMk id="7" creationId="{D966ADDC-3B16-A227-94CF-233C88484F19}"/>
          </ac:picMkLst>
        </pc:picChg>
      </pc:sldChg>
      <pc:sldChg chg="modSp new mod ord modAnim">
        <pc:chgData name="Emma Hogan" userId="bbc2d92f-30d5-4629-8143-c389355c56b3" providerId="ADAL" clId="{7AD2D4F6-5534-4772-B637-3B845BBB6EB8}" dt="2025-05-10T18:15:26.534" v="7719"/>
        <pc:sldMkLst>
          <pc:docMk/>
          <pc:sldMk cId="365187446" sldId="292"/>
        </pc:sldMkLst>
        <pc:spChg chg="mod">
          <ac:chgData name="Emma Hogan" userId="bbc2d92f-30d5-4629-8143-c389355c56b3" providerId="ADAL" clId="{7AD2D4F6-5534-4772-B637-3B845BBB6EB8}" dt="2025-05-10T18:15:26.534" v="7719"/>
          <ac:spMkLst>
            <pc:docMk/>
            <pc:sldMk cId="365187446" sldId="292"/>
            <ac:spMk id="2" creationId="{4CC44CBF-9EFF-5BCF-CF42-7AE8A95B3AF7}"/>
          </ac:spMkLst>
        </pc:spChg>
        <pc:spChg chg="mod">
          <ac:chgData name="Emma Hogan" userId="bbc2d92f-30d5-4629-8143-c389355c56b3" providerId="ADAL" clId="{7AD2D4F6-5534-4772-B637-3B845BBB6EB8}" dt="2025-05-09T17:34:27.411" v="440" actId="20577"/>
          <ac:spMkLst>
            <pc:docMk/>
            <pc:sldMk cId="365187446" sldId="292"/>
            <ac:spMk id="3" creationId="{8F1B4463-DC4E-ED45-3053-954AC2557F85}"/>
          </ac:spMkLst>
        </pc:spChg>
      </pc:sldChg>
      <pc:sldChg chg="addSp delSp modSp new mod modAnim modNotesTx">
        <pc:chgData name="Emma Hogan" userId="bbc2d92f-30d5-4629-8143-c389355c56b3" providerId="ADAL" clId="{7AD2D4F6-5534-4772-B637-3B845BBB6EB8}" dt="2025-05-10T17:41:49.573" v="6560" actId="6549"/>
        <pc:sldMkLst>
          <pc:docMk/>
          <pc:sldMk cId="4009648242" sldId="293"/>
        </pc:sldMkLst>
        <pc:spChg chg="add mod ord">
          <ac:chgData name="Emma Hogan" userId="bbc2d92f-30d5-4629-8143-c389355c56b3" providerId="ADAL" clId="{7AD2D4F6-5534-4772-B637-3B845BBB6EB8}" dt="2025-05-10T16:30:00.814" v="4577" actId="166"/>
          <ac:spMkLst>
            <pc:docMk/>
            <pc:sldMk cId="4009648242" sldId="293"/>
            <ac:spMk id="6" creationId="{8739F497-E8F8-F655-9EBC-FBE08A93BB4B}"/>
          </ac:spMkLst>
        </pc:spChg>
        <pc:spChg chg="add mod">
          <ac:chgData name="Emma Hogan" userId="bbc2d92f-30d5-4629-8143-c389355c56b3" providerId="ADAL" clId="{7AD2D4F6-5534-4772-B637-3B845BBB6EB8}" dt="2025-05-09T17:51:16.887" v="1026" actId="1035"/>
          <ac:spMkLst>
            <pc:docMk/>
            <pc:sldMk cId="4009648242" sldId="293"/>
            <ac:spMk id="9" creationId="{2B7272D5-1502-6847-6BF1-8CB2CEDBAFA3}"/>
          </ac:spMkLst>
        </pc:spChg>
        <pc:spChg chg="add mod">
          <ac:chgData name="Emma Hogan" userId="bbc2d92f-30d5-4629-8143-c389355c56b3" providerId="ADAL" clId="{7AD2D4F6-5534-4772-B637-3B845BBB6EB8}" dt="2025-05-09T18:00:48.879" v="1179" actId="1076"/>
          <ac:spMkLst>
            <pc:docMk/>
            <pc:sldMk cId="4009648242" sldId="293"/>
            <ac:spMk id="12" creationId="{0F39F075-2BD1-8B63-A7E8-0F5ECD23FA51}"/>
          </ac:spMkLst>
        </pc:spChg>
        <pc:spChg chg="add mod">
          <ac:chgData name="Emma Hogan" userId="bbc2d92f-30d5-4629-8143-c389355c56b3" providerId="ADAL" clId="{7AD2D4F6-5534-4772-B637-3B845BBB6EB8}" dt="2025-05-09T18:00:42.265" v="1178" actId="1076"/>
          <ac:spMkLst>
            <pc:docMk/>
            <pc:sldMk cId="4009648242" sldId="293"/>
            <ac:spMk id="13" creationId="{CA1C6CED-48C2-3A94-BEE9-0F1FC3C7B57A}"/>
          </ac:spMkLst>
        </pc:spChg>
        <pc:spChg chg="add mod">
          <ac:chgData name="Emma Hogan" userId="bbc2d92f-30d5-4629-8143-c389355c56b3" providerId="ADAL" clId="{7AD2D4F6-5534-4772-B637-3B845BBB6EB8}" dt="2025-05-09T18:24:06.523" v="2129" actId="20577"/>
          <ac:spMkLst>
            <pc:docMk/>
            <pc:sldMk cId="4009648242" sldId="293"/>
            <ac:spMk id="14" creationId="{F0482355-6009-F17E-18D4-DD3C4DD5594F}"/>
          </ac:spMkLst>
        </pc:spChg>
        <pc:spChg chg="add mod">
          <ac:chgData name="Emma Hogan" userId="bbc2d92f-30d5-4629-8143-c389355c56b3" providerId="ADAL" clId="{7AD2D4F6-5534-4772-B637-3B845BBB6EB8}" dt="2025-05-09T18:03:30.010" v="1238" actId="1076"/>
          <ac:spMkLst>
            <pc:docMk/>
            <pc:sldMk cId="4009648242" sldId="293"/>
            <ac:spMk id="15" creationId="{C3D93688-3237-6ECB-4C99-BBC6DF93017A}"/>
          </ac:spMkLst>
        </pc:spChg>
        <pc:spChg chg="add mod">
          <ac:chgData name="Emma Hogan" userId="bbc2d92f-30d5-4629-8143-c389355c56b3" providerId="ADAL" clId="{7AD2D4F6-5534-4772-B637-3B845BBB6EB8}" dt="2025-05-09T18:00:17.591" v="1168" actId="1038"/>
          <ac:spMkLst>
            <pc:docMk/>
            <pc:sldMk cId="4009648242" sldId="293"/>
            <ac:spMk id="17" creationId="{5DDE6E5B-BB06-C677-E8F9-68755B352813}"/>
          </ac:spMkLst>
        </pc:spChg>
        <pc:spChg chg="add mod">
          <ac:chgData name="Emma Hogan" userId="bbc2d92f-30d5-4629-8143-c389355c56b3" providerId="ADAL" clId="{7AD2D4F6-5534-4772-B637-3B845BBB6EB8}" dt="2025-05-09T18:00:35.138" v="1177" actId="207"/>
          <ac:spMkLst>
            <pc:docMk/>
            <pc:sldMk cId="4009648242" sldId="293"/>
            <ac:spMk id="19" creationId="{9F509BF0-F755-531A-8BC6-BF124E020D3A}"/>
          </ac:spMkLst>
        </pc:spChg>
        <pc:spChg chg="add mod">
          <ac:chgData name="Emma Hogan" userId="bbc2d92f-30d5-4629-8143-c389355c56b3" providerId="ADAL" clId="{7AD2D4F6-5534-4772-B637-3B845BBB6EB8}" dt="2025-05-09T18:02:48.549" v="1229" actId="207"/>
          <ac:spMkLst>
            <pc:docMk/>
            <pc:sldMk cId="4009648242" sldId="293"/>
            <ac:spMk id="24" creationId="{000E2902-0013-D7ED-DA35-EF94C46A600B}"/>
          </ac:spMkLst>
        </pc:spChg>
        <pc:spChg chg="add mod">
          <ac:chgData name="Emma Hogan" userId="bbc2d92f-30d5-4629-8143-c389355c56b3" providerId="ADAL" clId="{7AD2D4F6-5534-4772-B637-3B845BBB6EB8}" dt="2025-05-09T18:03:46.130" v="1246" actId="207"/>
          <ac:spMkLst>
            <pc:docMk/>
            <pc:sldMk cId="4009648242" sldId="293"/>
            <ac:spMk id="30" creationId="{975E0636-43E1-E3DD-37EB-14FF48CB198F}"/>
          </ac:spMkLst>
        </pc:spChg>
        <pc:picChg chg="add mod">
          <ac:chgData name="Emma Hogan" userId="bbc2d92f-30d5-4629-8143-c389355c56b3" providerId="ADAL" clId="{7AD2D4F6-5534-4772-B637-3B845BBB6EB8}" dt="2025-05-09T17:54:22.156" v="1047" actId="1036"/>
          <ac:picMkLst>
            <pc:docMk/>
            <pc:sldMk cId="4009648242" sldId="293"/>
            <ac:picMk id="11" creationId="{FD2B9C12-93B3-0EFE-AA5E-FE7937BCD216}"/>
          </ac:picMkLst>
        </pc:picChg>
        <pc:cxnChg chg="add mod">
          <ac:chgData name="Emma Hogan" userId="bbc2d92f-30d5-4629-8143-c389355c56b3" providerId="ADAL" clId="{7AD2D4F6-5534-4772-B637-3B845BBB6EB8}" dt="2025-05-09T18:01:11.430" v="1192" actId="692"/>
          <ac:cxnSpMkLst>
            <pc:docMk/>
            <pc:sldMk cId="4009648242" sldId="293"/>
            <ac:cxnSpMk id="21" creationId="{C1E886C4-C89C-9CCB-3D13-D670044ED8A9}"/>
          </ac:cxnSpMkLst>
        </pc:cxnChg>
        <pc:cxnChg chg="add mod">
          <ac:chgData name="Emma Hogan" userId="bbc2d92f-30d5-4629-8143-c389355c56b3" providerId="ADAL" clId="{7AD2D4F6-5534-4772-B637-3B845BBB6EB8}" dt="2025-05-09T18:01:27.153" v="1196" actId="692"/>
          <ac:cxnSpMkLst>
            <pc:docMk/>
            <pc:sldMk cId="4009648242" sldId="293"/>
            <ac:cxnSpMk id="23" creationId="{F53AF546-E1C9-DDAE-CEE0-BE168461B2C2}"/>
          </ac:cxnSpMkLst>
        </pc:cxnChg>
        <pc:cxnChg chg="add mod">
          <ac:chgData name="Emma Hogan" userId="bbc2d92f-30d5-4629-8143-c389355c56b3" providerId="ADAL" clId="{7AD2D4F6-5534-4772-B637-3B845BBB6EB8}" dt="2025-05-09T18:24:03.911" v="2114" actId="20577"/>
          <ac:cxnSpMkLst>
            <pc:docMk/>
            <pc:sldMk cId="4009648242" sldId="293"/>
            <ac:cxnSpMk id="28" creationId="{0353ED9E-25A6-C6E5-FA1F-D24364B0B767}"/>
          </ac:cxnSpMkLst>
        </pc:cxnChg>
        <pc:cxnChg chg="add mod">
          <ac:chgData name="Emma Hogan" userId="bbc2d92f-30d5-4629-8143-c389355c56b3" providerId="ADAL" clId="{7AD2D4F6-5534-4772-B637-3B845BBB6EB8}" dt="2025-05-09T18:04:01.587" v="1250" actId="692"/>
          <ac:cxnSpMkLst>
            <pc:docMk/>
            <pc:sldMk cId="4009648242" sldId="293"/>
            <ac:cxnSpMk id="32" creationId="{4C67AD39-AAA5-38D8-A979-DB802E96AF52}"/>
          </ac:cxnSpMkLst>
        </pc:cxnChg>
      </pc:sldChg>
      <pc:sldChg chg="modSp add del mod">
        <pc:chgData name="Emma Hogan" userId="bbc2d92f-30d5-4629-8143-c389355c56b3" providerId="ADAL" clId="{7AD2D4F6-5534-4772-B637-3B845BBB6EB8}" dt="2025-05-09T18:59:55.679" v="3863" actId="47"/>
        <pc:sldMkLst>
          <pc:docMk/>
          <pc:sldMk cId="4278706990" sldId="294"/>
        </pc:sldMkLst>
      </pc:sldChg>
      <pc:sldChg chg="addSp delSp modSp add del mod ord delAnim modAnim">
        <pc:chgData name="Emma Hogan" userId="bbc2d92f-30d5-4629-8143-c389355c56b3" providerId="ADAL" clId="{7AD2D4F6-5534-4772-B637-3B845BBB6EB8}" dt="2025-05-10T17:50:21.242" v="6649" actId="47"/>
        <pc:sldMkLst>
          <pc:docMk/>
          <pc:sldMk cId="1735259609" sldId="295"/>
        </pc:sldMkLst>
      </pc:sldChg>
      <pc:sldChg chg="addSp delSp modSp add del mod ord delAnim modAnim modShow">
        <pc:chgData name="Emma Hogan" userId="bbc2d92f-30d5-4629-8143-c389355c56b3" providerId="ADAL" clId="{7AD2D4F6-5534-4772-B637-3B845BBB6EB8}" dt="2025-05-10T17:39:46.081" v="6366" actId="2696"/>
        <pc:sldMkLst>
          <pc:docMk/>
          <pc:sldMk cId="3433001863" sldId="296"/>
        </pc:sldMkLst>
      </pc:sldChg>
      <pc:sldChg chg="modSp new del mod modAnim">
        <pc:chgData name="Emma Hogan" userId="bbc2d92f-30d5-4629-8143-c389355c56b3" providerId="ADAL" clId="{7AD2D4F6-5534-4772-B637-3B845BBB6EB8}" dt="2025-05-10T16:55:11.753" v="4897" actId="47"/>
        <pc:sldMkLst>
          <pc:docMk/>
          <pc:sldMk cId="3428603076" sldId="297"/>
        </pc:sldMkLst>
      </pc:sldChg>
      <pc:sldChg chg="addSp modSp new del mod">
        <pc:chgData name="Emma Hogan" userId="bbc2d92f-30d5-4629-8143-c389355c56b3" providerId="ADAL" clId="{7AD2D4F6-5534-4772-B637-3B845BBB6EB8}" dt="2025-05-09T18:56:53.007" v="3659" actId="47"/>
        <pc:sldMkLst>
          <pc:docMk/>
          <pc:sldMk cId="32526917" sldId="298"/>
        </pc:sldMkLst>
      </pc:sldChg>
      <pc:sldChg chg="modSp new mod">
        <pc:chgData name="Emma Hogan" userId="bbc2d92f-30d5-4629-8143-c389355c56b3" providerId="ADAL" clId="{7AD2D4F6-5534-4772-B637-3B845BBB6EB8}" dt="2025-05-10T17:55:40.673" v="7201" actId="20577"/>
        <pc:sldMkLst>
          <pc:docMk/>
          <pc:sldMk cId="715703341" sldId="299"/>
        </pc:sldMkLst>
        <pc:spChg chg="mod">
          <ac:chgData name="Emma Hogan" userId="bbc2d92f-30d5-4629-8143-c389355c56b3" providerId="ADAL" clId="{7AD2D4F6-5534-4772-B637-3B845BBB6EB8}" dt="2025-05-10T17:55:40.673" v="7201" actId="20577"/>
          <ac:spMkLst>
            <pc:docMk/>
            <pc:sldMk cId="715703341" sldId="299"/>
            <ac:spMk id="2" creationId="{648A2DB0-1527-6B4B-391E-AA5E14640F49}"/>
          </ac:spMkLst>
        </pc:spChg>
        <pc:spChg chg="mod">
          <ac:chgData name="Emma Hogan" userId="bbc2d92f-30d5-4629-8143-c389355c56b3" providerId="ADAL" clId="{7AD2D4F6-5534-4772-B637-3B845BBB6EB8}" dt="2025-05-10T17:52:22.777" v="6885" actId="6549"/>
          <ac:spMkLst>
            <pc:docMk/>
            <pc:sldMk cId="715703341" sldId="299"/>
            <ac:spMk id="3" creationId="{23C710BD-9727-BE73-50E7-B6205BE7AB28}"/>
          </ac:spMkLst>
        </pc:spChg>
      </pc:sldChg>
      <pc:sldChg chg="addSp delSp modSp new mod modAnim modNotesTx">
        <pc:chgData name="Emma Hogan" userId="bbc2d92f-30d5-4629-8143-c389355c56b3" providerId="ADAL" clId="{7AD2D4F6-5534-4772-B637-3B845BBB6EB8}" dt="2025-05-10T18:00:35.555" v="7312" actId="1036"/>
        <pc:sldMkLst>
          <pc:docMk/>
          <pc:sldMk cId="3963223188" sldId="300"/>
        </pc:sldMkLst>
        <pc:spChg chg="mod">
          <ac:chgData name="Emma Hogan" userId="bbc2d92f-30d5-4629-8143-c389355c56b3" providerId="ADAL" clId="{7AD2D4F6-5534-4772-B637-3B845BBB6EB8}" dt="2025-05-10T16:34:58.820" v="4592" actId="27636"/>
          <ac:spMkLst>
            <pc:docMk/>
            <pc:sldMk cId="3963223188" sldId="300"/>
            <ac:spMk id="3" creationId="{02A533FC-347A-ED88-7A76-0583EE3B7916}"/>
          </ac:spMkLst>
        </pc:spChg>
        <pc:picChg chg="add mod">
          <ac:chgData name="Emma Hogan" userId="bbc2d92f-30d5-4629-8143-c389355c56b3" providerId="ADAL" clId="{7AD2D4F6-5534-4772-B637-3B845BBB6EB8}" dt="2025-05-10T18:00:35.555" v="7312" actId="1036"/>
          <ac:picMkLst>
            <pc:docMk/>
            <pc:sldMk cId="3963223188" sldId="300"/>
            <ac:picMk id="4" creationId="{F892BE84-2403-2D56-A438-7FC798B4DF0B}"/>
          </ac:picMkLst>
        </pc:picChg>
      </pc:sldChg>
      <pc:sldChg chg="addSp delSp modSp new mod modNotesTx">
        <pc:chgData name="Emma Hogan" userId="bbc2d92f-30d5-4629-8143-c389355c56b3" providerId="ADAL" clId="{7AD2D4F6-5534-4772-B637-3B845BBB6EB8}" dt="2025-05-10T17:40:16.771" v="6371" actId="20577"/>
        <pc:sldMkLst>
          <pc:docMk/>
          <pc:sldMk cId="2994874669" sldId="301"/>
        </pc:sldMkLst>
        <pc:picChg chg="add mod">
          <ac:chgData name="Emma Hogan" userId="bbc2d92f-30d5-4629-8143-c389355c56b3" providerId="ADAL" clId="{7AD2D4F6-5534-4772-B637-3B845BBB6EB8}" dt="2025-05-10T16:52:52.844" v="4858" actId="1035"/>
          <ac:picMkLst>
            <pc:docMk/>
            <pc:sldMk cId="2994874669" sldId="301"/>
            <ac:picMk id="7" creationId="{A77B3296-F8B8-DF69-324E-6191BFD5D2F0}"/>
          </ac:picMkLst>
        </pc:picChg>
      </pc:sldChg>
      <pc:sldChg chg="addSp delSp modSp add ord modAnim modNotesTx">
        <pc:chgData name="Emma Hogan" userId="bbc2d92f-30d5-4629-8143-c389355c56b3" providerId="ADAL" clId="{7AD2D4F6-5534-4772-B637-3B845BBB6EB8}" dt="2025-05-10T18:00:41.020" v="7314"/>
        <pc:sldMkLst>
          <pc:docMk/>
          <pc:sldMk cId="4183425998" sldId="302"/>
        </pc:sldMkLst>
        <pc:picChg chg="add mod">
          <ac:chgData name="Emma Hogan" userId="bbc2d92f-30d5-4629-8143-c389355c56b3" providerId="ADAL" clId="{7AD2D4F6-5534-4772-B637-3B845BBB6EB8}" dt="2025-05-10T18:00:41.020" v="7314"/>
          <ac:picMkLst>
            <pc:docMk/>
            <pc:sldMk cId="4183425998" sldId="302"/>
            <ac:picMk id="2" creationId="{09E46553-7C3C-9D78-A864-7AE27BC244C1}"/>
          </ac:picMkLst>
        </pc:picChg>
      </pc:sldChg>
      <pc:sldChg chg="addSp delSp modSp new mod">
        <pc:chgData name="Emma Hogan" userId="bbc2d92f-30d5-4629-8143-c389355c56b3" providerId="ADAL" clId="{7AD2D4F6-5534-4772-B637-3B845BBB6EB8}" dt="2025-05-10T16:53:34.257" v="4890" actId="1035"/>
        <pc:sldMkLst>
          <pc:docMk/>
          <pc:sldMk cId="900463319" sldId="303"/>
        </pc:sldMkLst>
        <pc:picChg chg="add mod modCrop">
          <ac:chgData name="Emma Hogan" userId="bbc2d92f-30d5-4629-8143-c389355c56b3" providerId="ADAL" clId="{7AD2D4F6-5534-4772-B637-3B845BBB6EB8}" dt="2025-05-10T16:53:34.257" v="4890" actId="1035"/>
          <ac:picMkLst>
            <pc:docMk/>
            <pc:sldMk cId="900463319" sldId="303"/>
            <ac:picMk id="5" creationId="{C90C4C94-DCB2-B5E8-D278-A11B7F01F65B}"/>
          </ac:picMkLst>
        </pc:picChg>
      </pc:sldChg>
      <pc:sldChg chg="addSp delSp modSp new mod modAnim">
        <pc:chgData name="Emma Hogan" userId="bbc2d92f-30d5-4629-8143-c389355c56b3" providerId="ADAL" clId="{7AD2D4F6-5534-4772-B637-3B845BBB6EB8}" dt="2025-05-10T18:11:33.908" v="7559" actId="478"/>
        <pc:sldMkLst>
          <pc:docMk/>
          <pc:sldMk cId="2356416352" sldId="304"/>
        </pc:sldMkLst>
        <pc:spChg chg="mod">
          <ac:chgData name="Emma Hogan" userId="bbc2d92f-30d5-4629-8143-c389355c56b3" providerId="ADAL" clId="{7AD2D4F6-5534-4772-B637-3B845BBB6EB8}" dt="2025-05-10T17:02:24.487" v="5093" actId="6549"/>
          <ac:spMkLst>
            <pc:docMk/>
            <pc:sldMk cId="2356416352" sldId="304"/>
            <ac:spMk id="3" creationId="{C66D8C1A-0BF5-6A84-58D3-219B14383313}"/>
          </ac:spMkLst>
        </pc:spChg>
        <pc:picChg chg="add del mod">
          <ac:chgData name="Emma Hogan" userId="bbc2d92f-30d5-4629-8143-c389355c56b3" providerId="ADAL" clId="{7AD2D4F6-5534-4772-B637-3B845BBB6EB8}" dt="2025-05-10T18:11:33.908" v="7559" actId="478"/>
          <ac:picMkLst>
            <pc:docMk/>
            <pc:sldMk cId="2356416352" sldId="304"/>
            <ac:picMk id="4" creationId="{41A27759-4DCB-F11A-7B34-72C7AF201A16}"/>
          </ac:picMkLst>
        </pc:picChg>
      </pc:sldChg>
      <pc:sldChg chg="addSp delSp modSp new mod ord modClrScheme modAnim chgLayout modNotesTx">
        <pc:chgData name="Emma Hogan" userId="bbc2d92f-30d5-4629-8143-c389355c56b3" providerId="ADAL" clId="{7AD2D4F6-5534-4772-B637-3B845BBB6EB8}" dt="2025-05-10T17:36:00.163" v="6037" actId="20577"/>
        <pc:sldMkLst>
          <pc:docMk/>
          <pc:sldMk cId="4067182482" sldId="305"/>
        </pc:sldMkLst>
        <pc:spChg chg="mod">
          <ac:chgData name="Emma Hogan" userId="bbc2d92f-30d5-4629-8143-c389355c56b3" providerId="ADAL" clId="{7AD2D4F6-5534-4772-B637-3B845BBB6EB8}" dt="2025-05-10T17:29:59.977" v="5389" actId="26606"/>
          <ac:spMkLst>
            <pc:docMk/>
            <pc:sldMk cId="4067182482" sldId="305"/>
            <ac:spMk id="3" creationId="{6859D6BF-3F74-821C-6C0E-203364157757}"/>
          </ac:spMkLst>
        </pc:spChg>
        <pc:spChg chg="add mod">
          <ac:chgData name="Emma Hogan" userId="bbc2d92f-30d5-4629-8143-c389355c56b3" providerId="ADAL" clId="{7AD2D4F6-5534-4772-B637-3B845BBB6EB8}" dt="2025-05-10T17:33:48.794" v="5762" actId="208"/>
          <ac:spMkLst>
            <pc:docMk/>
            <pc:sldMk cId="4067182482" sldId="305"/>
            <ac:spMk id="6" creationId="{E83A9453-2D99-D14D-1520-5744A230CD87}"/>
          </ac:spMkLst>
        </pc:spChg>
        <pc:picChg chg="add mod">
          <ac:chgData name="Emma Hogan" userId="bbc2d92f-30d5-4629-8143-c389355c56b3" providerId="ADAL" clId="{7AD2D4F6-5534-4772-B637-3B845BBB6EB8}" dt="2025-05-10T17:34:51.238" v="5870" actId="1037"/>
          <ac:picMkLst>
            <pc:docMk/>
            <pc:sldMk cId="4067182482" sldId="305"/>
            <ac:picMk id="4" creationId="{4E40CF1C-731E-F3CA-B3EE-4203EC24DF9B}"/>
          </ac:picMkLst>
        </pc:picChg>
        <pc:picChg chg="add mod">
          <ac:chgData name="Emma Hogan" userId="bbc2d92f-30d5-4629-8143-c389355c56b3" providerId="ADAL" clId="{7AD2D4F6-5534-4772-B637-3B845BBB6EB8}" dt="2025-05-10T17:34:57.794" v="5900" actId="1038"/>
          <ac:picMkLst>
            <pc:docMk/>
            <pc:sldMk cId="4067182482" sldId="305"/>
            <ac:picMk id="13" creationId="{2B251A98-929E-DD52-4E85-4143F53EFC56}"/>
          </ac:picMkLst>
        </pc:picChg>
      </pc:sldChg>
      <pc:sldChg chg="addSp delSp modSp new mod ord delAnim modAnim modNotesTx">
        <pc:chgData name="Emma Hogan" userId="bbc2d92f-30d5-4629-8143-c389355c56b3" providerId="ADAL" clId="{7AD2D4F6-5534-4772-B637-3B845BBB6EB8}" dt="2025-05-10T18:12:43.447" v="7627" actId="20577"/>
        <pc:sldMkLst>
          <pc:docMk/>
          <pc:sldMk cId="980559028" sldId="306"/>
        </pc:sldMkLst>
        <pc:spChg chg="mod">
          <ac:chgData name="Emma Hogan" userId="bbc2d92f-30d5-4629-8143-c389355c56b3" providerId="ADAL" clId="{7AD2D4F6-5534-4772-B637-3B845BBB6EB8}" dt="2025-05-10T18:12:43.447" v="7627" actId="20577"/>
          <ac:spMkLst>
            <pc:docMk/>
            <pc:sldMk cId="980559028" sldId="306"/>
            <ac:spMk id="3" creationId="{B4015D01-F69E-B766-D07D-DA4A0CC77CB6}"/>
          </ac:spMkLst>
        </pc:spChg>
        <pc:picChg chg="add mod modCrop">
          <ac:chgData name="Emma Hogan" userId="bbc2d92f-30d5-4629-8143-c389355c56b3" providerId="ADAL" clId="{7AD2D4F6-5534-4772-B637-3B845BBB6EB8}" dt="2025-05-10T17:57:36.098" v="7289" actId="1035"/>
          <ac:picMkLst>
            <pc:docMk/>
            <pc:sldMk cId="980559028" sldId="306"/>
            <ac:picMk id="4" creationId="{E285C8BA-EED6-B93B-2C4B-C6409CB88651}"/>
          </ac:picMkLst>
        </pc:picChg>
        <pc:picChg chg="add mod">
          <ac:chgData name="Emma Hogan" userId="bbc2d92f-30d5-4629-8143-c389355c56b3" providerId="ADAL" clId="{7AD2D4F6-5534-4772-B637-3B845BBB6EB8}" dt="2025-05-10T17:57:36.098" v="7289" actId="1035"/>
          <ac:picMkLst>
            <pc:docMk/>
            <pc:sldMk cId="980559028" sldId="306"/>
            <ac:picMk id="13" creationId="{1AE5AC8A-175E-E6E3-7111-A2F0D62F46A5}"/>
          </ac:picMkLst>
        </pc:picChg>
        <pc:picChg chg="add mod">
          <ac:chgData name="Emma Hogan" userId="bbc2d92f-30d5-4629-8143-c389355c56b3" providerId="ADAL" clId="{7AD2D4F6-5534-4772-B637-3B845BBB6EB8}" dt="2025-05-10T17:57:36.098" v="7289" actId="1035"/>
          <ac:picMkLst>
            <pc:docMk/>
            <pc:sldMk cId="980559028" sldId="306"/>
            <ac:picMk id="14" creationId="{35EE925A-982A-AC17-0FEF-208C804F7528}"/>
          </ac:picMkLst>
        </pc:picChg>
        <pc:cxnChg chg="add mod">
          <ac:chgData name="Emma Hogan" userId="bbc2d92f-30d5-4629-8143-c389355c56b3" providerId="ADAL" clId="{7AD2D4F6-5534-4772-B637-3B845BBB6EB8}" dt="2025-05-10T17:57:36.098" v="7289" actId="1035"/>
          <ac:cxnSpMkLst>
            <pc:docMk/>
            <pc:sldMk cId="980559028" sldId="306"/>
            <ac:cxnSpMk id="7" creationId="{3BE993D5-DF94-984D-F50F-B4DFCE5104B1}"/>
          </ac:cxnSpMkLst>
        </pc:cxnChg>
        <pc:cxnChg chg="add mod">
          <ac:chgData name="Emma Hogan" userId="bbc2d92f-30d5-4629-8143-c389355c56b3" providerId="ADAL" clId="{7AD2D4F6-5534-4772-B637-3B845BBB6EB8}" dt="2025-05-10T17:57:36.098" v="7289" actId="1035"/>
          <ac:cxnSpMkLst>
            <pc:docMk/>
            <pc:sldMk cId="980559028" sldId="306"/>
            <ac:cxnSpMk id="8" creationId="{8A83A86D-4F57-B0FF-F7C0-3CBA07E2FF34}"/>
          </ac:cxnSpMkLst>
        </pc:cxnChg>
        <pc:cxnChg chg="add mod">
          <ac:chgData name="Emma Hogan" userId="bbc2d92f-30d5-4629-8143-c389355c56b3" providerId="ADAL" clId="{7AD2D4F6-5534-4772-B637-3B845BBB6EB8}" dt="2025-05-10T17:57:36.098" v="7289" actId="1035"/>
          <ac:cxnSpMkLst>
            <pc:docMk/>
            <pc:sldMk cId="980559028" sldId="306"/>
            <ac:cxnSpMk id="9" creationId="{EF5E8462-BEA6-89B5-DB9F-6E407A59AF80}"/>
          </ac:cxnSpMkLst>
        </pc:cxnChg>
      </pc:sldChg>
      <pc:sldChg chg="add ord modNotesTx">
        <pc:chgData name="Emma Hogan" userId="bbc2d92f-30d5-4629-8143-c389355c56b3" providerId="ADAL" clId="{7AD2D4F6-5534-4772-B637-3B845BBB6EB8}" dt="2025-05-10T18:14:37.522" v="7717" actId="20577"/>
        <pc:sldMkLst>
          <pc:docMk/>
          <pc:sldMk cId="2556222185" sldId="307"/>
        </pc:sldMkLst>
      </pc:sldChg>
      <pc:sldMasterChg chg="addSp modSp modSldLayout">
        <pc:chgData name="Emma Hogan" userId="bbc2d92f-30d5-4629-8143-c389355c56b3" providerId="ADAL" clId="{7AD2D4F6-5534-4772-B637-3B845BBB6EB8}" dt="2025-05-10T16:31:08.320" v="4584" actId="1076"/>
        <pc:sldMasterMkLst>
          <pc:docMk/>
          <pc:sldMasterMk cId="3098655942" sldId="2147483658"/>
        </pc:sldMasterMkLst>
        <pc:picChg chg="add mod">
          <ac:chgData name="Emma Hogan" userId="bbc2d92f-30d5-4629-8143-c389355c56b3" providerId="ADAL" clId="{7AD2D4F6-5534-4772-B637-3B845BBB6EB8}" dt="2025-05-10T16:31:08.320" v="4584" actId="1076"/>
          <ac:picMkLst>
            <pc:docMk/>
            <pc:sldMasterMk cId="3098655942" sldId="2147483658"/>
            <ac:picMk id="4098" creationId="{3654C034-9D9E-EFD7-1891-C1D65ACC2818}"/>
          </ac:picMkLst>
        </pc:picChg>
        <pc:sldLayoutChg chg="addSp modSp">
          <pc:chgData name="Emma Hogan" userId="bbc2d92f-30d5-4629-8143-c389355c56b3" providerId="ADAL" clId="{7AD2D4F6-5534-4772-B637-3B845BBB6EB8}" dt="2025-05-10T16:29:30.399" v="4561"/>
          <pc:sldLayoutMkLst>
            <pc:docMk/>
            <pc:sldMasterMk cId="3098655942" sldId="2147483658"/>
            <pc:sldLayoutMk cId="1936347277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B4C97-B0AB-415A-87C7-A72C5EB9248F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2B7FA-AB46-4993-BA79-F306F77A2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2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+ </a:t>
            </a:r>
            <a:r>
              <a:rPr lang="en-GB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release manager runs all recipes on DKRZ.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+ All issues identified are reported on GitHub and subsequently fixed.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2B7FA-AB46-4993-BA79-F306F77A204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1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+ Join us in the coding sessions for the next three afternoons!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2B7FA-AB46-4993-BA79-F306F77A204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29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+ </a:t>
            </a:r>
            <a:r>
              <a:rPr lang="en-GB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recipe outputs are shared via a web page.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+ </a:t>
            </a:r>
            <a:r>
              <a:rPr lang="en-GB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Recipe maintainers manually check the recipe outputs and report whether the recipe outputs are as expected.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+ This may identify new issues.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2B7FA-AB46-4993-BA79-F306F77A204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46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71075-A1A6-3A1E-93F4-FA7DFCA61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3FCD89-4D3D-2794-6741-42ACAC522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33EA61-FF32-0845-6FFE-5046FD2DF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+ ESMValCore and ESMValTool are released when all the testing is complete.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0F46C-9376-57D8-B574-FBD17657F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2B7FA-AB46-4993-BA79-F306F77A204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678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 The RTW is a Cylc workflow that enables the frequent testing of recipes between releases.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 This means issues will be identified sooner, making the release process less painful for the release manager.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/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 The RTW prototype was merged at the end of the last workshop in November 2024.</a:t>
            </a:r>
            <a:endParaRPr lang="en-US" b="0" i="0" dirty="0"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2B7FA-AB46-4993-BA79-F306F77A204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32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+ These recipes are fast recipes, which means they take less than 10 minutes to complete, so they run nightly.</a:t>
            </a:r>
          </a:p>
          <a:p>
            <a:r>
              <a:rPr lang="en-GB" dirty="0"/>
              <a:t>+ Since the prototype was merged, the RTW was updated so that it runs on DKRZ, and so different recipes are run at different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2B7FA-AB46-4993-BA79-F306F77A204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760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2B7FA-AB46-4993-BA79-F306F77A204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670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+ Almost!</a:t>
            </a:r>
          </a:p>
          <a:p>
            <a:r>
              <a:rPr lang="en-GB" dirty="0"/>
              <a:t>+ Currently, the RTW does not have a capability to notify anyone when there is a problem.</a:t>
            </a:r>
          </a:p>
          <a:p>
            <a:r>
              <a:rPr lang="en-GB" dirty="0"/>
              <a:t>+ We need to update the RTW to announce when there is an issue.</a:t>
            </a:r>
          </a:p>
          <a:p>
            <a:r>
              <a:rPr lang="en-GB" dirty="0"/>
              <a:t>+ Once this is implemented, we can use the RTW for the next release.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2B7FA-AB46-4993-BA79-F306F77A204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881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+ If a recipe failed to complete, a new GitHub issue would be opened containing all the relevant information (e.g. recipe name, traceback, any useful logs)</a:t>
            </a:r>
          </a:p>
          <a:p>
            <a:r>
              <a:rPr lang="en-GB" dirty="0"/>
              <a:t>+ If the recipe completed but the comparison step failed, a new GitHub issue would be opened with before / after / difference plots</a:t>
            </a:r>
          </a:p>
          <a:p>
            <a:r>
              <a:rPr lang="en-GB" sz="2000" dirty="0"/>
              <a:t>+ If the change is approved, the KGO would be updated</a:t>
            </a:r>
          </a:p>
          <a:p>
            <a:r>
              <a:rPr lang="en-GB" sz="2000" dirty="0"/>
              <a:t>+ If the change is not approved, an appropriate fix would be introduced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2B7FA-AB46-4993-BA79-F306F77A204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665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6273-4726-F2A8-962C-DFCA8D208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14E06F-6A96-1B74-F100-DE7512E3DB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7B3B9E-5984-8008-5186-8015CAEE3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+ This page would no longer be needed, and recipe maintainers would only need to check their recipe outputs if there was a science-related difference, and not for every release!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C4660-868F-BEDC-CF5B-74B1B38D1F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2B7FA-AB46-4993-BA79-F306F77A204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62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B718E9-3F82-424E-ABA2-5A93833597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1294" cy="5153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5016036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4333648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 dirty="0">
                <a:solidFill>
                  <a:schemeClr val="bg2"/>
                </a:solidFill>
              </a:rPr>
              <a:t>www.metoffice.gov.uk	</a:t>
            </a:r>
            <a:endParaRPr lang="en-GB" sz="800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 dirty="0">
                <a:solidFill>
                  <a:schemeClr val="bg2"/>
                </a:solidFill>
              </a:rPr>
              <a:t>© Crown Copyright</a:t>
            </a:r>
            <a:r>
              <a:rPr lang="fr-BE" sz="800" baseline="0" dirty="0">
                <a:solidFill>
                  <a:schemeClr val="bg2"/>
                </a:solidFill>
              </a:rPr>
              <a:t> 2025, Met Office</a:t>
            </a:r>
            <a:endParaRPr lang="en-GB" sz="800" dirty="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3634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567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57352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48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93513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3"/>
          <p:cNvSpPr>
            <a:spLocks noGrp="1"/>
          </p:cNvSpPr>
          <p:nvPr>
            <p:ph sz="half" idx="10"/>
          </p:nvPr>
        </p:nvSpPr>
        <p:spPr>
          <a:xfrm>
            <a:off x="322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57352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483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4087988" cy="57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4087988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562272" y="1"/>
            <a:ext cx="4572000" cy="47167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597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347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709468"/>
            <a:ext cx="9144000" cy="402238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2413" y="818866"/>
            <a:ext cx="8639175" cy="378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173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017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 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 dirty="0">
                <a:solidFill>
                  <a:schemeClr val="tx1"/>
                </a:solidFill>
              </a:rPr>
              <a:t>	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038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rgbClr val="C4E9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39"/>
            <a:ext cx="8640000" cy="9004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5480"/>
            <a:ext cx="8640000" cy="2632520"/>
          </a:xfrm>
        </p:spPr>
        <p:txBody>
          <a:bodyPr/>
          <a:lstStyle>
            <a:lvl1pPr marL="0" indent="0">
              <a:buNone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 dirty="0">
                <a:solidFill>
                  <a:schemeClr val="tx1"/>
                </a:solidFill>
              </a:rPr>
              <a:t>	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874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rgbClr val="BBBDB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 dirty="0">
                <a:solidFill>
                  <a:schemeClr val="tx1"/>
                </a:solidFill>
              </a:rPr>
              <a:t>	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375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rgbClr val="359B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 dirty="0">
                <a:solidFill>
                  <a:schemeClr val="bg2"/>
                </a:solidFill>
              </a:rPr>
              <a:t>	</a:t>
            </a:r>
            <a:endParaRPr lang="en-GB" sz="800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1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B718E9-3F82-424E-ABA2-5A93833597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1294" cy="5153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5016036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4333648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 dirty="0">
                <a:solidFill>
                  <a:schemeClr val="bg2"/>
                </a:solidFill>
              </a:rPr>
              <a:t>www.metoffice.gov.uk	</a:t>
            </a:r>
            <a:endParaRPr lang="en-GB" sz="800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 dirty="0">
                <a:solidFill>
                  <a:schemeClr val="bg2"/>
                </a:solidFill>
              </a:rPr>
              <a:t>© Crown Copyright</a:t>
            </a:r>
            <a:r>
              <a:rPr lang="fr-BE" sz="800" baseline="0" dirty="0">
                <a:solidFill>
                  <a:schemeClr val="bg2"/>
                </a:solidFill>
              </a:rPr>
              <a:t> 2025, Met Office</a:t>
            </a:r>
            <a:endParaRPr lang="en-GB" sz="800" dirty="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97281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rgbClr val="E4745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 dirty="0">
                <a:solidFill>
                  <a:schemeClr val="tx1"/>
                </a:solidFill>
              </a:rPr>
              <a:t>	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154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rgbClr val="55C6B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 dirty="0">
                <a:solidFill>
                  <a:schemeClr val="tx1"/>
                </a:solidFill>
              </a:rPr>
              <a:t>	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333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822593"/>
            <a:ext cx="9144000" cy="3415500"/>
          </a:xfrm>
          <a:prstGeom prst="rect">
            <a:avLst/>
          </a:prstGeom>
          <a:solidFill>
            <a:srgbClr val="C4E9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en-GB" sz="20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99739"/>
            <a:ext cx="8640000" cy="9004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Questions?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82721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 dirty="0">
                <a:solidFill>
                  <a:schemeClr val="tx1"/>
                </a:solidFill>
              </a:rPr>
              <a:t>www.metoffice.gov.uk	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217158" y="482721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 dirty="0">
                <a:solidFill>
                  <a:schemeClr val="tx1"/>
                </a:solidFill>
              </a:rPr>
              <a:t>© Crown Copyright</a:t>
            </a:r>
            <a:r>
              <a:rPr lang="fr-BE" sz="800" baseline="0" dirty="0">
                <a:solidFill>
                  <a:schemeClr val="tx1"/>
                </a:solidFill>
              </a:rPr>
              <a:t> 2025, Met Office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46704" y="2004607"/>
            <a:ext cx="864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BE" sz="1600" dirty="0"/>
              <a:t>For more information </a:t>
            </a:r>
            <a:r>
              <a:rPr lang="fr-BE" sz="1600" dirty="0" err="1"/>
              <a:t>please</a:t>
            </a:r>
            <a:r>
              <a:rPr lang="fr-BE" sz="1600" dirty="0"/>
              <a:t> contact</a:t>
            </a:r>
            <a:endParaRPr lang="en-GB" sz="1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86704" y="3994278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Insert phone number here</a:t>
            </a:r>
            <a:endParaRPr lang="en-GB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86704" y="3308732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Insert e-mail here</a:t>
            </a:r>
            <a:endParaRPr lang="en-GB" dirty="0"/>
          </a:p>
        </p:txBody>
      </p:sp>
      <p:pic>
        <p:nvPicPr>
          <p:cNvPr id="16" name="email-ic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161" y="3293168"/>
            <a:ext cx="357677" cy="3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hone-ico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419" y="3969028"/>
            <a:ext cx="415161" cy="3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web-icon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24000" y="2617307"/>
            <a:ext cx="467999" cy="3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F812764-35C6-4759-8316-7323965CEE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704" y="2627841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www.metoffice.gov.uk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25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ver-backg-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1294" cy="51532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 dirty="0">
                <a:solidFill>
                  <a:schemeClr val="bg2"/>
                </a:solidFill>
              </a:rPr>
              <a:t>www.metoffice.gov.uk	</a:t>
            </a:r>
            <a:endParaRPr lang="en-GB" sz="800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 dirty="0">
                <a:solidFill>
                  <a:schemeClr val="bg2"/>
                </a:solidFill>
              </a:rPr>
              <a:t>© Crown Copyright</a:t>
            </a:r>
            <a:r>
              <a:rPr lang="fr-BE" sz="800" baseline="0" dirty="0">
                <a:solidFill>
                  <a:schemeClr val="bg2"/>
                </a:solidFill>
              </a:rPr>
              <a:t> 2025, Met Office</a:t>
            </a:r>
            <a:endParaRPr lang="en-GB" sz="800" dirty="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4508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 dirty="0">
                <a:solidFill>
                  <a:schemeClr val="tx1"/>
                </a:solidFill>
              </a:rPr>
              <a:t>© Crown Copyright</a:t>
            </a:r>
            <a:r>
              <a:rPr lang="fr-BE" sz="800" baseline="0" dirty="0">
                <a:solidFill>
                  <a:schemeClr val="tx1"/>
                </a:solidFill>
              </a:rPr>
              <a:t> 2025, Met Office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 dirty="0">
                <a:solidFill>
                  <a:schemeClr val="tx1"/>
                </a:solidFill>
              </a:rPr>
              <a:t>www.metoffice.gov.uk</a:t>
            </a:r>
            <a:r>
              <a:rPr lang="fr-BE" sz="800" dirty="0">
                <a:solidFill>
                  <a:schemeClr val="bg2"/>
                </a:solidFill>
              </a:rPr>
              <a:t>	</a:t>
            </a:r>
            <a:endParaRPr lang="en-GB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6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 dirty="0">
                <a:solidFill>
                  <a:schemeClr val="tx1"/>
                </a:solidFill>
              </a:rPr>
              <a:t>© Crown Copyright</a:t>
            </a:r>
            <a:r>
              <a:rPr lang="fr-BE" sz="800" baseline="0" dirty="0">
                <a:solidFill>
                  <a:schemeClr val="tx1"/>
                </a:solidFill>
              </a:rPr>
              <a:t> 2025, Met Office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 dirty="0">
                <a:solidFill>
                  <a:schemeClr val="tx1"/>
                </a:solidFill>
              </a:rPr>
              <a:t>www.metoffice.gov.uk</a:t>
            </a:r>
            <a:r>
              <a:rPr lang="fr-BE" sz="800" dirty="0">
                <a:solidFill>
                  <a:schemeClr val="bg2"/>
                </a:solidFill>
              </a:rPr>
              <a:t>	</a:t>
            </a:r>
            <a:endParaRPr lang="en-GB" sz="800" dirty="0">
              <a:solidFill>
                <a:schemeClr val="bg2"/>
              </a:solidFill>
            </a:endParaRPr>
          </a:p>
        </p:txBody>
      </p:sp>
      <p:sp>
        <p:nvSpPr>
          <p:cNvPr id="7" name="Shape 48"/>
          <p:cNvSpPr/>
          <p:nvPr userDrawn="1"/>
        </p:nvSpPr>
        <p:spPr>
          <a:xfrm>
            <a:off x="-1" y="-6009"/>
            <a:ext cx="9144002" cy="687642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sym typeface="Helvetica Light"/>
              </a:rPr>
              <a:t>  </a:t>
            </a:r>
          </a:p>
        </p:txBody>
      </p:sp>
      <p:pic>
        <p:nvPicPr>
          <p:cNvPr id="9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8486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hape 64"/>
          <p:cNvSpPr/>
          <p:nvPr userDrawn="1"/>
        </p:nvSpPr>
        <p:spPr>
          <a:xfrm flipV="1">
            <a:off x="2141935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5" name="Shape 68"/>
          <p:cNvSpPr/>
          <p:nvPr userDrawn="1"/>
        </p:nvSpPr>
        <p:spPr>
          <a:xfrm>
            <a:off x="7531089" y="204551"/>
            <a:ext cx="1360911" cy="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/>
          <a:lstStyle/>
          <a:p>
            <a:pPr marL="0" marR="0" lvl="0" indent="0" algn="l" defTabSz="3429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Working together </a:t>
            </a:r>
            <a:b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(enter working relationship)</a:t>
            </a:r>
          </a:p>
        </p:txBody>
      </p:sp>
      <p:sp>
        <p:nvSpPr>
          <p:cNvPr id="6" name="Shape 69"/>
          <p:cNvSpPr>
            <a:spLocks noGrp="1"/>
          </p:cNvSpPr>
          <p:nvPr>
            <p:ph type="pic" sz="quarter" idx="13"/>
          </p:nvPr>
        </p:nvSpPr>
        <p:spPr>
          <a:xfrm>
            <a:off x="2227171" y="204551"/>
            <a:ext cx="1176126" cy="270000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anchor="t"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Shape 70"/>
          <p:cNvSpPr>
            <a:spLocks noGrp="1"/>
          </p:cNvSpPr>
          <p:nvPr>
            <p:ph type="pic" sz="quarter" idx="14"/>
          </p:nvPr>
        </p:nvSpPr>
        <p:spPr>
          <a:xfrm>
            <a:off x="3577935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" name="Shape 71"/>
          <p:cNvSpPr>
            <a:spLocks noGrp="1"/>
          </p:cNvSpPr>
          <p:nvPr>
            <p:ph type="pic" sz="quarter" idx="15"/>
          </p:nvPr>
        </p:nvSpPr>
        <p:spPr>
          <a:xfrm>
            <a:off x="4928103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9" name="Shape 64"/>
          <p:cNvSpPr/>
          <p:nvPr userDrawn="1"/>
        </p:nvSpPr>
        <p:spPr>
          <a:xfrm flipV="1">
            <a:off x="3490913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0" name="Shape 64"/>
          <p:cNvSpPr/>
          <p:nvPr userDrawn="1"/>
        </p:nvSpPr>
        <p:spPr>
          <a:xfrm flipV="1">
            <a:off x="4842272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1" name="Shape 64"/>
          <p:cNvSpPr/>
          <p:nvPr userDrawn="1"/>
        </p:nvSpPr>
        <p:spPr>
          <a:xfrm flipV="1">
            <a:off x="6192441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2" name="Shape 71"/>
          <p:cNvSpPr>
            <a:spLocks noGrp="1"/>
          </p:cNvSpPr>
          <p:nvPr>
            <p:ph type="pic" sz="quarter" idx="17"/>
          </p:nvPr>
        </p:nvSpPr>
        <p:spPr>
          <a:xfrm>
            <a:off x="6273702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 dirty="0">
                <a:solidFill>
                  <a:schemeClr val="tx1"/>
                </a:solidFill>
              </a:rPr>
              <a:t>www.metoffice.gov.uk</a:t>
            </a:r>
            <a:r>
              <a:rPr lang="fr-BE" sz="800" dirty="0">
                <a:solidFill>
                  <a:schemeClr val="bg2"/>
                </a:solidFill>
              </a:rPr>
              <a:t>	</a:t>
            </a:r>
            <a:endParaRPr lang="en-GB" sz="800" dirty="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 dirty="0">
                <a:solidFill>
                  <a:schemeClr val="tx1"/>
                </a:solidFill>
              </a:rPr>
              <a:t>© Crown Copyright</a:t>
            </a:r>
            <a:r>
              <a:rPr lang="fr-BE" sz="800" baseline="0" dirty="0">
                <a:solidFill>
                  <a:schemeClr val="tx1"/>
                </a:solidFill>
              </a:rPr>
              <a:t> 2025, Met Office</a:t>
            </a:r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7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48"/>
          <p:cNvSpPr/>
          <p:nvPr userDrawn="1"/>
        </p:nvSpPr>
        <p:spPr>
          <a:xfrm>
            <a:off x="-1" y="-6009"/>
            <a:ext cx="9144002" cy="687642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sym typeface="Helvetica Light"/>
              </a:rPr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hape 64"/>
          <p:cNvSpPr/>
          <p:nvPr userDrawn="1"/>
        </p:nvSpPr>
        <p:spPr>
          <a:xfrm flipV="1">
            <a:off x="2141935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6" name="Shape 69"/>
          <p:cNvSpPr>
            <a:spLocks noGrp="1"/>
          </p:cNvSpPr>
          <p:nvPr>
            <p:ph type="pic" sz="quarter" idx="13"/>
          </p:nvPr>
        </p:nvSpPr>
        <p:spPr>
          <a:xfrm>
            <a:off x="2227171" y="204551"/>
            <a:ext cx="1176126" cy="270000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anchor="t"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Shape 70"/>
          <p:cNvSpPr>
            <a:spLocks noGrp="1"/>
          </p:cNvSpPr>
          <p:nvPr>
            <p:ph type="pic" sz="quarter" idx="14"/>
          </p:nvPr>
        </p:nvSpPr>
        <p:spPr>
          <a:xfrm>
            <a:off x="3577935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" name="Shape 71"/>
          <p:cNvSpPr>
            <a:spLocks noGrp="1"/>
          </p:cNvSpPr>
          <p:nvPr>
            <p:ph type="pic" sz="quarter" idx="15"/>
          </p:nvPr>
        </p:nvSpPr>
        <p:spPr>
          <a:xfrm>
            <a:off x="4928103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9" name="Shape 64"/>
          <p:cNvSpPr/>
          <p:nvPr userDrawn="1"/>
        </p:nvSpPr>
        <p:spPr>
          <a:xfrm flipV="1">
            <a:off x="3490913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0" name="Shape 64"/>
          <p:cNvSpPr/>
          <p:nvPr userDrawn="1"/>
        </p:nvSpPr>
        <p:spPr>
          <a:xfrm flipV="1">
            <a:off x="4842272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1" name="Shape 64"/>
          <p:cNvSpPr/>
          <p:nvPr userDrawn="1"/>
        </p:nvSpPr>
        <p:spPr>
          <a:xfrm flipV="1">
            <a:off x="6192441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2" name="Shape 71"/>
          <p:cNvSpPr>
            <a:spLocks noGrp="1"/>
          </p:cNvSpPr>
          <p:nvPr>
            <p:ph type="pic" sz="quarter" idx="17"/>
          </p:nvPr>
        </p:nvSpPr>
        <p:spPr>
          <a:xfrm>
            <a:off x="6273702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 dirty="0">
                <a:solidFill>
                  <a:schemeClr val="tx1"/>
                </a:solidFill>
              </a:rPr>
              <a:t>www.metoffice.gov.uk</a:t>
            </a:r>
            <a:r>
              <a:rPr lang="fr-BE" sz="800" dirty="0">
                <a:solidFill>
                  <a:schemeClr val="bg2"/>
                </a:solidFill>
              </a:rPr>
              <a:t>	</a:t>
            </a:r>
            <a:endParaRPr lang="en-GB" sz="800" dirty="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 dirty="0">
                <a:solidFill>
                  <a:schemeClr val="tx1"/>
                </a:solidFill>
              </a:rPr>
              <a:t>© Crown Copyright</a:t>
            </a:r>
            <a:r>
              <a:rPr lang="fr-BE" sz="800" baseline="0" dirty="0">
                <a:solidFill>
                  <a:schemeClr val="tx1"/>
                </a:solidFill>
              </a:rPr>
              <a:t> 2025, Met Office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5" name="Shape 68"/>
          <p:cNvSpPr/>
          <p:nvPr userDrawn="1"/>
        </p:nvSpPr>
        <p:spPr>
          <a:xfrm>
            <a:off x="7531089" y="204551"/>
            <a:ext cx="1360911" cy="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/>
          <a:lstStyle/>
          <a:p>
            <a:pPr marL="0" marR="0" lvl="0" indent="0" algn="l" defTabSz="3429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Working together </a:t>
            </a:r>
            <a:b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(enter working relationship)</a:t>
            </a:r>
          </a:p>
        </p:txBody>
      </p:sp>
      <p:pic>
        <p:nvPicPr>
          <p:cNvPr id="18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4720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62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4087988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400" y="1548000"/>
            <a:ext cx="40896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67473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59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57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0" y="1548000"/>
            <a:ext cx="8640000" cy="30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MO_MASTER_black_mono_for_light_backg_RBG.png"/>
          <p:cNvPicPr>
            <a:picLocks noChangeAspect="1"/>
          </p:cNvPicPr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183946" y="54592"/>
            <a:ext cx="1802343" cy="5652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8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solidFill>
            <a:srgbClr val="C4E9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 dirty="0">
                <a:solidFill>
                  <a:schemeClr val="tx1"/>
                </a:solidFill>
              </a:rPr>
              <a:t>	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51910" y="4802317"/>
            <a:ext cx="143637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E5F9FE41-C8F9-47EF-94C3-C489748B47D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098" name="Picture 2" descr="Welcome to ESMValTool's documentation! — ESMValTool  2.10.0.dev0+g35c4fcfdc.d20230706 documentation">
            <a:extLst>
              <a:ext uri="{FF2B5EF4-FFF2-40B4-BE49-F238E27FC236}">
                <a16:creationId xmlns:a16="http://schemas.microsoft.com/office/drawing/2014/main" id="{3654C034-9D9E-EFD7-1891-C1D65ACC28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792" y="130759"/>
            <a:ext cx="1448647" cy="41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65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6" r:id="rId2"/>
    <p:sldLayoutId id="2147483659" r:id="rId3"/>
    <p:sldLayoutId id="2147483681" r:id="rId4"/>
    <p:sldLayoutId id="2147483684" r:id="rId5"/>
    <p:sldLayoutId id="2147483682" r:id="rId6"/>
    <p:sldLayoutId id="2147483685" r:id="rId7"/>
    <p:sldLayoutId id="2147483660" r:id="rId8"/>
    <p:sldLayoutId id="2147483662" r:id="rId9"/>
    <p:sldLayoutId id="2147483670" r:id="rId10"/>
    <p:sldLayoutId id="2147483669" r:id="rId11"/>
    <p:sldLayoutId id="2147483668" r:id="rId12"/>
    <p:sldLayoutId id="2147483664" r:id="rId13"/>
    <p:sldLayoutId id="2147483671" r:id="rId14"/>
    <p:sldLayoutId id="2147483665" r:id="rId15"/>
    <p:sldLayoutId id="2147483677" r:id="rId16"/>
    <p:sldLayoutId id="2147483672" r:id="rId17"/>
    <p:sldLayoutId id="2147483676" r:id="rId18"/>
    <p:sldLayoutId id="2147483674" r:id="rId19"/>
    <p:sldLayoutId id="2147483675" r:id="rId20"/>
    <p:sldLayoutId id="2147483673" r:id="rId21"/>
    <p:sldLayoutId id="2147483683" r:id="rId2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mvaltool.org/en/latest/utils/RTW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mvaltool.org/en/latest/utils/RTW/user_guide/workflow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krz.de/doc/levante/running-jobs/partitions-and-limit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1E6D4B-47D8-49C0-9204-70D4C19F5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 update on the Recipe Test Workflow (RTW)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A0585E-1C6C-4744-ADDD-352E68686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00" y="2570751"/>
            <a:ext cx="4333648" cy="1814299"/>
          </a:xfrm>
        </p:spPr>
        <p:txBody>
          <a:bodyPr/>
          <a:lstStyle/>
          <a:p>
            <a:r>
              <a:rPr lang="en-GB" dirty="0"/>
              <a:t>Emma </a:t>
            </a:r>
            <a:r>
              <a:rPr lang="en-GB"/>
              <a:t>Hogan and Chris Billows</a:t>
            </a:r>
            <a:endParaRPr lang="en-GB" dirty="0"/>
          </a:p>
          <a:p>
            <a:r>
              <a:rPr lang="en-GB" dirty="0"/>
              <a:t>ESMValTool Workshop</a:t>
            </a:r>
          </a:p>
          <a:p>
            <a:r>
              <a:rPr lang="en-GB" dirty="0"/>
              <a:t>Tuesday, May 13, 2025</a:t>
            </a:r>
          </a:p>
        </p:txBody>
      </p:sp>
    </p:spTree>
    <p:extLst>
      <p:ext uri="{BB962C8B-B14F-4D97-AF65-F5344CB8AC3E}">
        <p14:creationId xmlns:p14="http://schemas.microsoft.com/office/powerpoint/2010/main" val="99780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59D6BF-3F74-821C-6C0E-20336415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we use the RTW for the next release?</a:t>
            </a:r>
          </a:p>
        </p:txBody>
      </p:sp>
      <p:pic>
        <p:nvPicPr>
          <p:cNvPr id="4" name="Graphic 3" descr="Mute ringer with solid fill">
            <a:extLst>
              <a:ext uri="{FF2B5EF4-FFF2-40B4-BE49-F238E27FC236}">
                <a16:creationId xmlns:a16="http://schemas.microsoft.com/office/drawing/2014/main" id="{4E40CF1C-731E-F3CA-B3EE-4203EC24D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530" y="1199904"/>
            <a:ext cx="3600000" cy="3600000"/>
          </a:xfrm>
          <a:prstGeom prst="rect">
            <a:avLst/>
          </a:prstGeom>
        </p:spPr>
      </p:pic>
      <p:pic>
        <p:nvPicPr>
          <p:cNvPr id="13" name="Graphic 12" descr="Megaphone1 with solid fill">
            <a:extLst>
              <a:ext uri="{FF2B5EF4-FFF2-40B4-BE49-F238E27FC236}">
                <a16:creationId xmlns:a16="http://schemas.microsoft.com/office/drawing/2014/main" id="{2B251A98-929E-DD52-4E85-4143F53EF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8470" y="1199904"/>
            <a:ext cx="3600000" cy="3600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83A9453-2D99-D14D-1520-5744A230CD87}"/>
              </a:ext>
            </a:extLst>
          </p:cNvPr>
          <p:cNvSpPr/>
          <p:nvPr/>
        </p:nvSpPr>
        <p:spPr>
          <a:xfrm>
            <a:off x="3634353" y="2598868"/>
            <a:ext cx="1875295" cy="441701"/>
          </a:xfrm>
          <a:prstGeom prst="rightArrow">
            <a:avLst>
              <a:gd name="adj1" fmla="val 50000"/>
              <a:gd name="adj2" fmla="val 9386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18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015D01-F69E-B766-D07D-DA4A0CC7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RTW would announce issues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5C8BA-EED6-B93B-2C4B-C6409CB886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441" t="10033" r="3390" b="77384"/>
          <a:stretch/>
        </p:blipFill>
        <p:spPr>
          <a:xfrm>
            <a:off x="18000" y="1490337"/>
            <a:ext cx="9108000" cy="7834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E993D5-DF94-984D-F50F-B4DFCE5104B1}"/>
              </a:ext>
            </a:extLst>
          </p:cNvPr>
          <p:cNvCxnSpPr/>
          <p:nvPr/>
        </p:nvCxnSpPr>
        <p:spPr>
          <a:xfrm>
            <a:off x="1983782" y="2162706"/>
            <a:ext cx="123987" cy="88340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83A86D-4F57-B0FF-F7C0-3CBA07E2FF34}"/>
              </a:ext>
            </a:extLst>
          </p:cNvPr>
          <p:cNvCxnSpPr>
            <a:cxnSpLocks/>
          </p:cNvCxnSpPr>
          <p:nvPr/>
        </p:nvCxnSpPr>
        <p:spPr>
          <a:xfrm>
            <a:off x="3502618" y="1882079"/>
            <a:ext cx="2131016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5E8462-BEA6-89B5-DB9F-6E407A59AF80}"/>
              </a:ext>
            </a:extLst>
          </p:cNvPr>
          <p:cNvCxnSpPr/>
          <p:nvPr/>
        </p:nvCxnSpPr>
        <p:spPr>
          <a:xfrm>
            <a:off x="7240291" y="2162707"/>
            <a:ext cx="123987" cy="88340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black cat in a circle&#10;&#10;AI-generated content may be incorrect.">
            <a:extLst>
              <a:ext uri="{FF2B5EF4-FFF2-40B4-BE49-F238E27FC236}">
                <a16:creationId xmlns:a16="http://schemas.microsoft.com/office/drawing/2014/main" id="{1AE5AC8A-175E-E6E3-7111-A2F0D62F4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69" y="3046109"/>
            <a:ext cx="1440000" cy="1440000"/>
          </a:xfrm>
          <a:prstGeom prst="rect">
            <a:avLst/>
          </a:prstGeom>
        </p:spPr>
      </p:pic>
      <p:pic>
        <p:nvPicPr>
          <p:cNvPr id="14" name="Picture 13" descr="A black cat in a circle&#10;&#10;AI-generated content may be incorrect.">
            <a:extLst>
              <a:ext uri="{FF2B5EF4-FFF2-40B4-BE49-F238E27FC236}">
                <a16:creationId xmlns:a16="http://schemas.microsoft.com/office/drawing/2014/main" id="{35EE925A-982A-AC17-0FEF-208C804F7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78" y="304610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5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2C6B7-3878-1AE7-336C-480FDBB56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F74D09-591D-9494-4429-59A68AB43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924"/>
            <a:ext cx="9144000" cy="44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2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8A2DB0-1527-6B4B-391E-AA5E14640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Issues would likely need triaging to determine the cause of the failure. What would be the best way to do this?</a:t>
            </a:r>
          </a:p>
          <a:p>
            <a:r>
              <a:rPr lang="en-GB" dirty="0"/>
              <a:t>How should GitHub issues be opened? One per recipe? One per task? One per day?</a:t>
            </a:r>
          </a:p>
          <a:p>
            <a:pPr lvl="1"/>
            <a:r>
              <a:rPr lang="en-GB" sz="2000" dirty="0"/>
              <a:t>Multiple recipes might fail due to a single change to ESMValCore</a:t>
            </a:r>
          </a:p>
          <a:p>
            <a:pPr lvl="1"/>
            <a:r>
              <a:rPr lang="en-GB" sz="2000" dirty="0"/>
              <a:t>Additional comments could be added by the RTW if the recipe is still failing a week later</a:t>
            </a:r>
            <a:endParaRPr lang="en-GB" dirty="0"/>
          </a:p>
          <a:p>
            <a:r>
              <a:rPr lang="en-GB" dirty="0"/>
              <a:t>GitHub issues would be owned by the person who ran the RTW. Would it be worth creating shared accounts for this purpose?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C710BD-9727-BE73-50E7-B6205BE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discussion</a:t>
            </a:r>
          </a:p>
        </p:txBody>
      </p:sp>
    </p:spTree>
    <p:extLst>
      <p:ext uri="{BB962C8B-B14F-4D97-AF65-F5344CB8AC3E}">
        <p14:creationId xmlns:p14="http://schemas.microsoft.com/office/powerpoint/2010/main" val="715703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6D8C1A-0BF5-6A84-58D3-219B1438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would the release process be with the RTW?</a:t>
            </a:r>
          </a:p>
        </p:txBody>
      </p:sp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41A27759-4DCB-F11A-7B34-72C7AF201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00" y="1266252"/>
            <a:ext cx="8640000" cy="3443753"/>
          </a:xfrm>
        </p:spPr>
      </p:pic>
    </p:spTree>
    <p:extLst>
      <p:ext uri="{BB962C8B-B14F-4D97-AF65-F5344CB8AC3E}">
        <p14:creationId xmlns:p14="http://schemas.microsoft.com/office/powerpoint/2010/main" val="235641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876052-8AC9-597D-3F4D-600C2C41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can you help?</a:t>
            </a:r>
          </a:p>
        </p:txBody>
      </p:sp>
      <p:pic>
        <p:nvPicPr>
          <p:cNvPr id="7" name="Graphic 6" descr="Dance with solid fill">
            <a:extLst>
              <a:ext uri="{FF2B5EF4-FFF2-40B4-BE49-F238E27FC236}">
                <a16:creationId xmlns:a16="http://schemas.microsoft.com/office/drawing/2014/main" id="{D966ADDC-3B16-A227-94CF-233C88484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2000" y="1066214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3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C44CBF-9EFF-5BCF-CF42-7AE8A95B3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are recipes currently tested for a release?</a:t>
            </a:r>
          </a:p>
          <a:p>
            <a:r>
              <a:rPr lang="en-GB" dirty="0"/>
              <a:t>What is the Recipe Test Workflow?</a:t>
            </a:r>
          </a:p>
          <a:p>
            <a:r>
              <a:rPr lang="en-GB" dirty="0"/>
              <a:t>How does the RTW currently work?</a:t>
            </a:r>
          </a:p>
          <a:p>
            <a:r>
              <a:rPr lang="en-GB" dirty="0"/>
              <a:t>Demo time!</a:t>
            </a:r>
          </a:p>
          <a:p>
            <a:r>
              <a:rPr lang="en-GB" dirty="0"/>
              <a:t>Can we use the RTW for the next release?</a:t>
            </a:r>
          </a:p>
          <a:p>
            <a:r>
              <a:rPr lang="en-GB" dirty="0"/>
              <a:t>What would the release process be with the RTW?</a:t>
            </a:r>
          </a:p>
          <a:p>
            <a:r>
              <a:rPr lang="en-GB" dirty="0"/>
              <a:t>How can you help?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1B4463-DC4E-ED45-3053-954AC255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518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A533FC-347A-ED88-7A76-0583EE3B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are recipes currently tested for a release?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892BE84-2403-2D56-A438-7FC798B4D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000" y="1271385"/>
            <a:ext cx="8640000" cy="3443751"/>
          </a:xfrm>
        </p:spPr>
      </p:pic>
    </p:spTree>
    <p:extLst>
      <p:ext uri="{BB962C8B-B14F-4D97-AF65-F5344CB8AC3E}">
        <p14:creationId xmlns:p14="http://schemas.microsoft.com/office/powerpoint/2010/main" val="396322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7B3296-F8B8-DF69-324E-6191BFD5D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924"/>
            <a:ext cx="9144000" cy="44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0C4C94-DCB2-B5E8-D278-A11B7F01F6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"/>
          <a:stretch/>
        </p:blipFill>
        <p:spPr>
          <a:xfrm>
            <a:off x="0" y="131736"/>
            <a:ext cx="9144000" cy="417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6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62535-654D-20D0-A37F-6CDB1B975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B07A8-40DB-1DC6-3B01-99D293ED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are recipes currently tested for a release?</a:t>
            </a:r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09E46553-7C3C-9D78-A864-7AE27BC24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000" y="1271385"/>
            <a:ext cx="8640000" cy="3443751"/>
          </a:xfrm>
        </p:spPr>
      </p:pic>
    </p:spTree>
    <p:extLst>
      <p:ext uri="{BB962C8B-B14F-4D97-AF65-F5344CB8AC3E}">
        <p14:creationId xmlns:p14="http://schemas.microsoft.com/office/powerpoint/2010/main" val="418342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672ACD-1A9A-47AF-A51A-573B0BB0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Recipe Test Workflow?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9D5514-D40F-4048-814A-03B84032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Recipe Test Workflow (RTW) is a workflow that is used to regularly run recipes so issues can be discovered during the development process sooner rather than later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Cylc v8 and Rose v2 are used as the workflow engine and application configuration system for the RTW, respectively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0A058-0DE0-4990-45A4-194230D3ED7D}"/>
              </a:ext>
            </a:extLst>
          </p:cNvPr>
          <p:cNvSpPr txBox="1"/>
          <p:nvPr/>
        </p:nvSpPr>
        <p:spPr>
          <a:xfrm>
            <a:off x="771041" y="4750921"/>
            <a:ext cx="8372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>
                <a:hlinkClick r:id="rId3"/>
              </a:rPr>
              <a:t>https://docs.esmvaltool.org/en/latest/utils/RTW/index.html</a:t>
            </a:r>
            <a:endParaRPr lang="en-GB" dirty="0"/>
          </a:p>
        </p:txBody>
      </p:sp>
      <p:pic>
        <p:nvPicPr>
          <p:cNvPr id="7" name="Picture 6" descr="A close up of a logo&#10;&#10;AI-generated content may be incorrect.">
            <a:extLst>
              <a:ext uri="{FF2B5EF4-FFF2-40B4-BE49-F238E27FC236}">
                <a16:creationId xmlns:a16="http://schemas.microsoft.com/office/drawing/2014/main" id="{D53FD75E-9893-6AB6-AED7-7F12D65BA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47" y="3685060"/>
            <a:ext cx="2016000" cy="798476"/>
          </a:xfrm>
          <a:prstGeom prst="rect">
            <a:avLst/>
          </a:prstGeom>
        </p:spPr>
      </p:pic>
      <p:pic>
        <p:nvPicPr>
          <p:cNvPr id="9" name="Picture 8" descr="A blue and yellow logo&#10;&#10;AI-generated content may be incorrect.">
            <a:extLst>
              <a:ext uri="{FF2B5EF4-FFF2-40B4-BE49-F238E27FC236}">
                <a16:creationId xmlns:a16="http://schemas.microsoft.com/office/drawing/2014/main" id="{E17EB21C-48D2-57E7-C780-C51194F4C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153" y="3685060"/>
            <a:ext cx="2016000" cy="79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1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7272D5-1502-6847-6BF1-8CB2CEDBAFA3}"/>
              </a:ext>
            </a:extLst>
          </p:cNvPr>
          <p:cNvSpPr txBox="1"/>
          <p:nvPr/>
        </p:nvSpPr>
        <p:spPr>
          <a:xfrm>
            <a:off x="991892" y="4750921"/>
            <a:ext cx="815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hlinkClick r:id="rId3"/>
              </a:rPr>
              <a:t>https://docs.esmvaltool.org/en/latest/utils/RTW/user_guide/workflow.html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2B9C12-93B3-0EFE-AA5E-FE7937BCD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5764"/>
            <a:ext cx="9144000" cy="34488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39F075-2BD1-8B63-A7E8-0F5ECD23FA51}"/>
              </a:ext>
            </a:extLst>
          </p:cNvPr>
          <p:cNvSpPr txBox="1"/>
          <p:nvPr/>
        </p:nvSpPr>
        <p:spPr>
          <a:xfrm>
            <a:off x="309959" y="1477655"/>
            <a:ext cx="2045776" cy="923330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Gets the latest container image from </a:t>
            </a:r>
            <a:r>
              <a:rPr lang="en-GB" dirty="0" err="1"/>
              <a:t>DockerHub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1C6CED-48C2-3A94-BEE9-0F1FC3C7B57A}"/>
              </a:ext>
            </a:extLst>
          </p:cNvPr>
          <p:cNvSpPr txBox="1"/>
          <p:nvPr/>
        </p:nvSpPr>
        <p:spPr>
          <a:xfrm>
            <a:off x="991892" y="3579421"/>
            <a:ext cx="2045776" cy="923330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Creates the ESMValTool user configuration 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482355-6009-F17E-18D4-DD3C4DD5594F}"/>
              </a:ext>
            </a:extLst>
          </p:cNvPr>
          <p:cNvSpPr txBox="1"/>
          <p:nvPr/>
        </p:nvSpPr>
        <p:spPr>
          <a:xfrm>
            <a:off x="3863145" y="140519"/>
            <a:ext cx="2045775" cy="92333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Runs the requested recipes using ESMValTool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D93688-3237-6ECB-4C99-BBC6DF93017A}"/>
              </a:ext>
            </a:extLst>
          </p:cNvPr>
          <p:cNvSpPr txBox="1"/>
          <p:nvPr/>
        </p:nvSpPr>
        <p:spPr>
          <a:xfrm>
            <a:off x="6722542" y="140519"/>
            <a:ext cx="2045775" cy="923330"/>
          </a:xfrm>
          <a:prstGeom prst="rect">
            <a:avLst/>
          </a:prstGeom>
          <a:solidFill>
            <a:srgbClr val="7030A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Compares the recipe outputs with KGOs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DE6E5B-BB06-C677-E8F9-68755B352813}"/>
              </a:ext>
            </a:extLst>
          </p:cNvPr>
          <p:cNvSpPr/>
          <p:nvPr/>
        </p:nvSpPr>
        <p:spPr>
          <a:xfrm>
            <a:off x="1146873" y="2757727"/>
            <a:ext cx="1080000" cy="4680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509BF0-F755-531A-8BC6-BF124E020D3A}"/>
              </a:ext>
            </a:extLst>
          </p:cNvPr>
          <p:cNvSpPr/>
          <p:nvPr/>
        </p:nvSpPr>
        <p:spPr>
          <a:xfrm>
            <a:off x="2316993" y="2756203"/>
            <a:ext cx="1080000" cy="468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E886C4-C89C-9CCB-3D13-D670044ED8A9}"/>
              </a:ext>
            </a:extLst>
          </p:cNvPr>
          <p:cNvCxnSpPr>
            <a:endCxn id="17" idx="0"/>
          </p:cNvCxnSpPr>
          <p:nvPr/>
        </p:nvCxnSpPr>
        <p:spPr>
          <a:xfrm>
            <a:off x="1317356" y="2400985"/>
            <a:ext cx="369517" cy="356742"/>
          </a:xfrm>
          <a:prstGeom prst="straightConnector1">
            <a:avLst/>
          </a:prstGeom>
          <a:ln w="38100">
            <a:solidFill>
              <a:srgbClr val="00B0F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3AF546-E1C9-DDAE-CEE0-BE168461B2C2}"/>
              </a:ext>
            </a:extLst>
          </p:cNvPr>
          <p:cNvCxnSpPr>
            <a:stCxn id="13" idx="0"/>
            <a:endCxn id="19" idx="2"/>
          </p:cNvCxnSpPr>
          <p:nvPr/>
        </p:nvCxnSpPr>
        <p:spPr>
          <a:xfrm flipV="1">
            <a:off x="2014780" y="3224203"/>
            <a:ext cx="842213" cy="355218"/>
          </a:xfrm>
          <a:prstGeom prst="straightConnector1">
            <a:avLst/>
          </a:prstGeom>
          <a:ln w="38100">
            <a:solidFill>
              <a:srgbClr val="92D05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00E2902-0013-D7ED-DA35-EF94C46A600B}"/>
              </a:ext>
            </a:extLst>
          </p:cNvPr>
          <p:cNvSpPr/>
          <p:nvPr/>
        </p:nvSpPr>
        <p:spPr>
          <a:xfrm>
            <a:off x="3500033" y="1266431"/>
            <a:ext cx="2772000" cy="3456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53ED9E-25A6-C6E5-FA1F-D24364B0B767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>
            <a:off x="4886033" y="1063849"/>
            <a:ext cx="0" cy="202582"/>
          </a:xfrm>
          <a:prstGeom prst="straightConnector1">
            <a:avLst/>
          </a:prstGeom>
          <a:ln w="381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75E0636-43E1-E3DD-37EB-14FF48CB198F}"/>
              </a:ext>
            </a:extLst>
          </p:cNvPr>
          <p:cNvSpPr/>
          <p:nvPr/>
        </p:nvSpPr>
        <p:spPr>
          <a:xfrm>
            <a:off x="6360761" y="1262203"/>
            <a:ext cx="2772000" cy="345600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67AD39-AAA5-38D8-A979-DB802E96AF52}"/>
              </a:ext>
            </a:extLst>
          </p:cNvPr>
          <p:cNvCxnSpPr>
            <a:stCxn id="15" idx="2"/>
            <a:endCxn id="30" idx="0"/>
          </p:cNvCxnSpPr>
          <p:nvPr/>
        </p:nvCxnSpPr>
        <p:spPr>
          <a:xfrm>
            <a:off x="7745430" y="1063849"/>
            <a:ext cx="1331" cy="198354"/>
          </a:xfrm>
          <a:prstGeom prst="straightConnector1">
            <a:avLst/>
          </a:prstGeom>
          <a:ln w="38100">
            <a:solidFill>
              <a:srgbClr val="7030A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2">
            <a:extLst>
              <a:ext uri="{FF2B5EF4-FFF2-40B4-BE49-F238E27FC236}">
                <a16:creationId xmlns:a16="http://schemas.microsoft.com/office/drawing/2014/main" id="{8739F497-E8F8-F655-9EBC-FBE08A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08" y="552802"/>
            <a:ext cx="3820410" cy="854671"/>
          </a:xfrm>
        </p:spPr>
        <p:txBody>
          <a:bodyPr>
            <a:normAutofit fontScale="90000"/>
          </a:bodyPr>
          <a:lstStyle/>
          <a:p>
            <a:r>
              <a:rPr lang="en-GB" dirty="0"/>
              <a:t>How does the RTW currently work?</a:t>
            </a:r>
          </a:p>
        </p:txBody>
      </p:sp>
    </p:spTree>
    <p:extLst>
      <p:ext uri="{BB962C8B-B14F-4D97-AF65-F5344CB8AC3E}">
        <p14:creationId xmlns:p14="http://schemas.microsoft.com/office/powerpoint/2010/main" val="400964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24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68D16F-E822-4D17-9590-4A24C6527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cs typeface="Courier New" panose="02070309020205020404" pitchFamily="49" charset="0"/>
              </a:rPr>
              <a:t>(At the MO, because </a:t>
            </a:r>
            <a:r>
              <a:rPr lang="en-GB" dirty="0">
                <a:cs typeface="Courier New" panose="02070309020205020404" pitchFamily="49" charset="0"/>
                <a:hlinkClick r:id="rId3"/>
              </a:rPr>
              <a:t>DKRZ can only run 5 jobs at once</a:t>
            </a:r>
            <a:r>
              <a:rPr lang="en-GB" dirty="0">
                <a:cs typeface="Courier New" panose="02070309020205020404" pitchFamily="49" charset="0"/>
              </a:rPr>
              <a:t>)</a:t>
            </a:r>
            <a:endParaRPr lang="en-GB" dirty="0"/>
          </a:p>
          <a:p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A28C51-F231-DB91-993F-C72F12AF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3389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t Office">
      <a:dk1>
        <a:srgbClr val="2A2A2A"/>
      </a:dk1>
      <a:lt1>
        <a:srgbClr val="B9DC0C"/>
      </a:lt1>
      <a:dk2>
        <a:srgbClr val="2A2A2A"/>
      </a:dk2>
      <a:lt2>
        <a:srgbClr val="FFFFFF"/>
      </a:lt2>
      <a:accent1>
        <a:srgbClr val="50B9A4"/>
      </a:accent1>
      <a:accent2>
        <a:srgbClr val="007AA9"/>
      </a:accent2>
      <a:accent3>
        <a:srgbClr val="E47452"/>
      </a:accent3>
      <a:accent4>
        <a:srgbClr val="A1A0AA"/>
      </a:accent4>
      <a:accent5>
        <a:srgbClr val="FFFFFF"/>
      </a:accent5>
      <a:accent6>
        <a:srgbClr val="FFFFFF"/>
      </a:accent6>
      <a:hlink>
        <a:srgbClr val="0673F9"/>
      </a:hlink>
      <a:folHlink>
        <a:srgbClr val="6F2735"/>
      </a:folHlink>
    </a:clrScheme>
    <a:fontScheme name="Met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Met_Office_PowerPoint_Template" id="{C2BC0B5C-3B8E-458A-9C0B-4539BB88166C}" vid="{503D6A67-ABEC-4341-AF30-BE65FF07AB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3B4C1187EA9468B5A231BD79B1F65" ma:contentTypeVersion="7" ma:contentTypeDescription="Create a new document." ma:contentTypeScope="" ma:versionID="a3316aa9f1833a7e1ce932a4d83e0712">
  <xsd:schema xmlns:xsd="http://www.w3.org/2001/XMLSchema" xmlns:xs="http://www.w3.org/2001/XMLSchema" xmlns:p="http://schemas.microsoft.com/office/2006/metadata/properties" xmlns:ns2="ead836b6-6af1-4f9a-b22c-e2ae954b27cc" targetNamespace="http://schemas.microsoft.com/office/2006/metadata/properties" ma:root="true" ma:fieldsID="b15202337125beaf3ff7af9886522818" ns2:_="">
    <xsd:import namespace="ead836b6-6af1-4f9a-b22c-e2ae954b27cc"/>
    <xsd:element name="properties">
      <xsd:complexType>
        <xsd:sequence>
          <xsd:element name="documentManagement">
            <xsd:complexType>
              <xsd:all>
                <xsd:element ref="ns2:MediaServiceObjectDetectorVersions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836b6-6af1-4f9a-b22c-e2ae954b27cc" elementFormDefault="qualified">
    <xsd:import namespace="http://schemas.microsoft.com/office/2006/documentManagement/types"/>
    <xsd:import namespace="http://schemas.microsoft.com/office/infopath/2007/PartnerControls"/>
    <xsd:element name="MediaServiceObjectDetectorVersions" ma:index="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B7CED1-227E-4BBA-9136-ED335C81CE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6312F7-F5FB-4BEF-9294-7836A210E7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d836b6-6af1-4f9a-b22c-e2ae954b27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BD1F6-91C3-4A38-8FFC-56DD4FC2B3B7}">
  <ds:schemaRefs>
    <ds:schemaRef ds:uri="http://www.w3.org/XML/1998/namespace"/>
    <ds:schemaRef ds:uri="http://schemas.microsoft.com/office/2006/documentManagement/types"/>
    <ds:schemaRef ds:uri="http://purl.org/dc/terms/"/>
    <ds:schemaRef ds:uri="ead836b6-6af1-4f9a-b22c-e2ae954b27cc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17f18161-20d7-4746-87fd-50fe3e3b6619}" enabled="0" method="" siteId="{17f18161-20d7-4746-87fd-50fe3e3b661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1.Met_Office_PowerPoint_Template(1)</Template>
  <TotalTime>12783</TotalTime>
  <Words>741</Words>
  <Application>Microsoft Office PowerPoint</Application>
  <PresentationFormat>On-screen Show (16:9)</PresentationFormat>
  <Paragraphs>68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</vt:lpstr>
      <vt:lpstr>Courier New</vt:lpstr>
      <vt:lpstr>Office Theme</vt:lpstr>
      <vt:lpstr>An update on the Recipe Test Workflow (RTW)</vt:lpstr>
      <vt:lpstr>Overview</vt:lpstr>
      <vt:lpstr>How are recipes currently tested for a release?</vt:lpstr>
      <vt:lpstr>PowerPoint Presentation</vt:lpstr>
      <vt:lpstr>PowerPoint Presentation</vt:lpstr>
      <vt:lpstr>How are recipes currently tested for a release?</vt:lpstr>
      <vt:lpstr>What is the Recipe Test Workflow?</vt:lpstr>
      <vt:lpstr>How does the RTW currently work?</vt:lpstr>
      <vt:lpstr>Demo time!</vt:lpstr>
      <vt:lpstr>Can we use the RTW for the next release?</vt:lpstr>
      <vt:lpstr>How the RTW would announce issues </vt:lpstr>
      <vt:lpstr>PowerPoint Presentation</vt:lpstr>
      <vt:lpstr>Requirements discussion</vt:lpstr>
      <vt:lpstr>What would the release process be with the RTW?</vt:lpstr>
      <vt:lpstr>How can you help?</vt:lpstr>
    </vt:vector>
  </TitlesOfParts>
  <Company>Met 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 Hogan</dc:creator>
  <cp:lastModifiedBy>Emma Hogan</cp:lastModifiedBy>
  <cp:revision>1</cp:revision>
  <dcterms:created xsi:type="dcterms:W3CDTF">2025-05-02T09:30:15Z</dcterms:created>
  <dcterms:modified xsi:type="dcterms:W3CDTF">2025-05-13T08:05:51Z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0x01010095B3B4C1187EA9468B5A231BD79B1F65</vt:lpwstr>
  </property>
  <property fmtid="{D5CDD505-2E9C-101B-9397-08002B2CF9AE}" pid="3" name="Order">
    <vt:r8>4814700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