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6"/>
  </p:sldMasterIdLst>
  <p:notesMasterIdLst>
    <p:notesMasterId r:id="rId8"/>
  </p:notesMasterIdLst>
  <p:handoutMasterIdLst>
    <p:handoutMasterId r:id="rId9"/>
  </p:handoutMasterIdLst>
  <p:sldIdLst>
    <p:sldId id="383" r:id="rId7"/>
  </p:sldIdLst>
  <p:sldSz cx="12195175" cy="68595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261E"/>
    <a:srgbClr val="3B251D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8631" autoAdjust="0"/>
  </p:normalViewPr>
  <p:slideViewPr>
    <p:cSldViewPr>
      <p:cViewPr varScale="1">
        <p:scale>
          <a:sx n="58" d="100"/>
          <a:sy n="58" d="100"/>
        </p:scale>
        <p:origin x="320" y="36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77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AD8F6-FF7C-447F-A91D-4FA7CFC9C0C5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7EE11-88F6-4E42-B196-8CF9EA9FE2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39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13.05.2025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682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292B943-63E8-4E1E-B31E-5FE3860900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175" cy="685958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1" y="0"/>
            <a:ext cx="695506" cy="68595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508" y="3810337"/>
            <a:ext cx="9700190" cy="1141703"/>
          </a:xfr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txBody>
          <a:bodyPr lIns="288000" tIns="144000" rIns="432000" bIns="144000" anchor="ctr">
            <a:normAutofit/>
          </a:bodyPr>
          <a:lstStyle>
            <a:lvl1pPr marL="717694" indent="0" algn="l">
              <a:buNone/>
              <a:defRPr sz="1600" b="1">
                <a:solidFill>
                  <a:schemeClr val="bg1"/>
                </a:solidFill>
              </a:defRPr>
            </a:lvl1pPr>
            <a:lvl2pPr marL="457291" indent="0" algn="ctr">
              <a:buNone/>
              <a:defRPr sz="2000"/>
            </a:lvl2pPr>
            <a:lvl3pPr marL="914583" indent="0" algn="ctr">
              <a:buNone/>
              <a:defRPr sz="1800"/>
            </a:lvl3pPr>
            <a:lvl4pPr marL="1371874" indent="0" algn="ctr">
              <a:buNone/>
              <a:defRPr sz="1600"/>
            </a:lvl4pPr>
            <a:lvl5pPr marL="1829166" indent="0" algn="ctr">
              <a:buNone/>
              <a:defRPr sz="1600"/>
            </a:lvl5pPr>
            <a:lvl6pPr marL="2286457" indent="0" algn="ctr">
              <a:buNone/>
              <a:defRPr sz="1600"/>
            </a:lvl6pPr>
            <a:lvl7pPr marL="2743749" indent="0" algn="ctr">
              <a:buNone/>
              <a:defRPr sz="1600"/>
            </a:lvl7pPr>
            <a:lvl8pPr marL="3201040" indent="0" algn="ctr">
              <a:buNone/>
              <a:defRPr sz="1600"/>
            </a:lvl8pPr>
            <a:lvl9pPr marL="3658332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375" y="323825"/>
            <a:ext cx="9544306" cy="3222602"/>
          </a:xfrm>
        </p:spPr>
        <p:txBody>
          <a:bodyPr lIns="216000" tIns="0" rIns="0" bIns="108000" anchor="b">
            <a:noAutofit/>
          </a:bodyPr>
          <a:lstStyle>
            <a:lvl1pPr>
              <a:defRPr sz="4801" b="1" cap="all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5B16576-B954-4493-9E58-E9C5386E81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98" y="5269617"/>
            <a:ext cx="1533108" cy="1266146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58F85F-E39F-6DF2-648B-F85C48FB19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6295D-E20E-919F-946F-82E3A703EF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25971" y="6546315"/>
            <a:ext cx="4115872" cy="257834"/>
          </a:xfrm>
        </p:spPr>
        <p:txBody>
          <a:bodyPr/>
          <a:lstStyle/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122010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blau Mus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7"/>
            <a:ext cx="12195176" cy="6861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81" y="301201"/>
            <a:ext cx="944125" cy="779723"/>
          </a:xfrm>
          <a:prstGeom prst="rect">
            <a:avLst/>
          </a:prstGeom>
        </p:spPr>
      </p:pic>
      <p:graphicFrame>
        <p:nvGraphicFramePr>
          <p:cNvPr id="10" name="Tabellenplatzhalter 7">
            <a:extLst>
              <a:ext uri="{FF2B5EF4-FFF2-40B4-BE49-F238E27FC236}">
                <a16:creationId xmlns:a16="http://schemas.microsoft.com/office/drawing/2014/main" id="{1C20BEF9-F6A4-4E18-813E-7C7A4A89EFB4}"/>
              </a:ext>
            </a:extLst>
          </p:cNvPr>
          <p:cNvGraphicFramePr>
            <a:graphicFrameLocks/>
          </p:cNvGraphicFramePr>
          <p:nvPr userDrawn="1">
            <p:extLst/>
          </p:nvPr>
        </p:nvGraphicFramePr>
        <p:xfrm>
          <a:off x="695506" y="1629152"/>
          <a:ext cx="10804163" cy="29426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833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833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833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833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833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490434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490434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490434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490434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490434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490434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DFA15C25-778F-45D2-A70E-06F46D1BF03A}"/>
              </a:ext>
            </a:extLst>
          </p:cNvPr>
          <p:cNvSpPr txBox="1"/>
          <p:nvPr userDrawn="1"/>
        </p:nvSpPr>
        <p:spPr>
          <a:xfrm>
            <a:off x="695506" y="333452"/>
            <a:ext cx="10058711" cy="98551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Mustertabelle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CAA27B-59B5-D915-6398-75A94668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381012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43B56E86-EFEB-4205-AA4A-9F3E82413F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175" cy="685958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1" y="0"/>
            <a:ext cx="695506" cy="685958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508" y="3804090"/>
            <a:ext cx="9700190" cy="1141702"/>
          </a:xfrm>
          <a:solidFill>
            <a:schemeClr val="accent4">
              <a:lumMod val="50000"/>
              <a:alpha val="80000"/>
            </a:schemeClr>
          </a:solidFill>
        </p:spPr>
        <p:txBody>
          <a:bodyPr lIns="288000" tIns="144000" rIns="432000" bIns="144000" anchor="ctr">
            <a:normAutofit/>
          </a:bodyPr>
          <a:lstStyle>
            <a:lvl1pPr marL="717694" indent="0" algn="l">
              <a:lnSpc>
                <a:spcPct val="100000"/>
              </a:lnSpc>
              <a:spcBef>
                <a:spcPts val="1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91" indent="0" algn="ctr">
              <a:buNone/>
              <a:defRPr sz="2000"/>
            </a:lvl2pPr>
            <a:lvl3pPr marL="914583" indent="0" algn="ctr">
              <a:buNone/>
              <a:defRPr sz="1800"/>
            </a:lvl3pPr>
            <a:lvl4pPr marL="1371874" indent="0" algn="ctr">
              <a:buNone/>
              <a:defRPr sz="1600"/>
            </a:lvl4pPr>
            <a:lvl5pPr marL="1829166" indent="0" algn="ctr">
              <a:buNone/>
              <a:defRPr sz="1600"/>
            </a:lvl5pPr>
            <a:lvl6pPr marL="2286457" indent="0" algn="ctr">
              <a:buNone/>
              <a:defRPr sz="1600"/>
            </a:lvl6pPr>
            <a:lvl7pPr marL="2743749" indent="0" algn="ctr">
              <a:buNone/>
              <a:defRPr sz="1600"/>
            </a:lvl7pPr>
            <a:lvl8pPr marL="3201040" indent="0" algn="ctr">
              <a:buNone/>
              <a:defRPr sz="1600"/>
            </a:lvl8pPr>
            <a:lvl9pPr marL="3658332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375" y="333452"/>
            <a:ext cx="9544306" cy="3206727"/>
          </a:xfrm>
        </p:spPr>
        <p:txBody>
          <a:bodyPr lIns="216000" tIns="0" rIns="0" bIns="108000" anchor="b">
            <a:noAutofit/>
          </a:bodyPr>
          <a:lstStyle>
            <a:lvl1pPr>
              <a:defRPr sz="4801" b="1" cap="all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4066C5-F371-4079-BEC5-D83B78D0CF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98" y="5269617"/>
            <a:ext cx="1533108" cy="1266146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C05F074-4978-BB63-F797-D5FCF9961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25971" y="6546315"/>
            <a:ext cx="4115872" cy="257834"/>
          </a:xfrm>
        </p:spPr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09CECA-60EA-35F9-5F27-CF64A7C897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0759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>
            <a:extLst>
              <a:ext uri="{FF2B5EF4-FFF2-40B4-BE49-F238E27FC236}">
                <a16:creationId xmlns:a16="http://schemas.microsoft.com/office/drawing/2014/main" id="{AF35D6C1-0699-3B81-DD6A-0016F7A8D7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413" y="0"/>
            <a:ext cx="11907762" cy="6859588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75" cy="685958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74" y="5102769"/>
            <a:ext cx="10696607" cy="1141702"/>
          </a:xfrm>
          <a:solidFill>
            <a:schemeClr val="accent4">
              <a:lumMod val="50000"/>
              <a:alpha val="80000"/>
            </a:schemeClr>
          </a:solidFill>
        </p:spPr>
        <p:txBody>
          <a:bodyPr lIns="396000" tIns="0" rIns="72000" bIns="0" anchor="ctr">
            <a:normAutofit/>
          </a:bodyPr>
          <a:lstStyle>
            <a:lvl1pPr>
              <a:defRPr sz="4801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5FBA6571-CE1B-47EB-8C1E-D5A1391EAE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6460" y="302470"/>
            <a:ext cx="943446" cy="781381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32C7237-52B1-CB5D-D118-2836DC556EC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7345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75" cy="685958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81" y="301202"/>
            <a:ext cx="944125" cy="779724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8896D9-06D8-F605-C9DB-A9519477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73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75" cy="685958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07" y="2096111"/>
            <a:ext cx="10804162" cy="44300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81" y="301202"/>
            <a:ext cx="944125" cy="779724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506" y="1488132"/>
            <a:ext cx="3482945" cy="439926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263446-0FBB-7B9F-7376-C85F4725E6D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419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75" cy="685958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07" y="2096111"/>
            <a:ext cx="5402081" cy="18511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81" y="301202"/>
            <a:ext cx="944125" cy="779724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506" y="1488132"/>
            <a:ext cx="3482945" cy="439926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BB571AC-F556-C50A-DAD2-4638503AA73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95507" y="4674975"/>
            <a:ext cx="5402081" cy="18511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43C99AA0-30B9-CB68-5447-173C21DF9AC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506" y="4066996"/>
            <a:ext cx="3482945" cy="439926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E5E99BBD-0EE1-272A-B9CD-BB38CD6536A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2126" y="1488133"/>
            <a:ext cx="5157543" cy="503800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160246-4126-D54D-D8F2-4EA413129C1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8719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4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75" cy="685958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07" y="1629153"/>
            <a:ext cx="10804162" cy="337978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81" y="301202"/>
            <a:ext cx="944125" cy="779724"/>
          </a:xfrm>
          <a:prstGeom prst="rect">
            <a:avLst/>
          </a:prstGeom>
        </p:spPr>
      </p:pic>
      <p:sp>
        <p:nvSpPr>
          <p:cNvPr id="11" name="Textplatzhalter 20">
            <a:extLst>
              <a:ext uri="{FF2B5EF4-FFF2-40B4-BE49-F238E27FC236}">
                <a16:creationId xmlns:a16="http://schemas.microsoft.com/office/drawing/2014/main" id="{B0949BCE-540C-4310-9432-ECBCD4F9E8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74" y="5246983"/>
            <a:ext cx="11211595" cy="1279153"/>
          </a:xfrm>
          <a:solidFill>
            <a:schemeClr val="accent4">
              <a:lumMod val="50000"/>
            </a:schemeClr>
          </a:solidFill>
        </p:spPr>
        <p:txBody>
          <a:bodyPr tIns="144000"/>
          <a:lstStyle>
            <a:lvl1pPr marL="539858" indent="-231821" defTabSz="539858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858" indent="-231821" defTabSz="539858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858" indent="-231821" defTabSz="539858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858" indent="-231821" defTabSz="539858">
              <a:defRPr/>
            </a:lvl4pPr>
            <a:lvl5pPr marL="539858" indent="-231821" defTabSz="539858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C8D3D5-3F24-32BA-B9E4-6239FD09AAD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3643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5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75" cy="685958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06" y="333452"/>
            <a:ext cx="10057418" cy="986628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507" y="2096111"/>
            <a:ext cx="3482945" cy="82410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016723" y="2096111"/>
            <a:ext cx="3482945" cy="82410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56115" y="2096111"/>
            <a:ext cx="3482945" cy="82410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507" y="3042288"/>
            <a:ext cx="3482945" cy="191587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58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46" marR="0" lvl="0" indent="-228646" algn="l" defTabSz="91458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6115" y="3042288"/>
            <a:ext cx="3482945" cy="191587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58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46" marR="0" lvl="0" indent="-228646" algn="l" defTabSz="91458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6724" y="3042288"/>
            <a:ext cx="3482945" cy="191587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58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46" marR="0" lvl="0" indent="-228646" algn="l" defTabSz="91458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506" y="1488132"/>
            <a:ext cx="3482945" cy="439926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81" y="301202"/>
            <a:ext cx="944125" cy="779724"/>
          </a:xfrm>
          <a:prstGeom prst="rect">
            <a:avLst/>
          </a:prstGeom>
        </p:spPr>
      </p:pic>
      <p:sp>
        <p:nvSpPr>
          <p:cNvPr id="15" name="Textplatzhalter 20">
            <a:extLst>
              <a:ext uri="{FF2B5EF4-FFF2-40B4-BE49-F238E27FC236}">
                <a16:creationId xmlns:a16="http://schemas.microsoft.com/office/drawing/2014/main" id="{A1BCFDDC-E704-4456-842B-CA12D08661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74" y="5246983"/>
            <a:ext cx="11211595" cy="1279153"/>
          </a:xfrm>
          <a:solidFill>
            <a:schemeClr val="accent4">
              <a:lumMod val="50000"/>
            </a:schemeClr>
          </a:solidFill>
        </p:spPr>
        <p:txBody>
          <a:bodyPr tIns="144000"/>
          <a:lstStyle>
            <a:lvl1pPr marL="539858" indent="-231821" defTabSz="539858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858" indent="-231821" defTabSz="539858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858" indent="-231821" defTabSz="539858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858" indent="-231821" defTabSz="539858">
              <a:defRPr/>
            </a:lvl4pPr>
            <a:lvl5pPr marL="539858" indent="-231821" defTabSz="539858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38C3D2-DF70-153A-B8DF-4CECDC07280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0299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6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75" cy="685958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81" y="301202"/>
            <a:ext cx="944125" cy="779724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8896D9-06D8-F605-C9DB-A9519477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6FFF96C-003A-2C95-0C20-6A5ECF67A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81" y="1629152"/>
            <a:ext cx="5401406" cy="48971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2C0F5C3-8222-0817-ECCA-D675DF1CE7E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2126" y="1629002"/>
            <a:ext cx="5157543" cy="489713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58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rgbClr val="D9117E"/>
                </a:solidFill>
              </a:defRPr>
            </a:lvl1pPr>
          </a:lstStyle>
          <a:p>
            <a:pPr marL="228646" marR="0" lvl="0" indent="-228646" algn="l" defTabSz="91458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</p:spTree>
    <p:extLst>
      <p:ext uri="{BB962C8B-B14F-4D97-AF65-F5344CB8AC3E}">
        <p14:creationId xmlns:p14="http://schemas.microsoft.com/office/powerpoint/2010/main" val="4161194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grü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7"/>
            <a:ext cx="12195176" cy="6861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81" y="301201"/>
            <a:ext cx="944125" cy="779723"/>
          </a:xfrm>
          <a:prstGeom prst="rect">
            <a:avLst/>
          </a:prstGeom>
        </p:spPr>
      </p:pic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57BDB932-A261-4963-8CCA-D819AAB058C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506" y="1629153"/>
            <a:ext cx="10804163" cy="489698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1EFB8F-681F-B958-6016-DE1F84F28F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191111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F87A75-3F72-6661-3C8C-5F55ECF6EF1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413" y="0"/>
            <a:ext cx="11907762" cy="6859588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75" cy="68595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74" y="5102769"/>
            <a:ext cx="10696607" cy="1141702"/>
          </a:xfrm>
          <a:solidFill>
            <a:schemeClr val="accent1">
              <a:lumMod val="50000"/>
              <a:alpha val="80000"/>
            </a:schemeClr>
          </a:solidFill>
        </p:spPr>
        <p:txBody>
          <a:bodyPr lIns="396000" tIns="0" rIns="72000" bIns="0" anchor="ctr">
            <a:normAutofit/>
          </a:bodyPr>
          <a:lstStyle>
            <a:lvl1pPr>
              <a:defRPr sz="4801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3246B2-203D-4635-9023-C83C1FB1E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6460" y="302470"/>
            <a:ext cx="943446" cy="781381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2C564B2-3B65-9088-DFD7-AB7EDE92BA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72745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grün Mus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7"/>
            <a:ext cx="12195176" cy="6861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81" y="301201"/>
            <a:ext cx="944125" cy="779723"/>
          </a:xfrm>
          <a:prstGeom prst="rect">
            <a:avLst/>
          </a:prstGeom>
        </p:spPr>
      </p:pic>
      <p:graphicFrame>
        <p:nvGraphicFramePr>
          <p:cNvPr id="10" name="Tabellenplatzhalter 7">
            <a:extLst>
              <a:ext uri="{FF2B5EF4-FFF2-40B4-BE49-F238E27FC236}">
                <a16:creationId xmlns:a16="http://schemas.microsoft.com/office/drawing/2014/main" id="{0D3ABB45-EB62-4087-B3EF-39BEE25E7081}"/>
              </a:ext>
            </a:extLst>
          </p:cNvPr>
          <p:cNvGraphicFramePr>
            <a:graphicFrameLocks/>
          </p:cNvGraphicFramePr>
          <p:nvPr userDrawn="1"/>
        </p:nvGraphicFramePr>
        <p:xfrm>
          <a:off x="695506" y="1629152"/>
          <a:ext cx="10804163" cy="29426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833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833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833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833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833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490434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490434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490434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490434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490434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490434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D336417-AA09-48C9-BDF2-558668A9C82D}"/>
              </a:ext>
            </a:extLst>
          </p:cNvPr>
          <p:cNvSpPr txBox="1"/>
          <p:nvPr userDrawn="1"/>
        </p:nvSpPr>
        <p:spPr>
          <a:xfrm>
            <a:off x="695506" y="333452"/>
            <a:ext cx="10058711" cy="98551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Mustertabelle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407347F-35E4-52BE-8323-09918044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1710007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A1DD6DF-B176-485D-B01F-0D026F51E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175" cy="685958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0" y="0"/>
            <a:ext cx="695507" cy="68595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508" y="3804089"/>
            <a:ext cx="9700190" cy="1141703"/>
          </a:xfrm>
          <a:solidFill>
            <a:srgbClr val="BE9600">
              <a:alpha val="80000"/>
            </a:srgbClr>
          </a:solidFill>
        </p:spPr>
        <p:txBody>
          <a:bodyPr lIns="288000" tIns="144000" rIns="432000" bIns="144000" anchor="ctr">
            <a:normAutofit/>
          </a:bodyPr>
          <a:lstStyle>
            <a:lvl1pPr marL="717694" indent="0" algn="l">
              <a:buNone/>
              <a:defRPr sz="1600" b="1">
                <a:solidFill>
                  <a:schemeClr val="bg1"/>
                </a:solidFill>
              </a:defRPr>
            </a:lvl1pPr>
            <a:lvl2pPr marL="457291" indent="0" algn="ctr">
              <a:buNone/>
              <a:defRPr sz="2000"/>
            </a:lvl2pPr>
            <a:lvl3pPr marL="914583" indent="0" algn="ctr">
              <a:buNone/>
              <a:defRPr sz="1800"/>
            </a:lvl3pPr>
            <a:lvl4pPr marL="1371874" indent="0" algn="ctr">
              <a:buNone/>
              <a:defRPr sz="1600"/>
            </a:lvl4pPr>
            <a:lvl5pPr marL="1829166" indent="0" algn="ctr">
              <a:buNone/>
              <a:defRPr sz="1600"/>
            </a:lvl5pPr>
            <a:lvl6pPr marL="2286457" indent="0" algn="ctr">
              <a:buNone/>
              <a:defRPr sz="1600"/>
            </a:lvl6pPr>
            <a:lvl7pPr marL="2743749" indent="0" algn="ctr">
              <a:buNone/>
              <a:defRPr sz="1600"/>
            </a:lvl7pPr>
            <a:lvl8pPr marL="3201040" indent="0" algn="ctr">
              <a:buNone/>
              <a:defRPr sz="1600"/>
            </a:lvl8pPr>
            <a:lvl9pPr marL="3658332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375" y="333452"/>
            <a:ext cx="9544306" cy="3206727"/>
          </a:xfrm>
        </p:spPr>
        <p:txBody>
          <a:bodyPr lIns="216000" tIns="0" rIns="0" bIns="108000" anchor="b">
            <a:noAutofit/>
          </a:bodyPr>
          <a:lstStyle>
            <a:lvl1pPr>
              <a:defRPr sz="4801" b="1" cap="all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79A18D-BDEC-4A1A-B4E8-0BBF0FB0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98" y="5269617"/>
            <a:ext cx="1533108" cy="1266146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338560D-8EC4-B53A-7006-5B5A972DC7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25971" y="6546460"/>
            <a:ext cx="4115872" cy="257834"/>
          </a:xfrm>
        </p:spPr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02EDA2-8AA2-0466-B051-008CD77640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058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>
            <a:extLst>
              <a:ext uri="{FF2B5EF4-FFF2-40B4-BE49-F238E27FC236}">
                <a16:creationId xmlns:a16="http://schemas.microsoft.com/office/drawing/2014/main" id="{A29A4717-2733-B1CC-C548-EE7EB957DA2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413" y="0"/>
            <a:ext cx="11907762" cy="6859588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75" cy="68595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74" y="5102769"/>
            <a:ext cx="10696607" cy="1141702"/>
          </a:xfrm>
          <a:solidFill>
            <a:srgbClr val="BE9600">
              <a:alpha val="80000"/>
            </a:srgbClr>
          </a:solidFill>
        </p:spPr>
        <p:txBody>
          <a:bodyPr lIns="396000" tIns="0" rIns="72000" bIns="0" anchor="ctr">
            <a:normAutofit/>
          </a:bodyPr>
          <a:lstStyle>
            <a:lvl1pPr>
              <a:defRPr sz="4801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E24BD797-BDE4-4F8B-BD63-88445F304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6460" y="302470"/>
            <a:ext cx="943446" cy="781381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9E1831-352F-2D39-ACE5-21BCE2855B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60653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1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75" cy="68595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81" y="301202"/>
            <a:ext cx="944125" cy="779724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EBC151-FC60-E584-26BE-7134EAB8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825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75" cy="68595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07" y="2096111"/>
            <a:ext cx="10804162" cy="44300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81" y="301202"/>
            <a:ext cx="944125" cy="779724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506" y="1488132"/>
            <a:ext cx="3482945" cy="439926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07BD53-6A79-8877-2BE1-B0C49A39BD9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5742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75" cy="68595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06" y="2096111"/>
            <a:ext cx="5402081" cy="1851162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81" y="301202"/>
            <a:ext cx="944125" cy="779724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506" y="1488132"/>
            <a:ext cx="3482945" cy="439926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8187CB7-2C33-1C03-52A8-8996E6753E49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95507" y="4674975"/>
            <a:ext cx="5402081" cy="18511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756228A2-CAF9-B1A1-1C97-DA91AB6BED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506" y="4066996"/>
            <a:ext cx="3482945" cy="439926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CA1CEBC5-E31D-F865-99F9-F5B2C3A4B1C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2126" y="1488133"/>
            <a:ext cx="5157543" cy="503800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1A145E-844F-C173-0E1A-4D5807A9AB0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0096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4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75" cy="68595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07" y="1629153"/>
            <a:ext cx="10804162" cy="337978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81" y="301202"/>
            <a:ext cx="944125" cy="779724"/>
          </a:xfrm>
          <a:prstGeom prst="rect">
            <a:avLst/>
          </a:prstGeom>
        </p:spPr>
      </p:pic>
      <p:sp>
        <p:nvSpPr>
          <p:cNvPr id="11" name="Textplatzhalter 20">
            <a:extLst>
              <a:ext uri="{FF2B5EF4-FFF2-40B4-BE49-F238E27FC236}">
                <a16:creationId xmlns:a16="http://schemas.microsoft.com/office/drawing/2014/main" id="{59E7F815-FED3-4D8F-9D9B-35CCAF3B26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74" y="5246983"/>
            <a:ext cx="11211595" cy="1279153"/>
          </a:xfrm>
          <a:solidFill>
            <a:srgbClr val="BE9600"/>
          </a:solidFill>
        </p:spPr>
        <p:txBody>
          <a:bodyPr tIns="144000"/>
          <a:lstStyle>
            <a:lvl1pPr marL="539858" indent="-231821" defTabSz="539858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858" indent="-231821" defTabSz="539858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858" indent="-231821" defTabSz="539858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858" indent="-231821" defTabSz="539858">
              <a:defRPr/>
            </a:lvl4pPr>
            <a:lvl5pPr marL="539858" indent="-231821" defTabSz="539858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093030-8FCB-CEE5-FAC4-DF786DEBF90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48199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5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75" cy="68595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06" y="333452"/>
            <a:ext cx="10057418" cy="986628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507" y="2096111"/>
            <a:ext cx="3482945" cy="82410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016723" y="2096111"/>
            <a:ext cx="3482945" cy="82410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56115" y="2096111"/>
            <a:ext cx="3482945" cy="82410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507" y="3042288"/>
            <a:ext cx="3482945" cy="191587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228646" marR="0" indent="-228646" algn="l" defTabSz="91458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46" marR="0" lvl="0" indent="-228646" algn="l" defTabSz="91458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6115" y="3042288"/>
            <a:ext cx="3482945" cy="191587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58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46" marR="0" lvl="0" indent="-228646" algn="l" defTabSz="91458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6724" y="3042288"/>
            <a:ext cx="3482945" cy="191587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58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46" marR="0" lvl="0" indent="-228646" algn="l" defTabSz="91458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506" y="1488132"/>
            <a:ext cx="3482945" cy="439926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81" y="301202"/>
            <a:ext cx="944125" cy="779724"/>
          </a:xfrm>
          <a:prstGeom prst="rect">
            <a:avLst/>
          </a:prstGeom>
        </p:spPr>
      </p:pic>
      <p:sp>
        <p:nvSpPr>
          <p:cNvPr id="15" name="Textplatzhalter 20">
            <a:extLst>
              <a:ext uri="{FF2B5EF4-FFF2-40B4-BE49-F238E27FC236}">
                <a16:creationId xmlns:a16="http://schemas.microsoft.com/office/drawing/2014/main" id="{9D0FAF78-2A5F-4E8E-B1EE-D7C4255495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74" y="5246983"/>
            <a:ext cx="11211595" cy="1279153"/>
          </a:xfrm>
          <a:solidFill>
            <a:srgbClr val="BE9600"/>
          </a:solidFill>
        </p:spPr>
        <p:txBody>
          <a:bodyPr tIns="144000"/>
          <a:lstStyle>
            <a:lvl1pPr marL="539858" indent="-231821" defTabSz="539858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858" indent="-231821" defTabSz="539858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858" indent="-231821" defTabSz="539858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858" indent="-231821" defTabSz="539858">
              <a:defRPr/>
            </a:lvl4pPr>
            <a:lvl5pPr marL="539858" indent="-231821" defTabSz="539858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09EDA4-178A-19BE-891D-96E3D2B19D2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28065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6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75" cy="68595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81" y="301202"/>
            <a:ext cx="944125" cy="779724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EBC151-FC60-E584-26BE-7134EAB8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05F4847-2276-AAFB-108E-DBA5E736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81" y="1629152"/>
            <a:ext cx="5401406" cy="48971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7BE329DB-A001-C66F-6040-0E345285523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2126" y="1629002"/>
            <a:ext cx="5157543" cy="489713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228646" marR="0" indent="-228646" algn="l" defTabSz="91458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>
                <a:solidFill>
                  <a:srgbClr val="D9117E"/>
                </a:solidFill>
              </a:defRPr>
            </a:lvl1pPr>
          </a:lstStyle>
          <a:p>
            <a:pPr marL="228646" marR="0" lvl="0" indent="-228646" algn="l" defTabSz="91458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</p:spTree>
    <p:extLst>
      <p:ext uri="{BB962C8B-B14F-4D97-AF65-F5344CB8AC3E}">
        <p14:creationId xmlns:p14="http://schemas.microsoft.com/office/powerpoint/2010/main" val="14754601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gel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7"/>
            <a:ext cx="12195176" cy="68619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81" y="301201"/>
            <a:ext cx="944125" cy="779723"/>
          </a:xfrm>
          <a:prstGeom prst="rect">
            <a:avLst/>
          </a:prstGeom>
        </p:spPr>
      </p:pic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FA8D24D7-34CD-4ED1-8141-89BC9C1FC26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506" y="1629153"/>
            <a:ext cx="10804163" cy="4896984"/>
          </a:xfr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E2FA4-B336-450E-D6C0-FA99C883B4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203213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75" cy="68595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07" y="1627577"/>
            <a:ext cx="10804162" cy="4896984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81" y="301202"/>
            <a:ext cx="944125" cy="779724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91817E-6423-D72F-7A29-7C696C78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4373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gelb Mus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7"/>
            <a:ext cx="12195176" cy="68619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81" y="301201"/>
            <a:ext cx="944125" cy="779723"/>
          </a:xfrm>
          <a:prstGeom prst="rect">
            <a:avLst/>
          </a:prstGeom>
        </p:spPr>
      </p:pic>
      <p:graphicFrame>
        <p:nvGraphicFramePr>
          <p:cNvPr id="7" name="Tabellenplatzhalter 7">
            <a:extLst>
              <a:ext uri="{FF2B5EF4-FFF2-40B4-BE49-F238E27FC236}">
                <a16:creationId xmlns:a16="http://schemas.microsoft.com/office/drawing/2014/main" id="{215C28A5-80CD-4F42-9C77-C690E11449E6}"/>
              </a:ext>
            </a:extLst>
          </p:cNvPr>
          <p:cNvGraphicFramePr>
            <a:graphicFrameLocks/>
          </p:cNvGraphicFramePr>
          <p:nvPr userDrawn="1"/>
        </p:nvGraphicFramePr>
        <p:xfrm>
          <a:off x="695506" y="1629152"/>
          <a:ext cx="10804163" cy="29426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833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833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833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833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833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490434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490434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490434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490434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490434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490434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28" marR="108028" marT="108025" marB="1080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598141AE-B519-4BF8-86A2-54973B0ADDE5}"/>
              </a:ext>
            </a:extLst>
          </p:cNvPr>
          <p:cNvSpPr txBox="1"/>
          <p:nvPr userDrawn="1"/>
        </p:nvSpPr>
        <p:spPr>
          <a:xfrm>
            <a:off x="695506" y="333452"/>
            <a:ext cx="10058711" cy="98551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Mustertabelle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75B4983-3911-6B34-D420-98DD812B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32569117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2">
            <a:extLst>
              <a:ext uri="{FF2B5EF4-FFF2-40B4-BE49-F238E27FC236}">
                <a16:creationId xmlns:a16="http://schemas.microsoft.com/office/drawing/2014/main" id="{C2226DF2-778A-4612-9F78-6765D18406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12195176" cy="6859588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58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rgbClr val="D9117E"/>
                </a:solidFill>
              </a:defRPr>
            </a:lvl1pPr>
          </a:lstStyle>
          <a:p>
            <a:pPr marL="228646" marR="0" lvl="0" indent="-228646" algn="l" defTabSz="91458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87F97911-DA70-4C70-822A-1814FBD79C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6460" y="302470"/>
            <a:ext cx="943446" cy="781381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EBD16-097C-4A05-9018-8E3005584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343636"/>
            <a:ext cx="288075" cy="1440333"/>
          </a:xfrm>
          <a:prstGeom prst="rect">
            <a:avLst/>
          </a:prstGeom>
        </p:spPr>
        <p:txBody>
          <a:bodyPr vert="horz" wrap="none" lIns="36000" tIns="90000" rIns="36000" bIns="90000" rtlCol="0" anchor="b">
            <a:norm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D7813AC-780E-0FEE-8DD2-961C8464CAC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960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75" cy="68595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07" y="2096111"/>
            <a:ext cx="10804162" cy="44300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81" y="301202"/>
            <a:ext cx="944125" cy="779724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506" y="1488132"/>
            <a:ext cx="3482945" cy="439926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E99B02-7125-B0DB-A965-82CB442B29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7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75" cy="68595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07" y="2096111"/>
            <a:ext cx="5402081" cy="18511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81" y="301202"/>
            <a:ext cx="944125" cy="779724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506" y="1488132"/>
            <a:ext cx="3482945" cy="439926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1A67A15-EB3D-B357-6153-033E99D342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95507" y="4674975"/>
            <a:ext cx="5402081" cy="18511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7951DB75-C581-BF8A-0FC7-DF33D2FBE04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506" y="4066996"/>
            <a:ext cx="3482945" cy="439926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2C0EA8B-EF64-0432-2FB0-872635D2E4F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2126" y="1488133"/>
            <a:ext cx="5157543" cy="503800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BECCF2-24E5-51A8-E7D9-E053B81C2C0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377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4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75" cy="68595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07" y="1629153"/>
            <a:ext cx="10804162" cy="337978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81" y="301202"/>
            <a:ext cx="944125" cy="779724"/>
          </a:xfrm>
          <a:prstGeom prst="rect">
            <a:avLst/>
          </a:prstGeom>
        </p:spPr>
      </p:pic>
      <p:sp>
        <p:nvSpPr>
          <p:cNvPr id="12" name="Textplatzhalter 20">
            <a:extLst>
              <a:ext uri="{FF2B5EF4-FFF2-40B4-BE49-F238E27FC236}">
                <a16:creationId xmlns:a16="http://schemas.microsoft.com/office/drawing/2014/main" id="{783FE90B-8144-4EE7-83DD-1BF890852B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74" y="5246983"/>
            <a:ext cx="11211595" cy="1279153"/>
          </a:xfrm>
          <a:solidFill>
            <a:schemeClr val="accent1">
              <a:lumMod val="50000"/>
            </a:schemeClr>
          </a:solidFill>
        </p:spPr>
        <p:txBody>
          <a:bodyPr tIns="144000"/>
          <a:lstStyle>
            <a:lvl1pPr marL="539858" indent="-231821" defTabSz="539858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858" indent="-231821" defTabSz="539858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858" indent="-231821" defTabSz="539858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858" indent="-231821" defTabSz="539858">
              <a:defRPr/>
            </a:lvl4pPr>
            <a:lvl5pPr marL="539858" indent="-231821" defTabSz="539858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07709-F5D6-04F5-13BA-175ED852645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45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5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75" cy="68595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06" y="333452"/>
            <a:ext cx="10057418" cy="986628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507" y="2096111"/>
            <a:ext cx="3482945" cy="82410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016723" y="2096111"/>
            <a:ext cx="3482945" cy="82410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56115" y="2096111"/>
            <a:ext cx="3482945" cy="82410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507" y="3042288"/>
            <a:ext cx="3482945" cy="191587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6115" y="3042288"/>
            <a:ext cx="3482945" cy="191587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6724" y="3042288"/>
            <a:ext cx="3482945" cy="191587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B1415D85-ECEE-44AA-B226-4998B44E25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74" y="5246983"/>
            <a:ext cx="11211595" cy="1279153"/>
          </a:xfrm>
          <a:solidFill>
            <a:schemeClr val="accent1">
              <a:lumMod val="50000"/>
            </a:schemeClr>
          </a:solidFill>
        </p:spPr>
        <p:txBody>
          <a:bodyPr tIns="144000"/>
          <a:lstStyle>
            <a:lvl1pPr marL="539858" indent="-231821" defTabSz="539858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858" indent="-231821" defTabSz="539858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858" indent="-231821" defTabSz="539858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858" indent="-231821" defTabSz="539858">
              <a:defRPr/>
            </a:lvl4pPr>
            <a:lvl5pPr marL="539858" indent="-231821" defTabSz="539858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506" y="1488132"/>
            <a:ext cx="3482945" cy="439926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81" y="301202"/>
            <a:ext cx="944125" cy="779724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424654-2778-EA1B-0192-6D8875E1171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07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6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75" cy="68595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81" y="1629152"/>
            <a:ext cx="5401406" cy="48971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81" y="301202"/>
            <a:ext cx="944125" cy="779724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91817E-6423-D72F-7A29-7C696C78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4E12AEFA-037C-13A6-D9D9-349DFD23D7F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2126" y="1629002"/>
            <a:ext cx="5157543" cy="489713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</p:spTree>
    <p:extLst>
      <p:ext uri="{BB962C8B-B14F-4D97-AF65-F5344CB8AC3E}">
        <p14:creationId xmlns:p14="http://schemas.microsoft.com/office/powerpoint/2010/main" val="161630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bla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7"/>
            <a:ext cx="12195176" cy="6861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07" y="333452"/>
            <a:ext cx="10058712" cy="985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81" y="301201"/>
            <a:ext cx="944125" cy="779723"/>
          </a:xfrm>
          <a:prstGeom prst="rect">
            <a:avLst/>
          </a:prstGeom>
        </p:spPr>
      </p:pic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E454AC21-5CA9-4DCD-9E64-33EE941B0352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506" y="1629153"/>
            <a:ext cx="10804163" cy="4896984"/>
          </a:xfr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AA41E4-A17D-03A8-9521-4B67C9D842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144589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A21C0A-576F-4448-A405-945F7FEA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07" y="333452"/>
            <a:ext cx="10058712" cy="985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DA8A30-87AB-49C6-AE8C-F7B24CECF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507" y="1629152"/>
            <a:ext cx="10804162" cy="4896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96809-C3E5-439C-AF0A-E75CD81D7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343636"/>
            <a:ext cx="288075" cy="1440333"/>
          </a:xfrm>
          <a:prstGeom prst="rect">
            <a:avLst/>
          </a:prstGeom>
        </p:spPr>
        <p:txBody>
          <a:bodyPr vert="horz" wrap="none" lIns="36000" tIns="90000" rIns="36000" bIns="90000" rtlCol="0" anchor="b">
            <a:norm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8822AB-459F-739F-855B-F69C7435C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5506" y="6546460"/>
            <a:ext cx="4115872" cy="257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920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  <p:sldLayoutId id="2147483726" r:id="rId31"/>
  </p:sldLayoutIdLst>
  <p:hf sldNum="0" hdr="0" dt="0"/>
  <p:txStyles>
    <p:titleStyle>
      <a:lvl1pPr algn="l" defTabSz="914583" rtl="0" eaLnBrk="1" latinLnBrk="0" hangingPunct="1">
        <a:lnSpc>
          <a:spcPct val="90000"/>
        </a:lnSpc>
        <a:spcBef>
          <a:spcPct val="0"/>
        </a:spcBef>
        <a:buNone/>
        <a:defRPr sz="2801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46" indent="-228646" algn="l" defTabSz="914583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937" indent="-228646" algn="l" defTabSz="914583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229" indent="-228646" algn="l" defTabSz="914583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520" indent="-228646" algn="l" defTabSz="914583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811" indent="-228646" algn="l" defTabSz="914583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5103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orient="horz" pos="210">
          <p15:clr>
            <a:srgbClr val="F26B43"/>
          </p15:clr>
        </p15:guide>
        <p15:guide id="3" pos="7242">
          <p15:clr>
            <a:srgbClr val="F26B43"/>
          </p15:clr>
        </p15:guide>
        <p15:guide id="4" orient="horz" pos="1026">
          <p15:clr>
            <a:srgbClr val="F26B43"/>
          </p15:clr>
        </p15:guide>
        <p15:guide id="5" orient="horz" pos="4110">
          <p15:clr>
            <a:srgbClr val="F26B43"/>
          </p15:clr>
        </p15:guide>
        <p15:guide id="6" orient="horz" pos="93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SMValGroup/ESMValCore-AR6-OriginalCode-FinalFigures" TargetMode="External"/><Relationship Id="rId3" Type="http://schemas.openxmlformats.org/officeDocument/2006/relationships/hyperlink" Target="https://github.com/IPCC-WG1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ESMValGroup/ESMValTool-AR6-OriginalCode-FinalFigures/" TargetMode="External"/><Relationship Id="rId5" Type="http://schemas.openxmlformats.org/officeDocument/2006/relationships/hyperlink" Target="https://github.com/edsml-mh1123/ar7-wg1-fod-ch99-fig99-ESMVal" TargetMode="External"/><Relationship Id="rId4" Type="http://schemas.openxmlformats.org/officeDocument/2006/relationships/hyperlink" Target="https://github.com/edsml-mh1123/ar7-wg1-fod-ch99-fig99-Python" TargetMode="Externa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5515C-8E0D-448B-B7A4-1F1A631A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Preperations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IPCC AR7</a:t>
            </a:r>
            <a:endParaRPr lang="en-GB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484532E-0756-4ACE-B58D-A922D8C0EED8}"/>
              </a:ext>
            </a:extLst>
          </p:cNvPr>
          <p:cNvSpPr txBox="1"/>
          <p:nvPr/>
        </p:nvSpPr>
        <p:spPr>
          <a:xfrm>
            <a:off x="695508" y="1276141"/>
            <a:ext cx="10779710" cy="4893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TSU is already beginning to prepare </a:t>
            </a:r>
            <a:r>
              <a:rPr lang="en-GB" b="1" dirty="0"/>
              <a:t>data and code</a:t>
            </a:r>
            <a:r>
              <a:rPr lang="en-GB" dirty="0"/>
              <a:t> curation work </a:t>
            </a:r>
            <a:r>
              <a:rPr lang="en-GB" b="1" dirty="0"/>
              <a:t>for the AR7 cycle</a:t>
            </a:r>
            <a:r>
              <a:rPr lang="en-GB" dirty="0"/>
              <a:t>.</a:t>
            </a:r>
          </a:p>
          <a:p>
            <a:pPr>
              <a:spcAft>
                <a:spcPts val="600"/>
              </a:spcAft>
            </a:pPr>
            <a:r>
              <a:rPr lang="en-GB" dirty="0"/>
              <a:t>TSU is working on preparing </a:t>
            </a:r>
            <a:r>
              <a:rPr lang="en-GB" b="1" dirty="0"/>
              <a:t>templates and recommendations to help authors generate code </a:t>
            </a:r>
            <a:r>
              <a:rPr lang="en-GB" dirty="0"/>
              <a:t>that can </a:t>
            </a:r>
            <a:r>
              <a:rPr lang="en-GB" b="1" dirty="0"/>
              <a:t>reproduce the data and figures </a:t>
            </a:r>
            <a:r>
              <a:rPr lang="en-GB" dirty="0"/>
              <a:t>included in the reports, while also meeting criteria for </a:t>
            </a:r>
            <a:r>
              <a:rPr lang="en-GB" b="1" dirty="0"/>
              <a:t>long-term preservation and proper reuse by others</a:t>
            </a:r>
            <a:r>
              <a:rPr lang="en-GB" dirty="0"/>
              <a:t>, with appropriate attribution.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GB" dirty="0"/>
              <a:t>What features would be necessary to ensure usability, particularly if authors base their figures on </a:t>
            </a:r>
            <a:r>
              <a:rPr lang="en-GB" b="1" dirty="0" err="1"/>
              <a:t>ESMValTool</a:t>
            </a:r>
            <a:r>
              <a:rPr lang="en-GB" dirty="0"/>
              <a:t>-related products?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à"/>
            </a:pPr>
            <a:endParaRPr lang="de-DE" sz="2000" b="1" dirty="0"/>
          </a:p>
          <a:p>
            <a:pPr>
              <a:spcAft>
                <a:spcPts val="600"/>
              </a:spcAft>
            </a:pPr>
            <a:r>
              <a:rPr lang="de-DE" sz="2000" b="1" dirty="0"/>
              <a:t>A</a:t>
            </a:r>
            <a:r>
              <a:rPr lang="en-GB" sz="2000" b="1" dirty="0"/>
              <a:t>R6: </a:t>
            </a:r>
            <a:r>
              <a:rPr lang="en-GB" sz="2000" dirty="0"/>
              <a:t>Two </a:t>
            </a:r>
            <a:r>
              <a:rPr lang="en-GB" sz="2000" b="1" dirty="0" err="1"/>
              <a:t>ESMValTool</a:t>
            </a:r>
            <a:r>
              <a:rPr lang="en-GB" sz="2000" dirty="0"/>
              <a:t> GitHub repositories with original code</a:t>
            </a:r>
          </a:p>
          <a:p>
            <a:pPr>
              <a:spcAft>
                <a:spcPts val="600"/>
              </a:spcAft>
            </a:pPr>
            <a:endParaRPr lang="de-DE" sz="2000" b="1" dirty="0"/>
          </a:p>
          <a:p>
            <a:pPr>
              <a:spcAft>
                <a:spcPts val="600"/>
              </a:spcAft>
            </a:pPr>
            <a:r>
              <a:rPr lang="de-DE" sz="2000" b="1" dirty="0"/>
              <a:t>     </a:t>
            </a:r>
            <a:r>
              <a:rPr lang="de-DE" sz="2000" b="1" dirty="0">
                <a:sym typeface="Wingdings" panose="05000000000000000000" pitchFamily="2" charset="2"/>
              </a:rPr>
              <a:t> WGI </a:t>
            </a:r>
            <a:r>
              <a:rPr lang="en-GB" sz="2000" b="1" dirty="0"/>
              <a:t>General</a:t>
            </a:r>
            <a:r>
              <a:rPr lang="en-GB" sz="2000" dirty="0"/>
              <a:t>: </a:t>
            </a:r>
            <a:r>
              <a:rPr lang="en-GB" dirty="0">
                <a:hlinkClick r:id="rId3"/>
              </a:rPr>
              <a:t>https://github.com/IPCC-WG1/</a:t>
            </a:r>
            <a:endParaRPr lang="en-GB" dirty="0"/>
          </a:p>
          <a:p>
            <a:pPr>
              <a:spcAft>
                <a:spcPts val="600"/>
              </a:spcAft>
            </a:pPr>
            <a:endParaRPr lang="de-DE" sz="2000" dirty="0"/>
          </a:p>
          <a:p>
            <a:pPr>
              <a:spcAft>
                <a:spcPts val="600"/>
              </a:spcAft>
            </a:pPr>
            <a:r>
              <a:rPr lang="de-DE" sz="2000" b="1" dirty="0"/>
              <a:t>A</a:t>
            </a:r>
            <a:r>
              <a:rPr lang="en-GB" sz="2000" b="1" dirty="0"/>
              <a:t>R7 GitHub repository: </a:t>
            </a:r>
          </a:p>
          <a:p>
            <a:pPr>
              <a:spcAft>
                <a:spcPts val="600"/>
              </a:spcAft>
            </a:pPr>
            <a:r>
              <a:rPr lang="de-DE" sz="2000" b="1" dirty="0"/>
              <a:t>	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b="1" dirty="0">
                <a:hlinkClick r:id="rId4"/>
              </a:rPr>
              <a:t>ar7-wg1-fod-ch99-fig99-Python</a:t>
            </a:r>
            <a:endParaRPr lang="de-DE" b="1" dirty="0"/>
          </a:p>
          <a:p>
            <a:pPr>
              <a:spcAft>
                <a:spcPts val="600"/>
              </a:spcAft>
            </a:pPr>
            <a:r>
              <a:rPr lang="de-DE" b="1" dirty="0"/>
              <a:t>	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b="1" dirty="0">
                <a:hlinkClick r:id="rId5"/>
              </a:rPr>
              <a:t>ar7-wg1-fod-ch99-fig99-ESMVal</a:t>
            </a:r>
            <a:endParaRPr lang="en-US" b="1" dirty="0"/>
          </a:p>
        </p:txBody>
      </p:sp>
      <p:pic>
        <p:nvPicPr>
          <p:cNvPr id="6" name="Grafik 5">
            <a:hlinkClick r:id="rId6"/>
            <a:extLst>
              <a:ext uri="{FF2B5EF4-FFF2-40B4-BE49-F238E27FC236}">
                <a16:creationId xmlns:a16="http://schemas.microsoft.com/office/drawing/2014/main" id="{0503A3A7-33FD-4D2A-AF5C-77A576FE7B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8998" y="3799593"/>
            <a:ext cx="5328592" cy="560501"/>
          </a:xfrm>
          <a:prstGeom prst="rect">
            <a:avLst/>
          </a:prstGeom>
        </p:spPr>
      </p:pic>
      <p:pic>
        <p:nvPicPr>
          <p:cNvPr id="7" name="Grafik 6">
            <a:hlinkClick r:id="rId8"/>
            <a:extLst>
              <a:ext uri="{FF2B5EF4-FFF2-40B4-BE49-F238E27FC236}">
                <a16:creationId xmlns:a16="http://schemas.microsoft.com/office/drawing/2014/main" id="{D390623D-0DE0-4858-BF71-E47838B0C6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5659" y="4437906"/>
            <a:ext cx="5328589" cy="514432"/>
          </a:xfrm>
          <a:prstGeom prst="rect">
            <a:avLst/>
          </a:prstGeom>
        </p:spPr>
      </p:pic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394FB139-B492-4CCB-914D-7658A365C11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13611" y="3933850"/>
            <a:ext cx="385387" cy="145994"/>
          </a:xfrm>
          <a:prstGeom prst="bentConnector3">
            <a:avLst>
              <a:gd name="adj1" fmla="val 375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125B60C0-F47D-452A-9532-C328C2A2F6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2067" y="4159383"/>
            <a:ext cx="746133" cy="432048"/>
          </a:xfrm>
          <a:prstGeom prst="bentConnector3">
            <a:avLst>
              <a:gd name="adj1" fmla="val 998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9AFB5592-A01A-4897-B8F8-C4C761313101}"/>
              </a:ext>
            </a:extLst>
          </p:cNvPr>
          <p:cNvSpPr txBox="1"/>
          <p:nvPr/>
        </p:nvSpPr>
        <p:spPr>
          <a:xfrm>
            <a:off x="5665540" y="5263567"/>
            <a:ext cx="6408708" cy="14311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 err="1"/>
              <a:t>comments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template</a:t>
            </a:r>
            <a:r>
              <a:rPr lang="de-DE" dirty="0"/>
              <a:t>?</a:t>
            </a:r>
            <a:endParaRPr lang="en-GB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b="1" dirty="0" err="1"/>
              <a:t>CITATION.cff</a:t>
            </a:r>
            <a:r>
              <a:rPr lang="en-GB" dirty="0"/>
              <a:t> file for each individual figure?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dirty="0"/>
              <a:t>how to maintain long-term valid code/data download links?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dirty="0"/>
              <a:t>clear and simple introduction/instructions for users?</a:t>
            </a:r>
          </a:p>
        </p:txBody>
      </p:sp>
    </p:spTree>
    <p:extLst>
      <p:ext uri="{BB962C8B-B14F-4D97-AF65-F5344CB8AC3E}">
        <p14:creationId xmlns:p14="http://schemas.microsoft.com/office/powerpoint/2010/main" val="381343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heme/theme1.xml><?xml version="1.0" encoding="utf-8"?>
<a:theme xmlns:a="http://schemas.openxmlformats.org/drawingml/2006/main" name="1_Office">
  <a:themeElements>
    <a:clrScheme name="DL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658B"/>
      </a:accent1>
      <a:accent2>
        <a:srgbClr val="F8DE53"/>
      </a:accent2>
      <a:accent3>
        <a:srgbClr val="0094A8"/>
      </a:accent3>
      <a:accent4>
        <a:srgbClr val="B7D260"/>
      </a:accent4>
      <a:accent5>
        <a:srgbClr val="5F98CB"/>
      </a:accent5>
      <a:accent6>
        <a:srgbClr val="B1B1B1"/>
      </a:accent6>
      <a:hlink>
        <a:srgbClr val="00B0F0"/>
      </a:hlink>
      <a:folHlink>
        <a:srgbClr val="0065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au 1">
      <a:srgbClr val="00658B"/>
    </a:custClr>
    <a:custClr name="Blau 2">
      <a:srgbClr val="3B98CB"/>
    </a:custClr>
    <a:custClr name="Blau 3">
      <a:srgbClr val="6CB9DC"/>
    </a:custClr>
    <a:custClr name="Blau 4">
      <a:srgbClr val="A7D3EC"/>
    </a:custClr>
    <a:custClr name="Blau 5">
      <a:srgbClr val="D1E8FA"/>
    </a:custClr>
    <a:custClr name="Gelb 1">
      <a:srgbClr val="D2AE3D"/>
    </a:custClr>
    <a:custClr name="Gelb 2">
      <a:srgbClr val="F2CD51"/>
    </a:custClr>
    <a:custClr name="Gelb 3">
      <a:srgbClr val="F8DE53"/>
    </a:custClr>
    <a:custClr name="Gelb 4">
      <a:srgbClr val="FCEA7A"/>
    </a:custClr>
    <a:custClr name="Gelb 5">
      <a:srgbClr val="FFF8BE"/>
    </a:custClr>
    <a:custClr name="Grün 1">
      <a:srgbClr val="82A043"/>
    </a:custClr>
    <a:custClr name="Grün 2">
      <a:srgbClr val="A6BF51"/>
    </a:custClr>
    <a:custClr name="Grün 3">
      <a:srgbClr val="CAD55C"/>
    </a:custClr>
    <a:custClr name="Grün 4">
      <a:srgbClr val="D9DF78"/>
    </a:custClr>
    <a:custClr name="Grün 5">
      <a:srgbClr val="E6EAAF"/>
    </a:custClr>
    <a:custClr name="Grau 1">
      <a:srgbClr val="666666"/>
    </a:custClr>
    <a:custClr name="Grau 2">
      <a:srgbClr val="868585"/>
    </a:custClr>
    <a:custClr name="Grau 3">
      <a:srgbClr val="B1B1B1"/>
    </a:custClr>
    <a:custClr name="Grau 4">
      <a:srgbClr val="CFCFCF"/>
    </a:custClr>
    <a:custClr name="Grau 5">
      <a:srgbClr val="EBEBEB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24652C4CC45843A9DA2D4AA86D4D51" ma:contentTypeVersion="2" ma:contentTypeDescription="Create a new document." ma:contentTypeScope="" ma:versionID="73ebd6808ea4df9b91eb481938f07b54">
  <xsd:schema xmlns:xsd="http://www.w3.org/2001/XMLSchema" xmlns:xs="http://www.w3.org/2001/XMLSchema" xmlns:p="http://schemas.microsoft.com/office/2006/metadata/properties" xmlns:ns2="44c3bf7a-8b33-4389-821e-080ce199a065" targetNamespace="http://schemas.microsoft.com/office/2006/metadata/properties" ma:root="true" ma:fieldsID="754c39080ff251407f4ebca7304e8abd" ns2:_="">
    <xsd:import namespace="44c3bf7a-8b33-4389-821e-080ce199a06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c3bf7a-8b33-4389-821e-080ce199a06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/>
</file>

<file path=customXml/item4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712847-1D16-4ADE-9F8F-13CFE1B04349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4c3bf7a-8b33-4389-821e-080ce199a06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6136B49-DA24-4036-AAA1-2A8D2E596A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c3bf7a-8b33-4389-821e-080ce199a0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82A7DF-5B04-435C-B5F0-82D41B181D8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5C61B9F-14F0-4AD9-AC81-B8624FAD5FC8}">
  <ds:schemaRefs>
    <ds:schemaRef ds:uri="http://schemas.microsoft.com/office/2006/customDocumentInformationPanel"/>
  </ds:schemaRefs>
</ds:datastoreItem>
</file>

<file path=customXml/itemProps5.xml><?xml version="1.0" encoding="utf-8"?>
<ds:datastoreItem xmlns:ds="http://schemas.openxmlformats.org/officeDocument/2006/customXml" ds:itemID="{79B496EB-3065-416B-91E0-5A696A8037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DLR_Präsentation_16zu9_EN</Template>
  <TotalTime>0</TotalTime>
  <Words>150</Words>
  <Application>Microsoft Office PowerPoint</Application>
  <PresentationFormat>Benutzerdefiniert</PresentationFormat>
  <Paragraphs>17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1_Office</vt:lpstr>
      <vt:lpstr>Preperations for IPCC AR7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6100: Development and improvement of the ESMValTool</dc:title>
  <dc:creator>Hassler, Birgit</dc:creator>
  <cp:lastModifiedBy>Bock, Lisa</cp:lastModifiedBy>
  <cp:revision>310</cp:revision>
  <dcterms:created xsi:type="dcterms:W3CDTF">2022-09-29T14:25:58Z</dcterms:created>
  <dcterms:modified xsi:type="dcterms:W3CDTF">2025-05-13T15:02:55Z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0x0101000C24652C4CC45843A9DA2D4AA86D4D51</vt:lpwstr>
  </property>
</Properties>
</file>