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502" r:id="rId3"/>
    <p:sldId id="258" r:id="rId4"/>
    <p:sldId id="259" r:id="rId5"/>
    <p:sldId id="261" r:id="rId6"/>
    <p:sldId id="260" r:id="rId7"/>
    <p:sldId id="5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FF0FD3-7807-4628-8E42-893826303A2A}" v="90" dt="2024-05-29T08:41:02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Sellar" userId="388bc33d-aba4-4717-b205-7fe414dcbcb4" providerId="ADAL" clId="{EDFF0FD3-7807-4628-8E42-893826303A2A}"/>
    <pc:docChg chg="undo custSel addSld delSld modSld sldOrd delMainMaster">
      <pc:chgData name="Alistair Sellar" userId="388bc33d-aba4-4717-b205-7fe414dcbcb4" providerId="ADAL" clId="{EDFF0FD3-7807-4628-8E42-893826303A2A}" dt="2024-05-29T08:41:02.298" v="1318" actId="478"/>
      <pc:docMkLst>
        <pc:docMk/>
      </pc:docMkLst>
      <pc:sldChg chg="addSp modSp mod">
        <pc:chgData name="Alistair Sellar" userId="388bc33d-aba4-4717-b205-7fe414dcbcb4" providerId="ADAL" clId="{EDFF0FD3-7807-4628-8E42-893826303A2A}" dt="2024-05-28T10:04:54.396" v="1270" actId="403"/>
        <pc:sldMkLst>
          <pc:docMk/>
          <pc:sldMk cId="313856432" sldId="256"/>
        </pc:sldMkLst>
        <pc:spChg chg="mod">
          <ac:chgData name="Alistair Sellar" userId="388bc33d-aba4-4717-b205-7fe414dcbcb4" providerId="ADAL" clId="{EDFF0FD3-7807-4628-8E42-893826303A2A}" dt="2024-05-28T10:04:22.211" v="1260" actId="14100"/>
          <ac:spMkLst>
            <pc:docMk/>
            <pc:sldMk cId="313856432" sldId="256"/>
            <ac:spMk id="2" creationId="{81958891-8EC3-CCC6-9882-5C8BD72773A3}"/>
          </ac:spMkLst>
        </pc:spChg>
        <pc:spChg chg="mod">
          <ac:chgData name="Alistair Sellar" userId="388bc33d-aba4-4717-b205-7fe414dcbcb4" providerId="ADAL" clId="{EDFF0FD3-7807-4628-8E42-893826303A2A}" dt="2024-05-28T10:04:54.396" v="1270" actId="403"/>
          <ac:spMkLst>
            <pc:docMk/>
            <pc:sldMk cId="313856432" sldId="256"/>
            <ac:spMk id="3" creationId="{D2415D99-1603-893D-7F28-1318A5B3DCDD}"/>
          </ac:spMkLst>
        </pc:spChg>
        <pc:picChg chg="add mod">
          <ac:chgData name="Alistair Sellar" userId="388bc33d-aba4-4717-b205-7fe414dcbcb4" providerId="ADAL" clId="{EDFF0FD3-7807-4628-8E42-893826303A2A}" dt="2024-05-28T10:04:24.886" v="1262" actId="1076"/>
          <ac:picMkLst>
            <pc:docMk/>
            <pc:sldMk cId="313856432" sldId="256"/>
            <ac:picMk id="2050" creationId="{158C49AC-BFF9-D227-F5A7-8E5A04E0A385}"/>
          </ac:picMkLst>
        </pc:picChg>
      </pc:sldChg>
      <pc:sldChg chg="modSp new del mod modClrScheme chgLayout">
        <pc:chgData name="Alistair Sellar" userId="388bc33d-aba4-4717-b205-7fe414dcbcb4" providerId="ADAL" clId="{EDFF0FD3-7807-4628-8E42-893826303A2A}" dt="2024-05-27T08:55:00.884" v="1092" actId="47"/>
        <pc:sldMkLst>
          <pc:docMk/>
          <pc:sldMk cId="149574242" sldId="257"/>
        </pc:sldMkLst>
        <pc:spChg chg="mod ord">
          <ac:chgData name="Alistair Sellar" userId="388bc33d-aba4-4717-b205-7fe414dcbcb4" providerId="ADAL" clId="{EDFF0FD3-7807-4628-8E42-893826303A2A}" dt="2024-05-27T08:54:34.656" v="1084" actId="700"/>
          <ac:spMkLst>
            <pc:docMk/>
            <pc:sldMk cId="149574242" sldId="257"/>
            <ac:spMk id="2" creationId="{A5F3FFC8-93EC-35F8-3C79-1D4D1309358D}"/>
          </ac:spMkLst>
        </pc:spChg>
        <pc:spChg chg="mod ord">
          <ac:chgData name="Alistair Sellar" userId="388bc33d-aba4-4717-b205-7fe414dcbcb4" providerId="ADAL" clId="{EDFF0FD3-7807-4628-8E42-893826303A2A}" dt="2024-05-27T08:54:50.664" v="1085" actId="21"/>
          <ac:spMkLst>
            <pc:docMk/>
            <pc:sldMk cId="149574242" sldId="257"/>
            <ac:spMk id="3" creationId="{9ED09230-E5CD-FFE6-B113-F04FC916EFDD}"/>
          </ac:spMkLst>
        </pc:spChg>
      </pc:sldChg>
      <pc:sldChg chg="addSp delSp modSp new mod">
        <pc:chgData name="Alistair Sellar" userId="388bc33d-aba4-4717-b205-7fe414dcbcb4" providerId="ADAL" clId="{EDFF0FD3-7807-4628-8E42-893826303A2A}" dt="2024-05-28T09:53:11.108" v="1246" actId="1076"/>
        <pc:sldMkLst>
          <pc:docMk/>
          <pc:sldMk cId="1035196581" sldId="258"/>
        </pc:sldMkLst>
        <pc:spChg chg="mod">
          <ac:chgData name="Alistair Sellar" userId="388bc33d-aba4-4717-b205-7fe414dcbcb4" providerId="ADAL" clId="{EDFF0FD3-7807-4628-8E42-893826303A2A}" dt="2024-05-28T09:21:09.325" v="1208" actId="1076"/>
          <ac:spMkLst>
            <pc:docMk/>
            <pc:sldMk cId="1035196581" sldId="258"/>
            <ac:spMk id="2" creationId="{1CAB4996-A1EE-4A36-A3F6-ABB89912A3FC}"/>
          </ac:spMkLst>
        </pc:spChg>
        <pc:spChg chg="mod">
          <ac:chgData name="Alistair Sellar" userId="388bc33d-aba4-4717-b205-7fe414dcbcb4" providerId="ADAL" clId="{EDFF0FD3-7807-4628-8E42-893826303A2A}" dt="2024-05-28T09:20:58.849" v="1205" actId="27636"/>
          <ac:spMkLst>
            <pc:docMk/>
            <pc:sldMk cId="1035196581" sldId="258"/>
            <ac:spMk id="3" creationId="{D62EF2B0-1495-46F1-0C51-829CF203F158}"/>
          </ac:spMkLst>
        </pc:spChg>
        <pc:picChg chg="add mod">
          <ac:chgData name="Alistair Sellar" userId="388bc33d-aba4-4717-b205-7fe414dcbcb4" providerId="ADAL" clId="{EDFF0FD3-7807-4628-8E42-893826303A2A}" dt="2024-05-28T09:21:57.220" v="1214" actId="1076"/>
          <ac:picMkLst>
            <pc:docMk/>
            <pc:sldMk cId="1035196581" sldId="258"/>
            <ac:picMk id="4098" creationId="{591900D3-84F5-8A27-D094-6D79FF64700D}"/>
          </ac:picMkLst>
        </pc:picChg>
        <pc:picChg chg="add mod">
          <ac:chgData name="Alistair Sellar" userId="388bc33d-aba4-4717-b205-7fe414dcbcb4" providerId="ADAL" clId="{EDFF0FD3-7807-4628-8E42-893826303A2A}" dt="2024-05-28T09:21:43.432" v="1209" actId="14100"/>
          <ac:picMkLst>
            <pc:docMk/>
            <pc:sldMk cId="1035196581" sldId="258"/>
            <ac:picMk id="4100" creationId="{27DBD0AA-AC12-20CC-8850-F57F6297FB89}"/>
          </ac:picMkLst>
        </pc:picChg>
        <pc:picChg chg="add del mod">
          <ac:chgData name="Alistair Sellar" userId="388bc33d-aba4-4717-b205-7fe414dcbcb4" providerId="ADAL" clId="{EDFF0FD3-7807-4628-8E42-893826303A2A}" dt="2024-05-28T09:53:01.680" v="1243" actId="478"/>
          <ac:picMkLst>
            <pc:docMk/>
            <pc:sldMk cId="1035196581" sldId="258"/>
            <ac:picMk id="4102" creationId="{92A88712-F75A-D173-7FE6-ECB407BCD7BA}"/>
          </ac:picMkLst>
        </pc:picChg>
        <pc:picChg chg="add mod">
          <ac:chgData name="Alistair Sellar" userId="388bc33d-aba4-4717-b205-7fe414dcbcb4" providerId="ADAL" clId="{EDFF0FD3-7807-4628-8E42-893826303A2A}" dt="2024-05-28T09:53:11.108" v="1246" actId="1076"/>
          <ac:picMkLst>
            <pc:docMk/>
            <pc:sldMk cId="1035196581" sldId="258"/>
            <ac:picMk id="4104" creationId="{4A503312-D6E2-3C8A-D5F7-824D8B2B85C6}"/>
          </ac:picMkLst>
        </pc:picChg>
      </pc:sldChg>
      <pc:sldChg chg="addSp delSp modSp new mod setBg">
        <pc:chgData name="Alistair Sellar" userId="388bc33d-aba4-4717-b205-7fe414dcbcb4" providerId="ADAL" clId="{EDFF0FD3-7807-4628-8E42-893826303A2A}" dt="2024-05-28T09:35:13.130" v="1242" actId="14100"/>
        <pc:sldMkLst>
          <pc:docMk/>
          <pc:sldMk cId="319689433" sldId="259"/>
        </pc:sldMkLst>
        <pc:spChg chg="mod">
          <ac:chgData name="Alistair Sellar" userId="388bc33d-aba4-4717-b205-7fe414dcbcb4" providerId="ADAL" clId="{EDFF0FD3-7807-4628-8E42-893826303A2A}" dt="2024-05-28T09:34:54.435" v="1238" actId="14100"/>
          <ac:spMkLst>
            <pc:docMk/>
            <pc:sldMk cId="319689433" sldId="259"/>
            <ac:spMk id="2" creationId="{16CBD2CE-02A0-22F3-42A4-7D1081EF313B}"/>
          </ac:spMkLst>
        </pc:spChg>
        <pc:spChg chg="mod">
          <ac:chgData name="Alistair Sellar" userId="388bc33d-aba4-4717-b205-7fe414dcbcb4" providerId="ADAL" clId="{EDFF0FD3-7807-4628-8E42-893826303A2A}" dt="2024-05-28T09:35:13.130" v="1242" actId="14100"/>
          <ac:spMkLst>
            <pc:docMk/>
            <pc:sldMk cId="319689433" sldId="259"/>
            <ac:spMk id="3" creationId="{0A0018F5-0AA1-FE7B-2629-B6B33C62B16C}"/>
          </ac:spMkLst>
        </pc:spChg>
        <pc:spChg chg="add">
          <ac:chgData name="Alistair Sellar" userId="388bc33d-aba4-4717-b205-7fe414dcbcb4" providerId="ADAL" clId="{EDFF0FD3-7807-4628-8E42-893826303A2A}" dt="2024-05-28T09:34:42.792" v="1237" actId="26606"/>
          <ac:spMkLst>
            <pc:docMk/>
            <pc:sldMk cId="319689433" sldId="259"/>
            <ac:spMk id="5129" creationId="{F13C74B1-5B17-4795-BED0-7140497B445A}"/>
          </ac:spMkLst>
        </pc:spChg>
        <pc:spChg chg="add">
          <ac:chgData name="Alistair Sellar" userId="388bc33d-aba4-4717-b205-7fe414dcbcb4" providerId="ADAL" clId="{EDFF0FD3-7807-4628-8E42-893826303A2A}" dt="2024-05-28T09:34:42.792" v="1237" actId="26606"/>
          <ac:spMkLst>
            <pc:docMk/>
            <pc:sldMk cId="319689433" sldId="259"/>
            <ac:spMk id="5131" creationId="{D4974D33-8DC5-464E-8C6D-BE58F0669C17}"/>
          </ac:spMkLst>
        </pc:spChg>
        <pc:picChg chg="add del mod">
          <ac:chgData name="Alistair Sellar" userId="388bc33d-aba4-4717-b205-7fe414dcbcb4" providerId="ADAL" clId="{EDFF0FD3-7807-4628-8E42-893826303A2A}" dt="2024-05-28T09:29:29.978" v="1231" actId="478"/>
          <ac:picMkLst>
            <pc:docMk/>
            <pc:sldMk cId="319689433" sldId="259"/>
            <ac:picMk id="5122" creationId="{13D0E1FC-E3E2-F145-C16A-6380632DD64A}"/>
          </ac:picMkLst>
        </pc:picChg>
        <pc:picChg chg="add mod">
          <ac:chgData name="Alistair Sellar" userId="388bc33d-aba4-4717-b205-7fe414dcbcb4" providerId="ADAL" clId="{EDFF0FD3-7807-4628-8E42-893826303A2A}" dt="2024-05-28T09:34:42.792" v="1237" actId="26606"/>
          <ac:picMkLst>
            <pc:docMk/>
            <pc:sldMk cId="319689433" sldId="259"/>
            <ac:picMk id="5124" creationId="{40809732-D4E7-2BF3-5FC5-AC5A3A0BD47F}"/>
          </ac:picMkLst>
        </pc:picChg>
      </pc:sldChg>
      <pc:sldChg chg="addSp modSp new mod setBg">
        <pc:chgData name="Alistair Sellar" userId="388bc33d-aba4-4717-b205-7fe414dcbcb4" providerId="ADAL" clId="{EDFF0FD3-7807-4628-8E42-893826303A2A}" dt="2024-05-28T09:59:29.135" v="1248" actId="26606"/>
        <pc:sldMkLst>
          <pc:docMk/>
          <pc:sldMk cId="1953850046" sldId="260"/>
        </pc:sldMkLst>
        <pc:spChg chg="mod">
          <ac:chgData name="Alistair Sellar" userId="388bc33d-aba4-4717-b205-7fe414dcbcb4" providerId="ADAL" clId="{EDFF0FD3-7807-4628-8E42-893826303A2A}" dt="2024-05-28T09:59:29.135" v="1248" actId="26606"/>
          <ac:spMkLst>
            <pc:docMk/>
            <pc:sldMk cId="1953850046" sldId="260"/>
            <ac:spMk id="2" creationId="{04E90CD5-0C06-40DA-1C76-E4A58EC05A22}"/>
          </ac:spMkLst>
        </pc:spChg>
        <pc:spChg chg="mod">
          <ac:chgData name="Alistair Sellar" userId="388bc33d-aba4-4717-b205-7fe414dcbcb4" providerId="ADAL" clId="{EDFF0FD3-7807-4628-8E42-893826303A2A}" dt="2024-05-28T09:59:29.135" v="1248" actId="26606"/>
          <ac:spMkLst>
            <pc:docMk/>
            <pc:sldMk cId="1953850046" sldId="260"/>
            <ac:spMk id="3" creationId="{66DB331B-5182-B60F-AC8F-8AA17EAD8791}"/>
          </ac:spMkLst>
        </pc:spChg>
        <pc:spChg chg="add">
          <ac:chgData name="Alistair Sellar" userId="388bc33d-aba4-4717-b205-7fe414dcbcb4" providerId="ADAL" clId="{EDFF0FD3-7807-4628-8E42-893826303A2A}" dt="2024-05-28T09:59:29.135" v="1248" actId="26606"/>
          <ac:spMkLst>
            <pc:docMk/>
            <pc:sldMk cId="1953850046" sldId="260"/>
            <ac:spMk id="6151" creationId="{F13C74B1-5B17-4795-BED0-7140497B445A}"/>
          </ac:spMkLst>
        </pc:spChg>
        <pc:spChg chg="add">
          <ac:chgData name="Alistair Sellar" userId="388bc33d-aba4-4717-b205-7fe414dcbcb4" providerId="ADAL" clId="{EDFF0FD3-7807-4628-8E42-893826303A2A}" dt="2024-05-28T09:59:29.135" v="1248" actId="26606"/>
          <ac:spMkLst>
            <pc:docMk/>
            <pc:sldMk cId="1953850046" sldId="260"/>
            <ac:spMk id="6153" creationId="{D4974D33-8DC5-464E-8C6D-BE58F0669C17}"/>
          </ac:spMkLst>
        </pc:spChg>
        <pc:picChg chg="add mod">
          <ac:chgData name="Alistair Sellar" userId="388bc33d-aba4-4717-b205-7fe414dcbcb4" providerId="ADAL" clId="{EDFF0FD3-7807-4628-8E42-893826303A2A}" dt="2024-05-28T09:59:29.135" v="1248" actId="26606"/>
          <ac:picMkLst>
            <pc:docMk/>
            <pc:sldMk cId="1953850046" sldId="260"/>
            <ac:picMk id="6146" creationId="{C426EBBE-D6E6-BB68-0ACC-AB4B30B3F53E}"/>
          </ac:picMkLst>
        </pc:picChg>
      </pc:sldChg>
      <pc:sldChg chg="addSp modSp new mod">
        <pc:chgData name="Alistair Sellar" userId="388bc33d-aba4-4717-b205-7fe414dcbcb4" providerId="ADAL" clId="{EDFF0FD3-7807-4628-8E42-893826303A2A}" dt="2024-05-28T08:42:44.382" v="1156" actId="14100"/>
        <pc:sldMkLst>
          <pc:docMk/>
          <pc:sldMk cId="197284834" sldId="261"/>
        </pc:sldMkLst>
        <pc:spChg chg="mod">
          <ac:chgData name="Alistair Sellar" userId="388bc33d-aba4-4717-b205-7fe414dcbcb4" providerId="ADAL" clId="{EDFF0FD3-7807-4628-8E42-893826303A2A}" dt="2024-05-25T06:01:08.770" v="597" actId="20577"/>
          <ac:spMkLst>
            <pc:docMk/>
            <pc:sldMk cId="197284834" sldId="261"/>
            <ac:spMk id="2" creationId="{400947F0-16F8-BD64-0FE6-3F77F0112506}"/>
          </ac:spMkLst>
        </pc:spChg>
        <pc:spChg chg="mod">
          <ac:chgData name="Alistair Sellar" userId="388bc33d-aba4-4717-b205-7fe414dcbcb4" providerId="ADAL" clId="{EDFF0FD3-7807-4628-8E42-893826303A2A}" dt="2024-05-27T09:00:10.453" v="1150" actId="27636"/>
          <ac:spMkLst>
            <pc:docMk/>
            <pc:sldMk cId="197284834" sldId="261"/>
            <ac:spMk id="3" creationId="{08376E44-18E6-57AC-84E2-21BCCD949008}"/>
          </ac:spMkLst>
        </pc:spChg>
        <pc:picChg chg="add mod">
          <ac:chgData name="Alistair Sellar" userId="388bc33d-aba4-4717-b205-7fe414dcbcb4" providerId="ADAL" clId="{EDFF0FD3-7807-4628-8E42-893826303A2A}" dt="2024-05-28T08:42:44.382" v="1156" actId="14100"/>
          <ac:picMkLst>
            <pc:docMk/>
            <pc:sldMk cId="197284834" sldId="261"/>
            <ac:picMk id="1026" creationId="{E71F3B87-0CE9-F2E5-3AEA-A2D69393806A}"/>
          </ac:picMkLst>
        </pc:picChg>
      </pc:sldChg>
      <pc:sldChg chg="add del ord">
        <pc:chgData name="Alistair Sellar" userId="388bc33d-aba4-4717-b205-7fe414dcbcb4" providerId="ADAL" clId="{EDFF0FD3-7807-4628-8E42-893826303A2A}" dt="2024-05-27T07:50:23.115" v="697" actId="47"/>
        <pc:sldMkLst>
          <pc:docMk/>
          <pc:sldMk cId="3948761661" sldId="496"/>
        </pc:sldMkLst>
      </pc:sldChg>
      <pc:sldChg chg="add del ord">
        <pc:chgData name="Alistair Sellar" userId="388bc33d-aba4-4717-b205-7fe414dcbcb4" providerId="ADAL" clId="{EDFF0FD3-7807-4628-8E42-893826303A2A}" dt="2024-05-27T08:58:29.540" v="1134" actId="47"/>
        <pc:sldMkLst>
          <pc:docMk/>
          <pc:sldMk cId="96338238" sldId="500"/>
        </pc:sldMkLst>
      </pc:sldChg>
      <pc:sldChg chg="add del">
        <pc:chgData name="Alistair Sellar" userId="388bc33d-aba4-4717-b205-7fe414dcbcb4" providerId="ADAL" clId="{EDFF0FD3-7807-4628-8E42-893826303A2A}" dt="2024-05-27T08:58:30.491" v="1135" actId="47"/>
        <pc:sldMkLst>
          <pc:docMk/>
          <pc:sldMk cId="552101438" sldId="501"/>
        </pc:sldMkLst>
      </pc:sldChg>
      <pc:sldChg chg="addSp modSp new mod ord setBg">
        <pc:chgData name="Alistair Sellar" userId="388bc33d-aba4-4717-b205-7fe414dcbcb4" providerId="ADAL" clId="{EDFF0FD3-7807-4628-8E42-893826303A2A}" dt="2024-05-28T10:00:50.991" v="1259" actId="20577"/>
        <pc:sldMkLst>
          <pc:docMk/>
          <pc:sldMk cId="2565662802" sldId="502"/>
        </pc:sldMkLst>
        <pc:spChg chg="mod">
          <ac:chgData name="Alistair Sellar" userId="388bc33d-aba4-4717-b205-7fe414dcbcb4" providerId="ADAL" clId="{EDFF0FD3-7807-4628-8E42-893826303A2A}" dt="2024-05-28T09:59:56.798" v="1249" actId="26606"/>
          <ac:spMkLst>
            <pc:docMk/>
            <pc:sldMk cId="2565662802" sldId="502"/>
            <ac:spMk id="2" creationId="{E4C2C7D2-AF1D-9C9F-4238-F5D5B2F20660}"/>
          </ac:spMkLst>
        </pc:spChg>
        <pc:spChg chg="mod">
          <ac:chgData name="Alistair Sellar" userId="388bc33d-aba4-4717-b205-7fe414dcbcb4" providerId="ADAL" clId="{EDFF0FD3-7807-4628-8E42-893826303A2A}" dt="2024-05-28T10:00:50.991" v="1259" actId="20577"/>
          <ac:spMkLst>
            <pc:docMk/>
            <pc:sldMk cId="2565662802" sldId="502"/>
            <ac:spMk id="3" creationId="{586A9069-3B63-B4D4-1A82-B3B7CE7DAB46}"/>
          </ac:spMkLst>
        </pc:spChg>
        <pc:spChg chg="add">
          <ac:chgData name="Alistair Sellar" userId="388bc33d-aba4-4717-b205-7fe414dcbcb4" providerId="ADAL" clId="{EDFF0FD3-7807-4628-8E42-893826303A2A}" dt="2024-05-28T09:59:56.798" v="1249" actId="26606"/>
          <ac:spMkLst>
            <pc:docMk/>
            <pc:sldMk cId="2565662802" sldId="502"/>
            <ac:spMk id="3081" creationId="{99F1FFA9-D672-408C-9220-ADEEC6ABDD09}"/>
          </ac:spMkLst>
        </pc:spChg>
        <pc:picChg chg="add mod ord">
          <ac:chgData name="Alistair Sellar" userId="388bc33d-aba4-4717-b205-7fe414dcbcb4" providerId="ADAL" clId="{EDFF0FD3-7807-4628-8E42-893826303A2A}" dt="2024-05-28T09:59:56.798" v="1249" actId="26606"/>
          <ac:picMkLst>
            <pc:docMk/>
            <pc:sldMk cId="2565662802" sldId="502"/>
            <ac:picMk id="3074" creationId="{125DD6BD-B59A-34DB-5552-A5E3FCE74E20}"/>
          </ac:picMkLst>
        </pc:picChg>
        <pc:picChg chg="add mod">
          <ac:chgData name="Alistair Sellar" userId="388bc33d-aba4-4717-b205-7fe414dcbcb4" providerId="ADAL" clId="{EDFF0FD3-7807-4628-8E42-893826303A2A}" dt="2024-05-28T09:59:56.798" v="1249" actId="26606"/>
          <ac:picMkLst>
            <pc:docMk/>
            <pc:sldMk cId="2565662802" sldId="502"/>
            <ac:picMk id="3076" creationId="{52505798-75BF-F8FA-B90F-27687FEA2FEC}"/>
          </ac:picMkLst>
        </pc:picChg>
      </pc:sldChg>
      <pc:sldChg chg="addSp delSp modSp new mod">
        <pc:chgData name="Alistair Sellar" userId="388bc33d-aba4-4717-b205-7fe414dcbcb4" providerId="ADAL" clId="{EDFF0FD3-7807-4628-8E42-893826303A2A}" dt="2024-05-29T08:41:02.298" v="1318" actId="478"/>
        <pc:sldMkLst>
          <pc:docMk/>
          <pc:sldMk cId="2403918211" sldId="503"/>
        </pc:sldMkLst>
        <pc:spChg chg="mod">
          <ac:chgData name="Alistair Sellar" userId="388bc33d-aba4-4717-b205-7fe414dcbcb4" providerId="ADAL" clId="{EDFF0FD3-7807-4628-8E42-893826303A2A}" dt="2024-05-28T12:35:07.187" v="1317"/>
          <ac:spMkLst>
            <pc:docMk/>
            <pc:sldMk cId="2403918211" sldId="503"/>
            <ac:spMk id="2" creationId="{C90A8408-E7A1-B03C-8469-0317972B601A}"/>
          </ac:spMkLst>
        </pc:spChg>
        <pc:picChg chg="add del mod">
          <ac:chgData name="Alistair Sellar" userId="388bc33d-aba4-4717-b205-7fe414dcbcb4" providerId="ADAL" clId="{EDFF0FD3-7807-4628-8E42-893826303A2A}" dt="2024-05-29T08:41:02.298" v="1318" actId="478"/>
          <ac:picMkLst>
            <pc:docMk/>
            <pc:sldMk cId="2403918211" sldId="503"/>
            <ac:picMk id="7170" creationId="{070D5DC6-7195-90C8-445A-85B968B3E02D}"/>
          </ac:picMkLst>
        </pc:picChg>
      </pc:sldChg>
      <pc:sldMasterChg chg="del delSldLayout">
        <pc:chgData name="Alistair Sellar" userId="388bc33d-aba4-4717-b205-7fe414dcbcb4" providerId="ADAL" clId="{EDFF0FD3-7807-4628-8E42-893826303A2A}" dt="2024-05-27T08:58:30.491" v="1135" actId="47"/>
        <pc:sldMasterMkLst>
          <pc:docMk/>
          <pc:sldMasterMk cId="2976461958" sldId="2147483660"/>
        </pc:sldMasterMkLst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661618470" sldId="2147483661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46076986" sldId="2147483662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234335277" sldId="2147483663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754383195" sldId="2147483664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373412616" sldId="2147483665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796343975" sldId="2147483666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528735235" sldId="2147483667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735016139" sldId="2147483668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482355747" sldId="2147483669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475944841" sldId="2147483670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428521662" sldId="2147483671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625978457" sldId="2147483672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1353777253" sldId="2147483673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4229886185" sldId="2147483674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762290165" sldId="2147483675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3597821232" sldId="2147483676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1453433211" sldId="2147483677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4231202048" sldId="2147483678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688199485" sldId="2147483679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2455722271" sldId="2147483680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1491775306" sldId="2147483681"/>
          </pc:sldLayoutMkLst>
        </pc:sldLayoutChg>
        <pc:sldLayoutChg chg="del">
          <pc:chgData name="Alistair Sellar" userId="388bc33d-aba4-4717-b205-7fe414dcbcb4" providerId="ADAL" clId="{EDFF0FD3-7807-4628-8E42-893826303A2A}" dt="2024-05-27T08:58:30.491" v="1135" actId="47"/>
          <pc:sldLayoutMkLst>
            <pc:docMk/>
            <pc:sldMasterMk cId="2976461958" sldId="2147483660"/>
            <pc:sldLayoutMk cId="4236809739" sldId="214748368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999D-7346-B94C-4952-6289B835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C8976-2076-4FA8-373B-84D4E9947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A03C-AD88-9009-5314-13A66E93C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C7B50-1F5B-3AA5-B7B9-C0709D3C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C465-6C9A-86E7-9542-3160B306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74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2E98-2C11-7CBC-482A-00895156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CF250-0211-4256-207C-358EC807D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78C8-1D81-FA91-8C40-1D250E0D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EF2-611D-2627-BEF3-25BF2A95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A8673-D245-1B34-E309-F04B3BF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1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F428F-80AF-2E9B-B2AE-F7FE1A28F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3F017-4A53-04CE-43A2-EDFD6AC7D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952FB-865E-D828-1EDE-A5B922BC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C113-2C74-D66D-BD8B-3609311F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224B3-5A15-F170-5D66-45EE9EF1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96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58390-F390-C353-A806-B96D0B2D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CF52-9666-CFD1-FA53-0DB1137A4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34BB-EB4C-1C8D-3EEA-4F98BDE3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0380A-62A5-3B7A-F8A3-307D676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A116-03FA-F286-5331-A438E158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04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F2BA-03D4-0854-9285-3BAA5F30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DCC7F-4D97-46E6-64B0-06C3E491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F28FE-92CF-0738-EA94-42023322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229B-8770-D451-528B-C99E99C9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62A2-BE1F-9C56-D1CE-9671AB45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83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20F1-647A-FE72-E243-E641D328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5E3D-16BC-2044-DE70-B4162E4A2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8ADCD-63AF-7063-6C22-C058A51E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31354-AB28-4034-6766-2FB9ED7B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62AEE-A7E7-C7AE-B694-38CA56E4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668E-6BB9-A02D-1B69-7F5D0C86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6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85DC-7E40-526B-1913-885249DF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B114F-8771-F2E1-729C-7D5CA757A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1EC07-C32A-E5DD-AB77-CABEA6A6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495D19-BACD-A0A7-E2DD-F2AC8D71F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F4B5-1E5F-5E81-D002-84FE143F4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9677E-5E15-D7EC-9789-B9ACE2BF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1B980-C060-ED6B-D378-EAF9B307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D99CF-1D6F-DBCD-2EB2-E630BB98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79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E101-7500-9F17-BC1C-B592B263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D0795-27E8-582E-A3DE-0264F247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937FD-33F8-47FB-05D6-635F7E55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F146-6632-854A-6DC9-C5D09B62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76CAC-F574-5355-31C1-81F6612AF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DAA85-93C1-CFEE-E895-B038C48E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7EB30-612E-A9FC-46EB-17FB9F86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30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EB2B3-D234-AF75-C9F3-24E30B22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1ED14-6708-822B-AEF9-6ABC2532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C4EA6-9CAD-190F-8DC2-1C654AC2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6FFB-B84B-6AE2-7A6E-393A888D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0396B-D759-2949-9488-9E19257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8B95-DEF3-7861-2D9C-C563338A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73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968B-DD60-5ACB-4802-D0CAF3DF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56155-8797-7BE6-E2BB-487152BCD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D2C42-CBE6-9AC8-C599-F3AAFD487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924F-4B5E-99DA-5A0F-D7423359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27EF0-1442-2FA9-DD55-448283E3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BD5CF-A2EE-BDEC-527D-B96AEA40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629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FA51D-1093-14E5-F68F-646493EC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CBFE1-DD2D-A9DA-97AB-C40FFF5C6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2C7E-846E-A650-24DE-830A00DF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A045-BC2B-42F3-BDA9-2BD7E4E7CE4D}" type="datetimeFigureOut">
              <a:rPr lang="en-GB" smtClean="0"/>
              <a:t>28/05/2024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CAFFE-1C63-3BEF-07E6-D9A56B059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2104-8338-8904-8AB2-B1D5645D4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69574-75F9-4455-B8AE-20FAD3C9FE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151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cs.google.com/document/d/1bDl9YTw00bZp1YW0WfM8qLRzM4UrA5hRAPTbRAgY_z4/edit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bDl9YTw00bZp1YW0WfM8qLRzM4UrA5hRAPTbRAgY_z4/edit?usp=sha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58891-8EC3-CCC6-9882-5C8BD7277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4121"/>
          </a:xfrm>
        </p:spPr>
        <p:txBody>
          <a:bodyPr/>
          <a:lstStyle/>
          <a:p>
            <a:r>
              <a:rPr lang="en-GB" dirty="0"/>
              <a:t>ESMValTool </a:t>
            </a:r>
            <a:br>
              <a:rPr lang="en-GB" dirty="0"/>
            </a:br>
            <a:r>
              <a:rPr lang="en-GB" dirty="0"/>
              <a:t>long-term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15D99-1603-893D-7F28-1318A5B3D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716" y="5932136"/>
            <a:ext cx="9144000" cy="1655762"/>
          </a:xfrm>
        </p:spPr>
        <p:txBody>
          <a:bodyPr>
            <a:normAutofit/>
          </a:bodyPr>
          <a:lstStyle/>
          <a:p>
            <a:r>
              <a:rPr lang="en-GB" sz="4400" dirty="0">
                <a:hlinkClick r:id="rId2"/>
              </a:rPr>
              <a:t>Google doc</a:t>
            </a:r>
            <a:r>
              <a:rPr lang="en-GB" sz="4400" dirty="0"/>
              <a:t> </a:t>
            </a:r>
          </a:p>
        </p:txBody>
      </p:sp>
      <p:pic>
        <p:nvPicPr>
          <p:cNvPr id="2050" name="Picture 2" descr="112,100+ Vehicle Trailer Stock Photos, Pictures &amp; Royalty-Free Images -  iStock | Truck, Tractor trailer, Travel trailer">
            <a:extLst>
              <a:ext uri="{FF2B5EF4-FFF2-40B4-BE49-F238E27FC236}">
                <a16:creationId xmlns:a16="http://schemas.microsoft.com/office/drawing/2014/main" id="{158C49AC-BFF9-D227-F5A7-8E5A04E0A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17" y="2927701"/>
            <a:ext cx="3752478" cy="3004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C2C7D2-AF1D-9C9F-4238-F5D5B2F2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GB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9069-3B63-B4D4-1A82-B3B7CE7D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10" y="1955774"/>
            <a:ext cx="4110186" cy="4295124"/>
          </a:xfrm>
        </p:spPr>
        <p:txBody>
          <a:bodyPr>
            <a:normAutofit/>
          </a:bodyPr>
          <a:lstStyle/>
          <a:p>
            <a:r>
              <a:rPr lang="en-GB" sz="2400" dirty="0"/>
              <a:t>Resource sustainability: Support and inform long-term funding opportunities</a:t>
            </a:r>
          </a:p>
          <a:p>
            <a:r>
              <a:rPr lang="en-GB" sz="2400" dirty="0"/>
              <a:t>Software sustainability: Build a common vision for ways of working that we want to sustain or evolve towards</a:t>
            </a:r>
          </a:p>
          <a:p>
            <a:r>
              <a:rPr lang="en-GB" sz="2400" dirty="0"/>
              <a:t>Alignment: Build a common vision for future capabilities</a:t>
            </a:r>
          </a:p>
        </p:txBody>
      </p:sp>
      <p:pic>
        <p:nvPicPr>
          <p:cNvPr id="3076" name="Picture 4" descr="Telematics for greater trailer fleet sustainability | TIP Group">
            <a:extLst>
              <a:ext uri="{FF2B5EF4-FFF2-40B4-BE49-F238E27FC236}">
                <a16:creationId xmlns:a16="http://schemas.microsoft.com/office/drawing/2014/main" id="{52505798-75BF-F8FA-B90F-27687FEA2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6" r="-1" b="2157"/>
          <a:stretch/>
        </p:blipFill>
        <p:spPr bwMode="auto"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0,819 Container Truck Top View Royalty-Free Photos and Stock Images |  Shutterstock">
            <a:extLst>
              <a:ext uri="{FF2B5EF4-FFF2-40B4-BE49-F238E27FC236}">
                <a16:creationId xmlns:a16="http://schemas.microsoft.com/office/drawing/2014/main" id="{125DD6BD-B59A-34DB-5552-A5E3FCE74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b="20944"/>
          <a:stretch/>
        </p:blipFill>
        <p:spPr bwMode="auto"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66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B4996-A1EE-4A36-A3F6-ABB89912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272" y="0"/>
            <a:ext cx="8720528" cy="1058941"/>
          </a:xfrm>
        </p:spPr>
        <p:txBody>
          <a:bodyPr/>
          <a:lstStyle/>
          <a:p>
            <a:r>
              <a:rPr lang="en-GB" dirty="0"/>
              <a:t>What (and who) is it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F2B0-1495-46F1-0C51-829CF203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7974" y="1424066"/>
            <a:ext cx="8814216" cy="506880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ESMValTool consortium partners:</a:t>
            </a:r>
          </a:p>
          <a:p>
            <a:pPr lvl="1"/>
            <a:r>
              <a:rPr lang="en-GB" dirty="0"/>
              <a:t>Build / document a common understanding of our ambitions and helping to align annual work plans with our shared goals.</a:t>
            </a:r>
          </a:p>
          <a:p>
            <a:r>
              <a:rPr lang="en-GB" b="1" dirty="0"/>
              <a:t>ESMValTool stakeholders</a:t>
            </a:r>
            <a:r>
              <a:rPr lang="en-GB" dirty="0"/>
              <a:t>, including user representatives and developers of Earth system modelling research infrastructures:</a:t>
            </a:r>
          </a:p>
          <a:p>
            <a:pPr lvl="1"/>
            <a:r>
              <a:rPr lang="en-GB" dirty="0"/>
              <a:t>How will ESMValTool operate within the wider ecosystem and facilitate the exploitation of Earth observation and model data.</a:t>
            </a:r>
          </a:p>
          <a:p>
            <a:r>
              <a:rPr lang="en-GB" b="1" dirty="0"/>
              <a:t>Funding bodies:</a:t>
            </a:r>
          </a:p>
          <a:p>
            <a:pPr lvl="1"/>
            <a:r>
              <a:rPr lang="en-GB" dirty="0"/>
              <a:t>provide evidence that specific proposals align with a community vision for Earth system model evaluation and analysis.</a:t>
            </a:r>
          </a:p>
        </p:txBody>
      </p:sp>
      <p:pic>
        <p:nvPicPr>
          <p:cNvPr id="4098" name="Picture 2" descr="How to Earn More Money with Your Trailer">
            <a:extLst>
              <a:ext uri="{FF2B5EF4-FFF2-40B4-BE49-F238E27FC236}">
                <a16:creationId xmlns:a16="http://schemas.microsoft.com/office/drawing/2014/main" id="{591900D3-84F5-8A27-D094-6D79FF6470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64" b="30721"/>
          <a:stretch/>
        </p:blipFill>
        <p:spPr bwMode="auto">
          <a:xfrm>
            <a:off x="62459" y="5064570"/>
            <a:ext cx="2633272" cy="16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side the battle to boost female trucker numbers amid HGV driver shortage  | ITV News">
            <a:extLst>
              <a:ext uri="{FF2B5EF4-FFF2-40B4-BE49-F238E27FC236}">
                <a16:creationId xmlns:a16="http://schemas.microsoft.com/office/drawing/2014/main" id="{27DBD0AA-AC12-20CC-8850-F57F6297F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4" t="8415" r="6311" b="10648"/>
          <a:stretch/>
        </p:blipFill>
        <p:spPr bwMode="auto">
          <a:xfrm>
            <a:off x="0" y="1360119"/>
            <a:ext cx="2758190" cy="141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trailer coupling trailer coupling at the car vehicle trailer stock pictures, royalty-free photos &amp; images">
            <a:extLst>
              <a:ext uri="{FF2B5EF4-FFF2-40B4-BE49-F238E27FC236}">
                <a16:creationId xmlns:a16="http://schemas.microsoft.com/office/drawing/2014/main" id="{4A503312-D6E2-3C8A-D5F7-824D8B2B8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3597"/>
            <a:ext cx="2684177" cy="178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9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BD2CE-02A0-22F3-42A4-7D1081EF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212023"/>
          </a:xfrm>
        </p:spPr>
        <p:txBody>
          <a:bodyPr anchor="b">
            <a:normAutofit/>
          </a:bodyPr>
          <a:lstStyle/>
          <a:p>
            <a:r>
              <a:rPr lang="en-GB" sz="5400" dirty="0"/>
              <a:t>It is not…</a:t>
            </a:r>
          </a:p>
        </p:txBody>
      </p:sp>
      <p:sp>
        <p:nvSpPr>
          <p:cNvPr id="513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18F5-0AA1-FE7B-2629-B6B33C62B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872899"/>
            <a:ext cx="4368602" cy="3659732"/>
          </a:xfrm>
        </p:spPr>
        <p:txBody>
          <a:bodyPr>
            <a:normAutofit/>
          </a:bodyPr>
          <a:lstStyle/>
          <a:p>
            <a:r>
              <a:rPr lang="en-GB" sz="2000" dirty="0"/>
              <a:t>A development roadmap – it doesn’t spell out which individual developments will be targeted at which release</a:t>
            </a:r>
          </a:p>
          <a:p>
            <a:r>
              <a:rPr lang="en-GB" sz="2000" dirty="0"/>
              <a:t>A plan – it doesn’t say how much effort is needed, who will undertake it &amp; when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↑↑↑↑ These things are also important but should be managed separately and updated more frequently</a:t>
            </a:r>
          </a:p>
        </p:txBody>
      </p:sp>
      <p:pic>
        <p:nvPicPr>
          <p:cNvPr id="5124" name="Picture 4" descr="All You Need to Know When Towing a Caravan | Spinney">
            <a:extLst>
              <a:ext uri="{FF2B5EF4-FFF2-40B4-BE49-F238E27FC236}">
                <a16:creationId xmlns:a16="http://schemas.microsoft.com/office/drawing/2014/main" id="{40809732-D4E7-2BF3-5FC5-AC5A3A0BD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65" r="688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8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47F0-16F8-BD64-0FE6-3F77F0112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set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6E44-18E6-57AC-84E2-21BCCD94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scientific challenges for Earth system data analysis</a:t>
            </a:r>
          </a:p>
          <a:p>
            <a:r>
              <a:rPr lang="en-GB" dirty="0"/>
              <a:t>Impact on the Earth system community</a:t>
            </a:r>
          </a:p>
          <a:p>
            <a:r>
              <a:rPr lang="en-GB" dirty="0"/>
              <a:t>Software sustainability</a:t>
            </a:r>
          </a:p>
          <a:p>
            <a:r>
              <a:rPr lang="en-GB" dirty="0"/>
              <a:t>New capabilities</a:t>
            </a:r>
          </a:p>
          <a:p>
            <a:pPr lvl="1"/>
            <a:r>
              <a:rPr lang="en-GB" dirty="0"/>
              <a:t>Exascale computing and high-resolution models</a:t>
            </a:r>
          </a:p>
          <a:p>
            <a:pPr lvl="1"/>
            <a:r>
              <a:rPr lang="en-GB" dirty="0"/>
              <a:t>Support for more model and data types</a:t>
            </a:r>
          </a:p>
          <a:p>
            <a:pPr lvl="1"/>
            <a:r>
              <a:rPr lang="en-GB" dirty="0"/>
              <a:t>Optimising exploitation of observations including observational uncertainties</a:t>
            </a:r>
          </a:p>
          <a:p>
            <a:pPr lvl="1"/>
            <a:r>
              <a:rPr lang="en-GB" dirty="0"/>
              <a:t>Support for expansion for artificial intelligence methods in modelling and evaluation</a:t>
            </a:r>
          </a:p>
        </p:txBody>
      </p:sp>
      <p:pic>
        <p:nvPicPr>
          <p:cNvPr id="1026" name="Picture 2" descr="A tractor and its trailer A tractor and its trailer ready for wheat harvests vehicle trailer stock pictures, royalty-free photos &amp; images">
            <a:extLst>
              <a:ext uri="{FF2B5EF4-FFF2-40B4-BE49-F238E27FC236}">
                <a16:creationId xmlns:a16="http://schemas.microsoft.com/office/drawing/2014/main" id="{E71F3B87-0CE9-F2E5-3AEA-A2D693938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446" y="2363406"/>
            <a:ext cx="3169354" cy="2112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90CD5-0C06-40DA-1C76-E4A58EC0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400"/>
              <a:t>Meta questions</a:t>
            </a:r>
          </a:p>
        </p:txBody>
      </p:sp>
      <p:sp>
        <p:nvSpPr>
          <p:cNvPr id="61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331B-5182-B60F-AC8F-8AA17EAD8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Degree of focus. Currently very broad. This has pros and cons.</a:t>
            </a:r>
          </a:p>
          <a:p>
            <a:r>
              <a:rPr lang="en-GB" sz="2200"/>
              <a:t>Lenses of prioritisation: urgency, importance</a:t>
            </a:r>
          </a:p>
        </p:txBody>
      </p:sp>
      <p:pic>
        <p:nvPicPr>
          <p:cNvPr id="6146" name="Picture 2" descr="Camper, Caravan, RV &amp; Motorhome Icons Camper, Caravan, RV &amp; Motorhome Icons. Layered &amp; grouped for ease of use. Download includes EPS 8, EPS 10 and high resolution JPEG &amp; PNG files. vehicle trailer stock illustrations">
            <a:extLst>
              <a:ext uri="{FF2B5EF4-FFF2-40B4-BE49-F238E27FC236}">
                <a16:creationId xmlns:a16="http://schemas.microsoft.com/office/drawing/2014/main" id="{C426EBBE-D6E6-BB68-0ACC-AB4B30B3F5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5" r="1" b="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85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A8408-E7A1-B03C-8469-0317972B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add your comments to the </a:t>
            </a:r>
            <a:r>
              <a:rPr lang="en-GB" sz="4400" dirty="0">
                <a:hlinkClick r:id="rId2"/>
              </a:rPr>
              <a:t>Google doc</a:t>
            </a:r>
            <a:r>
              <a:rPr lang="en-GB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4D89-C578-2662-CDEB-2EEFE6BD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91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272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ESMValTool  long-term strategy</vt:lpstr>
      <vt:lpstr>Why?</vt:lpstr>
      <vt:lpstr>What (and who) is it for?</vt:lpstr>
      <vt:lpstr>It is not…</vt:lpstr>
      <vt:lpstr>What does it set out</vt:lpstr>
      <vt:lpstr>Meta questions</vt:lpstr>
      <vt:lpstr>Please add your comments to the Google doc  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Alistair Sellar</dc:creator>
  <cp:lastModifiedBy>Alistair Sellar</cp:lastModifiedBy>
  <cp:revision>1</cp:revision>
  <dcterms:created xsi:type="dcterms:W3CDTF">2024-05-25T05:55:14Z</dcterms:created>
  <dcterms:modified xsi:type="dcterms:W3CDTF">2024-05-29T08:41:11Z</dcterms:modified>
</cp:coreProperties>
</file>