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662C-BCEF-DC48-88B8-081CC7D16086}" v="10" dt="2023-05-01T08:45:37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>
        <p:scale>
          <a:sx n="90" d="100"/>
          <a:sy n="90" d="100"/>
        </p:scale>
        <p:origin x="14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yer Mason" userId="ffe1fa8c-6a9f-4d1a-9e5f-5d5786a2dde5" providerId="ADAL" clId="{D392662C-BCEF-DC48-88B8-081CC7D16086}"/>
    <pc:docChg chg="undo custSel addSld modSld">
      <pc:chgData name="Sawyer Mason" userId="ffe1fa8c-6a9f-4d1a-9e5f-5d5786a2dde5" providerId="ADAL" clId="{D392662C-BCEF-DC48-88B8-081CC7D16086}" dt="2023-05-01T08:45:51.111" v="923" actId="1076"/>
      <pc:docMkLst>
        <pc:docMk/>
      </pc:docMkLst>
      <pc:sldChg chg="addSp delSp modSp mod setBg">
        <pc:chgData name="Sawyer Mason" userId="ffe1fa8c-6a9f-4d1a-9e5f-5d5786a2dde5" providerId="ADAL" clId="{D392662C-BCEF-DC48-88B8-081CC7D16086}" dt="2023-05-01T06:28:46.344" v="17" actId="14100"/>
        <pc:sldMkLst>
          <pc:docMk/>
          <pc:sldMk cId="3470942985" sldId="257"/>
        </pc:sldMkLst>
        <pc:spChg chg="mod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2" creationId="{001494AC-7ADD-D7D3-32FC-57C29DB2B315}"/>
          </ac:spMkLst>
        </pc:spChg>
        <pc:spChg chg="del">
          <ac:chgData name="Sawyer Mason" userId="ffe1fa8c-6a9f-4d1a-9e5f-5d5786a2dde5" providerId="ADAL" clId="{D392662C-BCEF-DC48-88B8-081CC7D16086}" dt="2023-05-01T06:27:40.520" v="0"/>
          <ac:spMkLst>
            <pc:docMk/>
            <pc:sldMk cId="3470942985" sldId="257"/>
            <ac:spMk id="3" creationId="{8B8F9957-2EBD-19F7-04A5-9C50F39786B8}"/>
          </ac:spMkLst>
        </pc:spChg>
        <pc:spChg chg="mod">
          <ac:chgData name="Sawyer Mason" userId="ffe1fa8c-6a9f-4d1a-9e5f-5d5786a2dde5" providerId="ADAL" clId="{D392662C-BCEF-DC48-88B8-081CC7D16086}" dt="2023-05-01T06:28:32.748" v="12" actId="27636"/>
          <ac:spMkLst>
            <pc:docMk/>
            <pc:sldMk cId="3470942985" sldId="257"/>
            <ac:spMk id="4" creationId="{90C7C8AE-1D4D-0774-D222-0F13F943CBCF}"/>
          </ac:spMkLst>
        </pc:spChg>
        <pc:spChg chg="add del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11" creationId="{91C2F78B-DEE8-4195-A196-DFC51BDADFF9}"/>
          </ac:spMkLst>
        </pc:spChg>
        <pc:spChg chg="add del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13" creationId="{A1D79D08-4BE8-4799-BE09-5078DFEE2256}"/>
          </ac:spMkLst>
        </pc:spChg>
        <pc:spChg chg="add del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17" creationId="{327AB4C5-0719-4E35-87CD-199EB59E3EE5}"/>
          </ac:spMkLst>
        </pc:spChg>
        <pc:spChg chg="add del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19" creationId="{6AD2284B-B8B7-4BE1-A9DE-32E5FCF7BBFC}"/>
          </ac:spMkLst>
        </pc:spChg>
        <pc:spChg chg="add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24" creationId="{91C2F78B-DEE8-4195-A196-DFC51BDADFF9}"/>
          </ac:spMkLst>
        </pc:spChg>
        <pc:spChg chg="add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26" creationId="{A1D79D08-4BE8-4799-BE09-5078DFEE2256}"/>
          </ac:spMkLst>
        </pc:spChg>
        <pc:spChg chg="add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30" creationId="{AB20E7A4-EC2C-47C8-BE55-65771E3F2EDA}"/>
          </ac:spMkLst>
        </pc:spChg>
        <pc:spChg chg="add">
          <ac:chgData name="Sawyer Mason" userId="ffe1fa8c-6a9f-4d1a-9e5f-5d5786a2dde5" providerId="ADAL" clId="{D392662C-BCEF-DC48-88B8-081CC7D16086}" dt="2023-05-01T06:28:20.042" v="7" actId="26606"/>
          <ac:spMkLst>
            <pc:docMk/>
            <pc:sldMk cId="3470942985" sldId="257"/>
            <ac:spMk id="32" creationId="{1CF23DDA-0D09-4FE5-AE88-EBBE5E02467C}"/>
          </ac:spMkLst>
        </pc:spChg>
        <pc:picChg chg="add mod">
          <ac:chgData name="Sawyer Mason" userId="ffe1fa8c-6a9f-4d1a-9e5f-5d5786a2dde5" providerId="ADAL" clId="{D392662C-BCEF-DC48-88B8-081CC7D16086}" dt="2023-05-01T06:28:46.344" v="17" actId="14100"/>
          <ac:picMkLst>
            <pc:docMk/>
            <pc:sldMk cId="3470942985" sldId="257"/>
            <ac:picMk id="6" creationId="{370643B2-A1ED-AEDD-C41D-1B1BE6A723EC}"/>
          </ac:picMkLst>
        </pc:picChg>
        <pc:cxnChg chg="add del">
          <ac:chgData name="Sawyer Mason" userId="ffe1fa8c-6a9f-4d1a-9e5f-5d5786a2dde5" providerId="ADAL" clId="{D392662C-BCEF-DC48-88B8-081CC7D16086}" dt="2023-05-01T06:28:20.042" v="7" actId="26606"/>
          <ac:cxnSpMkLst>
            <pc:docMk/>
            <pc:sldMk cId="3470942985" sldId="257"/>
            <ac:cxnSpMk id="15" creationId="{C95D65A1-16CB-407F-993F-2A6D59BCC0C8}"/>
          </ac:cxnSpMkLst>
        </pc:cxnChg>
        <pc:cxnChg chg="add">
          <ac:chgData name="Sawyer Mason" userId="ffe1fa8c-6a9f-4d1a-9e5f-5d5786a2dde5" providerId="ADAL" clId="{D392662C-BCEF-DC48-88B8-081CC7D16086}" dt="2023-05-01T06:28:20.042" v="7" actId="26606"/>
          <ac:cxnSpMkLst>
            <pc:docMk/>
            <pc:sldMk cId="3470942985" sldId="257"/>
            <ac:cxnSpMk id="28" creationId="{C95D65A1-16CB-407F-993F-2A6D59BCC0C8}"/>
          </ac:cxnSpMkLst>
        </pc:cxnChg>
        <pc:cxnChg chg="add">
          <ac:chgData name="Sawyer Mason" userId="ffe1fa8c-6a9f-4d1a-9e5f-5d5786a2dde5" providerId="ADAL" clId="{D392662C-BCEF-DC48-88B8-081CC7D16086}" dt="2023-05-01T06:28:20.042" v="7" actId="26606"/>
          <ac:cxnSpMkLst>
            <pc:docMk/>
            <pc:sldMk cId="3470942985" sldId="257"/>
            <ac:cxnSpMk id="34" creationId="{1766FD2F-248A-4AA1-8078-E26D6E690BB9}"/>
          </ac:cxnSpMkLst>
        </pc:cxnChg>
      </pc:sldChg>
      <pc:sldChg chg="addSp delSp modSp mod setBg">
        <pc:chgData name="Sawyer Mason" userId="ffe1fa8c-6a9f-4d1a-9e5f-5d5786a2dde5" providerId="ADAL" clId="{D392662C-BCEF-DC48-88B8-081CC7D16086}" dt="2023-05-01T08:11:36.612" v="556" actId="1076"/>
        <pc:sldMkLst>
          <pc:docMk/>
          <pc:sldMk cId="3907009166" sldId="258"/>
        </pc:sldMkLst>
        <pc:spChg chg="mod">
          <ac:chgData name="Sawyer Mason" userId="ffe1fa8c-6a9f-4d1a-9e5f-5d5786a2dde5" providerId="ADAL" clId="{D392662C-BCEF-DC48-88B8-081CC7D16086}" dt="2023-05-01T08:11:30.420" v="554" actId="26606"/>
          <ac:spMkLst>
            <pc:docMk/>
            <pc:sldMk cId="3907009166" sldId="258"/>
            <ac:spMk id="2" creationId="{B3491134-9E48-1D91-2F26-62FE5C12C4DE}"/>
          </ac:spMkLst>
        </pc:spChg>
        <pc:spChg chg="del">
          <ac:chgData name="Sawyer Mason" userId="ffe1fa8c-6a9f-4d1a-9e5f-5d5786a2dde5" providerId="ADAL" clId="{D392662C-BCEF-DC48-88B8-081CC7D16086}" dt="2023-05-01T06:29:01.660" v="18"/>
          <ac:spMkLst>
            <pc:docMk/>
            <pc:sldMk cId="3907009166" sldId="258"/>
            <ac:spMk id="3" creationId="{E528CA74-C01A-779C-23B3-1D94B95F1C39}"/>
          </ac:spMkLst>
        </pc:spChg>
        <pc:spChg chg="mod">
          <ac:chgData name="Sawyer Mason" userId="ffe1fa8c-6a9f-4d1a-9e5f-5d5786a2dde5" providerId="ADAL" clId="{D392662C-BCEF-DC48-88B8-081CC7D16086}" dt="2023-05-01T08:11:30.420" v="554" actId="26606"/>
          <ac:spMkLst>
            <pc:docMk/>
            <pc:sldMk cId="3907009166" sldId="258"/>
            <ac:spMk id="4" creationId="{F8F78A66-C2A7-BAA0-36CE-92EC5ECBF691}"/>
          </ac:spMkLst>
        </pc:spChg>
        <pc:spChg chg="add">
          <ac:chgData name="Sawyer Mason" userId="ffe1fa8c-6a9f-4d1a-9e5f-5d5786a2dde5" providerId="ADAL" clId="{D392662C-BCEF-DC48-88B8-081CC7D16086}" dt="2023-05-01T08:11:30.420" v="554" actId="26606"/>
          <ac:spMkLst>
            <pc:docMk/>
            <pc:sldMk cId="3907009166" sldId="258"/>
            <ac:spMk id="11" creationId="{91C2F78B-DEE8-4195-A196-DFC51BDADFF9}"/>
          </ac:spMkLst>
        </pc:spChg>
        <pc:spChg chg="add">
          <ac:chgData name="Sawyer Mason" userId="ffe1fa8c-6a9f-4d1a-9e5f-5d5786a2dde5" providerId="ADAL" clId="{D392662C-BCEF-DC48-88B8-081CC7D16086}" dt="2023-05-01T08:11:30.420" v="554" actId="26606"/>
          <ac:spMkLst>
            <pc:docMk/>
            <pc:sldMk cId="3907009166" sldId="258"/>
            <ac:spMk id="13" creationId="{A1D79D08-4BE8-4799-BE09-5078DFEE2256}"/>
          </ac:spMkLst>
        </pc:spChg>
        <pc:spChg chg="add">
          <ac:chgData name="Sawyer Mason" userId="ffe1fa8c-6a9f-4d1a-9e5f-5d5786a2dde5" providerId="ADAL" clId="{D392662C-BCEF-DC48-88B8-081CC7D16086}" dt="2023-05-01T08:11:30.420" v="554" actId="26606"/>
          <ac:spMkLst>
            <pc:docMk/>
            <pc:sldMk cId="3907009166" sldId="258"/>
            <ac:spMk id="17" creationId="{AB20E7A4-EC2C-47C8-BE55-65771E3F2EDA}"/>
          </ac:spMkLst>
        </pc:spChg>
        <pc:spChg chg="add">
          <ac:chgData name="Sawyer Mason" userId="ffe1fa8c-6a9f-4d1a-9e5f-5d5786a2dde5" providerId="ADAL" clId="{D392662C-BCEF-DC48-88B8-081CC7D16086}" dt="2023-05-01T08:11:30.420" v="554" actId="26606"/>
          <ac:spMkLst>
            <pc:docMk/>
            <pc:sldMk cId="3907009166" sldId="258"/>
            <ac:spMk id="19" creationId="{1CF23DDA-0D09-4FE5-AE88-EBBE5E02467C}"/>
          </ac:spMkLst>
        </pc:spChg>
        <pc:picChg chg="add mod">
          <ac:chgData name="Sawyer Mason" userId="ffe1fa8c-6a9f-4d1a-9e5f-5d5786a2dde5" providerId="ADAL" clId="{D392662C-BCEF-DC48-88B8-081CC7D16086}" dt="2023-05-01T08:11:36.612" v="556" actId="1076"/>
          <ac:picMkLst>
            <pc:docMk/>
            <pc:sldMk cId="3907009166" sldId="258"/>
            <ac:picMk id="6" creationId="{3C0C4579-7374-A5A7-5EA0-6DBD7599C691}"/>
          </ac:picMkLst>
        </pc:picChg>
        <pc:cxnChg chg="add">
          <ac:chgData name="Sawyer Mason" userId="ffe1fa8c-6a9f-4d1a-9e5f-5d5786a2dde5" providerId="ADAL" clId="{D392662C-BCEF-DC48-88B8-081CC7D16086}" dt="2023-05-01T08:11:30.420" v="554" actId="26606"/>
          <ac:cxnSpMkLst>
            <pc:docMk/>
            <pc:sldMk cId="3907009166" sldId="258"/>
            <ac:cxnSpMk id="15" creationId="{C95D65A1-16CB-407F-993F-2A6D59BCC0C8}"/>
          </ac:cxnSpMkLst>
        </pc:cxnChg>
        <pc:cxnChg chg="add">
          <ac:chgData name="Sawyer Mason" userId="ffe1fa8c-6a9f-4d1a-9e5f-5d5786a2dde5" providerId="ADAL" clId="{D392662C-BCEF-DC48-88B8-081CC7D16086}" dt="2023-05-01T08:11:30.420" v="554" actId="26606"/>
          <ac:cxnSpMkLst>
            <pc:docMk/>
            <pc:sldMk cId="3907009166" sldId="258"/>
            <ac:cxnSpMk id="21" creationId="{1766FD2F-248A-4AA1-8078-E26D6E690BB9}"/>
          </ac:cxnSpMkLst>
        </pc:cxnChg>
      </pc:sldChg>
      <pc:sldChg chg="addSp delSp modSp mod setBg">
        <pc:chgData name="Sawyer Mason" userId="ffe1fa8c-6a9f-4d1a-9e5f-5d5786a2dde5" providerId="ADAL" clId="{D392662C-BCEF-DC48-88B8-081CC7D16086}" dt="2023-05-01T08:03:50.826" v="553" actId="1076"/>
        <pc:sldMkLst>
          <pc:docMk/>
          <pc:sldMk cId="1072074498" sldId="259"/>
        </pc:sldMkLst>
        <pc:spChg chg="mod">
          <ac:chgData name="Sawyer Mason" userId="ffe1fa8c-6a9f-4d1a-9e5f-5d5786a2dde5" providerId="ADAL" clId="{D392662C-BCEF-DC48-88B8-081CC7D16086}" dt="2023-05-01T08:03:44.331" v="551" actId="26606"/>
          <ac:spMkLst>
            <pc:docMk/>
            <pc:sldMk cId="1072074498" sldId="259"/>
            <ac:spMk id="2" creationId="{4A376D45-D9C9-8AA2-264C-0D462CEB078B}"/>
          </ac:spMkLst>
        </pc:spChg>
        <pc:spChg chg="del">
          <ac:chgData name="Sawyer Mason" userId="ffe1fa8c-6a9f-4d1a-9e5f-5d5786a2dde5" providerId="ADAL" clId="{D392662C-BCEF-DC48-88B8-081CC7D16086}" dt="2023-05-01T06:29:05.785" v="19"/>
          <ac:spMkLst>
            <pc:docMk/>
            <pc:sldMk cId="1072074498" sldId="259"/>
            <ac:spMk id="3" creationId="{36A71186-FCCC-AFE6-9986-D83EC0B8AC60}"/>
          </ac:spMkLst>
        </pc:spChg>
        <pc:spChg chg="mod">
          <ac:chgData name="Sawyer Mason" userId="ffe1fa8c-6a9f-4d1a-9e5f-5d5786a2dde5" providerId="ADAL" clId="{D392662C-BCEF-DC48-88B8-081CC7D16086}" dt="2023-05-01T08:03:44.331" v="551" actId="26606"/>
          <ac:spMkLst>
            <pc:docMk/>
            <pc:sldMk cId="1072074498" sldId="259"/>
            <ac:spMk id="4" creationId="{C0F9F53A-76A8-1841-B351-2B5294E8B31D}"/>
          </ac:spMkLst>
        </pc:spChg>
        <pc:spChg chg="add">
          <ac:chgData name="Sawyer Mason" userId="ffe1fa8c-6a9f-4d1a-9e5f-5d5786a2dde5" providerId="ADAL" clId="{D392662C-BCEF-DC48-88B8-081CC7D16086}" dt="2023-05-01T08:03:44.331" v="551" actId="26606"/>
          <ac:spMkLst>
            <pc:docMk/>
            <pc:sldMk cId="1072074498" sldId="259"/>
            <ac:spMk id="8" creationId="{91C2F78B-DEE8-4195-A196-DFC51BDADFF9}"/>
          </ac:spMkLst>
        </pc:spChg>
        <pc:spChg chg="add">
          <ac:chgData name="Sawyer Mason" userId="ffe1fa8c-6a9f-4d1a-9e5f-5d5786a2dde5" providerId="ADAL" clId="{D392662C-BCEF-DC48-88B8-081CC7D16086}" dt="2023-05-01T08:03:44.331" v="551" actId="26606"/>
          <ac:spMkLst>
            <pc:docMk/>
            <pc:sldMk cId="1072074498" sldId="259"/>
            <ac:spMk id="9" creationId="{A1D79D08-4BE8-4799-BE09-5078DFEE2256}"/>
          </ac:spMkLst>
        </pc:spChg>
        <pc:spChg chg="add del">
          <ac:chgData name="Sawyer Mason" userId="ffe1fa8c-6a9f-4d1a-9e5f-5d5786a2dde5" providerId="ADAL" clId="{D392662C-BCEF-DC48-88B8-081CC7D16086}" dt="2023-05-01T08:00:10.944" v="549" actId="26606"/>
          <ac:spMkLst>
            <pc:docMk/>
            <pc:sldMk cId="1072074498" sldId="259"/>
            <ac:spMk id="11" creationId="{91C2F78B-DEE8-4195-A196-DFC51BDADFF9}"/>
          </ac:spMkLst>
        </pc:spChg>
        <pc:spChg chg="add">
          <ac:chgData name="Sawyer Mason" userId="ffe1fa8c-6a9f-4d1a-9e5f-5d5786a2dde5" providerId="ADAL" clId="{D392662C-BCEF-DC48-88B8-081CC7D16086}" dt="2023-05-01T08:03:44.331" v="551" actId="26606"/>
          <ac:spMkLst>
            <pc:docMk/>
            <pc:sldMk cId="1072074498" sldId="259"/>
            <ac:spMk id="12" creationId="{327AB4C5-0719-4E35-87CD-199EB59E3EE5}"/>
          </ac:spMkLst>
        </pc:spChg>
        <pc:spChg chg="add del">
          <ac:chgData name="Sawyer Mason" userId="ffe1fa8c-6a9f-4d1a-9e5f-5d5786a2dde5" providerId="ADAL" clId="{D392662C-BCEF-DC48-88B8-081CC7D16086}" dt="2023-05-01T08:00:10.944" v="549" actId="26606"/>
          <ac:spMkLst>
            <pc:docMk/>
            <pc:sldMk cId="1072074498" sldId="259"/>
            <ac:spMk id="13" creationId="{A1D79D08-4BE8-4799-BE09-5078DFEE2256}"/>
          </ac:spMkLst>
        </pc:spChg>
        <pc:spChg chg="add">
          <ac:chgData name="Sawyer Mason" userId="ffe1fa8c-6a9f-4d1a-9e5f-5d5786a2dde5" providerId="ADAL" clId="{D392662C-BCEF-DC48-88B8-081CC7D16086}" dt="2023-05-01T08:03:44.331" v="551" actId="26606"/>
          <ac:spMkLst>
            <pc:docMk/>
            <pc:sldMk cId="1072074498" sldId="259"/>
            <ac:spMk id="14" creationId="{51465132-EAE1-4917-B19B-CBF1591F80C4}"/>
          </ac:spMkLst>
        </pc:spChg>
        <pc:spChg chg="add del">
          <ac:chgData name="Sawyer Mason" userId="ffe1fa8c-6a9f-4d1a-9e5f-5d5786a2dde5" providerId="ADAL" clId="{D392662C-BCEF-DC48-88B8-081CC7D16086}" dt="2023-05-01T08:00:10.944" v="549" actId="26606"/>
          <ac:spMkLst>
            <pc:docMk/>
            <pc:sldMk cId="1072074498" sldId="259"/>
            <ac:spMk id="17" creationId="{327AB4C5-0719-4E35-87CD-199EB59E3EE5}"/>
          </ac:spMkLst>
        </pc:spChg>
        <pc:spChg chg="add del">
          <ac:chgData name="Sawyer Mason" userId="ffe1fa8c-6a9f-4d1a-9e5f-5d5786a2dde5" providerId="ADAL" clId="{D392662C-BCEF-DC48-88B8-081CC7D16086}" dt="2023-05-01T08:00:10.944" v="549" actId="26606"/>
          <ac:spMkLst>
            <pc:docMk/>
            <pc:sldMk cId="1072074498" sldId="259"/>
            <ac:spMk id="19" creationId="{A556136B-F847-4828-9D7C-3A2F2118B654}"/>
          </ac:spMkLst>
        </pc:spChg>
        <pc:spChg chg="add del">
          <ac:chgData name="Sawyer Mason" userId="ffe1fa8c-6a9f-4d1a-9e5f-5d5786a2dde5" providerId="ADAL" clId="{D392662C-BCEF-DC48-88B8-081CC7D16086}" dt="2023-05-01T08:00:06.848" v="542" actId="26606"/>
          <ac:spMkLst>
            <pc:docMk/>
            <pc:sldMk cId="1072074498" sldId="259"/>
            <ac:spMk id="26" creationId="{91C2F78B-DEE8-4195-A196-DFC51BDADFF9}"/>
          </ac:spMkLst>
        </pc:spChg>
        <pc:spChg chg="add del">
          <ac:chgData name="Sawyer Mason" userId="ffe1fa8c-6a9f-4d1a-9e5f-5d5786a2dde5" providerId="ADAL" clId="{D392662C-BCEF-DC48-88B8-081CC7D16086}" dt="2023-05-01T08:00:06.848" v="542" actId="26606"/>
          <ac:spMkLst>
            <pc:docMk/>
            <pc:sldMk cId="1072074498" sldId="259"/>
            <ac:spMk id="28" creationId="{A1D79D08-4BE8-4799-BE09-5078DFEE2256}"/>
          </ac:spMkLst>
        </pc:spChg>
        <pc:spChg chg="add del">
          <ac:chgData name="Sawyer Mason" userId="ffe1fa8c-6a9f-4d1a-9e5f-5d5786a2dde5" providerId="ADAL" clId="{D392662C-BCEF-DC48-88B8-081CC7D16086}" dt="2023-05-01T08:00:06.848" v="542" actId="26606"/>
          <ac:spMkLst>
            <pc:docMk/>
            <pc:sldMk cId="1072074498" sldId="259"/>
            <ac:spMk id="32" creationId="{AB20E7A4-EC2C-47C8-BE55-65771E3F2EDA}"/>
          </ac:spMkLst>
        </pc:spChg>
        <pc:spChg chg="add del">
          <ac:chgData name="Sawyer Mason" userId="ffe1fa8c-6a9f-4d1a-9e5f-5d5786a2dde5" providerId="ADAL" clId="{D392662C-BCEF-DC48-88B8-081CC7D16086}" dt="2023-05-01T08:00:06.848" v="542" actId="26606"/>
          <ac:spMkLst>
            <pc:docMk/>
            <pc:sldMk cId="1072074498" sldId="259"/>
            <ac:spMk id="34" creationId="{1CF23DDA-0D09-4FE5-AE88-EBBE5E02467C}"/>
          </ac:spMkLst>
        </pc:spChg>
        <pc:picChg chg="add mod ord">
          <ac:chgData name="Sawyer Mason" userId="ffe1fa8c-6a9f-4d1a-9e5f-5d5786a2dde5" providerId="ADAL" clId="{D392662C-BCEF-DC48-88B8-081CC7D16086}" dt="2023-05-01T08:03:50.826" v="553" actId="1076"/>
          <ac:picMkLst>
            <pc:docMk/>
            <pc:sldMk cId="1072074498" sldId="259"/>
            <ac:picMk id="6" creationId="{C6250D4A-6052-9D88-7577-E3A8289126EF}"/>
          </ac:picMkLst>
        </pc:picChg>
        <pc:cxnChg chg="add">
          <ac:chgData name="Sawyer Mason" userId="ffe1fa8c-6a9f-4d1a-9e5f-5d5786a2dde5" providerId="ADAL" clId="{D392662C-BCEF-DC48-88B8-081CC7D16086}" dt="2023-05-01T08:03:44.331" v="551" actId="26606"/>
          <ac:cxnSpMkLst>
            <pc:docMk/>
            <pc:sldMk cId="1072074498" sldId="259"/>
            <ac:cxnSpMk id="10" creationId="{C95D65A1-16CB-407F-993F-2A6D59BCC0C8}"/>
          </ac:cxnSpMkLst>
        </pc:cxnChg>
        <pc:cxnChg chg="add del">
          <ac:chgData name="Sawyer Mason" userId="ffe1fa8c-6a9f-4d1a-9e5f-5d5786a2dde5" providerId="ADAL" clId="{D392662C-BCEF-DC48-88B8-081CC7D16086}" dt="2023-05-01T08:00:10.944" v="549" actId="26606"/>
          <ac:cxnSpMkLst>
            <pc:docMk/>
            <pc:sldMk cId="1072074498" sldId="259"/>
            <ac:cxnSpMk id="15" creationId="{C95D65A1-16CB-407F-993F-2A6D59BCC0C8}"/>
          </ac:cxnSpMkLst>
        </pc:cxnChg>
        <pc:cxnChg chg="add">
          <ac:chgData name="Sawyer Mason" userId="ffe1fa8c-6a9f-4d1a-9e5f-5d5786a2dde5" providerId="ADAL" clId="{D392662C-BCEF-DC48-88B8-081CC7D16086}" dt="2023-05-01T08:03:44.331" v="551" actId="26606"/>
          <ac:cxnSpMkLst>
            <pc:docMk/>
            <pc:sldMk cId="1072074498" sldId="259"/>
            <ac:cxnSpMk id="16" creationId="{8D997AC9-EE0E-4715-BB2E-3B72C08A9D29}"/>
          </ac:cxnSpMkLst>
        </pc:cxnChg>
        <pc:cxnChg chg="add del">
          <ac:chgData name="Sawyer Mason" userId="ffe1fa8c-6a9f-4d1a-9e5f-5d5786a2dde5" providerId="ADAL" clId="{D392662C-BCEF-DC48-88B8-081CC7D16086}" dt="2023-05-01T08:00:10.944" v="549" actId="26606"/>
          <ac:cxnSpMkLst>
            <pc:docMk/>
            <pc:sldMk cId="1072074498" sldId="259"/>
            <ac:cxnSpMk id="21" creationId="{8D997AC9-EE0E-4715-BB2E-3B72C08A9D29}"/>
          </ac:cxnSpMkLst>
        </pc:cxnChg>
        <pc:cxnChg chg="add del">
          <ac:chgData name="Sawyer Mason" userId="ffe1fa8c-6a9f-4d1a-9e5f-5d5786a2dde5" providerId="ADAL" clId="{D392662C-BCEF-DC48-88B8-081CC7D16086}" dt="2023-05-01T08:00:06.848" v="542" actId="26606"/>
          <ac:cxnSpMkLst>
            <pc:docMk/>
            <pc:sldMk cId="1072074498" sldId="259"/>
            <ac:cxnSpMk id="30" creationId="{C95D65A1-16CB-407F-993F-2A6D59BCC0C8}"/>
          </ac:cxnSpMkLst>
        </pc:cxnChg>
        <pc:cxnChg chg="add del">
          <ac:chgData name="Sawyer Mason" userId="ffe1fa8c-6a9f-4d1a-9e5f-5d5786a2dde5" providerId="ADAL" clId="{D392662C-BCEF-DC48-88B8-081CC7D16086}" dt="2023-05-01T08:00:06.848" v="542" actId="26606"/>
          <ac:cxnSpMkLst>
            <pc:docMk/>
            <pc:sldMk cId="1072074498" sldId="259"/>
            <ac:cxnSpMk id="36" creationId="{1766FD2F-248A-4AA1-8078-E26D6E690BB9}"/>
          </ac:cxnSpMkLst>
        </pc:cxnChg>
      </pc:sldChg>
      <pc:sldChg chg="addSp delSp modSp mod setBg">
        <pc:chgData name="Sawyer Mason" userId="ffe1fa8c-6a9f-4d1a-9e5f-5d5786a2dde5" providerId="ADAL" clId="{D392662C-BCEF-DC48-88B8-081CC7D16086}" dt="2023-05-01T07:56:36.327" v="533" actId="14100"/>
        <pc:sldMkLst>
          <pc:docMk/>
          <pc:sldMk cId="698414997" sldId="260"/>
        </pc:sldMkLst>
        <pc:spChg chg="mod">
          <ac:chgData name="Sawyer Mason" userId="ffe1fa8c-6a9f-4d1a-9e5f-5d5786a2dde5" providerId="ADAL" clId="{D392662C-BCEF-DC48-88B8-081CC7D16086}" dt="2023-05-01T07:56:32.201" v="532" actId="1076"/>
          <ac:spMkLst>
            <pc:docMk/>
            <pc:sldMk cId="698414997" sldId="260"/>
            <ac:spMk id="2" creationId="{2AB17220-7246-8DD5-DB1C-BD6177A16209}"/>
          </ac:spMkLst>
        </pc:spChg>
        <pc:spChg chg="del">
          <ac:chgData name="Sawyer Mason" userId="ffe1fa8c-6a9f-4d1a-9e5f-5d5786a2dde5" providerId="ADAL" clId="{D392662C-BCEF-DC48-88B8-081CC7D16086}" dt="2023-05-01T06:29:09.507" v="20"/>
          <ac:spMkLst>
            <pc:docMk/>
            <pc:sldMk cId="698414997" sldId="260"/>
            <ac:spMk id="3" creationId="{94E2F813-2336-E8BB-F29D-0220A792F876}"/>
          </ac:spMkLst>
        </pc:spChg>
        <pc:spChg chg="mod ord">
          <ac:chgData name="Sawyer Mason" userId="ffe1fa8c-6a9f-4d1a-9e5f-5d5786a2dde5" providerId="ADAL" clId="{D392662C-BCEF-DC48-88B8-081CC7D16086}" dt="2023-05-01T07:56:27.036" v="531" actId="26606"/>
          <ac:spMkLst>
            <pc:docMk/>
            <pc:sldMk cId="698414997" sldId="260"/>
            <ac:spMk id="4" creationId="{78E4D644-2AE5-E07F-CDAE-72C2E274DB73}"/>
          </ac:spMkLst>
        </pc:spChg>
        <pc:spChg chg="add del mod">
          <ac:chgData name="Sawyer Mason" userId="ffe1fa8c-6a9f-4d1a-9e5f-5d5786a2dde5" providerId="ADAL" clId="{D392662C-BCEF-DC48-88B8-081CC7D16086}" dt="2023-05-01T06:37:23.128" v="185"/>
          <ac:spMkLst>
            <pc:docMk/>
            <pc:sldMk cId="698414997" sldId="260"/>
            <ac:spMk id="8" creationId="{15FE1138-32ED-EFAD-3FE6-4B626C0B78E5}"/>
          </ac:spMkLst>
        </pc:spChg>
        <pc:spChg chg="add">
          <ac:chgData name="Sawyer Mason" userId="ffe1fa8c-6a9f-4d1a-9e5f-5d5786a2dde5" providerId="ADAL" clId="{D392662C-BCEF-DC48-88B8-081CC7D16086}" dt="2023-05-01T07:56:27.036" v="531" actId="26606"/>
          <ac:spMkLst>
            <pc:docMk/>
            <pc:sldMk cId="698414997" sldId="260"/>
            <ac:spMk id="15" creationId="{91C2F78B-DEE8-4195-A196-DFC51BDADFF9}"/>
          </ac:spMkLst>
        </pc:spChg>
        <pc:spChg chg="add">
          <ac:chgData name="Sawyer Mason" userId="ffe1fa8c-6a9f-4d1a-9e5f-5d5786a2dde5" providerId="ADAL" clId="{D392662C-BCEF-DC48-88B8-081CC7D16086}" dt="2023-05-01T07:56:27.036" v="531" actId="26606"/>
          <ac:spMkLst>
            <pc:docMk/>
            <pc:sldMk cId="698414997" sldId="260"/>
            <ac:spMk id="17" creationId="{A1D79D08-4BE8-4799-BE09-5078DFEE2256}"/>
          </ac:spMkLst>
        </pc:spChg>
        <pc:spChg chg="add">
          <ac:chgData name="Sawyer Mason" userId="ffe1fa8c-6a9f-4d1a-9e5f-5d5786a2dde5" providerId="ADAL" clId="{D392662C-BCEF-DC48-88B8-081CC7D16086}" dt="2023-05-01T07:56:27.036" v="531" actId="26606"/>
          <ac:spMkLst>
            <pc:docMk/>
            <pc:sldMk cId="698414997" sldId="260"/>
            <ac:spMk id="21" creationId="{AB20E7A4-EC2C-47C8-BE55-65771E3F2EDA}"/>
          </ac:spMkLst>
        </pc:spChg>
        <pc:spChg chg="add">
          <ac:chgData name="Sawyer Mason" userId="ffe1fa8c-6a9f-4d1a-9e5f-5d5786a2dde5" providerId="ADAL" clId="{D392662C-BCEF-DC48-88B8-081CC7D16086}" dt="2023-05-01T07:56:27.036" v="531" actId="26606"/>
          <ac:spMkLst>
            <pc:docMk/>
            <pc:sldMk cId="698414997" sldId="260"/>
            <ac:spMk id="23" creationId="{1CF23DDA-0D09-4FE5-AE88-EBBE5E02467C}"/>
          </ac:spMkLst>
        </pc:spChg>
        <pc:picChg chg="add del mod">
          <ac:chgData name="Sawyer Mason" userId="ffe1fa8c-6a9f-4d1a-9e5f-5d5786a2dde5" providerId="ADAL" clId="{D392662C-BCEF-DC48-88B8-081CC7D16086}" dt="2023-05-01T06:37:00.526" v="184" actId="478"/>
          <ac:picMkLst>
            <pc:docMk/>
            <pc:sldMk cId="698414997" sldId="260"/>
            <ac:picMk id="6" creationId="{91C0D61B-B37A-73A7-3152-05B2BD544D48}"/>
          </ac:picMkLst>
        </pc:picChg>
        <pc:picChg chg="add mod">
          <ac:chgData name="Sawyer Mason" userId="ffe1fa8c-6a9f-4d1a-9e5f-5d5786a2dde5" providerId="ADAL" clId="{D392662C-BCEF-DC48-88B8-081CC7D16086}" dt="2023-05-01T07:56:36.327" v="533" actId="14100"/>
          <ac:picMkLst>
            <pc:docMk/>
            <pc:sldMk cId="698414997" sldId="260"/>
            <ac:picMk id="10" creationId="{DE65BFBF-6767-7099-212F-815E86C4E39D}"/>
          </ac:picMkLst>
        </pc:picChg>
        <pc:cxnChg chg="add">
          <ac:chgData name="Sawyer Mason" userId="ffe1fa8c-6a9f-4d1a-9e5f-5d5786a2dde5" providerId="ADAL" clId="{D392662C-BCEF-DC48-88B8-081CC7D16086}" dt="2023-05-01T07:56:27.036" v="531" actId="26606"/>
          <ac:cxnSpMkLst>
            <pc:docMk/>
            <pc:sldMk cId="698414997" sldId="260"/>
            <ac:cxnSpMk id="19" creationId="{C95D65A1-16CB-407F-993F-2A6D59BCC0C8}"/>
          </ac:cxnSpMkLst>
        </pc:cxnChg>
        <pc:cxnChg chg="add">
          <ac:chgData name="Sawyer Mason" userId="ffe1fa8c-6a9f-4d1a-9e5f-5d5786a2dde5" providerId="ADAL" clId="{D392662C-BCEF-DC48-88B8-081CC7D16086}" dt="2023-05-01T07:56:27.036" v="531" actId="26606"/>
          <ac:cxnSpMkLst>
            <pc:docMk/>
            <pc:sldMk cId="698414997" sldId="260"/>
            <ac:cxnSpMk id="25" creationId="{1766FD2F-248A-4AA1-8078-E26D6E690BB9}"/>
          </ac:cxnSpMkLst>
        </pc:cxnChg>
      </pc:sldChg>
      <pc:sldChg chg="addSp delSp modSp new mod setBg">
        <pc:chgData name="Sawyer Mason" userId="ffe1fa8c-6a9f-4d1a-9e5f-5d5786a2dde5" providerId="ADAL" clId="{D392662C-BCEF-DC48-88B8-081CC7D16086}" dt="2023-05-01T08:13:33.211" v="708" actId="313"/>
        <pc:sldMkLst>
          <pc:docMk/>
          <pc:sldMk cId="109478523" sldId="261"/>
        </pc:sldMkLst>
        <pc:spChg chg="mod">
          <ac:chgData name="Sawyer Mason" userId="ffe1fa8c-6a9f-4d1a-9e5f-5d5786a2dde5" providerId="ADAL" clId="{D392662C-BCEF-DC48-88B8-081CC7D16086}" dt="2023-05-01T08:12:46.713" v="605" actId="20577"/>
          <ac:spMkLst>
            <pc:docMk/>
            <pc:sldMk cId="109478523" sldId="261"/>
            <ac:spMk id="2" creationId="{9F0C8FD7-575F-D5ED-18E2-457E46A0B742}"/>
          </ac:spMkLst>
        </pc:spChg>
        <pc:spChg chg="del">
          <ac:chgData name="Sawyer Mason" userId="ffe1fa8c-6a9f-4d1a-9e5f-5d5786a2dde5" providerId="ADAL" clId="{D392662C-BCEF-DC48-88B8-081CC7D16086}" dt="2023-05-01T06:29:41.117" v="22"/>
          <ac:spMkLst>
            <pc:docMk/>
            <pc:sldMk cId="109478523" sldId="261"/>
            <ac:spMk id="3" creationId="{5D31EF1A-EEE1-7985-8227-86BB07FDEF1B}"/>
          </ac:spMkLst>
        </pc:spChg>
        <pc:spChg chg="mod">
          <ac:chgData name="Sawyer Mason" userId="ffe1fa8c-6a9f-4d1a-9e5f-5d5786a2dde5" providerId="ADAL" clId="{D392662C-BCEF-DC48-88B8-081CC7D16086}" dt="2023-05-01T08:13:33.211" v="708" actId="313"/>
          <ac:spMkLst>
            <pc:docMk/>
            <pc:sldMk cId="109478523" sldId="261"/>
            <ac:spMk id="4" creationId="{7ACCB21E-0333-3298-F1B4-67440F864738}"/>
          </ac:spMkLst>
        </pc:spChg>
        <pc:spChg chg="add">
          <ac:chgData name="Sawyer Mason" userId="ffe1fa8c-6a9f-4d1a-9e5f-5d5786a2dde5" providerId="ADAL" clId="{D392662C-BCEF-DC48-88B8-081CC7D16086}" dt="2023-05-01T08:12:14.441" v="557" actId="26606"/>
          <ac:spMkLst>
            <pc:docMk/>
            <pc:sldMk cId="109478523" sldId="261"/>
            <ac:spMk id="11" creationId="{91C2F78B-DEE8-4195-A196-DFC51BDADFF9}"/>
          </ac:spMkLst>
        </pc:spChg>
        <pc:spChg chg="add">
          <ac:chgData name="Sawyer Mason" userId="ffe1fa8c-6a9f-4d1a-9e5f-5d5786a2dde5" providerId="ADAL" clId="{D392662C-BCEF-DC48-88B8-081CC7D16086}" dt="2023-05-01T08:12:14.441" v="557" actId="26606"/>
          <ac:spMkLst>
            <pc:docMk/>
            <pc:sldMk cId="109478523" sldId="261"/>
            <ac:spMk id="13" creationId="{A1D79D08-4BE8-4799-BE09-5078DFEE2256}"/>
          </ac:spMkLst>
        </pc:spChg>
        <pc:spChg chg="add">
          <ac:chgData name="Sawyer Mason" userId="ffe1fa8c-6a9f-4d1a-9e5f-5d5786a2dde5" providerId="ADAL" clId="{D392662C-BCEF-DC48-88B8-081CC7D16086}" dt="2023-05-01T08:12:14.441" v="557" actId="26606"/>
          <ac:spMkLst>
            <pc:docMk/>
            <pc:sldMk cId="109478523" sldId="261"/>
            <ac:spMk id="17" creationId="{327AB4C5-0719-4E35-87CD-199EB59E3EE5}"/>
          </ac:spMkLst>
        </pc:spChg>
        <pc:spChg chg="add">
          <ac:chgData name="Sawyer Mason" userId="ffe1fa8c-6a9f-4d1a-9e5f-5d5786a2dde5" providerId="ADAL" clId="{D392662C-BCEF-DC48-88B8-081CC7D16086}" dt="2023-05-01T08:12:14.441" v="557" actId="26606"/>
          <ac:spMkLst>
            <pc:docMk/>
            <pc:sldMk cId="109478523" sldId="261"/>
            <ac:spMk id="19" creationId="{A556136B-F847-4828-9D7C-3A2F2118B654}"/>
          </ac:spMkLst>
        </pc:spChg>
        <pc:picChg chg="add mod">
          <ac:chgData name="Sawyer Mason" userId="ffe1fa8c-6a9f-4d1a-9e5f-5d5786a2dde5" providerId="ADAL" clId="{D392662C-BCEF-DC48-88B8-081CC7D16086}" dt="2023-05-01T08:12:27.916" v="560" actId="1076"/>
          <ac:picMkLst>
            <pc:docMk/>
            <pc:sldMk cId="109478523" sldId="261"/>
            <ac:picMk id="6" creationId="{5C30ABCD-9D39-D82C-1043-5BA3D399F85B}"/>
          </ac:picMkLst>
        </pc:picChg>
        <pc:cxnChg chg="add">
          <ac:chgData name="Sawyer Mason" userId="ffe1fa8c-6a9f-4d1a-9e5f-5d5786a2dde5" providerId="ADAL" clId="{D392662C-BCEF-DC48-88B8-081CC7D16086}" dt="2023-05-01T08:12:14.441" v="557" actId="26606"/>
          <ac:cxnSpMkLst>
            <pc:docMk/>
            <pc:sldMk cId="109478523" sldId="261"/>
            <ac:cxnSpMk id="15" creationId="{C95D65A1-16CB-407F-993F-2A6D59BCC0C8}"/>
          </ac:cxnSpMkLst>
        </pc:cxnChg>
        <pc:cxnChg chg="add">
          <ac:chgData name="Sawyer Mason" userId="ffe1fa8c-6a9f-4d1a-9e5f-5d5786a2dde5" providerId="ADAL" clId="{D392662C-BCEF-DC48-88B8-081CC7D16086}" dt="2023-05-01T08:12:14.441" v="557" actId="26606"/>
          <ac:cxnSpMkLst>
            <pc:docMk/>
            <pc:sldMk cId="109478523" sldId="261"/>
            <ac:cxnSpMk id="21" creationId="{8D997AC9-EE0E-4715-BB2E-3B72C08A9D29}"/>
          </ac:cxnSpMkLst>
        </pc:cxnChg>
      </pc:sldChg>
      <pc:sldChg chg="addSp delSp modSp new mod setBg">
        <pc:chgData name="Sawyer Mason" userId="ffe1fa8c-6a9f-4d1a-9e5f-5d5786a2dde5" providerId="ADAL" clId="{D392662C-BCEF-DC48-88B8-081CC7D16086}" dt="2023-05-01T08:45:51.111" v="923" actId="1076"/>
        <pc:sldMkLst>
          <pc:docMk/>
          <pc:sldMk cId="2175956607" sldId="262"/>
        </pc:sldMkLst>
        <pc:spChg chg="mod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2" creationId="{EAC9C602-7EC0-BFB9-D848-58679BB47CD5}"/>
          </ac:spMkLst>
        </pc:spChg>
        <pc:spChg chg="del">
          <ac:chgData name="Sawyer Mason" userId="ffe1fa8c-6a9f-4d1a-9e5f-5d5786a2dde5" providerId="ADAL" clId="{D392662C-BCEF-DC48-88B8-081CC7D16086}" dt="2023-05-01T06:31:47.983" v="24"/>
          <ac:spMkLst>
            <pc:docMk/>
            <pc:sldMk cId="2175956607" sldId="262"/>
            <ac:spMk id="3" creationId="{7F222CEA-75EF-76E0-FE8F-162C4637C80D}"/>
          </ac:spMkLst>
        </pc:spChg>
        <pc:spChg chg="mod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4" creationId="{1F72CD93-622F-DE11-3BF7-DB3F7C37BEAB}"/>
          </ac:spMkLst>
        </pc:spChg>
        <pc:spChg chg="add del mod">
          <ac:chgData name="Sawyer Mason" userId="ffe1fa8c-6a9f-4d1a-9e5f-5d5786a2dde5" providerId="ADAL" clId="{D392662C-BCEF-DC48-88B8-081CC7D16086}" dt="2023-05-01T08:45:37.490" v="917"/>
          <ac:spMkLst>
            <pc:docMk/>
            <pc:sldMk cId="2175956607" sldId="262"/>
            <ac:spMk id="8" creationId="{5D10DD0C-1231-6C47-1869-81AC1BC117E2}"/>
          </ac:spMkLst>
        </pc:spChg>
        <pc:spChg chg="add del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11" creationId="{91C2F78B-DEE8-4195-A196-DFC51BDADFF9}"/>
          </ac:spMkLst>
        </pc:spChg>
        <pc:spChg chg="add del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13" creationId="{A1D79D08-4BE8-4799-BE09-5078DFEE2256}"/>
          </ac:spMkLst>
        </pc:spChg>
        <pc:spChg chg="add del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17" creationId="{5D3B97D3-3894-4963-90C5-4EAA66131938}"/>
          </ac:spMkLst>
        </pc:spChg>
        <pc:spChg chg="add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22" creationId="{91C2F78B-DEE8-4195-A196-DFC51BDADFF9}"/>
          </ac:spMkLst>
        </pc:spChg>
        <pc:spChg chg="add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24" creationId="{A1D79D08-4BE8-4799-BE09-5078DFEE2256}"/>
          </ac:spMkLst>
        </pc:spChg>
        <pc:spChg chg="add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28" creationId="{327AB4C5-0719-4E35-87CD-199EB59E3EE5}"/>
          </ac:spMkLst>
        </pc:spChg>
        <pc:spChg chg="add">
          <ac:chgData name="Sawyer Mason" userId="ffe1fa8c-6a9f-4d1a-9e5f-5d5786a2dde5" providerId="ADAL" clId="{D392662C-BCEF-DC48-88B8-081CC7D16086}" dt="2023-05-01T08:45:46.321" v="921" actId="26606"/>
          <ac:spMkLst>
            <pc:docMk/>
            <pc:sldMk cId="2175956607" sldId="262"/>
            <ac:spMk id="30" creationId="{3F51EE1E-6258-4F09-963A-853315C6FBC0}"/>
          </ac:spMkLst>
        </pc:spChg>
        <pc:picChg chg="add del mod">
          <ac:chgData name="Sawyer Mason" userId="ffe1fa8c-6a9f-4d1a-9e5f-5d5786a2dde5" providerId="ADAL" clId="{D392662C-BCEF-DC48-88B8-081CC7D16086}" dt="2023-05-01T08:34:37.326" v="914" actId="478"/>
          <ac:picMkLst>
            <pc:docMk/>
            <pc:sldMk cId="2175956607" sldId="262"/>
            <ac:picMk id="6" creationId="{BD6F3467-AD8D-A274-9F95-6EFCBAF949DB}"/>
          </ac:picMkLst>
        </pc:picChg>
        <pc:picChg chg="add mod">
          <ac:chgData name="Sawyer Mason" userId="ffe1fa8c-6a9f-4d1a-9e5f-5d5786a2dde5" providerId="ADAL" clId="{D392662C-BCEF-DC48-88B8-081CC7D16086}" dt="2023-05-01T08:45:51.111" v="923" actId="1076"/>
          <ac:picMkLst>
            <pc:docMk/>
            <pc:sldMk cId="2175956607" sldId="262"/>
            <ac:picMk id="10" creationId="{4C83B859-4CB8-726D-0DF2-1D1A921B2BD8}"/>
          </ac:picMkLst>
        </pc:picChg>
        <pc:cxnChg chg="add del">
          <ac:chgData name="Sawyer Mason" userId="ffe1fa8c-6a9f-4d1a-9e5f-5d5786a2dde5" providerId="ADAL" clId="{D392662C-BCEF-DC48-88B8-081CC7D16086}" dt="2023-05-01T08:45:46.321" v="921" actId="26606"/>
          <ac:cxnSpMkLst>
            <pc:docMk/>
            <pc:sldMk cId="2175956607" sldId="262"/>
            <ac:cxnSpMk id="15" creationId="{C95D65A1-16CB-407F-993F-2A6D59BCC0C8}"/>
          </ac:cxnSpMkLst>
        </pc:cxnChg>
        <pc:cxnChg chg="add">
          <ac:chgData name="Sawyer Mason" userId="ffe1fa8c-6a9f-4d1a-9e5f-5d5786a2dde5" providerId="ADAL" clId="{D392662C-BCEF-DC48-88B8-081CC7D16086}" dt="2023-05-01T08:45:46.321" v="921" actId="26606"/>
          <ac:cxnSpMkLst>
            <pc:docMk/>
            <pc:sldMk cId="2175956607" sldId="262"/>
            <ac:cxnSpMk id="26" creationId="{C95D65A1-16CB-407F-993F-2A6D59BCC0C8}"/>
          </ac:cxnSpMkLst>
        </pc:cxnChg>
        <pc:cxnChg chg="add">
          <ac:chgData name="Sawyer Mason" userId="ffe1fa8c-6a9f-4d1a-9e5f-5d5786a2dde5" providerId="ADAL" clId="{D392662C-BCEF-DC48-88B8-081CC7D16086}" dt="2023-05-01T08:45:46.321" v="921" actId="26606"/>
          <ac:cxnSpMkLst>
            <pc:docMk/>
            <pc:sldMk cId="2175956607" sldId="262"/>
            <ac:cxnSpMk id="32" creationId="{7FA07B03-7E5B-4F33-A494-D72BC5BEB0BF}"/>
          </ac:cxnSpMkLst>
        </pc:cxnChg>
      </pc:sldChg>
      <pc:sldChg chg="addSp delSp modSp new mod delAnim modAnim">
        <pc:chgData name="Sawyer Mason" userId="ffe1fa8c-6a9f-4d1a-9e5f-5d5786a2dde5" providerId="ADAL" clId="{D392662C-BCEF-DC48-88B8-081CC7D16086}" dt="2023-05-01T08:45:14.958" v="916" actId="1076"/>
        <pc:sldMkLst>
          <pc:docMk/>
          <pc:sldMk cId="270099217" sldId="263"/>
        </pc:sldMkLst>
        <pc:spChg chg="mod">
          <ac:chgData name="Sawyer Mason" userId="ffe1fa8c-6a9f-4d1a-9e5f-5d5786a2dde5" providerId="ADAL" clId="{D392662C-BCEF-DC48-88B8-081CC7D16086}" dt="2023-05-01T07:20:46.728" v="221" actId="1076"/>
          <ac:spMkLst>
            <pc:docMk/>
            <pc:sldMk cId="270099217" sldId="263"/>
            <ac:spMk id="2" creationId="{0F48E5F1-1C2D-A44B-5B15-AF2519AAB333}"/>
          </ac:spMkLst>
        </pc:spChg>
        <pc:spChg chg="del">
          <ac:chgData name="Sawyer Mason" userId="ffe1fa8c-6a9f-4d1a-9e5f-5d5786a2dde5" providerId="ADAL" clId="{D392662C-BCEF-DC48-88B8-081CC7D16086}" dt="2023-05-01T07:20:30.325" v="218"/>
          <ac:spMkLst>
            <pc:docMk/>
            <pc:sldMk cId="270099217" sldId="263"/>
            <ac:spMk id="3" creationId="{E5516584-F33B-1A17-9F49-5B96DB72528C}"/>
          </ac:spMkLst>
        </pc:spChg>
        <pc:spChg chg="add del mod">
          <ac:chgData name="Sawyer Mason" userId="ffe1fa8c-6a9f-4d1a-9e5f-5d5786a2dde5" providerId="ADAL" clId="{D392662C-BCEF-DC48-88B8-081CC7D16086}" dt="2023-05-01T08:45:12.030" v="915"/>
          <ac:spMkLst>
            <pc:docMk/>
            <pc:sldMk cId="270099217" sldId="263"/>
            <ac:spMk id="6" creationId="{74F4C078-EF14-618B-DC46-D5FC9219EABD}"/>
          </ac:spMkLst>
        </pc:spChg>
        <pc:picChg chg="add del mod">
          <ac:chgData name="Sawyer Mason" userId="ffe1fa8c-6a9f-4d1a-9e5f-5d5786a2dde5" providerId="ADAL" clId="{D392662C-BCEF-DC48-88B8-081CC7D16086}" dt="2023-05-01T08:34:34.615" v="913" actId="478"/>
          <ac:picMkLst>
            <pc:docMk/>
            <pc:sldMk cId="270099217" sldId="263"/>
            <ac:picMk id="4" creationId="{0B834C81-04C5-F7CD-19AF-21698BDA5BA0}"/>
          </ac:picMkLst>
        </pc:picChg>
        <pc:picChg chg="add mod">
          <ac:chgData name="Sawyer Mason" userId="ffe1fa8c-6a9f-4d1a-9e5f-5d5786a2dde5" providerId="ADAL" clId="{D392662C-BCEF-DC48-88B8-081CC7D16086}" dt="2023-05-01T08:45:14.958" v="916" actId="1076"/>
          <ac:picMkLst>
            <pc:docMk/>
            <pc:sldMk cId="270099217" sldId="263"/>
            <ac:picMk id="7" creationId="{5E1A61FC-346A-43BC-F6EC-506AECFA341F}"/>
          </ac:picMkLst>
        </pc:picChg>
      </pc:sldChg>
      <pc:sldChg chg="addSp modSp new mod setBg">
        <pc:chgData name="Sawyer Mason" userId="ffe1fa8c-6a9f-4d1a-9e5f-5d5786a2dde5" providerId="ADAL" clId="{D392662C-BCEF-DC48-88B8-081CC7D16086}" dt="2023-05-01T06:41:30.214" v="216" actId="26606"/>
        <pc:sldMkLst>
          <pc:docMk/>
          <pc:sldMk cId="2615742504" sldId="264"/>
        </pc:sldMkLst>
        <pc:spChg chg="mod">
          <ac:chgData name="Sawyer Mason" userId="ffe1fa8c-6a9f-4d1a-9e5f-5d5786a2dde5" providerId="ADAL" clId="{D392662C-BCEF-DC48-88B8-081CC7D16086}" dt="2023-05-01T06:41:30.214" v="216" actId="26606"/>
          <ac:spMkLst>
            <pc:docMk/>
            <pc:sldMk cId="2615742504" sldId="264"/>
            <ac:spMk id="2" creationId="{3719E634-CC52-0F12-7E60-1CD4768345CD}"/>
          </ac:spMkLst>
        </pc:spChg>
        <pc:spChg chg="mod">
          <ac:chgData name="Sawyer Mason" userId="ffe1fa8c-6a9f-4d1a-9e5f-5d5786a2dde5" providerId="ADAL" clId="{D392662C-BCEF-DC48-88B8-081CC7D16086}" dt="2023-05-01T06:41:30.214" v="216" actId="26606"/>
          <ac:spMkLst>
            <pc:docMk/>
            <pc:sldMk cId="2615742504" sldId="264"/>
            <ac:spMk id="3" creationId="{430BF498-AB80-7657-C9D7-5A5802CC2B4E}"/>
          </ac:spMkLst>
        </pc:spChg>
        <pc:spChg chg="add">
          <ac:chgData name="Sawyer Mason" userId="ffe1fa8c-6a9f-4d1a-9e5f-5d5786a2dde5" providerId="ADAL" clId="{D392662C-BCEF-DC48-88B8-081CC7D16086}" dt="2023-05-01T06:41:30.214" v="216" actId="26606"/>
          <ac:spMkLst>
            <pc:docMk/>
            <pc:sldMk cId="2615742504" sldId="264"/>
            <ac:spMk id="8" creationId="{4E5B79A0-69AD-4CBD-897F-32C7A2BA2FBB}"/>
          </ac:spMkLst>
        </pc:spChg>
        <pc:spChg chg="add">
          <ac:chgData name="Sawyer Mason" userId="ffe1fa8c-6a9f-4d1a-9e5f-5d5786a2dde5" providerId="ADAL" clId="{D392662C-BCEF-DC48-88B8-081CC7D16086}" dt="2023-05-01T06:41:30.214" v="216" actId="26606"/>
          <ac:spMkLst>
            <pc:docMk/>
            <pc:sldMk cId="2615742504" sldId="264"/>
            <ac:spMk id="10" creationId="{74270B3E-3C96-4381-9F21-EC83F1E1A0FD}"/>
          </ac:spMkLst>
        </pc:spChg>
        <pc:spChg chg="add">
          <ac:chgData name="Sawyer Mason" userId="ffe1fa8c-6a9f-4d1a-9e5f-5d5786a2dde5" providerId="ADAL" clId="{D392662C-BCEF-DC48-88B8-081CC7D16086}" dt="2023-05-01T06:41:30.214" v="216" actId="26606"/>
          <ac:spMkLst>
            <pc:docMk/>
            <pc:sldMk cId="2615742504" sldId="264"/>
            <ac:spMk id="14" creationId="{7C2F33EB-E7CB-4EE9-BBBF-D632F5C00EAE}"/>
          </ac:spMkLst>
        </pc:spChg>
        <pc:cxnChg chg="add">
          <ac:chgData name="Sawyer Mason" userId="ffe1fa8c-6a9f-4d1a-9e5f-5d5786a2dde5" providerId="ADAL" clId="{D392662C-BCEF-DC48-88B8-081CC7D16086}" dt="2023-05-01T06:41:30.214" v="216" actId="26606"/>
          <ac:cxnSpMkLst>
            <pc:docMk/>
            <pc:sldMk cId="2615742504" sldId="264"/>
            <ac:cxnSpMk id="12" creationId="{071DF4C0-7A22-4E59-9E9C-BD2E245364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5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7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8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2AE0-FF45-ABC3-AABC-81661F6BA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429000"/>
            <a:ext cx="4953000" cy="2285993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CS-150-Final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C9C36-A66C-C6E9-2965-EAF852E3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6378" y="1181101"/>
            <a:ext cx="2802620" cy="121157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Sawyer Mason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05715A38-4EE7-9F99-246F-959FEEB28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0" r="8669"/>
          <a:stretch/>
        </p:blipFill>
        <p:spPr>
          <a:xfrm>
            <a:off x="20" y="10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494AC-7ADD-D7D3-32FC-57C29DB2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overview 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0643B2-A1ED-AEDD-C41D-1B1BE6A72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966" y="982059"/>
            <a:ext cx="6885326" cy="458856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7C8AE-1D4D-0774-D222-0F13F943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6" y="2538667"/>
            <a:ext cx="5595452" cy="1532210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code from a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Selectable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Saves all passwords in a callable dictionary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4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91134-9E48-1D91-2F26-62FE5C12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and initialization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0C4579-7374-A5A7-5EA0-6DBD7599C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984" y="2787122"/>
            <a:ext cx="10349015" cy="9572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78A66-C2A7-BAA0-36CE-92EC5ECBF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3548" y="3362266"/>
            <a:ext cx="5595452" cy="2352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Defines entire class</a:t>
            </a:r>
            <a:endParaRPr lang="en-US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Possible characters for password</a:t>
            </a:r>
            <a:endParaRPr lang="en-US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Creates initial empty dictionary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51465132-EAE1-4917-B19B-CBF1591F8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76D45-D9C9-8AA2-264C-0D462CEB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571308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Password generation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9F53A-76A8-1841-B351-2B5294E8B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1" y="2514601"/>
            <a:ext cx="3570987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Method to generate initial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Uses for loop to generate each random character based on inputted length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50D4A-6052-9D88-7577-E3A828912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755" y="2782145"/>
            <a:ext cx="10874802" cy="924355"/>
          </a:xfrm>
          <a:prstGeom prst="rect">
            <a:avLst/>
          </a:prstGeom>
        </p:spPr>
      </p:pic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7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17220-7246-8DD5-DB1C-BD6177A1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08" y="3429000"/>
            <a:ext cx="3894412" cy="1916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Keyword pairing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65BFBF-6767-7099-212F-815E86C4E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70" y="1512227"/>
            <a:ext cx="10071930" cy="8812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4D644-2AE5-E07F-CDAE-72C2E274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3548" y="3362266"/>
            <a:ext cx="5595452" cy="2352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1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56136B-F847-4828-9D7C-3A2F2118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03" y="-4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C8FD7-575F-D5ED-18E2-457E46A0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099"/>
            <a:ext cx="3965840" cy="1455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dictionary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30ABCD-9D39-D82C-1043-5BA3D399F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922" y="2799898"/>
            <a:ext cx="10236875" cy="5886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CB21E-0333-3298-F1B4-67440F86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3706041"/>
            <a:ext cx="4953000" cy="2008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 for recall of full dictionary with all passwords and keywords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9C602-7EC0-BFB9-D848-58679BB4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2CD93-622F-DE11-3BF7-DB3F7C37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1" y="2332026"/>
            <a:ext cx="4953000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 user to generate multiple passwords at one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while loop to continue until user enters “done”</a:t>
            </a:r>
          </a:p>
        </p:txBody>
      </p:sp>
      <p:pic>
        <p:nvPicPr>
          <p:cNvPr id="10" name="Content Placeholder 9" descr="Text&#10;&#10;Description automatically generated with low confidence">
            <a:extLst>
              <a:ext uri="{FF2B5EF4-FFF2-40B4-BE49-F238E27FC236}">
                <a16:creationId xmlns:a16="http://schemas.microsoft.com/office/drawing/2014/main" id="{4C83B859-4CB8-726D-0DF2-1D1A921B2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33" y="3963919"/>
            <a:ext cx="7545703" cy="132049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5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5F1-1C2D-A44B-5B15-AF2519A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315723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Demonstration Video</a:t>
            </a:r>
          </a:p>
        </p:txBody>
      </p:sp>
      <p:pic>
        <p:nvPicPr>
          <p:cNvPr id="7" name="CS-150-Final_Pres_vid.mp4">
            <a:hlinkClick r:id="" action="ppaction://media"/>
            <a:extLst>
              <a:ext uri="{FF2B5EF4-FFF2-40B4-BE49-F238E27FC236}">
                <a16:creationId xmlns:a16="http://schemas.microsoft.com/office/drawing/2014/main" id="{5E1A61FC-346A-43BC-F6EC-506AECFA341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2466" y="2060576"/>
            <a:ext cx="5707063" cy="3567112"/>
          </a:xfrm>
        </p:spPr>
      </p:pic>
    </p:spTree>
    <p:extLst>
      <p:ext uri="{BB962C8B-B14F-4D97-AF65-F5344CB8AC3E}">
        <p14:creationId xmlns:p14="http://schemas.microsoft.com/office/powerpoint/2010/main" val="2700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E634-CC52-0F12-7E60-1CD47683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BF498-AB80-7657-C9D7-5A5802CC2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listening.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250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102</Words>
  <Application>Microsoft Macintosh PowerPoint</Application>
  <PresentationFormat>Widescreen</PresentationFormat>
  <Paragraphs>23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CS-150-Final project</vt:lpstr>
      <vt:lpstr>Code overview </vt:lpstr>
      <vt:lpstr>Class and initialization</vt:lpstr>
      <vt:lpstr>Password generation</vt:lpstr>
      <vt:lpstr>Keyword pairing</vt:lpstr>
      <vt:lpstr>dictionary</vt:lpstr>
      <vt:lpstr>While loop</vt:lpstr>
      <vt:lpstr>Demonstration Video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CS-150-Final project</dc:title>
  <dc:creator>Sawyer Mason</dc:creator>
  <cp:lastModifiedBy>Sawyer Mason</cp:lastModifiedBy>
  <cp:revision>1</cp:revision>
  <dcterms:created xsi:type="dcterms:W3CDTF">2023-05-01T06:16:56Z</dcterms:created>
  <dcterms:modified xsi:type="dcterms:W3CDTF">2023-05-01T08:45:57Z</dcterms:modified>
</cp:coreProperties>
</file>