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my Colle Fa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05T12:20:24.889">
    <p:pos x="6000" y="0"/>
    <p:text>javais prevu ça pour les technologies utilisées dh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b9c2bb2f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b9c2bb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4b9c2bb2f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b9c2bb2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4b9c2bb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b9c2bb2f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4b9c2bb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d4b9c2bb2f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4b9c2bb2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4b9c2bb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4b9c2bb2f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b9c2bb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4b9c2bb2f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b9c2bb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4b9c2bb2f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edcc8010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edcc801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d3edcc8010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b9c2bb2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d4b9c2bb2f_4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b9c2bb2f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d4b9c2bb2f_4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4b9c2bb2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d4b9c2bb2f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b9c2bb2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b9c2bb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4b9c2bb2f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b9c2bb2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4b9c2bb2f_4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b9c2bb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d4b9c2bb2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3edcc8010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d3edcc8010_6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b9c2bb2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b9c2bb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4b9c2bb2f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4b9c2bb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d4b9c2bb2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770f60d8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770f60d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770f60d8f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edcc8010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edcc801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3edcc8010_3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edcc8010_3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edcc801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3edcc8010_3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b9c2bb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4b9c2bb2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47813" y="3500438"/>
            <a:ext cx="6048375" cy="1511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47813" y="5157788"/>
            <a:ext cx="6045200" cy="5032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627313" y="11747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61695" y="2151856"/>
            <a:ext cx="5976937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481807" y="175419"/>
            <a:ext cx="5976937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Georgi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Georgia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Georgia"/>
              <a:buNone/>
              <a:defRPr b="0" i="0" sz="28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eorgia"/>
              <a:buNone/>
              <a:defRPr b="0" i="0" sz="24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68313" y="22764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22764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3" y="188913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1547825" y="3429002"/>
            <a:ext cx="6048300" cy="1728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r>
              <a:rPr b="1" i="1" lang="ru-RU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ru-RU" sz="3300">
                <a:latin typeface="Arial"/>
                <a:ea typeface="Arial"/>
                <a:cs typeface="Arial"/>
                <a:sym typeface="Arial"/>
              </a:rPr>
              <a:t>ovid-19 Progression modeler</a:t>
            </a:r>
            <a:r>
              <a:rPr b="1" i="1" lang="ru-RU" sz="5000"/>
              <a:t> </a:t>
            </a:r>
            <a:br>
              <a:rPr lang="ru-RU"/>
            </a:b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547813" y="5230813"/>
            <a:ext cx="6048375" cy="5032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725" y="52340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technique</a:t>
            </a:r>
            <a:endParaRPr b="1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1908175" y="1279950"/>
            <a:ext cx="7235700" cy="51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6472" t="0"/>
          <a:stretch/>
        </p:blipFill>
        <p:spPr>
          <a:xfrm>
            <a:off x="2149050" y="1802725"/>
            <a:ext cx="6767401" cy="4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Technologies utilisées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25" y="1938000"/>
            <a:ext cx="1603374" cy="160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700" y="4087050"/>
            <a:ext cx="1603375" cy="180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7600" y="3937473"/>
            <a:ext cx="2460350" cy="12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6525" y="2325650"/>
            <a:ext cx="2971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53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3800"/>
              <a:t>Diagramme de cas d’utilisation</a:t>
            </a:r>
            <a:endParaRPr b="1" sz="6500"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Diagramme de cas d’utilisation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2723" r="0" t="3316"/>
          <a:stretch/>
        </p:blipFill>
        <p:spPr>
          <a:xfrm>
            <a:off x="1833025" y="1600200"/>
            <a:ext cx="7128674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Présentation des modules</a:t>
            </a:r>
            <a:endParaRPr b="1" sz="4700"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DATA ACQUISITION</a:t>
            </a:r>
            <a:endParaRPr b="1" sz="4700"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00">
                <a:solidFill>
                  <a:schemeClr val="dk1"/>
                </a:solidFill>
              </a:rPr>
              <a:t>DATA ACQUISITION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Dans ce module , il s’agira d’extraire les communiqués à partir du site du Ministere de la santé mais également de pouvoir manipuler ces données.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DATA LOADER</a:t>
            </a:r>
            <a:endParaRPr b="1" sz="4700"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1908175" y="476250"/>
            <a:ext cx="6840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1908175" y="1600200"/>
            <a:ext cx="6840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67"/>
            <a:ext cx="9144001" cy="684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DATA EXPLORER</a:t>
            </a:r>
            <a:endParaRPr b="1" sz="4700"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Membres du groupe</a:t>
            </a:r>
            <a:endParaRPr b="1" sz="4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902625" y="1839425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S</a:t>
            </a: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OKHNA KHADIJATOU BA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LOUISE BAMPOKY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FATOUMATA LAMARANA BARRY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SOKHNA MAIMOUNA DIOP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AMY COLLE FALL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EA9999"/>
                </a:highlight>
              </a:rPr>
              <a:t>ZEINAB MBAYE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0" name="Google Shape;320;p44"/>
          <p:cNvSpPr txBox="1"/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900">
                <a:solidFill>
                  <a:schemeClr val="dk1"/>
                </a:solidFill>
              </a:rPr>
              <a:t>DATA EXPLORER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2303400" y="1428688"/>
            <a:ext cx="6840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rPr lang="ru-RU"/>
              <a:t>   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168" y="1428700"/>
            <a:ext cx="2675207" cy="17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175" y="3560263"/>
            <a:ext cx="5715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9375" y="5093963"/>
            <a:ext cx="3705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1908175" y="476250"/>
            <a:ext cx="6840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900">
                <a:solidFill>
                  <a:schemeClr val="dk1"/>
                </a:solidFill>
              </a:rPr>
              <a:t>DATA EXPLORER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1908175" y="1600200"/>
            <a:ext cx="6840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60" y="1671500"/>
            <a:ext cx="6977829" cy="47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8" name="Google Shape;338;p46"/>
          <p:cNvSpPr txBox="1"/>
          <p:nvPr>
            <p:ph type="title"/>
          </p:nvPr>
        </p:nvSpPr>
        <p:spPr>
          <a:xfrm>
            <a:off x="1908175" y="476250"/>
            <a:ext cx="6840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900">
                <a:solidFill>
                  <a:schemeClr val="dk1"/>
                </a:solidFill>
              </a:rPr>
              <a:t>DATA EXPLORER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1908175" y="1600200"/>
            <a:ext cx="6840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Char char="•"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75" y="1133075"/>
            <a:ext cx="7240000" cy="48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Conclusion</a:t>
            </a:r>
            <a:endParaRPr b="1" sz="4700"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400">
                <a:solidFill>
                  <a:schemeClr val="dk1"/>
                </a:solidFill>
              </a:rPr>
              <a:t>PLAN</a:t>
            </a:r>
            <a:endParaRPr b="1" sz="3400"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Présentation</a:t>
            </a:r>
            <a:r>
              <a:rPr b="1" lang="ru-RU">
                <a:solidFill>
                  <a:schemeClr val="dk1"/>
                </a:solidFill>
              </a:rPr>
              <a:t> du projet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Contexte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Architecture</a:t>
            </a:r>
            <a:r>
              <a:rPr b="1" lang="ru-RU">
                <a:solidFill>
                  <a:schemeClr val="dk1"/>
                </a:solidFill>
              </a:rPr>
              <a:t> </a:t>
            </a:r>
            <a:r>
              <a:rPr b="1" lang="ru-RU">
                <a:solidFill>
                  <a:schemeClr val="dk1"/>
                </a:solidFill>
              </a:rPr>
              <a:t>technique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Diagramme</a:t>
            </a:r>
            <a:r>
              <a:rPr b="1" lang="ru-RU">
                <a:solidFill>
                  <a:schemeClr val="dk1"/>
                </a:solidFill>
              </a:rPr>
              <a:t> de cas </a:t>
            </a:r>
            <a:r>
              <a:rPr b="1" lang="ru-RU">
                <a:solidFill>
                  <a:schemeClr val="dk1"/>
                </a:solidFill>
              </a:rPr>
              <a:t>d'utilisation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Présentation des modules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ru-RU">
                <a:solidFill>
                  <a:schemeClr val="dk1"/>
                </a:solidFill>
              </a:rPr>
              <a:t>Simulation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Présentation du projet</a:t>
            </a:r>
            <a:endParaRPr b="1" sz="47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700"/>
              <a:t>Organisation</a:t>
            </a:r>
            <a:endParaRPr b="1" sz="47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Organisation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50" y="1600200"/>
            <a:ext cx="6616750" cy="5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400">
                <a:solidFill>
                  <a:schemeClr val="dk1"/>
                </a:solidFill>
              </a:rPr>
              <a:t>Modèle de Belbin</a:t>
            </a:r>
            <a:endParaRPr b="1" sz="3400"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SOKHNA KHADIJATOU BA : 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organisa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</a:rPr>
              <a:t>teur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LOUISE BAMPOKY : 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coordina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</a:rPr>
              <a:t>t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eur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FATOUMATA LAMARANA BARRY : 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promo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</a:rPr>
              <a:t>teur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SOKHNA MAIMOUNA DIOP : 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propulseur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AMY COLLE FALL : 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sou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</a:rPr>
              <a:t>tien 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ZEINAB MBAYE :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 perfec</a:t>
            </a:r>
            <a:r>
              <a:rPr b="1" lang="ru-RU">
                <a:solidFill>
                  <a:schemeClr val="dk1"/>
                </a:solidFill>
                <a:highlight>
                  <a:srgbClr val="E06666"/>
                </a:highlight>
              </a:rPr>
              <a:t>tionneur</a:t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Répar</a:t>
            </a:r>
            <a:r>
              <a:rPr b="1" lang="ru-RU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ru-RU" sz="3000">
                <a:solidFill>
                  <a:schemeClr val="dk1"/>
                </a:solidFill>
              </a:rPr>
              <a:t>i</a:t>
            </a:r>
            <a:r>
              <a:rPr b="1" lang="ru-RU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b="1" lang="ru-RU" sz="3000">
                <a:solidFill>
                  <a:schemeClr val="dk1"/>
                </a:solidFill>
              </a:rPr>
              <a:t>on des </a:t>
            </a:r>
            <a:r>
              <a:rPr b="1"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tâ</a:t>
            </a:r>
            <a:r>
              <a:rPr b="1" lang="ru-RU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ches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75" y="1074900"/>
            <a:ext cx="6985350" cy="5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6553200" y="6381750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95300" y="1700231"/>
            <a:ext cx="8350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5300"/>
          </a:p>
          <a:p>
            <a:pPr indent="0" lvl="0" marL="45720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4400"/>
              <a:t>Architecture technique</a:t>
            </a:r>
            <a:endParaRPr b="1" sz="710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88" y="5257800"/>
            <a:ext cx="3545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