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Person(AL)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: </a:t>
            </a:r>
            <a:r>
              <a:rPr lang="en-US" dirty="0" smtClean="0"/>
              <a:t>Julian</a:t>
            </a:r>
            <a:r>
              <a:rPr lang="en-US" dirty="0" smtClean="0"/>
              <a:t>, Kimberly, and Michael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is designed to help children and teenagers stay organized for school and adapt to the  routine of the users lifestyle. </a:t>
            </a:r>
          </a:p>
          <a:p>
            <a:r>
              <a:rPr lang="en-US" dirty="0" smtClean="0"/>
              <a:t>When rotated horizontally, the app consists of a Calendar view as well as buttons to add/drop events. </a:t>
            </a:r>
          </a:p>
          <a:p>
            <a:r>
              <a:rPr lang="en-US" dirty="0" smtClean="0"/>
              <a:t>In the app you will be able to input your class schedule and record your homework, events, projects, </a:t>
            </a:r>
            <a:r>
              <a:rPr lang="en-US" dirty="0" err="1" smtClean="0"/>
              <a:t>etc</a:t>
            </a:r>
            <a:r>
              <a:rPr lang="en-US" dirty="0" smtClean="0"/>
              <a:t> that you plan to work on throughout each week. </a:t>
            </a:r>
          </a:p>
          <a:p>
            <a:r>
              <a:rPr lang="en-US" dirty="0" smtClean="0"/>
              <a:t>This app will help you keep up with what’s due when and create a more efficient way to stay organized for school.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theme of the app will focus around a sketch book atmosphere that helps the consumer feel more comfortable with the app.</a:t>
            </a:r>
          </a:p>
          <a:p>
            <a:r>
              <a:rPr lang="en-US" dirty="0" smtClean="0"/>
              <a:t>Incorporated into the app will be everyday sketches that children draw in their notebooks as backgrounds of the app.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-Black and White sketchbook style with an occasional splash of color.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-Drawings to establish personality and help draw the consumers 	attentions.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this app different from other organizer apps?</a:t>
            </a:r>
          </a:p>
          <a:p>
            <a:pPr lvl="1"/>
            <a:r>
              <a:rPr lang="en-US" dirty="0" smtClean="0"/>
              <a:t>This app will have pre made templates to allow the student to input information quickly whenever he or she is free. </a:t>
            </a:r>
          </a:p>
          <a:p>
            <a:pPr lvl="1"/>
            <a:r>
              <a:rPr lang="en-US" dirty="0" err="1" smtClean="0"/>
              <a:t>personAL</a:t>
            </a:r>
            <a:r>
              <a:rPr lang="en-US" dirty="0" smtClean="0"/>
              <a:t> will have custom fields tailored to each student. This includes but not limited to fields of textbook, workbook, essay, events, afterschool reminders, picture notes, review, and a custom template creator.</a:t>
            </a:r>
          </a:p>
          <a:p>
            <a:pPr lvl="1"/>
            <a:r>
              <a:rPr lang="en-US" dirty="0" smtClean="0"/>
              <a:t>In each field you should be able to input </a:t>
            </a:r>
            <a:r>
              <a:rPr lang="en-US" dirty="0" smtClean="0"/>
              <a:t>quickly data </a:t>
            </a:r>
            <a:r>
              <a:rPr lang="en-US" dirty="0" smtClean="0"/>
              <a:t>such as page numbers, number of problems, even or odds, due date, and place each subject based on the content of 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NFC tag </a:t>
            </a:r>
          </a:p>
          <a:p>
            <a:r>
              <a:rPr lang="en-US" dirty="0" smtClean="0"/>
              <a:t>Graphics </a:t>
            </a:r>
          </a:p>
          <a:p>
            <a:pPr lvl="1"/>
            <a:r>
              <a:rPr lang="en-US" dirty="0" smtClean="0"/>
              <a:t>Buttons with background pictures </a:t>
            </a:r>
          </a:p>
          <a:p>
            <a:pPr lvl="1"/>
            <a:r>
              <a:rPr lang="en-US" dirty="0" smtClean="0"/>
              <a:t>Mean teacher/ Nice teacher icons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1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</TotalTime>
  <Words>288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Person(AL)</vt:lpstr>
      <vt:lpstr>What does it do ?</vt:lpstr>
      <vt:lpstr>Overview</vt:lpstr>
      <vt:lpstr>Style and Design</vt:lpstr>
      <vt:lpstr>Special Functions </vt:lpstr>
      <vt:lpstr>Additional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Person(AL)</dc:title>
  <dc:creator>kimberly</dc:creator>
  <cp:lastModifiedBy>kimberly</cp:lastModifiedBy>
  <cp:revision>8</cp:revision>
  <dcterms:created xsi:type="dcterms:W3CDTF">2015-06-22T03:08:37Z</dcterms:created>
  <dcterms:modified xsi:type="dcterms:W3CDTF">2015-06-22T14:50:20Z</dcterms:modified>
</cp:coreProperties>
</file>