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 name="Shape 13"/>
          <p:cNvSpPr txBox="1"/>
          <p:nvPr>
            <p:ph type="ctrTitle"/>
          </p:nvPr>
        </p:nvSpPr>
        <p:spPr>
          <a:xfrm>
            <a:off x="1371600" y="1803405"/>
            <a:ext cx="9448800" cy="1825096"/>
          </a:xfrm>
          <a:prstGeom prst="rect">
            <a:avLst/>
          </a:prstGeom>
          <a:noFill/>
          <a:ln>
            <a:noFill/>
          </a:ln>
        </p:spPr>
        <p:txBody>
          <a:bodyPr anchorCtr="0" anchor="b" bIns="91425" lIns="91425" rIns="91425" tIns="91425"/>
          <a:lstStyle>
            <a:lvl1pPr indent="0" marL="0" marR="0" rtl="0" algn="l">
              <a:lnSpc>
                <a:spcPct val="90000"/>
              </a:lnSpc>
              <a:spcBef>
                <a:spcPts val="0"/>
              </a:spcBef>
              <a:buClr>
                <a:schemeClr val="lt1"/>
              </a:buClr>
              <a:buFont typeface="Century Gothic"/>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4" name="Shape 14"/>
          <p:cNvSpPr txBox="1"/>
          <p:nvPr>
            <p:ph idx="1" type="subTitle"/>
          </p:nvPr>
        </p:nvSpPr>
        <p:spPr>
          <a:xfrm>
            <a:off x="1371600" y="3632201"/>
            <a:ext cx="9448800" cy="685799"/>
          </a:xfrm>
          <a:prstGeom prst="rect">
            <a:avLst/>
          </a:prstGeom>
          <a:noFill/>
          <a:ln>
            <a:noFill/>
          </a:ln>
        </p:spPr>
        <p:txBody>
          <a:bodyPr anchorCtr="0" anchor="t" bIns="91425" lIns="91425" rIns="91425" tIns="91425"/>
          <a:lstStyle>
            <a:lvl1pPr indent="0" marL="0" marR="0" rtl="0" algn="l">
              <a:lnSpc>
                <a:spcPct val="90000"/>
              </a:lnSpc>
              <a:spcBef>
                <a:spcPts val="1000"/>
              </a:spcBef>
              <a:buClr>
                <a:schemeClr val="lt1"/>
              </a:buClr>
              <a:buFont typeface="Arial"/>
              <a:buNone/>
              <a:defRPr/>
            </a:lvl1pPr>
            <a:lvl2pPr indent="0" marL="457200" marR="0" rtl="0" algn="ctr">
              <a:lnSpc>
                <a:spcPct val="90000"/>
              </a:lnSpc>
              <a:spcBef>
                <a:spcPts val="500"/>
              </a:spcBef>
              <a:buClr>
                <a:schemeClr val="lt1"/>
              </a:buClr>
              <a:buFont typeface="Arial"/>
              <a:buNone/>
              <a:defRPr/>
            </a:lvl2pPr>
            <a:lvl3pPr indent="0" marL="914400" marR="0" rtl="0" algn="ctr">
              <a:lnSpc>
                <a:spcPct val="90000"/>
              </a:lnSpc>
              <a:spcBef>
                <a:spcPts val="500"/>
              </a:spcBef>
              <a:buClr>
                <a:schemeClr val="lt1"/>
              </a:buClr>
              <a:buFont typeface="Arial"/>
              <a:buNone/>
              <a:defRPr/>
            </a:lvl3pPr>
            <a:lvl4pPr indent="0" marL="1371600" marR="0" rtl="0" algn="ctr">
              <a:lnSpc>
                <a:spcPct val="90000"/>
              </a:lnSpc>
              <a:spcBef>
                <a:spcPts val="500"/>
              </a:spcBef>
              <a:buClr>
                <a:schemeClr val="lt1"/>
              </a:buClr>
              <a:buFont typeface="Arial"/>
              <a:buNone/>
              <a:defRPr/>
            </a:lvl4pPr>
            <a:lvl5pPr indent="0" marL="1828800" marR="0" rtl="0" algn="ctr">
              <a:lnSpc>
                <a:spcPct val="90000"/>
              </a:lnSpc>
              <a:spcBef>
                <a:spcPts val="500"/>
              </a:spcBef>
              <a:buClr>
                <a:schemeClr val="lt1"/>
              </a:buClr>
              <a:buFont typeface="Arial"/>
              <a:buNone/>
              <a:defRPr/>
            </a:lvl5pPr>
            <a:lvl6pPr indent="0" marL="2286000" marR="0" rtl="0" algn="ctr">
              <a:lnSpc>
                <a:spcPct val="90000"/>
              </a:lnSpc>
              <a:spcBef>
                <a:spcPts val="500"/>
              </a:spcBef>
              <a:buClr>
                <a:schemeClr val="lt1"/>
              </a:buClr>
              <a:buFont typeface="Arial"/>
              <a:buNone/>
              <a:defRPr/>
            </a:lvl6pPr>
            <a:lvl7pPr indent="0" marL="2743200" marR="0" rtl="0" algn="ctr">
              <a:lnSpc>
                <a:spcPct val="90000"/>
              </a:lnSpc>
              <a:spcBef>
                <a:spcPts val="500"/>
              </a:spcBef>
              <a:buClr>
                <a:schemeClr val="lt1"/>
              </a:buClr>
              <a:buFont typeface="Arial"/>
              <a:buNone/>
              <a:defRPr/>
            </a:lvl7pPr>
            <a:lvl8pPr indent="0" marL="3200400" marR="0" rtl="0" algn="ctr">
              <a:lnSpc>
                <a:spcPct val="90000"/>
              </a:lnSpc>
              <a:spcBef>
                <a:spcPts val="500"/>
              </a:spcBef>
              <a:buClr>
                <a:schemeClr val="lt1"/>
              </a:buClr>
              <a:buFont typeface="Arial"/>
              <a:buNone/>
              <a:defRPr/>
            </a:lvl8pPr>
            <a:lvl9pPr indent="0" marL="3657600" marR="0" rtl="0" algn="ctr">
              <a:lnSpc>
                <a:spcPct val="90000"/>
              </a:lnSpc>
              <a:spcBef>
                <a:spcPts val="500"/>
              </a:spcBef>
              <a:buClr>
                <a:schemeClr val="lt1"/>
              </a:buClr>
              <a:buFont typeface="Arial"/>
              <a:buNone/>
              <a:defRPr/>
            </a:lvl9pPr>
          </a:lstStyle>
          <a:p/>
        </p:txBody>
      </p:sp>
      <p:sp>
        <p:nvSpPr>
          <p:cNvPr id="15" name="Shape 15"/>
          <p:cNvSpPr txBox="1"/>
          <p:nvPr>
            <p:ph idx="10" type="dt"/>
          </p:nvPr>
        </p:nvSpPr>
        <p:spPr>
          <a:xfrm>
            <a:off x="7909560" y="4314328"/>
            <a:ext cx="2910839" cy="374641"/>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6" name="Shape 16"/>
          <p:cNvSpPr txBox="1"/>
          <p:nvPr>
            <p:ph idx="11" type="ftr"/>
          </p:nvPr>
        </p:nvSpPr>
        <p:spPr>
          <a:xfrm>
            <a:off x="1371600" y="4323844"/>
            <a:ext cx="64007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 name="Shape 17"/>
          <p:cNvSpPr txBox="1"/>
          <p:nvPr>
            <p:ph idx="12" type="sldNum"/>
          </p:nvPr>
        </p:nvSpPr>
        <p:spPr>
          <a:xfrm>
            <a:off x="8077200" y="1430866"/>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0" name="Shape 70"/>
        <p:cNvGrpSpPr/>
        <p:nvPr/>
      </p:nvGrpSpPr>
      <p:grpSpPr>
        <a:xfrm>
          <a:off x="0" y="0"/>
          <a:ext cx="0" cy="0"/>
          <a:chOff x="0" y="0"/>
          <a:chExt cx="0" cy="0"/>
        </a:xfrm>
      </p:grpSpPr>
      <p:sp>
        <p:nvSpPr>
          <p:cNvPr id="71" name="Shape 71"/>
          <p:cNvSpPr txBox="1"/>
          <p:nvPr>
            <p:ph type="title"/>
          </p:nvPr>
        </p:nvSpPr>
        <p:spPr>
          <a:xfrm>
            <a:off x="685777" y="4697360"/>
            <a:ext cx="10822033" cy="819355"/>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p:nvPr>
            <p:ph idx="2" type="pic"/>
          </p:nvPr>
        </p:nvSpPr>
        <p:spPr>
          <a:xfrm>
            <a:off x="681727" y="941438"/>
            <a:ext cx="10821840" cy="3478160"/>
          </a:xfrm>
          <a:prstGeom prst="rect">
            <a:avLst/>
          </a:prstGeom>
          <a:noFill/>
          <a:ln>
            <a:noFill/>
          </a:ln>
        </p:spPr>
      </p:sp>
      <p:sp>
        <p:nvSpPr>
          <p:cNvPr id="73" name="Shape 73"/>
          <p:cNvSpPr txBox="1"/>
          <p:nvPr>
            <p:ph idx="1" type="body"/>
          </p:nvPr>
        </p:nvSpPr>
        <p:spPr>
          <a:xfrm>
            <a:off x="685800" y="5516714"/>
            <a:ext cx="10820400" cy="701969"/>
          </a:xfrm>
          <a:prstGeom prst="rect">
            <a:avLst/>
          </a:prstGeom>
          <a:noFill/>
          <a:ln>
            <a:noFill/>
          </a:ln>
        </p:spPr>
        <p:txBody>
          <a:bodyPr anchorCtr="0" anchor="t" bIns="91425" lIns="91425" rIns="91425" tIns="91425"/>
          <a:lstStyle>
            <a:lvl1pPr indent="0" marL="0" rtl="0" algn="l">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74" name="Shape 74"/>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5" name="Shape 75"/>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6" name="Shape 76"/>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79" name="Shape 79"/>
          <p:cNvSpPr txBox="1"/>
          <p:nvPr>
            <p:ph type="title"/>
          </p:nvPr>
        </p:nvSpPr>
        <p:spPr>
          <a:xfrm>
            <a:off x="685800" y="753531"/>
            <a:ext cx="10820400" cy="2802466"/>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1" type="body"/>
          </p:nvPr>
        </p:nvSpPr>
        <p:spPr>
          <a:xfrm>
            <a:off x="1024466" y="3649132"/>
            <a:ext cx="10130516" cy="999066"/>
          </a:xfrm>
          <a:prstGeom prst="rect">
            <a:avLst/>
          </a:prstGeom>
          <a:noFill/>
          <a:ln>
            <a:noFill/>
          </a:ln>
        </p:spPr>
        <p:txBody>
          <a:bodyPr anchorCtr="0" anchor="ctr"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81" name="Shape 81"/>
          <p:cNvSpPr txBox="1"/>
          <p:nvPr>
            <p:ph idx="10" type="dt"/>
          </p:nvPr>
        </p:nvSpPr>
        <p:spPr>
          <a:xfrm>
            <a:off x="7814452" y="38100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2" name="Shape 82"/>
          <p:cNvSpPr txBox="1"/>
          <p:nvPr>
            <p:ph idx="11" type="ftr"/>
          </p:nvPr>
        </p:nvSpPr>
        <p:spPr>
          <a:xfrm>
            <a:off x="685800" y="379940"/>
            <a:ext cx="6991491"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3" name="Shape 83"/>
          <p:cNvSpPr txBox="1"/>
          <p:nvPr>
            <p:ph idx="12" type="sldNum"/>
          </p:nvPr>
        </p:nvSpPr>
        <p:spPr>
          <a:xfrm>
            <a:off x="10862452" y="381000"/>
            <a:ext cx="643748"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84" name="Shape 84"/>
        <p:cNvGrpSpPr/>
        <p:nvPr/>
      </p:nvGrpSpPr>
      <p:grpSpPr>
        <a:xfrm>
          <a:off x="0" y="0"/>
          <a:ext cx="0" cy="0"/>
          <a:chOff x="0" y="0"/>
          <a:chExt cx="0" cy="0"/>
        </a:xfrm>
      </p:grpSpPr>
      <p:pic>
        <p:nvPicPr>
          <p:cNvPr id="85" name="Shape 8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6" name="Shape 86"/>
          <p:cNvSpPr txBox="1"/>
          <p:nvPr>
            <p:ph type="title"/>
          </p:nvPr>
        </p:nvSpPr>
        <p:spPr>
          <a:xfrm>
            <a:off x="1024466" y="753533"/>
            <a:ext cx="10151533" cy="2604495"/>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 type="body"/>
          </p:nvPr>
        </p:nvSpPr>
        <p:spPr>
          <a:xfrm>
            <a:off x="1303865" y="3365555"/>
            <a:ext cx="9592736" cy="444443"/>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88" name="Shape 88"/>
          <p:cNvSpPr txBox="1"/>
          <p:nvPr>
            <p:ph idx="2" type="body"/>
          </p:nvPr>
        </p:nvSpPr>
        <p:spPr>
          <a:xfrm>
            <a:off x="1024466" y="3959862"/>
            <a:ext cx="10151533" cy="679871"/>
          </a:xfrm>
          <a:prstGeom prst="rect">
            <a:avLst/>
          </a:prstGeom>
          <a:noFill/>
          <a:ln>
            <a:noFill/>
          </a:ln>
        </p:spPr>
        <p:txBody>
          <a:bodyPr anchorCtr="0" anchor="ctr"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89" name="Shape 89"/>
          <p:cNvSpPr txBox="1"/>
          <p:nvPr>
            <p:ph idx="10" type="dt"/>
          </p:nvPr>
        </p:nvSpPr>
        <p:spPr>
          <a:xfrm>
            <a:off x="7814452" y="38100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0" name="Shape 90"/>
          <p:cNvSpPr txBox="1"/>
          <p:nvPr>
            <p:ph idx="11" type="ftr"/>
          </p:nvPr>
        </p:nvSpPr>
        <p:spPr>
          <a:xfrm>
            <a:off x="685800" y="379940"/>
            <a:ext cx="6991491"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1" name="Shape 91"/>
          <p:cNvSpPr txBox="1"/>
          <p:nvPr>
            <p:ph idx="12" type="sldNum"/>
          </p:nvPr>
        </p:nvSpPr>
        <p:spPr>
          <a:xfrm>
            <a:off x="10862452" y="381000"/>
            <a:ext cx="643748"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
        <p:nvSpPr>
          <p:cNvPr id="92" name="Shape 92"/>
          <p:cNvSpPr txBox="1"/>
          <p:nvPr/>
        </p:nvSpPr>
        <p:spPr>
          <a:xfrm>
            <a:off x="476250" y="933450"/>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entury Gothic"/>
              <a:buNone/>
            </a:pPr>
            <a:r>
              <a:rPr b="0" baseline="0" i="0" lang="en-US" sz="8000" u="none" cap="none" strike="noStrike">
                <a:solidFill>
                  <a:schemeClr val="lt1"/>
                </a:solidFill>
                <a:latin typeface="Century Gothic"/>
                <a:ea typeface="Century Gothic"/>
                <a:cs typeface="Century Gothic"/>
                <a:sym typeface="Century Gothic"/>
              </a:rPr>
              <a:t>“</a:t>
            </a:r>
          </a:p>
        </p:txBody>
      </p:sp>
      <p:sp>
        <p:nvSpPr>
          <p:cNvPr id="93" name="Shape 93"/>
          <p:cNvSpPr txBox="1"/>
          <p:nvPr/>
        </p:nvSpPr>
        <p:spPr>
          <a:xfrm>
            <a:off x="10984229" y="2701290"/>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entury Gothic"/>
              <a:buNone/>
            </a:pPr>
            <a:r>
              <a:rPr b="0" baseline="0" i="0" lang="en-US" sz="8000" u="none" cap="none" strike="noStrike">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94" name="Shape 94"/>
        <p:cNvGrpSpPr/>
        <p:nvPr/>
      </p:nvGrpSpPr>
      <p:grpSpPr>
        <a:xfrm>
          <a:off x="0" y="0"/>
          <a:ext cx="0" cy="0"/>
          <a:chOff x="0" y="0"/>
          <a:chExt cx="0" cy="0"/>
        </a:xfrm>
      </p:grpSpPr>
      <p:pic>
        <p:nvPicPr>
          <p:cNvPr id="95" name="Shape 9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6" name="Shape 96"/>
          <p:cNvSpPr txBox="1"/>
          <p:nvPr>
            <p:ph type="title"/>
          </p:nvPr>
        </p:nvSpPr>
        <p:spPr>
          <a:xfrm>
            <a:off x="1024495" y="1124700"/>
            <a:ext cx="10146185" cy="2511834"/>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x="1024466" y="3648314"/>
            <a:ext cx="10144653" cy="999884"/>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98" name="Shape 98"/>
          <p:cNvSpPr txBox="1"/>
          <p:nvPr>
            <p:ph idx="10" type="dt"/>
          </p:nvPr>
        </p:nvSpPr>
        <p:spPr>
          <a:xfrm>
            <a:off x="7814452" y="378883"/>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9" name="Shape 99"/>
          <p:cNvSpPr txBox="1"/>
          <p:nvPr>
            <p:ph idx="11" type="ftr"/>
          </p:nvPr>
        </p:nvSpPr>
        <p:spPr>
          <a:xfrm>
            <a:off x="685800" y="378883"/>
            <a:ext cx="6991491"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0" name="Shape 100"/>
          <p:cNvSpPr txBox="1"/>
          <p:nvPr>
            <p:ph idx="12" type="sldNum"/>
          </p:nvPr>
        </p:nvSpPr>
        <p:spPr>
          <a:xfrm>
            <a:off x="10862452" y="381000"/>
            <a:ext cx="643748"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01" name="Shape 101"/>
        <p:cNvGrpSpPr/>
        <p:nvPr/>
      </p:nvGrpSpPr>
      <p:grpSpPr>
        <a:xfrm>
          <a:off x="0" y="0"/>
          <a:ext cx="0" cy="0"/>
          <a:chOff x="0" y="0"/>
          <a:chExt cx="0" cy="0"/>
        </a:xfrm>
      </p:grpSpPr>
      <p:sp>
        <p:nvSpPr>
          <p:cNvPr id="102" name="Shape 102"/>
          <p:cNvSpPr txBox="1"/>
          <p:nvPr>
            <p:ph type="title"/>
          </p:nvPr>
        </p:nvSpPr>
        <p:spPr>
          <a:xfrm>
            <a:off x="2895600" y="761999"/>
            <a:ext cx="8610599" cy="1303867"/>
          </a:xfrm>
          <a:prstGeom prst="rect">
            <a:avLst/>
          </a:prstGeom>
          <a:noFill/>
          <a:ln>
            <a:noFill/>
          </a:ln>
        </p:spPr>
        <p:txBody>
          <a:bodyPr anchorCtr="0" anchor="ctr" bIns="91425" lIns="91425" rIns="91425" tIns="91425"/>
          <a:lstStyle>
            <a:lvl1pPr rtl="0" algn="r">
              <a:lnSpc>
                <a:spcPct val="90000"/>
              </a:lnSpc>
              <a:spcBef>
                <a:spcPts val="0"/>
              </a:spcBef>
              <a:buClr>
                <a:schemeClr val="lt1"/>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x="685800" y="2202080"/>
            <a:ext cx="3456431" cy="617320"/>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4" name="Shape 104"/>
          <p:cNvSpPr txBox="1"/>
          <p:nvPr>
            <p:ph idx="2" type="body"/>
          </p:nvPr>
        </p:nvSpPr>
        <p:spPr>
          <a:xfrm>
            <a:off x="685799" y="2904565"/>
            <a:ext cx="3456431" cy="3314132"/>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5" name="Shape 105"/>
          <p:cNvSpPr txBox="1"/>
          <p:nvPr>
            <p:ph idx="3" type="body"/>
          </p:nvPr>
        </p:nvSpPr>
        <p:spPr>
          <a:xfrm>
            <a:off x="4368800" y="2201333"/>
            <a:ext cx="3456431" cy="626533"/>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6" name="Shape 106"/>
          <p:cNvSpPr txBox="1"/>
          <p:nvPr>
            <p:ph idx="4" type="body"/>
          </p:nvPr>
        </p:nvSpPr>
        <p:spPr>
          <a:xfrm>
            <a:off x="4366857" y="2904066"/>
            <a:ext cx="3456431" cy="3314618"/>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7" name="Shape 107"/>
          <p:cNvSpPr txBox="1"/>
          <p:nvPr>
            <p:ph idx="5" type="body"/>
          </p:nvPr>
        </p:nvSpPr>
        <p:spPr>
          <a:xfrm>
            <a:off x="8051800" y="2192866"/>
            <a:ext cx="3456431" cy="626533"/>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8" name="Shape 108"/>
          <p:cNvSpPr txBox="1"/>
          <p:nvPr>
            <p:ph idx="6" type="body"/>
          </p:nvPr>
        </p:nvSpPr>
        <p:spPr>
          <a:xfrm>
            <a:off x="8051800" y="2904565"/>
            <a:ext cx="3456431" cy="3314132"/>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9" name="Shape 109"/>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0" name="Shape 110"/>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1" name="Shape 111"/>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12" name="Shape 112"/>
        <p:cNvGrpSpPr/>
        <p:nvPr/>
      </p:nvGrpSpPr>
      <p:grpSpPr>
        <a:xfrm>
          <a:off x="0" y="0"/>
          <a:ext cx="0" cy="0"/>
          <a:chOff x="0" y="0"/>
          <a:chExt cx="0" cy="0"/>
        </a:xfrm>
      </p:grpSpPr>
      <p:sp>
        <p:nvSpPr>
          <p:cNvPr id="113" name="Shape 113"/>
          <p:cNvSpPr txBox="1"/>
          <p:nvPr>
            <p:ph type="title"/>
          </p:nvPr>
        </p:nvSpPr>
        <p:spPr>
          <a:xfrm>
            <a:off x="2895600" y="762000"/>
            <a:ext cx="8610599" cy="1295400"/>
          </a:xfrm>
          <a:prstGeom prst="rect">
            <a:avLst/>
          </a:prstGeom>
          <a:noFill/>
          <a:ln>
            <a:noFill/>
          </a:ln>
        </p:spPr>
        <p:txBody>
          <a:bodyPr anchorCtr="0" anchor="ctr" bIns="91425" lIns="91425" rIns="91425" tIns="91425"/>
          <a:lstStyle>
            <a:lvl1pPr rtl="0" algn="r">
              <a:lnSpc>
                <a:spcPct val="90000"/>
              </a:lnSpc>
              <a:spcBef>
                <a:spcPts val="0"/>
              </a:spcBef>
              <a:buClr>
                <a:schemeClr val="lt1"/>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1" type="body"/>
          </p:nvPr>
        </p:nvSpPr>
        <p:spPr>
          <a:xfrm>
            <a:off x="688618" y="4191000"/>
            <a:ext cx="3451582" cy="682765"/>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15" name="Shape 115"/>
          <p:cNvSpPr/>
          <p:nvPr>
            <p:ph idx="2" type="pic"/>
          </p:nvPr>
        </p:nvSpPr>
        <p:spPr>
          <a:xfrm>
            <a:off x="688618" y="2362200"/>
            <a:ext cx="3451582" cy="1524000"/>
          </a:xfrm>
          <a:prstGeom prst="roundRect">
            <a:avLst>
              <a:gd fmla="val 0"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116" name="Shape 116"/>
          <p:cNvSpPr txBox="1"/>
          <p:nvPr>
            <p:ph idx="3" type="body"/>
          </p:nvPr>
        </p:nvSpPr>
        <p:spPr>
          <a:xfrm>
            <a:off x="688618" y="4873764"/>
            <a:ext cx="3451582" cy="1344921"/>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17" name="Shape 117"/>
          <p:cNvSpPr txBox="1"/>
          <p:nvPr>
            <p:ph idx="4" type="body"/>
          </p:nvPr>
        </p:nvSpPr>
        <p:spPr>
          <a:xfrm>
            <a:off x="4374262" y="4191000"/>
            <a:ext cx="3448934" cy="682765"/>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18" name="Shape 118"/>
          <p:cNvSpPr/>
          <p:nvPr>
            <p:ph idx="5" type="pic"/>
          </p:nvPr>
        </p:nvSpPr>
        <p:spPr>
          <a:xfrm>
            <a:off x="4374262" y="2362200"/>
            <a:ext cx="3448935" cy="1524000"/>
          </a:xfrm>
          <a:prstGeom prst="roundRect">
            <a:avLst>
              <a:gd fmla="val 0"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119" name="Shape 119"/>
          <p:cNvSpPr txBox="1"/>
          <p:nvPr>
            <p:ph idx="6" type="body"/>
          </p:nvPr>
        </p:nvSpPr>
        <p:spPr>
          <a:xfrm>
            <a:off x="4374264" y="4873762"/>
            <a:ext cx="3448934" cy="1344921"/>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20" name="Shape 120"/>
          <p:cNvSpPr txBox="1"/>
          <p:nvPr>
            <p:ph idx="7" type="body"/>
          </p:nvPr>
        </p:nvSpPr>
        <p:spPr>
          <a:xfrm>
            <a:off x="8049731" y="4191000"/>
            <a:ext cx="3456469" cy="682765"/>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21" name="Shape 121"/>
          <p:cNvSpPr/>
          <p:nvPr>
            <p:ph idx="8" type="pic"/>
          </p:nvPr>
        </p:nvSpPr>
        <p:spPr>
          <a:xfrm>
            <a:off x="8049854" y="2362200"/>
            <a:ext cx="3447878" cy="1524000"/>
          </a:xfrm>
          <a:prstGeom prst="roundRect">
            <a:avLst>
              <a:gd fmla="val 0"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122" name="Shape 122"/>
          <p:cNvSpPr txBox="1"/>
          <p:nvPr>
            <p:ph idx="9" type="body"/>
          </p:nvPr>
        </p:nvSpPr>
        <p:spPr>
          <a:xfrm>
            <a:off x="8049731" y="4873760"/>
            <a:ext cx="3452445" cy="1344921"/>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23" name="Shape 123"/>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4" name="Shape 124"/>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5" name="Shape 125"/>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2895600" y="764372"/>
            <a:ext cx="8610599" cy="1293027"/>
          </a:xfrm>
          <a:prstGeom prst="rect">
            <a:avLst/>
          </a:prstGeom>
          <a:noFill/>
          <a:ln>
            <a:noFill/>
          </a:ln>
        </p:spPr>
        <p:txBody>
          <a:bodyPr anchorCtr="0" anchor="ctr" bIns="91425" lIns="91425" rIns="91425" tIns="91425"/>
          <a:lstStyle>
            <a:lvl1pPr rtl="0" algn="r">
              <a:lnSpc>
                <a:spcPct val="90000"/>
              </a:lnSpc>
              <a:spcBef>
                <a:spcPts val="0"/>
              </a:spcBef>
              <a:buClr>
                <a:schemeClr val="lt1"/>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8" name="Shape 128"/>
          <p:cNvSpPr txBox="1"/>
          <p:nvPr>
            <p:ph idx="1" type="body"/>
          </p:nvPr>
        </p:nvSpPr>
        <p:spPr>
          <a:xfrm rot="5400000">
            <a:off x="4083937" y="-1203578"/>
            <a:ext cx="4024124" cy="10820400"/>
          </a:xfrm>
          <a:prstGeom prst="rect">
            <a:avLst/>
          </a:prstGeom>
          <a:noFill/>
          <a:ln>
            <a:noFill/>
          </a:ln>
        </p:spPr>
        <p:txBody>
          <a:bodyPr anchorCtr="0" anchor="t"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129" name="Shape 129"/>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0" name="Shape 130"/>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1" name="Shape 131"/>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4" name="Shape 134"/>
          <p:cNvSpPr txBox="1"/>
          <p:nvPr>
            <p:ph type="title"/>
          </p:nvPr>
        </p:nvSpPr>
        <p:spPr>
          <a:xfrm rot="5400000">
            <a:off x="8525933" y="1667932"/>
            <a:ext cx="3903133" cy="20574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 type="body"/>
          </p:nvPr>
        </p:nvSpPr>
        <p:spPr>
          <a:xfrm rot="5400000">
            <a:off x="3175000" y="-1405466"/>
            <a:ext cx="3903133" cy="8204200"/>
          </a:xfrm>
          <a:prstGeom prst="rect">
            <a:avLst/>
          </a:prstGeom>
          <a:noFill/>
          <a:ln>
            <a:noFill/>
          </a:ln>
        </p:spPr>
        <p:txBody>
          <a:bodyPr anchorCtr="0" anchor="t"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136" name="Shape 136"/>
          <p:cNvSpPr txBox="1"/>
          <p:nvPr>
            <p:ph idx="10" type="dt"/>
          </p:nvPr>
        </p:nvSpPr>
        <p:spPr>
          <a:xfrm>
            <a:off x="7814452" y="37994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7" name="Shape 137"/>
          <p:cNvSpPr txBox="1"/>
          <p:nvPr>
            <p:ph idx="11" type="ftr"/>
          </p:nvPr>
        </p:nvSpPr>
        <p:spPr>
          <a:xfrm>
            <a:off x="685800" y="381000"/>
            <a:ext cx="6991491"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8" name="Shape 138"/>
          <p:cNvSpPr txBox="1"/>
          <p:nvPr>
            <p:ph idx="12" type="sldNum"/>
          </p:nvPr>
        </p:nvSpPr>
        <p:spPr>
          <a:xfrm>
            <a:off x="10862452" y="381000"/>
            <a:ext cx="643748"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2895600" y="764372"/>
            <a:ext cx="8610599" cy="1293027"/>
          </a:xfrm>
          <a:prstGeom prst="rect">
            <a:avLst/>
          </a:prstGeom>
          <a:noFill/>
          <a:ln>
            <a:noFill/>
          </a:ln>
        </p:spPr>
        <p:txBody>
          <a:bodyPr anchorCtr="0" anchor="ctr" bIns="91425" lIns="91425" rIns="91425" tIns="91425"/>
          <a:lstStyle>
            <a:lvl1pPr rtl="0" algn="r">
              <a:lnSpc>
                <a:spcPct val="90000"/>
              </a:lnSpc>
              <a:spcBef>
                <a:spcPts val="0"/>
              </a:spcBef>
              <a:buClr>
                <a:schemeClr val="lt1"/>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 type="body"/>
          </p:nvPr>
        </p:nvSpPr>
        <p:spPr>
          <a:xfrm>
            <a:off x="685800" y="2194559"/>
            <a:ext cx="10820400" cy="4024124"/>
          </a:xfrm>
          <a:prstGeom prst="rect">
            <a:avLst/>
          </a:prstGeom>
          <a:noFill/>
          <a:ln>
            <a:noFill/>
          </a:ln>
        </p:spPr>
        <p:txBody>
          <a:bodyPr anchorCtr="0" anchor="t"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21" name="Shape 21"/>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2" name="Shape 22"/>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3" name="Shape 23"/>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4"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6" name="Shape 26"/>
          <p:cNvSpPr txBox="1"/>
          <p:nvPr>
            <p:ph type="title"/>
          </p:nvPr>
        </p:nvSpPr>
        <p:spPr>
          <a:xfrm>
            <a:off x="685800" y="753533"/>
            <a:ext cx="10820398" cy="2801934"/>
          </a:xfrm>
          <a:prstGeom prst="rect">
            <a:avLst/>
          </a:prstGeom>
          <a:noFill/>
          <a:ln>
            <a:noFill/>
          </a:ln>
        </p:spPr>
        <p:txBody>
          <a:bodyPr anchorCtr="0" anchor="b" bIns="91425" lIns="91425" rIns="91425" tIns="91425"/>
          <a:lstStyle>
            <a:lvl1pPr rtl="0" algn="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txBox="1"/>
          <p:nvPr>
            <p:ph idx="1" type="body"/>
          </p:nvPr>
        </p:nvSpPr>
        <p:spPr>
          <a:xfrm>
            <a:off x="1024466" y="3641725"/>
            <a:ext cx="10490200" cy="955675"/>
          </a:xfrm>
          <a:prstGeom prst="rect">
            <a:avLst/>
          </a:prstGeom>
          <a:noFill/>
          <a:ln>
            <a:noFill/>
          </a:ln>
        </p:spPr>
        <p:txBody>
          <a:bodyPr anchorCtr="0" anchor="t" bIns="91425" lIns="91425" rIns="91425" tIns="91425"/>
          <a:lstStyle>
            <a:lvl1pPr indent="0" marL="0" rtl="0" algn="r">
              <a:spcBef>
                <a:spcPts val="0"/>
              </a:spcBef>
              <a:buClr>
                <a:schemeClr val="lt1"/>
              </a:buClr>
              <a:buFont typeface="Century Gothic"/>
              <a:buNone/>
              <a:defRPr/>
            </a:lvl1pPr>
            <a:lvl2pPr indent="0" marL="457200" rtl="0">
              <a:spcBef>
                <a:spcPts val="0"/>
              </a:spcBef>
              <a:buClr>
                <a:schemeClr val="lt1"/>
              </a:buClr>
              <a:buFont typeface="Century Gothic"/>
              <a:buNone/>
              <a:defRPr/>
            </a:lvl2pPr>
            <a:lvl3pPr indent="0" marL="914400" rtl="0">
              <a:spcBef>
                <a:spcPts val="0"/>
              </a:spcBef>
              <a:buClr>
                <a:schemeClr val="lt1"/>
              </a:buClr>
              <a:buFont typeface="Century Gothic"/>
              <a:buNone/>
              <a:defRPr/>
            </a:lvl3pPr>
            <a:lvl4pPr indent="0" marL="1371600" rtl="0">
              <a:spcBef>
                <a:spcPts val="0"/>
              </a:spcBef>
              <a:buClr>
                <a:schemeClr val="lt1"/>
              </a:buClr>
              <a:buFont typeface="Century Gothic"/>
              <a:buNone/>
              <a:defRPr/>
            </a:lvl4pPr>
            <a:lvl5pPr indent="0" marL="1828800" rtl="0">
              <a:spcBef>
                <a:spcPts val="0"/>
              </a:spcBef>
              <a:buClr>
                <a:schemeClr val="lt1"/>
              </a:buClr>
              <a:buFont typeface="Century Gothic"/>
              <a:buNone/>
              <a:defRPr/>
            </a:lvl5pPr>
            <a:lvl6pPr indent="0" marL="2286000" rtl="0">
              <a:spcBef>
                <a:spcPts val="0"/>
              </a:spcBef>
              <a:buClr>
                <a:schemeClr val="lt1"/>
              </a:buClr>
              <a:buFont typeface="Century Gothic"/>
              <a:buNone/>
              <a:defRPr/>
            </a:lvl6pPr>
            <a:lvl7pPr indent="0" marL="2743200" rtl="0">
              <a:spcBef>
                <a:spcPts val="0"/>
              </a:spcBef>
              <a:buClr>
                <a:schemeClr val="lt1"/>
              </a:buClr>
              <a:buFont typeface="Century Gothic"/>
              <a:buNone/>
              <a:defRPr/>
            </a:lvl7pPr>
            <a:lvl8pPr indent="0" marL="3200400" rtl="0">
              <a:spcBef>
                <a:spcPts val="0"/>
              </a:spcBef>
              <a:buClr>
                <a:schemeClr val="lt1"/>
              </a:buClr>
              <a:buFont typeface="Century Gothic"/>
              <a:buNone/>
              <a:defRPr/>
            </a:lvl8pPr>
            <a:lvl9pPr indent="0" marL="3657600" rtl="0">
              <a:spcBef>
                <a:spcPts val="0"/>
              </a:spcBef>
              <a:buClr>
                <a:schemeClr val="lt1"/>
              </a:buClr>
              <a:buFont typeface="Century Gothic"/>
              <a:buNone/>
              <a:defRPr/>
            </a:lvl9pPr>
          </a:lstStyle>
          <a:p/>
        </p:txBody>
      </p:sp>
      <p:sp>
        <p:nvSpPr>
          <p:cNvPr id="28" name="Shape 28"/>
          <p:cNvSpPr txBox="1"/>
          <p:nvPr>
            <p:ph idx="10" type="dt"/>
          </p:nvPr>
        </p:nvSpPr>
        <p:spPr>
          <a:xfrm>
            <a:off x="7814452" y="38100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9" name="Shape 29"/>
          <p:cNvSpPr txBox="1"/>
          <p:nvPr>
            <p:ph idx="11" type="ftr"/>
          </p:nvPr>
        </p:nvSpPr>
        <p:spPr>
          <a:xfrm>
            <a:off x="685800" y="381001"/>
            <a:ext cx="6991491" cy="364064"/>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0" name="Shape 30"/>
          <p:cNvSpPr txBox="1"/>
          <p:nvPr>
            <p:ph idx="12" type="sldNum"/>
          </p:nvPr>
        </p:nvSpPr>
        <p:spPr>
          <a:xfrm>
            <a:off x="10862452" y="381000"/>
            <a:ext cx="643748"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2895600" y="764372"/>
            <a:ext cx="8610599" cy="1293027"/>
          </a:xfrm>
          <a:prstGeom prst="rect">
            <a:avLst/>
          </a:prstGeom>
          <a:noFill/>
          <a:ln>
            <a:noFill/>
          </a:ln>
        </p:spPr>
        <p:txBody>
          <a:bodyPr anchorCtr="0" anchor="ctr" bIns="91425" lIns="91425" rIns="91425" tIns="91425"/>
          <a:lstStyle>
            <a:lvl1pPr rtl="0" algn="r">
              <a:lnSpc>
                <a:spcPct val="90000"/>
              </a:lnSpc>
              <a:spcBef>
                <a:spcPts val="0"/>
              </a:spcBef>
              <a:buClr>
                <a:schemeClr val="lt1"/>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x="685800" y="2194558"/>
            <a:ext cx="5333999" cy="4024124"/>
          </a:xfrm>
          <a:prstGeom prst="rect">
            <a:avLst/>
          </a:prstGeom>
          <a:noFill/>
          <a:ln>
            <a:noFill/>
          </a:ln>
        </p:spPr>
        <p:txBody>
          <a:bodyPr anchorCtr="0" anchor="t"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34" name="Shape 34"/>
          <p:cNvSpPr txBox="1"/>
          <p:nvPr>
            <p:ph idx="2" type="body"/>
          </p:nvPr>
        </p:nvSpPr>
        <p:spPr>
          <a:xfrm>
            <a:off x="6172200" y="2194558"/>
            <a:ext cx="5333999" cy="4024124"/>
          </a:xfrm>
          <a:prstGeom prst="rect">
            <a:avLst/>
          </a:prstGeom>
          <a:noFill/>
          <a:ln>
            <a:noFill/>
          </a:ln>
        </p:spPr>
        <p:txBody>
          <a:bodyPr anchorCtr="0" anchor="t"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35" name="Shape 35"/>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6" name="Shape 36"/>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7" name="Shape 37"/>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2895600" y="762000"/>
            <a:ext cx="8610599" cy="1295400"/>
          </a:xfrm>
          <a:prstGeom prst="rect">
            <a:avLst/>
          </a:prstGeom>
          <a:noFill/>
          <a:ln>
            <a:noFill/>
          </a:ln>
        </p:spPr>
        <p:txBody>
          <a:bodyPr anchorCtr="0" anchor="ctr" bIns="91425" lIns="91425" rIns="91425" tIns="91425"/>
          <a:lstStyle>
            <a:lvl1pPr rtl="0" algn="r">
              <a:lnSpc>
                <a:spcPct val="90000"/>
              </a:lnSpc>
              <a:spcBef>
                <a:spcPts val="0"/>
              </a:spcBef>
              <a:buClr>
                <a:schemeClr val="lt1"/>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x="914408" y="2183801"/>
            <a:ext cx="5079990" cy="823912"/>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41" name="Shape 41"/>
          <p:cNvSpPr txBox="1"/>
          <p:nvPr>
            <p:ph idx="2" type="body"/>
          </p:nvPr>
        </p:nvSpPr>
        <p:spPr>
          <a:xfrm>
            <a:off x="685800" y="3132666"/>
            <a:ext cx="5311774" cy="3086019"/>
          </a:xfrm>
          <a:prstGeom prst="rect">
            <a:avLst/>
          </a:prstGeom>
          <a:noFill/>
          <a:ln>
            <a:noFill/>
          </a:ln>
        </p:spPr>
        <p:txBody>
          <a:bodyPr anchorCtr="0" anchor="t"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42" name="Shape 42"/>
          <p:cNvSpPr txBox="1"/>
          <p:nvPr>
            <p:ph idx="3" type="body"/>
          </p:nvPr>
        </p:nvSpPr>
        <p:spPr>
          <a:xfrm>
            <a:off x="6400800" y="2183801"/>
            <a:ext cx="5105399" cy="823912"/>
          </a:xfrm>
          <a:prstGeom prst="rect">
            <a:avLst/>
          </a:prstGeom>
          <a:noFill/>
          <a:ln>
            <a:noFill/>
          </a:ln>
        </p:spPr>
        <p:txBody>
          <a:bodyPr anchorCtr="0" anchor="b" bIns="91425" lIns="91425" rIns="91425" tIns="91425"/>
          <a:lstStyle>
            <a:lvl1pPr indent="0" marL="0" rtl="0">
              <a:spcBef>
                <a:spcPts val="0"/>
              </a:spcBef>
              <a:buClr>
                <a:schemeClr val="lt1"/>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43" name="Shape 43"/>
          <p:cNvSpPr txBox="1"/>
          <p:nvPr>
            <p:ph idx="4" type="body"/>
          </p:nvPr>
        </p:nvSpPr>
        <p:spPr>
          <a:xfrm>
            <a:off x="6172200" y="3132666"/>
            <a:ext cx="5333999" cy="3086019"/>
          </a:xfrm>
          <a:prstGeom prst="rect">
            <a:avLst/>
          </a:prstGeom>
          <a:noFill/>
          <a:ln>
            <a:noFill/>
          </a:ln>
        </p:spPr>
        <p:txBody>
          <a:bodyPr anchorCtr="0" anchor="t"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44" name="Shape 44"/>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5" name="Shape 45"/>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6" name="Shape 46"/>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2895600" y="764372"/>
            <a:ext cx="8610599" cy="1293027"/>
          </a:xfrm>
          <a:prstGeom prst="rect">
            <a:avLst/>
          </a:prstGeom>
          <a:noFill/>
          <a:ln>
            <a:noFill/>
          </a:ln>
        </p:spPr>
        <p:txBody>
          <a:bodyPr anchorCtr="0" anchor="ctr" bIns="91425" lIns="91425" rIns="91425" tIns="91425"/>
          <a:lstStyle>
            <a:lvl1pPr rtl="0" algn="r">
              <a:lnSpc>
                <a:spcPct val="90000"/>
              </a:lnSpc>
              <a:spcBef>
                <a:spcPts val="0"/>
              </a:spcBef>
              <a:buClr>
                <a:schemeClr val="lt1"/>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0" name="Shape 50"/>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4" name="Shape 54"/>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5" name="Shape 55"/>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685800" y="1524000"/>
            <a:ext cx="4114800" cy="16001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x="4995582" y="746758"/>
            <a:ext cx="6510618" cy="5471924"/>
          </a:xfrm>
          <a:prstGeom prst="rect">
            <a:avLst/>
          </a:prstGeom>
          <a:noFill/>
          <a:ln>
            <a:noFill/>
          </a:ln>
        </p:spPr>
        <p:txBody>
          <a:bodyPr anchorCtr="0" anchor="ctr" bIns="91425" lIns="91425" rIns="91425" tIns="91425"/>
          <a:lstStyle>
            <a:lvl1pPr indent="-88900" marL="228600" rtl="0" algn="l">
              <a:lnSpc>
                <a:spcPct val="90000"/>
              </a:lnSpc>
              <a:spcBef>
                <a:spcPts val="1000"/>
              </a:spcBef>
              <a:buClr>
                <a:schemeClr val="lt1"/>
              </a:buClr>
              <a:buFont typeface="Arial"/>
              <a:buChar char="•"/>
              <a:defRPr/>
            </a:lvl1pPr>
            <a:lvl2pPr indent="-101600" marL="685800" rtl="0" algn="l">
              <a:lnSpc>
                <a:spcPct val="90000"/>
              </a:lnSpc>
              <a:spcBef>
                <a:spcPts val="500"/>
              </a:spcBef>
              <a:buClr>
                <a:schemeClr val="lt1"/>
              </a:buClr>
              <a:buFont typeface="Arial"/>
              <a:buChar char="•"/>
              <a:defRPr/>
            </a:lvl2pPr>
            <a:lvl3pPr indent="-114300" marL="1143000" rtl="0" algn="l">
              <a:lnSpc>
                <a:spcPct val="90000"/>
              </a:lnSpc>
              <a:spcBef>
                <a:spcPts val="500"/>
              </a:spcBef>
              <a:buClr>
                <a:schemeClr val="lt1"/>
              </a:buClr>
              <a:buFont typeface="Arial"/>
              <a:buChar char="•"/>
              <a:defRPr/>
            </a:lvl3pPr>
            <a:lvl4pPr indent="-127000" marL="1600200" rtl="0" algn="l">
              <a:lnSpc>
                <a:spcPct val="90000"/>
              </a:lnSpc>
              <a:spcBef>
                <a:spcPts val="500"/>
              </a:spcBef>
              <a:buClr>
                <a:schemeClr val="lt1"/>
              </a:buClr>
              <a:buFont typeface="Arial"/>
              <a:buChar char="•"/>
              <a:defRPr/>
            </a:lvl4pPr>
            <a:lvl5pPr indent="-127000" marL="2057400" rtl="0" algn="l">
              <a:lnSpc>
                <a:spcPct val="90000"/>
              </a:lnSpc>
              <a:spcBef>
                <a:spcPts val="500"/>
              </a:spcBef>
              <a:buClr>
                <a:schemeClr val="lt1"/>
              </a:buClr>
              <a:buFont typeface="Arial"/>
              <a:buChar char="•"/>
              <a:defRPr/>
            </a:lvl5pPr>
            <a:lvl6pPr indent="-127000" marL="2514600" rtl="0" algn="l">
              <a:lnSpc>
                <a:spcPct val="90000"/>
              </a:lnSpc>
              <a:spcBef>
                <a:spcPts val="500"/>
              </a:spcBef>
              <a:buClr>
                <a:schemeClr val="lt1"/>
              </a:buClr>
              <a:buFont typeface="Arial"/>
              <a:buChar char="•"/>
              <a:defRPr/>
            </a:lvl6pPr>
            <a:lvl7pPr indent="-127000" marL="2971800" rtl="0" algn="l">
              <a:lnSpc>
                <a:spcPct val="90000"/>
              </a:lnSpc>
              <a:spcBef>
                <a:spcPts val="500"/>
              </a:spcBef>
              <a:buClr>
                <a:schemeClr val="lt1"/>
              </a:buClr>
              <a:buFont typeface="Arial"/>
              <a:buChar char="•"/>
              <a:defRPr/>
            </a:lvl7pPr>
            <a:lvl8pPr indent="-127000" marL="3429000" rtl="0" algn="l">
              <a:lnSpc>
                <a:spcPct val="90000"/>
              </a:lnSpc>
              <a:spcBef>
                <a:spcPts val="500"/>
              </a:spcBef>
              <a:buClr>
                <a:schemeClr val="lt1"/>
              </a:buClr>
              <a:buFont typeface="Arial"/>
              <a:buChar char="•"/>
              <a:defRPr/>
            </a:lvl8pPr>
            <a:lvl9pPr indent="-127000" marL="3886200" rtl="0" algn="l">
              <a:lnSpc>
                <a:spcPct val="90000"/>
              </a:lnSpc>
              <a:spcBef>
                <a:spcPts val="500"/>
              </a:spcBef>
              <a:buClr>
                <a:schemeClr val="lt1"/>
              </a:buClr>
              <a:buFont typeface="Arial"/>
              <a:buChar char="•"/>
              <a:defRPr/>
            </a:lvl9pPr>
          </a:lstStyle>
          <a:p/>
        </p:txBody>
      </p:sp>
      <p:sp>
        <p:nvSpPr>
          <p:cNvPr id="59" name="Shape 59"/>
          <p:cNvSpPr txBox="1"/>
          <p:nvPr>
            <p:ph idx="2" type="body"/>
          </p:nvPr>
        </p:nvSpPr>
        <p:spPr>
          <a:xfrm>
            <a:off x="685800" y="3124199"/>
            <a:ext cx="4114800" cy="3094484"/>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60" name="Shape 60"/>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1" name="Shape 61"/>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2" name="Shape 62"/>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3" name="Shape 63"/>
        <p:cNvGrpSpPr/>
        <p:nvPr/>
      </p:nvGrpSpPr>
      <p:grpSpPr>
        <a:xfrm>
          <a:off x="0" y="0"/>
          <a:ext cx="0" cy="0"/>
          <a:chOff x="0" y="0"/>
          <a:chExt cx="0" cy="0"/>
        </a:xfrm>
      </p:grpSpPr>
      <p:sp>
        <p:nvSpPr>
          <p:cNvPr id="64" name="Shape 64"/>
          <p:cNvSpPr txBox="1"/>
          <p:nvPr>
            <p:ph type="title"/>
          </p:nvPr>
        </p:nvSpPr>
        <p:spPr>
          <a:xfrm>
            <a:off x="685800" y="1524000"/>
            <a:ext cx="6873239" cy="16001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p:nvPr>
            <p:ph idx="2" type="pic"/>
          </p:nvPr>
        </p:nvSpPr>
        <p:spPr>
          <a:xfrm>
            <a:off x="7861238" y="751241"/>
            <a:ext cx="3644961" cy="5467443"/>
          </a:xfrm>
          <a:prstGeom prst="rect">
            <a:avLst/>
          </a:prstGeom>
          <a:noFill/>
          <a:ln>
            <a:noFill/>
          </a:ln>
        </p:spPr>
      </p:sp>
      <p:sp>
        <p:nvSpPr>
          <p:cNvPr id="66" name="Shape 66"/>
          <p:cNvSpPr txBox="1"/>
          <p:nvPr>
            <p:ph idx="1" type="body"/>
          </p:nvPr>
        </p:nvSpPr>
        <p:spPr>
          <a:xfrm>
            <a:off x="685800" y="3124199"/>
            <a:ext cx="6873239" cy="3094484"/>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67" name="Shape 67"/>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8" name="Shape 68"/>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9" name="Shape 69"/>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9" Type="http://schemas.openxmlformats.org/officeDocument/2006/relationships/theme" Target="../theme/theme3.xml"/><Relationship Id="rId18" Type="http://schemas.openxmlformats.org/officeDocument/2006/relationships/slideLayout" Target="../slideLayouts/slideLayout17.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 Type="http://schemas.openxmlformats.org/officeDocument/2006/relationships/image" Target="../media/image04.pn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pic>
        <p:nvPicPr>
          <p:cNvPr id="5" name="Shape 5"/>
          <p:cNvPicPr preferRelativeResize="0"/>
          <p:nvPr/>
        </p:nvPicPr>
        <p:blipFill rotWithShape="1">
          <a:blip r:embed="rId1">
            <a:alphaModFix/>
          </a:blip>
          <a:srcRect b="0" l="0" r="0" t="0"/>
          <a:stretch/>
        </p:blipFill>
        <p:spPr>
          <a:xfrm>
            <a:off x="0" y="0"/>
            <a:ext cx="12192000" cy="1441449"/>
          </a:xfrm>
          <a:prstGeom prst="rect">
            <a:avLst/>
          </a:prstGeom>
          <a:noFill/>
          <a:ln>
            <a:noFill/>
          </a:ln>
        </p:spPr>
      </p:pic>
      <p:sp>
        <p:nvSpPr>
          <p:cNvPr id="6" name="Shape 6"/>
          <p:cNvSpPr txBox="1"/>
          <p:nvPr>
            <p:ph type="title"/>
          </p:nvPr>
        </p:nvSpPr>
        <p:spPr>
          <a:xfrm>
            <a:off x="2895600" y="764372"/>
            <a:ext cx="8610599" cy="1293027"/>
          </a:xfrm>
          <a:prstGeom prst="rect">
            <a:avLst/>
          </a:prstGeom>
          <a:noFill/>
          <a:ln>
            <a:noFill/>
          </a:ln>
        </p:spPr>
        <p:txBody>
          <a:bodyPr anchorCtr="0" anchor="ctr" bIns="91425" lIns="91425" rIns="91425" tIns="91425"/>
          <a:lstStyle>
            <a:lvl1pPr indent="0" marL="0" marR="0" rtl="0" algn="r">
              <a:lnSpc>
                <a:spcPct val="90000"/>
              </a:lnSpc>
              <a:spcBef>
                <a:spcPts val="0"/>
              </a:spcBef>
              <a:buClr>
                <a:schemeClr val="lt1"/>
              </a:buClr>
              <a:buFont typeface="Century Gothic"/>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7" name="Shape 7"/>
          <p:cNvSpPr txBox="1"/>
          <p:nvPr>
            <p:ph idx="1" type="body"/>
          </p:nvPr>
        </p:nvSpPr>
        <p:spPr>
          <a:xfrm>
            <a:off x="685800" y="2194559"/>
            <a:ext cx="10820400" cy="4024124"/>
          </a:xfrm>
          <a:prstGeom prst="rect">
            <a:avLst/>
          </a:prstGeom>
          <a:noFill/>
          <a:ln>
            <a:noFill/>
          </a:ln>
        </p:spPr>
        <p:txBody>
          <a:bodyPr anchorCtr="0" anchor="t" bIns="91425" lIns="91425" rIns="91425" tIns="91425"/>
          <a:lstStyle>
            <a:lvl1pPr indent="-88900" marL="228600" marR="0" rtl="0" algn="l">
              <a:lnSpc>
                <a:spcPct val="90000"/>
              </a:lnSpc>
              <a:spcBef>
                <a:spcPts val="1000"/>
              </a:spcBef>
              <a:buClr>
                <a:schemeClr val="lt1"/>
              </a:buClr>
              <a:buFont typeface="Arial"/>
              <a:buChar char="•"/>
              <a:defRPr/>
            </a:lvl1pPr>
            <a:lvl2pPr indent="-101600" marL="685800" marR="0" rtl="0" algn="l">
              <a:lnSpc>
                <a:spcPct val="90000"/>
              </a:lnSpc>
              <a:spcBef>
                <a:spcPts val="500"/>
              </a:spcBef>
              <a:buClr>
                <a:schemeClr val="lt1"/>
              </a:buClr>
              <a:buFont typeface="Arial"/>
              <a:buChar char="•"/>
              <a:defRPr/>
            </a:lvl2pPr>
            <a:lvl3pPr indent="-114300" marL="1143000" marR="0" rtl="0" algn="l">
              <a:lnSpc>
                <a:spcPct val="90000"/>
              </a:lnSpc>
              <a:spcBef>
                <a:spcPts val="500"/>
              </a:spcBef>
              <a:buClr>
                <a:schemeClr val="lt1"/>
              </a:buClr>
              <a:buFont typeface="Arial"/>
              <a:buChar char="•"/>
              <a:defRPr/>
            </a:lvl3pPr>
            <a:lvl4pPr indent="-127000" marL="1600200" marR="0" rtl="0" algn="l">
              <a:lnSpc>
                <a:spcPct val="90000"/>
              </a:lnSpc>
              <a:spcBef>
                <a:spcPts val="500"/>
              </a:spcBef>
              <a:buClr>
                <a:schemeClr val="lt1"/>
              </a:buClr>
              <a:buFont typeface="Arial"/>
              <a:buChar char="•"/>
              <a:defRPr/>
            </a:lvl4pPr>
            <a:lvl5pPr indent="-127000" marL="2057400" marR="0" rtl="0" algn="l">
              <a:lnSpc>
                <a:spcPct val="90000"/>
              </a:lnSpc>
              <a:spcBef>
                <a:spcPts val="500"/>
              </a:spcBef>
              <a:buClr>
                <a:schemeClr val="lt1"/>
              </a:buClr>
              <a:buFont typeface="Arial"/>
              <a:buChar char="•"/>
              <a:defRPr/>
            </a:lvl5pPr>
            <a:lvl6pPr indent="-127000" marL="2514600" marR="0" rtl="0" algn="l">
              <a:lnSpc>
                <a:spcPct val="90000"/>
              </a:lnSpc>
              <a:spcBef>
                <a:spcPts val="500"/>
              </a:spcBef>
              <a:buClr>
                <a:schemeClr val="lt1"/>
              </a:buClr>
              <a:buFont typeface="Arial"/>
              <a:buChar char="•"/>
              <a:defRPr/>
            </a:lvl6pPr>
            <a:lvl7pPr indent="-127000" marL="2971800" marR="0" rtl="0" algn="l">
              <a:lnSpc>
                <a:spcPct val="90000"/>
              </a:lnSpc>
              <a:spcBef>
                <a:spcPts val="500"/>
              </a:spcBef>
              <a:buClr>
                <a:schemeClr val="lt1"/>
              </a:buClr>
              <a:buFont typeface="Arial"/>
              <a:buChar char="•"/>
              <a:defRPr/>
            </a:lvl7pPr>
            <a:lvl8pPr indent="-127000" marL="3429000" marR="0" rtl="0" algn="l">
              <a:lnSpc>
                <a:spcPct val="90000"/>
              </a:lnSpc>
              <a:spcBef>
                <a:spcPts val="500"/>
              </a:spcBef>
              <a:buClr>
                <a:schemeClr val="lt1"/>
              </a:buClr>
              <a:buFont typeface="Arial"/>
              <a:buChar char="•"/>
              <a:defRPr/>
            </a:lvl8pPr>
            <a:lvl9pPr indent="-127000" marL="3886200" marR="0" rtl="0" algn="l">
              <a:lnSpc>
                <a:spcPct val="90000"/>
              </a:lnSpc>
              <a:spcBef>
                <a:spcPts val="500"/>
              </a:spcBef>
              <a:buClr>
                <a:schemeClr val="lt1"/>
              </a:buClr>
              <a:buFont typeface="Arial"/>
              <a:buChar char="•"/>
              <a:defRPr/>
            </a:lvl9pPr>
          </a:lstStyle>
          <a:p/>
        </p:txBody>
      </p:sp>
      <p:sp>
        <p:nvSpPr>
          <p:cNvPr id="8" name="Shape 8"/>
          <p:cNvSpPr txBox="1"/>
          <p:nvPr>
            <p:ph idx="10" type="dt"/>
          </p:nvPr>
        </p:nvSpPr>
        <p:spPr>
          <a:xfrm>
            <a:off x="8595360" y="6356350"/>
            <a:ext cx="291083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1" type="ftr"/>
          </p:nvPr>
        </p:nvSpPr>
        <p:spPr>
          <a:xfrm>
            <a:off x="685800" y="6355844"/>
            <a:ext cx="7772400"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 name="Shape 10"/>
          <p:cNvSpPr txBox="1"/>
          <p:nvPr>
            <p:ph idx="12" type="sldNum"/>
          </p:nvPr>
        </p:nvSpPr>
        <p:spPr>
          <a:xfrm>
            <a:off x="8763000" y="38100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05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ctrTitle"/>
          </p:nvPr>
        </p:nvSpPr>
        <p:spPr>
          <a:xfrm>
            <a:off x="1371600" y="1803405"/>
            <a:ext cx="9448800" cy="182509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lt1"/>
              </a:buClr>
              <a:buSzPct val="25000"/>
              <a:buFont typeface="Century Gothic"/>
              <a:buNone/>
            </a:pPr>
            <a:r>
              <a:rPr b="0" baseline="0" i="0" lang="en-US" sz="6000" u="none" cap="none" strike="noStrike">
                <a:solidFill>
                  <a:schemeClr val="lt1"/>
                </a:solidFill>
                <a:latin typeface="Century Gothic"/>
                <a:ea typeface="Century Gothic"/>
                <a:cs typeface="Century Gothic"/>
                <a:sym typeface="Century Gothic"/>
              </a:rPr>
              <a:t>P</a:t>
            </a:r>
            <a:r>
              <a:rPr lang="en-US" sz="6000">
                <a:solidFill>
                  <a:schemeClr val="lt1"/>
                </a:solidFill>
                <a:latin typeface="Century Gothic"/>
                <a:ea typeface="Century Gothic"/>
                <a:cs typeface="Century Gothic"/>
                <a:sym typeface="Century Gothic"/>
              </a:rPr>
              <a:t>erson</a:t>
            </a:r>
            <a:r>
              <a:rPr b="0" baseline="0" i="0" lang="en-US" sz="6000" u="none" cap="none" strike="noStrike">
                <a:solidFill>
                  <a:schemeClr val="lt1"/>
                </a:solidFill>
                <a:latin typeface="Century Gothic"/>
                <a:ea typeface="Century Gothic"/>
                <a:cs typeface="Century Gothic"/>
                <a:sym typeface="Century Gothic"/>
              </a:rPr>
              <a:t>A</a:t>
            </a:r>
            <a:r>
              <a:rPr lang="en-US" sz="6000">
                <a:solidFill>
                  <a:schemeClr val="lt1"/>
                </a:solidFill>
                <a:latin typeface="Century Gothic"/>
                <a:ea typeface="Century Gothic"/>
                <a:cs typeface="Century Gothic"/>
                <a:sym typeface="Century Gothic"/>
              </a:rPr>
              <a:t>I</a:t>
            </a:r>
          </a:p>
        </p:txBody>
      </p:sp>
      <p:sp>
        <p:nvSpPr>
          <p:cNvPr id="141" name="Shape 141"/>
          <p:cNvSpPr txBox="1"/>
          <p:nvPr>
            <p:ph idx="1" type="subTitle"/>
          </p:nvPr>
        </p:nvSpPr>
        <p:spPr>
          <a:xfrm>
            <a:off x="1371600" y="3632201"/>
            <a:ext cx="9448800" cy="6857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b="0" baseline="0" i="0" lang="en-US" sz="2000" u="none" cap="none" strike="noStrike">
                <a:solidFill>
                  <a:schemeClr val="lt1"/>
                </a:solidFill>
                <a:latin typeface="Century Gothic"/>
                <a:ea typeface="Century Gothic"/>
                <a:cs typeface="Century Gothic"/>
                <a:sym typeface="Century Gothic"/>
              </a:rPr>
              <a:t>By : Julian</a:t>
            </a:r>
            <a:r>
              <a:rPr lang="en-US" sz="2000">
                <a:solidFill>
                  <a:schemeClr val="lt1"/>
                </a:solidFill>
                <a:latin typeface="Century Gothic"/>
                <a:ea typeface="Century Gothic"/>
                <a:cs typeface="Century Gothic"/>
                <a:sym typeface="Century Gothic"/>
              </a:rPr>
              <a:t> </a:t>
            </a:r>
            <a:r>
              <a:rPr b="0" baseline="0" i="0" lang="en-US" sz="2000" u="none" cap="none" strike="noStrike">
                <a:solidFill>
                  <a:schemeClr val="lt1"/>
                </a:solidFill>
                <a:latin typeface="Century Gothic"/>
                <a:ea typeface="Century Gothic"/>
                <a:cs typeface="Century Gothic"/>
                <a:sym typeface="Century Gothic"/>
              </a:rPr>
              <a:t>Berrio, Kimberly Germinal, and Michael R</a:t>
            </a:r>
            <a:r>
              <a:rPr lang="en-US" sz="2000">
                <a:solidFill>
                  <a:schemeClr val="lt1"/>
                </a:solidFill>
                <a:latin typeface="Century Gothic"/>
                <a:ea typeface="Century Gothic"/>
                <a:cs typeface="Century Gothic"/>
                <a:sym typeface="Century Gothic"/>
              </a:rPr>
              <a:t>ogatinsky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2895600" y="764372"/>
            <a:ext cx="8610599" cy="1293027"/>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lt1"/>
              </a:buClr>
              <a:buSzPct val="25000"/>
              <a:buFont typeface="Century Gothic"/>
              <a:buNone/>
            </a:pPr>
            <a:r>
              <a:rPr b="0" baseline="0" i="0" lang="en-US" sz="4000" u="none" cap="none" strike="noStrike">
                <a:solidFill>
                  <a:schemeClr val="lt1"/>
                </a:solidFill>
                <a:latin typeface="Century Gothic"/>
                <a:ea typeface="Century Gothic"/>
                <a:cs typeface="Century Gothic"/>
                <a:sym typeface="Century Gothic"/>
              </a:rPr>
              <a:t>WHAT DOES IT DO ?</a:t>
            </a:r>
          </a:p>
        </p:txBody>
      </p:sp>
      <p:sp>
        <p:nvSpPr>
          <p:cNvPr id="147" name="Shape 147"/>
          <p:cNvSpPr txBox="1"/>
          <p:nvPr>
            <p:ph idx="1" type="body"/>
          </p:nvPr>
        </p:nvSpPr>
        <p:spPr>
          <a:xfrm>
            <a:off x="685800" y="2194559"/>
            <a:ext cx="10820400" cy="402412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This app is designed to help children and teenagers stay organized for school and adapt to the routine of the </a:t>
            </a:r>
            <a:r>
              <a:rPr lang="en-US" sz="2200">
                <a:solidFill>
                  <a:schemeClr val="lt1"/>
                </a:solidFill>
                <a:latin typeface="Century Gothic"/>
                <a:ea typeface="Century Gothic"/>
                <a:cs typeface="Century Gothic"/>
                <a:sym typeface="Century Gothic"/>
              </a:rPr>
              <a:t>user's</a:t>
            </a:r>
            <a:r>
              <a:rPr b="0" baseline="0" i="0" lang="en-US" sz="2200" u="none" cap="none" strike="noStrike">
                <a:solidFill>
                  <a:schemeClr val="lt1"/>
                </a:solidFill>
                <a:latin typeface="Century Gothic"/>
                <a:ea typeface="Century Gothic"/>
                <a:cs typeface="Century Gothic"/>
                <a:sym typeface="Century Gothic"/>
              </a:rPr>
              <a:t> lifestyle.</a:t>
            </a:r>
          </a:p>
          <a:p>
            <a:pPr indent="-228600" lvl="0" marL="228600" marR="0" rtl="0" algn="l">
              <a:lnSpc>
                <a:spcPct val="90000"/>
              </a:lnSpc>
              <a:spcBef>
                <a:spcPts val="100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When rotated horizontally, the app consists of a Calendar view as well as buttons to add/drop events.</a:t>
            </a:r>
          </a:p>
          <a:p>
            <a:pPr indent="-228600" lvl="0" marL="228600" marR="0" rtl="0" algn="l">
              <a:lnSpc>
                <a:spcPct val="90000"/>
              </a:lnSpc>
              <a:spcBef>
                <a:spcPts val="100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In the app you will be able to input your class schedule and record your homework, events, projects, etc that you plan to work on throughout each week. </a:t>
            </a:r>
          </a:p>
          <a:p>
            <a:pPr indent="-228600" lvl="0" marL="228600" marR="0" rtl="0" algn="l">
              <a:lnSpc>
                <a:spcPct val="90000"/>
              </a:lnSpc>
              <a:spcBef>
                <a:spcPts val="100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This app will help you keep up with what’s due when and create a more efficient way to stay organized for school.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2979975" y="764372"/>
            <a:ext cx="8610599" cy="1292999"/>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lt1"/>
              </a:buClr>
              <a:buSzPct val="25000"/>
              <a:buFont typeface="Century Gothic"/>
              <a:buNone/>
            </a:pPr>
            <a:r>
              <a:rPr b="0" baseline="0" i="0" lang="en-US" sz="4000" u="none" cap="none" strike="noStrike">
                <a:solidFill>
                  <a:schemeClr val="lt1"/>
                </a:solidFill>
                <a:latin typeface="Century Gothic"/>
                <a:ea typeface="Century Gothic"/>
                <a:cs typeface="Century Gothic"/>
                <a:sym typeface="Century Gothic"/>
              </a:rPr>
              <a:t>OVERVIEW</a:t>
            </a:r>
          </a:p>
        </p:txBody>
      </p:sp>
      <p:pic>
        <p:nvPicPr>
          <p:cNvPr id="153" name="Shape 153"/>
          <p:cNvPicPr preferRelativeResize="0"/>
          <p:nvPr/>
        </p:nvPicPr>
        <p:blipFill>
          <a:blip r:embed="rId3">
            <a:alphaModFix/>
          </a:blip>
          <a:stretch>
            <a:fillRect/>
          </a:stretch>
        </p:blipFill>
        <p:spPr>
          <a:xfrm>
            <a:off x="685800" y="174362"/>
            <a:ext cx="4286250" cy="6509273"/>
          </a:xfrm>
          <a:prstGeom prst="rect">
            <a:avLst/>
          </a:prstGeom>
          <a:noFill/>
          <a:ln>
            <a:noFill/>
          </a:ln>
        </p:spPr>
      </p:pic>
      <p:sp>
        <p:nvSpPr>
          <p:cNvPr id="154" name="Shape 154"/>
          <p:cNvSpPr txBox="1"/>
          <p:nvPr/>
        </p:nvSpPr>
        <p:spPr>
          <a:xfrm>
            <a:off x="5552425" y="1920850"/>
            <a:ext cx="5702399" cy="4351800"/>
          </a:xfrm>
          <a:prstGeom prst="rect">
            <a:avLst/>
          </a:prstGeom>
          <a:noFill/>
          <a:ln>
            <a:noFill/>
          </a:ln>
        </p:spPr>
        <p:txBody>
          <a:bodyPr anchorCtr="0" anchor="t" bIns="91425" lIns="91425" rIns="91425" tIns="91425">
            <a:noAutofit/>
          </a:bodyPr>
          <a:lstStyle/>
          <a:p>
            <a:pPr indent="-342900" lvl="0" marL="457200" rtl="0">
              <a:spcBef>
                <a:spcPts val="0"/>
              </a:spcBef>
              <a:buClr>
                <a:srgbClr val="FFFFFF"/>
              </a:buClr>
              <a:buSzPct val="100000"/>
              <a:buFont typeface="Century Gothic"/>
              <a:buChar char="●"/>
            </a:pPr>
            <a:r>
              <a:rPr lang="en-US" sz="1800">
                <a:solidFill>
                  <a:srgbClr val="FFFFFF"/>
                </a:solidFill>
                <a:latin typeface="Century Gothic"/>
                <a:ea typeface="Century Gothic"/>
                <a:cs typeface="Century Gothic"/>
                <a:sym typeface="Century Gothic"/>
              </a:rPr>
              <a:t>Unlike google calendar’s generic and impersonal methods for inputting events, our app caters particularly to students.</a:t>
            </a:r>
          </a:p>
          <a:p>
            <a:pPr indent="-342900" lvl="0" marL="457200" rtl="0">
              <a:spcBef>
                <a:spcPts val="0"/>
              </a:spcBef>
              <a:buClr>
                <a:srgbClr val="FFFFFF"/>
              </a:buClr>
              <a:buSzPct val="100000"/>
              <a:buFont typeface="Century Gothic"/>
              <a:buChar char="●"/>
            </a:pPr>
            <a:r>
              <a:rPr lang="en-US" sz="1800">
                <a:solidFill>
                  <a:srgbClr val="FFFFFF"/>
                </a:solidFill>
                <a:latin typeface="Century Gothic"/>
                <a:ea typeface="Century Gothic"/>
                <a:cs typeface="Century Gothic"/>
                <a:sym typeface="Century Gothic"/>
              </a:rPr>
              <a:t>We can take a math class for example students normally having textbook work. There would be a custom field for page number, problem numbers , odd, even, all, ect.</a:t>
            </a:r>
          </a:p>
          <a:p>
            <a:pPr indent="-342900" lvl="0" marL="457200" rtl="0">
              <a:spcBef>
                <a:spcPts val="0"/>
              </a:spcBef>
              <a:buClr>
                <a:srgbClr val="FFFFFF"/>
              </a:buClr>
              <a:buSzPct val="100000"/>
              <a:buFont typeface="Century Gothic"/>
              <a:buChar char="●"/>
            </a:pPr>
            <a:r>
              <a:rPr lang="en-US" sz="1800">
                <a:solidFill>
                  <a:srgbClr val="FFFFFF"/>
                </a:solidFill>
                <a:latin typeface="Century Gothic"/>
                <a:ea typeface="Century Gothic"/>
                <a:cs typeface="Century Gothic"/>
                <a:sym typeface="Century Gothic"/>
              </a:rPr>
              <a:t>Multiple subjects will be pre-made much as Math, Writing, Science , Online Class, and many more.</a:t>
            </a:r>
          </a:p>
          <a:p>
            <a:pPr indent="-342900" lvl="0" marL="457200" rtl="0">
              <a:spcBef>
                <a:spcPts val="0"/>
              </a:spcBef>
              <a:buClr>
                <a:srgbClr val="FFFFFF"/>
              </a:buClr>
              <a:buSzPct val="100000"/>
              <a:buFont typeface="Century Gothic"/>
              <a:buChar char="●"/>
            </a:pPr>
            <a:r>
              <a:rPr lang="en-US" sz="1800">
                <a:solidFill>
                  <a:srgbClr val="FFFFFF"/>
                </a:solidFill>
                <a:latin typeface="Century Gothic"/>
                <a:ea typeface="Century Gothic"/>
                <a:cs typeface="Century Gothic"/>
                <a:sym typeface="Century Gothic"/>
              </a:rPr>
              <a:t>Option to make your own custom templates for fields.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2895600" y="764372"/>
            <a:ext cx="8610599" cy="1293027"/>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lt1"/>
              </a:buClr>
              <a:buSzPct val="25000"/>
              <a:buFont typeface="Century Gothic"/>
              <a:buNone/>
            </a:pPr>
            <a:r>
              <a:rPr b="0" baseline="0" i="0" lang="en-US" sz="4000" u="none" cap="none" strike="noStrike">
                <a:solidFill>
                  <a:schemeClr val="lt1"/>
                </a:solidFill>
                <a:latin typeface="Century Gothic"/>
                <a:ea typeface="Century Gothic"/>
                <a:cs typeface="Century Gothic"/>
                <a:sym typeface="Century Gothic"/>
              </a:rPr>
              <a:t>STYLE AND DESIGN</a:t>
            </a:r>
          </a:p>
        </p:txBody>
      </p:sp>
      <p:sp>
        <p:nvSpPr>
          <p:cNvPr id="160" name="Shape 160"/>
          <p:cNvSpPr txBox="1"/>
          <p:nvPr>
            <p:ph idx="1" type="body"/>
          </p:nvPr>
        </p:nvSpPr>
        <p:spPr>
          <a:xfrm>
            <a:off x="685800" y="2194559"/>
            <a:ext cx="10820400" cy="402412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The theme of the app will focus around a sketch book atmosphere that helps the consumer feel more comfortable with the app.</a:t>
            </a:r>
          </a:p>
          <a:p>
            <a:pPr indent="-228600" lvl="0" marL="228600" marR="0" rtl="0" algn="l">
              <a:lnSpc>
                <a:spcPct val="90000"/>
              </a:lnSpc>
              <a:spcBef>
                <a:spcPts val="100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Incorporated into the app will be everyday sketches that children draw in their notebooks as backgrounds of the app.</a:t>
            </a:r>
          </a:p>
          <a:p>
            <a:pPr indent="0" lvl="0" marL="0" marR="0" rtl="0" algn="l">
              <a:lnSpc>
                <a:spcPct val="90000"/>
              </a:lnSpc>
              <a:spcBef>
                <a:spcPts val="1000"/>
              </a:spcBef>
              <a:buClr>
                <a:schemeClr val="lt1"/>
              </a:buClr>
              <a:buSzPct val="25000"/>
              <a:buFont typeface="Arial"/>
              <a:buNone/>
            </a:pPr>
            <a:r>
              <a:rPr b="0" baseline="0" i="0" lang="en-US" sz="2200" u="none" cap="none" strike="noStrike">
                <a:solidFill>
                  <a:schemeClr val="lt1"/>
                </a:solidFill>
                <a:latin typeface="Century Gothic"/>
                <a:ea typeface="Century Gothic"/>
                <a:cs typeface="Century Gothic"/>
                <a:sym typeface="Century Gothic"/>
              </a:rPr>
              <a:t>	-Black and White sketchbook style with an occasional splash of color.</a:t>
            </a:r>
          </a:p>
          <a:p>
            <a:pPr indent="0" lvl="0" marL="0" marR="0" rtl="0" algn="l">
              <a:lnSpc>
                <a:spcPct val="90000"/>
              </a:lnSpc>
              <a:spcBef>
                <a:spcPts val="1000"/>
              </a:spcBef>
              <a:buClr>
                <a:schemeClr val="lt1"/>
              </a:buClr>
              <a:buSzPct val="25000"/>
              <a:buFont typeface="Arial"/>
              <a:buNone/>
            </a:pPr>
            <a:r>
              <a:rPr b="0" baseline="0" i="0" lang="en-US" sz="2200" u="none" cap="none" strike="noStrike">
                <a:solidFill>
                  <a:schemeClr val="lt1"/>
                </a:solidFill>
                <a:latin typeface="Century Gothic"/>
                <a:ea typeface="Century Gothic"/>
                <a:cs typeface="Century Gothic"/>
                <a:sym typeface="Century Gothic"/>
              </a:rPr>
              <a:t>	-Drawings to establish personality and help draw the consumers 	attentions.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2895600" y="764372"/>
            <a:ext cx="8610599" cy="1293027"/>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lt1"/>
              </a:buClr>
              <a:buSzPct val="25000"/>
              <a:buFont typeface="Century Gothic"/>
              <a:buNone/>
            </a:pPr>
            <a:r>
              <a:rPr b="0" baseline="0" i="0" lang="en-US" sz="4000" u="none" cap="none" strike="noStrike">
                <a:solidFill>
                  <a:schemeClr val="lt1"/>
                </a:solidFill>
                <a:latin typeface="Century Gothic"/>
                <a:ea typeface="Century Gothic"/>
                <a:cs typeface="Century Gothic"/>
                <a:sym typeface="Century Gothic"/>
              </a:rPr>
              <a:t>SPECIAL FUNCTIONS </a:t>
            </a:r>
          </a:p>
        </p:txBody>
      </p:sp>
      <p:sp>
        <p:nvSpPr>
          <p:cNvPr id="166" name="Shape 166"/>
          <p:cNvSpPr txBox="1"/>
          <p:nvPr>
            <p:ph idx="1" type="body"/>
          </p:nvPr>
        </p:nvSpPr>
        <p:spPr>
          <a:xfrm>
            <a:off x="685800" y="2194559"/>
            <a:ext cx="10820400" cy="402412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How is this app different from other organizer apps?</a:t>
            </a:r>
          </a:p>
          <a:p>
            <a:pPr indent="-228600" lvl="1" marL="685800" marR="0" rtl="0" algn="l">
              <a:lnSpc>
                <a:spcPct val="90000"/>
              </a:lnSpc>
              <a:spcBef>
                <a:spcPts val="500"/>
              </a:spcBef>
              <a:buClr>
                <a:schemeClr val="lt1"/>
              </a:buClr>
              <a:buSzPct val="100000"/>
              <a:buFont typeface="Arial"/>
              <a:buChar char="•"/>
            </a:pPr>
            <a:r>
              <a:rPr b="0" baseline="0" i="0" lang="en-US" sz="2000" u="none" cap="none" strike="noStrike">
                <a:solidFill>
                  <a:schemeClr val="lt1"/>
                </a:solidFill>
                <a:latin typeface="Century Gothic"/>
                <a:ea typeface="Century Gothic"/>
                <a:cs typeface="Century Gothic"/>
                <a:sym typeface="Century Gothic"/>
              </a:rPr>
              <a:t>This app will have pre made templates to allow the student to input information quickly whenever he or she is free. </a:t>
            </a:r>
          </a:p>
          <a:p>
            <a:pPr indent="-228600" lvl="1" marL="685800" marR="0" rtl="0" algn="l">
              <a:lnSpc>
                <a:spcPct val="90000"/>
              </a:lnSpc>
              <a:spcBef>
                <a:spcPts val="500"/>
              </a:spcBef>
              <a:buClr>
                <a:schemeClr val="lt1"/>
              </a:buClr>
              <a:buSzPct val="100000"/>
              <a:buFont typeface="Arial"/>
              <a:buChar char="•"/>
            </a:pPr>
            <a:r>
              <a:rPr b="0" baseline="0" i="0" lang="en-US" sz="2000" u="none" cap="none" strike="noStrike">
                <a:solidFill>
                  <a:schemeClr val="lt1"/>
                </a:solidFill>
                <a:latin typeface="Century Gothic"/>
                <a:ea typeface="Century Gothic"/>
                <a:cs typeface="Century Gothic"/>
                <a:sym typeface="Century Gothic"/>
              </a:rPr>
              <a:t>personAL will have custom fields tailored to each student. This includes but not limited to fields of textbook, workbook, essay, events, </a:t>
            </a:r>
            <a:r>
              <a:rPr lang="en-US" sz="2000">
                <a:solidFill>
                  <a:schemeClr val="lt1"/>
                </a:solidFill>
                <a:latin typeface="Century Gothic"/>
                <a:ea typeface="Century Gothic"/>
                <a:cs typeface="Century Gothic"/>
                <a:sym typeface="Century Gothic"/>
              </a:rPr>
              <a:t>after school</a:t>
            </a:r>
            <a:r>
              <a:rPr b="0" baseline="0" i="0" lang="en-US" sz="2000" u="none" cap="none" strike="noStrike">
                <a:solidFill>
                  <a:schemeClr val="lt1"/>
                </a:solidFill>
                <a:latin typeface="Century Gothic"/>
                <a:ea typeface="Century Gothic"/>
                <a:cs typeface="Century Gothic"/>
                <a:sym typeface="Century Gothic"/>
              </a:rPr>
              <a:t> reminders, picture notes, review, and a custom template creator.</a:t>
            </a:r>
          </a:p>
          <a:p>
            <a:pPr indent="-228600" lvl="1" marL="685800" marR="0" rtl="0" algn="l">
              <a:lnSpc>
                <a:spcPct val="90000"/>
              </a:lnSpc>
              <a:spcBef>
                <a:spcPts val="500"/>
              </a:spcBef>
              <a:buClr>
                <a:schemeClr val="lt1"/>
              </a:buClr>
              <a:buSzPct val="100000"/>
              <a:buFont typeface="Arial"/>
              <a:buChar char="•"/>
            </a:pPr>
            <a:r>
              <a:rPr b="0" baseline="0" i="0" lang="en-US" sz="2000" u="none" cap="none" strike="noStrike">
                <a:solidFill>
                  <a:schemeClr val="lt1"/>
                </a:solidFill>
                <a:latin typeface="Century Gothic"/>
                <a:ea typeface="Century Gothic"/>
                <a:cs typeface="Century Gothic"/>
                <a:sym typeface="Century Gothic"/>
              </a:rPr>
              <a:t>In each field you should be able to input quickly data such as page numbers, number of problems, even or odds, due date, and place each subject based on the content of day.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2895600" y="764372"/>
            <a:ext cx="8610599" cy="1293027"/>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lt1"/>
              </a:buClr>
              <a:buSzPct val="25000"/>
              <a:buFont typeface="Century Gothic"/>
              <a:buNone/>
            </a:pPr>
            <a:r>
              <a:rPr b="0" baseline="0" i="0" lang="en-US" sz="4000" u="none" cap="none" strike="noStrike">
                <a:solidFill>
                  <a:schemeClr val="lt1"/>
                </a:solidFill>
                <a:latin typeface="Century Gothic"/>
                <a:ea typeface="Century Gothic"/>
                <a:cs typeface="Century Gothic"/>
                <a:sym typeface="Century Gothic"/>
              </a:rPr>
              <a:t>ADDITIONAL FEATURES</a:t>
            </a:r>
          </a:p>
        </p:txBody>
      </p:sp>
      <p:sp>
        <p:nvSpPr>
          <p:cNvPr id="172" name="Shape 172"/>
          <p:cNvSpPr txBox="1"/>
          <p:nvPr>
            <p:ph idx="1" type="body"/>
          </p:nvPr>
        </p:nvSpPr>
        <p:spPr>
          <a:xfrm>
            <a:off x="685800" y="2194559"/>
            <a:ext cx="10820400" cy="402412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Sensors</a:t>
            </a:r>
          </a:p>
          <a:p>
            <a:pPr indent="-228600" lvl="1" marL="685800" marR="0" rtl="0" algn="l">
              <a:lnSpc>
                <a:spcPct val="90000"/>
              </a:lnSpc>
              <a:spcBef>
                <a:spcPts val="500"/>
              </a:spcBef>
              <a:buClr>
                <a:schemeClr val="lt1"/>
              </a:buClr>
              <a:buSzPct val="100000"/>
              <a:buFont typeface="Arial"/>
              <a:buChar char="•"/>
            </a:pPr>
            <a:r>
              <a:rPr b="0" baseline="0" i="0" lang="en-US" sz="2000" u="none" cap="none" strike="noStrike">
                <a:solidFill>
                  <a:schemeClr val="lt1"/>
                </a:solidFill>
                <a:latin typeface="Century Gothic"/>
                <a:ea typeface="Century Gothic"/>
                <a:cs typeface="Century Gothic"/>
                <a:sym typeface="Century Gothic"/>
              </a:rPr>
              <a:t>Camera- </a:t>
            </a:r>
            <a:r>
              <a:rPr lang="en-US" sz="2000">
                <a:solidFill>
                  <a:schemeClr val="lt1"/>
                </a:solidFill>
                <a:latin typeface="Century Gothic"/>
                <a:ea typeface="Century Gothic"/>
                <a:cs typeface="Century Gothic"/>
                <a:sym typeface="Century Gothic"/>
              </a:rPr>
              <a:t>Can add quick reminders to allow to user to remember information or to  input an event for a later time.</a:t>
            </a:r>
          </a:p>
          <a:p>
            <a:pPr indent="-228600" lvl="1" marL="685800" marR="0" rtl="0" algn="l">
              <a:lnSpc>
                <a:spcPct val="90000"/>
              </a:lnSpc>
              <a:spcBef>
                <a:spcPts val="500"/>
              </a:spcBef>
              <a:buClr>
                <a:schemeClr val="lt1"/>
              </a:buClr>
              <a:buSzPct val="100000"/>
              <a:buFont typeface="Arial"/>
              <a:buChar char="•"/>
            </a:pPr>
            <a:r>
              <a:rPr b="0" baseline="0" i="0" lang="en-US" sz="2000" u="none" cap="none" strike="noStrike">
                <a:solidFill>
                  <a:schemeClr val="lt1"/>
                </a:solidFill>
                <a:latin typeface="Century Gothic"/>
                <a:ea typeface="Century Gothic"/>
                <a:cs typeface="Century Gothic"/>
                <a:sym typeface="Century Gothic"/>
              </a:rPr>
              <a:t>NFC tag </a:t>
            </a:r>
          </a:p>
          <a:p>
            <a:pPr indent="-228600" lvl="0" marL="228600" marR="0" rtl="0" algn="l">
              <a:lnSpc>
                <a:spcPct val="90000"/>
              </a:lnSpc>
              <a:spcBef>
                <a:spcPts val="1000"/>
              </a:spcBef>
              <a:buClr>
                <a:schemeClr val="lt1"/>
              </a:buClr>
              <a:buSzPct val="100000"/>
              <a:buFont typeface="Arial"/>
              <a:buChar char="•"/>
            </a:pPr>
            <a:r>
              <a:rPr b="0" baseline="0" i="0" lang="en-US" sz="2200" u="none" cap="none" strike="noStrike">
                <a:solidFill>
                  <a:schemeClr val="lt1"/>
                </a:solidFill>
                <a:latin typeface="Century Gothic"/>
                <a:ea typeface="Century Gothic"/>
                <a:cs typeface="Century Gothic"/>
                <a:sym typeface="Century Gothic"/>
              </a:rPr>
              <a:t>Graphics </a:t>
            </a:r>
          </a:p>
          <a:p>
            <a:pPr indent="-228600" lvl="1" marL="685800" marR="0" rtl="0" algn="l">
              <a:lnSpc>
                <a:spcPct val="90000"/>
              </a:lnSpc>
              <a:spcBef>
                <a:spcPts val="500"/>
              </a:spcBef>
              <a:buClr>
                <a:schemeClr val="lt1"/>
              </a:buClr>
              <a:buSzPct val="100000"/>
              <a:buFont typeface="Arial"/>
              <a:buChar char="•"/>
            </a:pPr>
            <a:r>
              <a:rPr b="0" baseline="0" i="0" lang="en-US" sz="2000" u="none" cap="none" strike="noStrike">
                <a:solidFill>
                  <a:schemeClr val="lt1"/>
                </a:solidFill>
                <a:latin typeface="Century Gothic"/>
                <a:ea typeface="Century Gothic"/>
                <a:cs typeface="Century Gothic"/>
                <a:sym typeface="Century Gothic"/>
              </a:rPr>
              <a:t>Buttons with background pictures </a:t>
            </a:r>
          </a:p>
          <a:p>
            <a:pPr indent="-228600" lvl="1" marL="685800" marR="0" rtl="0" algn="l">
              <a:lnSpc>
                <a:spcPct val="90000"/>
              </a:lnSpc>
              <a:spcBef>
                <a:spcPts val="500"/>
              </a:spcBef>
              <a:buClr>
                <a:schemeClr val="lt1"/>
              </a:buClr>
              <a:buSzPct val="100000"/>
              <a:buFont typeface="Arial"/>
              <a:buChar char="•"/>
            </a:pPr>
            <a:r>
              <a:rPr b="0" baseline="0" i="0" lang="en-US" sz="2000" u="none" cap="none" strike="noStrike">
                <a:solidFill>
                  <a:schemeClr val="lt1"/>
                </a:solidFill>
                <a:latin typeface="Century Gothic"/>
                <a:ea typeface="Century Gothic"/>
                <a:cs typeface="Century Gothic"/>
                <a:sym typeface="Century Gothic"/>
              </a:rPr>
              <a:t>Mean teacher/ Nice teacher icons </a:t>
            </a:r>
          </a:p>
          <a:p>
            <a:pPr indent="-88900" lvl="0" marL="228600" marR="0" rtl="0" algn="l">
              <a:lnSpc>
                <a:spcPct val="90000"/>
              </a:lnSpc>
              <a:spcBef>
                <a:spcPts val="1000"/>
              </a:spcBef>
              <a:buClr>
                <a:schemeClr val="lt1"/>
              </a:buClr>
              <a:buFont typeface="Arial"/>
              <a:buNone/>
            </a:pPr>
            <a:r>
              <a:t/>
            </a:r>
            <a:endParaRPr b="0" baseline="0" i="0" sz="22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2224350" y="753197"/>
            <a:ext cx="8610599" cy="1292999"/>
          </a:xfrm>
          <a:prstGeom prst="rect">
            <a:avLst/>
          </a:prstGeom>
        </p:spPr>
        <p:txBody>
          <a:bodyPr anchorCtr="0" anchor="ctr" bIns="91425" lIns="91425" rIns="91425" tIns="91425">
            <a:noAutofit/>
          </a:bodyPr>
          <a:lstStyle/>
          <a:p>
            <a:pPr>
              <a:spcBef>
                <a:spcPts val="0"/>
              </a:spcBef>
              <a:buNone/>
            </a:pPr>
            <a:r>
              <a:rPr lang="en-US" sz="4800">
                <a:solidFill>
                  <a:srgbClr val="FFFFFF"/>
                </a:solidFill>
                <a:latin typeface="Century Gothic"/>
                <a:ea typeface="Century Gothic"/>
                <a:cs typeface="Century Gothic"/>
                <a:sym typeface="Century Gothic"/>
              </a:rPr>
              <a:t>What it should look like</a:t>
            </a:r>
            <a:r>
              <a:rPr lang="en-US" sz="4800">
                <a:solidFill>
                  <a:srgbClr val="FFFFFF"/>
                </a:solidFill>
              </a:rPr>
              <a:t> </a:t>
            </a:r>
          </a:p>
        </p:txBody>
      </p:sp>
      <p:sp>
        <p:nvSpPr>
          <p:cNvPr id="178" name="Shape 178"/>
          <p:cNvSpPr txBox="1"/>
          <p:nvPr>
            <p:ph idx="1" type="body"/>
          </p:nvPr>
        </p:nvSpPr>
        <p:spPr>
          <a:xfrm>
            <a:off x="685800" y="2194559"/>
            <a:ext cx="10820400" cy="4024200"/>
          </a:xfrm>
          <a:prstGeom prst="rect">
            <a:avLst/>
          </a:prstGeom>
        </p:spPr>
        <p:txBody>
          <a:bodyPr anchorCtr="0" anchor="t" bIns="91425" lIns="91425" rIns="91425" tIns="91425">
            <a:noAutofit/>
          </a:bodyPr>
          <a:lstStyle/>
          <a:p>
            <a:pPr>
              <a:spcBef>
                <a:spcPts val="0"/>
              </a:spcBef>
              <a:buNone/>
            </a:pPr>
            <a:r>
              <a:t/>
            </a:r>
            <a:endParaRPr/>
          </a:p>
        </p:txBody>
      </p:sp>
      <p:pic>
        <p:nvPicPr>
          <p:cNvPr id="179" name="Shape 179"/>
          <p:cNvPicPr preferRelativeResize="0"/>
          <p:nvPr/>
        </p:nvPicPr>
        <p:blipFill>
          <a:blip r:embed="rId3">
            <a:alphaModFix/>
          </a:blip>
          <a:stretch>
            <a:fillRect/>
          </a:stretch>
        </p:blipFill>
        <p:spPr>
          <a:xfrm>
            <a:off x="326075" y="2105050"/>
            <a:ext cx="4115425" cy="4024199"/>
          </a:xfrm>
          <a:prstGeom prst="rect">
            <a:avLst/>
          </a:prstGeom>
          <a:noFill/>
          <a:ln>
            <a:noFill/>
          </a:ln>
        </p:spPr>
      </p:pic>
      <p:pic>
        <p:nvPicPr>
          <p:cNvPr id="180" name="Shape 180"/>
          <p:cNvPicPr preferRelativeResize="0"/>
          <p:nvPr/>
        </p:nvPicPr>
        <p:blipFill>
          <a:blip r:embed="rId4">
            <a:alphaModFix/>
          </a:blip>
          <a:stretch>
            <a:fillRect/>
          </a:stretch>
        </p:blipFill>
        <p:spPr>
          <a:xfrm>
            <a:off x="4654025" y="2770300"/>
            <a:ext cx="6936324" cy="31242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