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Flying Man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By: Ryan Brasington, Pierre Grant, and Wasee Sameen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Game Background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Joe was once a normal man until he was framed for a crime and sentenced to Pixie Prison.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Joe couldn’t take it any more and escaped.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His future lies in your hands.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Game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78525" y="12296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purpose of the game is to get passed the prison bars. 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If the character hits one of the bars the player loses and a game over screen will appear.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If the player is able to get a higher score a message will appear.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Layout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50" y="1319075"/>
            <a:ext cx="6232225" cy="355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 Action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575" y="3332900"/>
            <a:ext cx="450550" cy="4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418" y="1253025"/>
            <a:ext cx="5965206" cy="33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5448" y="4032905"/>
            <a:ext cx="450549" cy="45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                   Game over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150" y="1191150"/>
            <a:ext cx="6984300" cy="365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