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29" d="100"/>
          <a:sy n="29" d="100"/>
        </p:scale>
        <p:origin x="-11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831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65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63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280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247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4088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9763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287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765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18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147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712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78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5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072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173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A34242-30FE-4D1E-872C-80C7858A25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FF1FB7-8D9F-4511-BCFE-8AD8E50FE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2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88473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EEL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473" y="2459037"/>
            <a:ext cx="9144000" cy="33806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Londono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Gayathri Srinivasan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Taweh Browne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Marcus King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8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challenge the users by maneuvering an eel in numerous directions in order to acquire the block that is located on the screen.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7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App 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Overview- Users will continuously move an eel around the playing field to acquire a block. To continue progressing through the app users will have to collect the blocks without touching the border of the playing field. If the users touch the wall, the round ends.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 contains three different modes: easy, medium, hard, and extreme.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8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 we made was inspired by the original game Snake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to change the name to EEL and changed the whole theme of the game.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changed many of the buttons in order to make it easier for the user.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made it available to play on landscape mode so the user can play in a different sized screen.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54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logo using Photoshop </a:t>
            </a:r>
          </a:p>
          <a:p>
            <a:r>
              <a:rPr lang="en-US" dirty="0" smtClean="0"/>
              <a:t>Also used Photoshop to help add filters to our background </a:t>
            </a:r>
          </a:p>
          <a:p>
            <a:r>
              <a:rPr lang="en-US" dirty="0" smtClean="0"/>
              <a:t>Created theme to visualize a game underwater.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David Londono\Downloads\Mock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253" y="2050870"/>
            <a:ext cx="9991679" cy="36854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512</TotalTime>
  <Words>194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EEL</vt:lpstr>
      <vt:lpstr>Purpose </vt:lpstr>
      <vt:lpstr>How The App Works</vt:lpstr>
      <vt:lpstr>Modifications</vt:lpstr>
      <vt:lpstr>Graphics</vt:lpstr>
      <vt:lpstr>Original 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EEL</dc:title>
  <dc:creator>Pamela Fero</dc:creator>
  <cp:lastModifiedBy>David Londono</cp:lastModifiedBy>
  <cp:revision>32</cp:revision>
  <dcterms:created xsi:type="dcterms:W3CDTF">2015-06-26T13:52:08Z</dcterms:created>
  <dcterms:modified xsi:type="dcterms:W3CDTF">2015-06-29T21:37:53Z</dcterms:modified>
</cp:coreProperties>
</file>