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2862"/>
            <a:ext cx="5867400" cy="1470025"/>
          </a:xfrm>
        </p:spPr>
        <p:txBody>
          <a:bodyPr/>
          <a:lstStyle/>
          <a:p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996709"/>
            <a:ext cx="6059275" cy="787715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 err="1" smtClean="0"/>
              <a:t>Taweh</a:t>
            </a:r>
            <a:r>
              <a:rPr lang="en-US" sz="3400" dirty="0" smtClean="0"/>
              <a:t> Browne </a:t>
            </a:r>
          </a:p>
          <a:p>
            <a:r>
              <a:rPr lang="en-US" sz="3400" dirty="0" smtClean="0"/>
              <a:t>Marcus King</a:t>
            </a:r>
          </a:p>
          <a:p>
            <a:r>
              <a:rPr lang="en-US" sz="3400" dirty="0" smtClean="0"/>
              <a:t>David </a:t>
            </a:r>
            <a:r>
              <a:rPr lang="en-US" sz="3400" dirty="0" err="1" smtClean="0"/>
              <a:t>Londono</a:t>
            </a:r>
            <a:endParaRPr lang="en-US" sz="3400" dirty="0" smtClean="0"/>
          </a:p>
          <a:p>
            <a:r>
              <a:rPr lang="en-US" sz="3400" dirty="0" smtClean="0"/>
              <a:t>Gayathri Srinivasan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this app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Eel was inspired by the popular game Snake. In eel, the theme is modified to resemble underwater features.  The theme has changed to present viewers with a new scene instead of a plane white or black background. </a:t>
            </a:r>
          </a:p>
          <a:p>
            <a:r>
              <a:rPr lang="en-US" dirty="0" smtClean="0"/>
              <a:t>In the game an eel is maneuvered by the user to eat a block. The more blocks the eel eats, the longer the eel gets.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5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sensor we will add in our app will involve using your two fingers to tap the screen. This will add a twist to the game by activating other components such as fish for extra points and sharks for negative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 </a:t>
            </a:r>
            <a:endParaRPr lang="en-US" dirty="0"/>
          </a:p>
        </p:txBody>
      </p:sp>
      <p:pic>
        <p:nvPicPr>
          <p:cNvPr id="4" name="Content Placeholder 3" descr="Screen Shot 2015-06-23 at 8.15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00" b="-12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778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25</TotalTime>
  <Words>129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Pixel</vt:lpstr>
      <vt:lpstr>EEL</vt:lpstr>
      <vt:lpstr>What does this app do?</vt:lpstr>
      <vt:lpstr>Sensor </vt:lpstr>
      <vt:lpstr>Mockups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</dc:title>
  <dc:creator>Gayathri Srinivasan</dc:creator>
  <cp:lastModifiedBy>Gayathri Srinivasan</cp:lastModifiedBy>
  <cp:revision>3</cp:revision>
  <dcterms:created xsi:type="dcterms:W3CDTF">2015-06-23T23:52:02Z</dcterms:created>
  <dcterms:modified xsi:type="dcterms:W3CDTF">2015-06-24T00:17:05Z</dcterms:modified>
</cp:coreProperties>
</file>