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173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70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0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8A2DD-47A2-434A-8BA1-BB8A7236D377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F6908D-E180-43A9-834A-754FCE85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26410">
            <a:off x="-461963" y="555835"/>
            <a:ext cx="6500301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Sushi </a:t>
            </a:r>
            <a:r>
              <a:rPr lang="en-US" dirty="0" smtClean="0"/>
              <a:t>Samurai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-3151056" y="2642324"/>
            <a:ext cx="9755187" cy="550333"/>
          </a:xfrm>
        </p:spPr>
        <p:txBody>
          <a:bodyPr/>
          <a:lstStyle/>
          <a:p>
            <a:r>
              <a:rPr lang="en-US" dirty="0" smtClean="0"/>
              <a:t>Coding: Paul Caldwell &amp; Christian Mejia</a:t>
            </a:r>
          </a:p>
          <a:p>
            <a:r>
              <a:rPr lang="en-US" dirty="0" smtClean="0"/>
              <a:t>Graphics: Jerrod Tanner &amp; Jordan Sterling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77" y="4441782"/>
            <a:ext cx="1801700" cy="18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" y="4500414"/>
            <a:ext cx="1801700" cy="180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47" y="4262152"/>
            <a:ext cx="1801700" cy="18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880">
            <a:off x="8695360" y="4162485"/>
            <a:ext cx="1801700" cy="180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92" y="4500414"/>
            <a:ext cx="1801700" cy="180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85" y="4365246"/>
            <a:ext cx="1801700" cy="18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62" y="298973"/>
            <a:ext cx="1904762" cy="19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62" y="2294400"/>
            <a:ext cx="3003339" cy="18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2466" y="235039"/>
            <a:ext cx="2636948" cy="1151965"/>
          </a:xfrm>
        </p:spPr>
        <p:txBody>
          <a:bodyPr/>
          <a:lstStyle/>
          <a:p>
            <a:r>
              <a:rPr lang="en-US" dirty="0" smtClean="0"/>
              <a:t>The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38" y="1211381"/>
            <a:ext cx="7933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Our game is centered around a Samurai, from a village, who is attempting to collect sushi from shark invested waters.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Our game is a single player, endless running game.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game is simple to play: run, jump and collect the sushi.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59" y="1211381"/>
            <a:ext cx="1801700" cy="180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52" y="2716236"/>
            <a:ext cx="1801700" cy="18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52" y="2716236"/>
            <a:ext cx="1801700" cy="18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60" y="5056300"/>
            <a:ext cx="1801700" cy="1801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09" y="5056300"/>
            <a:ext cx="1801700" cy="1801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3" y="3565555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87083" cy="1325563"/>
          </a:xfrm>
        </p:spPr>
        <p:txBody>
          <a:bodyPr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15963" r="75160" b="49544"/>
          <a:stretch/>
        </p:blipFill>
        <p:spPr bwMode="auto">
          <a:xfrm>
            <a:off x="6774288" y="1088457"/>
            <a:ext cx="4343400" cy="3390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1088457"/>
            <a:ext cx="650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Java class was created upon the attributes that we wanted within the game.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example, the java class player “Player” consists of the code that involves the actual character.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Our code is based upon a tutorial from a video called “How to Create an Endless Running Game on Android Studio.”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Our code was actually written by Paul and Christian; it was then edited based off the tutorial to make our own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185" y="5015057"/>
            <a:ext cx="1801700" cy="18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8" y="5056300"/>
            <a:ext cx="1801700" cy="18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33" y="124249"/>
            <a:ext cx="3810429" cy="2381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375" y="414235"/>
            <a:ext cx="273783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9" y="-306493"/>
            <a:ext cx="2387098" cy="2387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569" y="5056300"/>
            <a:ext cx="1801700" cy="18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459" y="5056300"/>
            <a:ext cx="1801700" cy="180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4" y="124249"/>
            <a:ext cx="3810429" cy="238151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2" y="-306493"/>
            <a:ext cx="2302143" cy="230214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37" y="1939833"/>
            <a:ext cx="1904762" cy="190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866" y="2505767"/>
            <a:ext cx="3647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sushi, ocean background, and main sharks images were created by Jerrod Tanner. However, some animations of the sharks were not incorporated into the game.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37774" y="2505767"/>
            <a:ext cx="383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pixel animations of the Samurai  were created by Jordan Sterling. However, some animations of the samurai were not incorporated into the game. 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42" y="328813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331" y="247917"/>
            <a:ext cx="5586210" cy="1151965"/>
          </a:xfrm>
        </p:spPr>
        <p:txBody>
          <a:bodyPr/>
          <a:lstStyle/>
          <a:p>
            <a:r>
              <a:rPr lang="en-US" dirty="0" smtClean="0"/>
              <a:t>Future Additions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1700" y="1399882"/>
            <a:ext cx="7147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addition of more customizable players.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ability to perform more actions like duck and slash.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interaction of the blade with the sharks, resulting in the sharks transforming into sushi.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Possibly the addition of different levels which will include different colored sharks and backgrounds.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6300"/>
            <a:ext cx="1801700" cy="18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44" y="5056300"/>
            <a:ext cx="1801700" cy="180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" y="3507079"/>
            <a:ext cx="264889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11" y="3627550"/>
            <a:ext cx="2705368" cy="285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36" y="3510300"/>
            <a:ext cx="28575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93" y="35070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8942" y="106252"/>
            <a:ext cx="4353060" cy="1632397"/>
          </a:xfrm>
        </p:spPr>
        <p:txBody>
          <a:bodyPr/>
          <a:lstStyle/>
          <a:p>
            <a:pPr algn="ctr"/>
            <a:r>
              <a:rPr lang="en-US" dirty="0" smtClean="0"/>
              <a:t>Credits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050" y="5056300"/>
            <a:ext cx="1801700" cy="18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57" y="5056300"/>
            <a:ext cx="1801700" cy="180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608" y="1506830"/>
            <a:ext cx="9556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Graphics: Jerrod Tanner &amp; Jordan Sterling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Android Studio Coding: Paul Caldwell &amp; Christian Mejia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PowerPoints: Christian Mejia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Processing/Sensor : Paul Caldwell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Promotional Video: Paul Caldwell &amp; Jerrod Sterling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Android Studio Tutorial: Linus </a:t>
            </a:r>
            <a:r>
              <a:rPr lang="en-US" sz="2400" dirty="0" err="1" smtClean="0"/>
              <a:t>Granath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09" y="2588655"/>
            <a:ext cx="4306696" cy="2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79</TotalTime>
  <Words>300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Sushi Samurai</vt:lpstr>
      <vt:lpstr>The App</vt:lpstr>
      <vt:lpstr>Coding </vt:lpstr>
      <vt:lpstr>Graphics</vt:lpstr>
      <vt:lpstr>Future Additions 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Samurai – Progress Report</dc:title>
  <dc:creator>christian mejia</dc:creator>
  <cp:lastModifiedBy>christian mejia</cp:lastModifiedBy>
  <cp:revision>11</cp:revision>
  <dcterms:created xsi:type="dcterms:W3CDTF">2015-06-24T23:22:30Z</dcterms:created>
  <dcterms:modified xsi:type="dcterms:W3CDTF">2015-06-26T21:14:45Z</dcterms:modified>
</cp:coreProperties>
</file>