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3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jpg"/><Relationship Id="rId3" Type="http://schemas.openxmlformats.org/officeDocument/2006/relationships/image" Target="../media/image02.jpg"/><Relationship Id="rId5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06.png"/><Relationship Id="rId6" Type="http://schemas.openxmlformats.org/officeDocument/2006/relationships/image" Target="../media/image11.png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231" y="1087775"/>
            <a:ext cx="2967924" cy="29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ctrTitle"/>
          </p:nvPr>
        </p:nvSpPr>
        <p:spPr>
          <a:xfrm>
            <a:off x="685800" y="1224057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7834B6"/>
                </a:solidFill>
              </a:rPr>
              <a:t>Sushi Samurai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685800" y="2700354"/>
            <a:ext cx="6400799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834B6"/>
                </a:solidFill>
              </a:rPr>
              <a:t>Coding by: Christian Mejia &amp; Paul Caldwell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834B6"/>
                </a:solidFill>
              </a:rPr>
              <a:t>Graphics by: Jerrod Tanner &amp; Jordan Sterling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Village in Need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0" y="1194875"/>
            <a:ext cx="9144000" cy="39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071050" y="1803975"/>
            <a:ext cx="5001899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/>
              <a:t>In a dog-eat-dog world, our Samurai protagonist finds himself back in his hometown after a decade of traveling and training. There seems to be a problem. The Village is running out of food, and needs their beloved Samurai to provide help in this time of need.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Sharks Sharks Sharks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0" y="1174525"/>
            <a:ext cx="9144000" cy="3968999"/>
          </a:xfrm>
          <a:prstGeom prst="rect">
            <a:avLst/>
          </a:prstGeom>
          <a:solidFill>
            <a:srgbClr val="566FED"/>
          </a:solidFill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475" y="2667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22860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0" y="26677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593800" y="1482375"/>
            <a:ext cx="3956399" cy="16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1800"/>
              <a:t>In this action-packed, shark slaying game, there are man-eating hungry sharks, which hold the food to feed your village.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0" y="1194875"/>
            <a:ext cx="9103450" cy="394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Samurai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75" y="3118625"/>
            <a:ext cx="33718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75" y="1194875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042925" y="2349125"/>
            <a:ext cx="23592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 the Samurai you have always wanted to be and cut up some sharks to provide food for your village.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Sushi Sushi Sushi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" y="668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00" y="620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75" y="668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550" y="668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025" y="620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725" y="620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825" y="620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150" y="6208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50" y="1775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25" y="1823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00" y="1823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675" y="1775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375" y="1775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475" y="1775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800" y="17756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8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50" y="2970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25" y="3018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00" y="3018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675" y="2970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375" y="2970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475" y="2970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800" y="29703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825" y="9103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050" y="291505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800" y="8495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