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77" name="Shape 77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8" name="Shape 7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4" name="Shape 8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Shape 59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image" Target="../media/image05.png"/><Relationship Id="rId11" Type="http://schemas.openxmlformats.org/officeDocument/2006/relationships/image" Target="../media/image07.png"/><Relationship Id="rId3" Type="http://schemas.openxmlformats.org/officeDocument/2006/relationships/image" Target="../media/image03.png"/><Relationship Id="rId9" Type="http://schemas.openxmlformats.org/officeDocument/2006/relationships/image" Target="../media/image02.png"/><Relationship Id="rId6" Type="http://schemas.openxmlformats.org/officeDocument/2006/relationships/image" Target="../media/image06.png"/><Relationship Id="rId5" Type="http://schemas.openxmlformats.org/officeDocument/2006/relationships/image" Target="../media/image04.png"/><Relationship Id="rId8" Type="http://schemas.openxmlformats.org/officeDocument/2006/relationships/image" Target="../media/image08.png"/><Relationship Id="rId7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Welcome to Rishi Rush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Eion, Rishi, and Ryan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this game about?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This game is based on the story about three young billionaires, who each gained their wealth through various methods. 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887" y="2405324"/>
            <a:ext cx="4482225" cy="225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is it structured?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100"/>
              <a:t>WHAT WAS PLANNED ORIGINALLY:</a:t>
            </a:r>
          </a:p>
          <a:p>
            <a:pPr indent="-2984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100"/>
              <a:t>Start/Splash Screen</a:t>
            </a:r>
          </a:p>
          <a:p>
            <a:pPr indent="-2984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100"/>
              <a:t>Character Selection</a:t>
            </a:r>
          </a:p>
          <a:p>
            <a:pPr indent="-2984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100"/>
              <a:t>Viewing Scores</a:t>
            </a:r>
          </a:p>
          <a:p>
            <a:pPr indent="-2984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100"/>
              <a:t>Functional Gameplay</a:t>
            </a:r>
          </a:p>
          <a:p>
            <a:pPr indent="-2984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100"/>
              <a:t>Compatible vertically and horizontally (in landscape)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rtl="0">
              <a:spcBef>
                <a:spcPts val="0"/>
              </a:spcBef>
              <a:buNone/>
            </a:pPr>
            <a:r>
              <a:rPr lang="en" sz="1100"/>
              <a:t>WHAT DID HAPPENED:</a:t>
            </a:r>
          </a:p>
          <a:p>
            <a:pPr indent="-2984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100"/>
              <a:t>We actually have game (somewhat)</a:t>
            </a:r>
          </a:p>
          <a:p>
            <a:pPr indent="-2984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100"/>
              <a:t>It works (for the most part)</a:t>
            </a:r>
          </a:p>
          <a:p>
            <a:pPr indent="-2984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100"/>
              <a:t>There’s no way to view the score history, BUT…</a:t>
            </a:r>
          </a:p>
          <a:p>
            <a:pPr indent="-2984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100"/>
              <a:t>Rishi is the only playable character (so far).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299" y="1278525"/>
            <a:ext cx="4607573" cy="35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Graphics/Coding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970" y="1550817"/>
            <a:ext cx="535549" cy="791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02222">
            <a:off x="2015200" y="2539187"/>
            <a:ext cx="476249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700" y="3592325"/>
            <a:ext cx="2857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9993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32350" y="2454725"/>
            <a:ext cx="704700" cy="7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76814" y="1999300"/>
            <a:ext cx="4317359" cy="269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09437" y="1637787"/>
            <a:ext cx="704700" cy="7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52969" y="1196787"/>
            <a:ext cx="5043955" cy="31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21800" y="2454725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Credit where credit is due.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This game was inspired by the tutorial “Programming an Endless Running Game” series by Linus Granath: https://www.youtube.com/watch?v=PIG0yQ1o13w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	Coding/Processing - Rishi Patel and Eion Daley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Graphics and Presentation Video - Ryan Tran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