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983A8FE-A2DD-5618-A23E-2EEA2A2CE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08A7122-B201-0038-7958-A7B82BB38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8DA6623-4B5C-6DDC-1934-6A39C53F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17C61BF-868E-ACCD-3CF0-656F279B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9D2B0BD-7D17-C253-968C-28E06310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942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0FD1915-4ED3-E151-AE58-3BB99F11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6ABB5EC-9702-52BA-B5BC-E9AAC266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1979B6C-1A37-4583-D7E8-DE4AD525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1DE2945-3815-5FFE-81CD-959F12F4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CC9AEB6-0366-C43E-1799-6D664CB4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92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B8C586D6-F4F6-6825-CBC8-9B8A12CE5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56FFFC5-5CB8-A416-D8AF-A0249DD8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B4D8493-372B-2042-1E52-264B88D7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0DCFEBD-51D7-7C18-A485-025A2551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00080BA-FB0A-7F65-2756-6C6794A2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953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A462514-3A38-3330-C46D-FD703BEE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FA3C720-B68A-AA47-575C-75B2B50C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8C327AD-FF71-182A-4547-DC87ABAC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B6DA504-AD06-7C02-3745-34F52ED0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FA44B1-9B7F-491F-B229-5AE2559D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908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971501-C8A5-4024-7222-5A5D0510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E2226B9-73D2-4582-7311-99D22AA1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42BCDC0-BA46-CFFC-F704-3ABDF311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9990D24-0734-9A0F-F25E-B57A8A2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D6A71B3-8642-C00C-87A6-5480547A9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18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9509E4-EA16-5462-6A90-FF9AFCB6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A9379EF-14A4-906A-73BB-54A8EFBF2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BA9FB31B-4175-3122-478F-B9E52C6AC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2E9F186-3F70-E86A-4546-8B95FED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82C239F-C3E0-8927-C186-4576AC32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B929FF8-0D60-B222-1E10-8000B08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724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520FCB-E302-C1F9-66CC-112F8245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A391C28-259C-3D6B-8709-6FF8BBFA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059A69F-089C-BBE5-FC56-8C9787511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3FFE52A-6ED8-E277-950F-3F71CDA04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A166CF5F-93B8-878E-A275-F48AE551F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B68F347-3EA9-73DD-DD70-B5F57C71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829E1AA-F549-00AF-25D7-57B5E592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DFBB4B8A-CCCC-5158-DFC9-F864D7B3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450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4CE1F79-74D3-495C-3816-6267E4F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2AEEF23-D38C-6A2A-CF09-BF7C4D37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D8CBF8D-9DFC-543A-0B5A-323BD78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9D6859C-58CD-E1E5-B65C-7BFFF79B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804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B5EA6E9-4D65-91B8-1986-050E28D4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1D4B8F0-4337-19D7-0BF6-5C3053F8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4383878D-0FFF-C0C5-618C-5C70940E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36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FD4595-0F94-45A5-2F70-7AEF17F7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C09308F-4F78-9F47-1466-5BCA3141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E4DF967-2266-6947-7BEC-E606EA00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4758081-C8C8-3F2A-8971-FFE5DD3A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BB7120C-D027-2581-F3DC-CC899235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8840C21-953B-AA5E-9690-037BF6A2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022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71CA349-C021-92D1-8104-BE346C90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1609E29-78A9-9C97-1DF9-607334183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08503CC-BAD0-6859-CEF5-CC6DA5C8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C52BE61-DE11-4901-D542-18CFD33C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83B0972-ED96-5267-C071-69B9186E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BDE27C4-5AF5-3438-50C0-1EAAEEF4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449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E47F369D-E3C7-E8B9-B1BF-B68BA524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21FA005-FEEB-957F-E606-A1A6B922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8F5DDBE-3972-EB26-BC22-336BAE3B3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68EA-09DD-4713-AA68-87746A15FFF6}" type="datetimeFigureOut">
              <a:rPr lang="th-TH" smtClean="0"/>
              <a:t>10/02/66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8863829-CA3E-114D-0FE0-FB8F95BF6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EE3BBEA-3F6B-D617-4ED2-3D54D5653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24701-8344-41FD-A5EE-F729A6607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392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203E3F-554A-302F-48D1-6E66321C8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 Serial port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4A79FA8-628B-1036-26BF-AD6427CD6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818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FAFDDAF-7705-9CD0-A4E5-127C93606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53" y="0"/>
            <a:ext cx="10597093" cy="685800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3C47B33C-E48E-F38B-83B1-AE2B436A1D77}"/>
              </a:ext>
            </a:extLst>
          </p:cNvPr>
          <p:cNvSpPr/>
          <p:nvPr/>
        </p:nvSpPr>
        <p:spPr>
          <a:xfrm>
            <a:off x="2431570" y="3914806"/>
            <a:ext cx="9120652" cy="2694224"/>
          </a:xfrm>
          <a:prstGeom prst="roundRect">
            <a:avLst>
              <a:gd name="adj" fmla="val 340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ADBD4DAA-D899-E481-BC0A-E44C3F717646}"/>
              </a:ext>
            </a:extLst>
          </p:cNvPr>
          <p:cNvSpPr/>
          <p:nvPr/>
        </p:nvSpPr>
        <p:spPr>
          <a:xfrm>
            <a:off x="6991896" y="3192415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33E28D30-C944-5447-3683-1023E93A600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6991896" y="3536446"/>
            <a:ext cx="152566" cy="378360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E847F53F-76CF-9489-4D1B-82853BB39662}"/>
              </a:ext>
            </a:extLst>
          </p:cNvPr>
          <p:cNvSpPr/>
          <p:nvPr/>
        </p:nvSpPr>
        <p:spPr>
          <a:xfrm>
            <a:off x="7360340" y="497942"/>
            <a:ext cx="305134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44B9D891-0DDA-697E-6CAA-45D02F1BF9BE}"/>
              </a:ext>
            </a:extLst>
          </p:cNvPr>
          <p:cNvSpPr/>
          <p:nvPr/>
        </p:nvSpPr>
        <p:spPr>
          <a:xfrm>
            <a:off x="8105079" y="787652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26DD3369-5BFC-2094-64C1-2BA5D9AE9F0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665474" y="642797"/>
            <a:ext cx="439605" cy="316870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1605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B35C45B9-FF91-0976-AAE5-2C367F28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9" y="0"/>
            <a:ext cx="10583222" cy="685800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E74111AB-0BB1-3651-FEBD-1798884BF98F}"/>
              </a:ext>
            </a:extLst>
          </p:cNvPr>
          <p:cNvSpPr/>
          <p:nvPr/>
        </p:nvSpPr>
        <p:spPr>
          <a:xfrm>
            <a:off x="3802455" y="2553078"/>
            <a:ext cx="1337102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8B6761C8-E368-6A2C-E300-6E36952AE906}"/>
              </a:ext>
            </a:extLst>
          </p:cNvPr>
          <p:cNvSpPr/>
          <p:nvPr/>
        </p:nvSpPr>
        <p:spPr>
          <a:xfrm>
            <a:off x="5579162" y="2869949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13A77A88-90A9-6EE6-64A2-F61A9DEF46E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139557" y="2697933"/>
            <a:ext cx="439605" cy="316870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169863BF-0003-8307-C7B6-B40B5BB629AA}"/>
              </a:ext>
            </a:extLst>
          </p:cNvPr>
          <p:cNvSpPr/>
          <p:nvPr/>
        </p:nvSpPr>
        <p:spPr>
          <a:xfrm>
            <a:off x="6536602" y="4146488"/>
            <a:ext cx="884429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C4CE9A6C-DFF4-528A-E666-3958F27B3701}"/>
              </a:ext>
            </a:extLst>
          </p:cNvPr>
          <p:cNvSpPr/>
          <p:nvPr/>
        </p:nvSpPr>
        <p:spPr>
          <a:xfrm>
            <a:off x="7860636" y="4436198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BB13DFC5-5F55-353F-C7DC-C9392AAF497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7421031" y="4291343"/>
            <a:ext cx="439605" cy="316870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8643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25CCEA9-CC5D-AA93-59EA-185F6DF85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0" y="0"/>
            <a:ext cx="10629000" cy="685800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4D700FF-3F2A-7093-EA2E-C42C78DA3901}"/>
              </a:ext>
            </a:extLst>
          </p:cNvPr>
          <p:cNvSpPr/>
          <p:nvPr/>
        </p:nvSpPr>
        <p:spPr>
          <a:xfrm>
            <a:off x="1167884" y="473658"/>
            <a:ext cx="405220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ลูกศร: ลง 4">
            <a:extLst>
              <a:ext uri="{FF2B5EF4-FFF2-40B4-BE49-F238E27FC236}">
                <a16:creationId xmlns:a16="http://schemas.microsoft.com/office/drawing/2014/main" id="{E502606A-1B0B-84C2-8089-3326790A9F4D}"/>
              </a:ext>
            </a:extLst>
          </p:cNvPr>
          <p:cNvSpPr/>
          <p:nvPr/>
        </p:nvSpPr>
        <p:spPr>
          <a:xfrm rot="7936932">
            <a:off x="1620601" y="733768"/>
            <a:ext cx="215016" cy="552450"/>
          </a:xfrm>
          <a:prstGeom prst="down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556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9B5C70BB-2996-3346-E0E1-7196CB2A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0" y="0"/>
            <a:ext cx="10652940" cy="6858000"/>
          </a:xfrm>
          <a:prstGeom prst="rect">
            <a:avLst/>
          </a:prstGeom>
        </p:spPr>
      </p:pic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C0AD550A-8AB7-779D-C042-EAF396FF4D60}"/>
              </a:ext>
            </a:extLst>
          </p:cNvPr>
          <p:cNvSpPr/>
          <p:nvPr/>
        </p:nvSpPr>
        <p:spPr>
          <a:xfrm>
            <a:off x="9442763" y="461727"/>
            <a:ext cx="259739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F89A0002-8673-81BA-A565-C482D6418351}"/>
              </a:ext>
            </a:extLst>
          </p:cNvPr>
          <p:cNvSpPr/>
          <p:nvPr/>
        </p:nvSpPr>
        <p:spPr>
          <a:xfrm>
            <a:off x="10142108" y="778598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F0ECAA82-8E29-8370-B0F3-18A689127F9C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9702502" y="606582"/>
            <a:ext cx="439606" cy="316870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3B70B80A-5F48-BB36-E5BC-54F275A071E1}"/>
              </a:ext>
            </a:extLst>
          </p:cNvPr>
          <p:cNvSpPr/>
          <p:nvPr/>
        </p:nvSpPr>
        <p:spPr>
          <a:xfrm>
            <a:off x="4897925" y="2544024"/>
            <a:ext cx="2387303" cy="5137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47B82A9A-6769-05A6-334E-6C757C22565E}"/>
              </a:ext>
            </a:extLst>
          </p:cNvPr>
          <p:cNvSpPr/>
          <p:nvPr/>
        </p:nvSpPr>
        <p:spPr>
          <a:xfrm>
            <a:off x="7724833" y="3084969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4C28CF6F-3025-E7AC-C8AE-C18F48DE9056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285228" y="2800916"/>
            <a:ext cx="439605" cy="428907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สี่เหลี่ยมผืนผ้า: มุมมน 17">
            <a:extLst>
              <a:ext uri="{FF2B5EF4-FFF2-40B4-BE49-F238E27FC236}">
                <a16:creationId xmlns:a16="http://schemas.microsoft.com/office/drawing/2014/main" id="{C55DA70A-052F-36BC-1229-0BFC2F98E039}"/>
              </a:ext>
            </a:extLst>
          </p:cNvPr>
          <p:cNvSpPr/>
          <p:nvPr/>
        </p:nvSpPr>
        <p:spPr>
          <a:xfrm>
            <a:off x="3203418" y="424003"/>
            <a:ext cx="2387303" cy="3274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45C9254B-3C0C-2F44-3856-0A266E882F6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97069" y="751437"/>
            <a:ext cx="1694508" cy="1792587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2071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CBBCD978-E9FB-EA2E-7920-0D5F9D909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0" y="0"/>
            <a:ext cx="10606920" cy="685800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F573C389-C220-14EF-D082-5088CCDCFACD}"/>
              </a:ext>
            </a:extLst>
          </p:cNvPr>
          <p:cNvSpPr/>
          <p:nvPr/>
        </p:nvSpPr>
        <p:spPr>
          <a:xfrm>
            <a:off x="5141898" y="3521798"/>
            <a:ext cx="857266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BDAE8160-3BA7-BB58-C859-33188F20D4A4}"/>
              </a:ext>
            </a:extLst>
          </p:cNvPr>
          <p:cNvSpPr/>
          <p:nvPr/>
        </p:nvSpPr>
        <p:spPr>
          <a:xfrm>
            <a:off x="6529775" y="3195874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4D338441-FACC-2171-4951-8F66C2A866B0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5999164" y="3367890"/>
            <a:ext cx="530611" cy="298763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FEEB3438-C6D2-23AF-9207-B3FE54E8AEB9}"/>
              </a:ext>
            </a:extLst>
          </p:cNvPr>
          <p:cNvSpPr/>
          <p:nvPr/>
        </p:nvSpPr>
        <p:spPr>
          <a:xfrm>
            <a:off x="2478347" y="3811508"/>
            <a:ext cx="8865809" cy="2851842"/>
          </a:xfrm>
          <a:prstGeom prst="roundRect">
            <a:avLst>
              <a:gd name="adj" fmla="val 542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BD40E80B-2FBF-5552-6F8D-8B4D83C04284}"/>
              </a:ext>
            </a:extLst>
          </p:cNvPr>
          <p:cNvSpPr/>
          <p:nvPr/>
        </p:nvSpPr>
        <p:spPr>
          <a:xfrm>
            <a:off x="1606103" y="5237429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488D6330-396F-ECF9-290B-1EDEE6E40C5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1911236" y="5237429"/>
            <a:ext cx="567111" cy="172016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988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5E5A2DD-335C-27AB-A2D9-F6A6E6B76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6" y="0"/>
            <a:ext cx="10657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0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5E5A2DD-335C-27AB-A2D9-F6A6E6B76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10" b="42706"/>
          <a:stretch/>
        </p:blipFill>
        <p:spPr>
          <a:xfrm>
            <a:off x="767027" y="0"/>
            <a:ext cx="3089750" cy="3929204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6B31AE81-7521-3B3D-0CA4-57A23C2742C8}"/>
              </a:ext>
            </a:extLst>
          </p:cNvPr>
          <p:cNvSpPr/>
          <p:nvPr/>
        </p:nvSpPr>
        <p:spPr>
          <a:xfrm>
            <a:off x="914400" y="2199992"/>
            <a:ext cx="2085975" cy="2353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478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51BA6AA8-366A-73F6-F47D-11ADA7D92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41" y="1073665"/>
            <a:ext cx="6773220" cy="3648584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0CF7C835-FEF8-DE66-F410-262D4517694E}"/>
              </a:ext>
            </a:extLst>
          </p:cNvPr>
          <p:cNvSpPr/>
          <p:nvPr/>
        </p:nvSpPr>
        <p:spPr>
          <a:xfrm>
            <a:off x="1908440" y="1330860"/>
            <a:ext cx="373033" cy="2353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3A8570F9-EE5A-DC5C-035B-90FCA4404342}"/>
              </a:ext>
            </a:extLst>
          </p:cNvPr>
          <p:cNvSpPr/>
          <p:nvPr/>
        </p:nvSpPr>
        <p:spPr>
          <a:xfrm>
            <a:off x="2180044" y="1566250"/>
            <a:ext cx="2880843" cy="2353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5510C869-DF19-3034-781B-1B7F0B714647}"/>
              </a:ext>
            </a:extLst>
          </p:cNvPr>
          <p:cNvSpPr/>
          <p:nvPr/>
        </p:nvSpPr>
        <p:spPr>
          <a:xfrm>
            <a:off x="5060887" y="1982706"/>
            <a:ext cx="3539905" cy="2353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3DD7D478-AA0B-44B3-77D8-69EB173EA029}"/>
              </a:ext>
            </a:extLst>
          </p:cNvPr>
          <p:cNvSpPr/>
          <p:nvPr/>
        </p:nvSpPr>
        <p:spPr>
          <a:xfrm>
            <a:off x="1161528" y="1566250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D33EA31A-9D81-3911-AC92-A68930AC761C}"/>
              </a:ext>
            </a:extLst>
          </p:cNvPr>
          <p:cNvSpPr/>
          <p:nvPr/>
        </p:nvSpPr>
        <p:spPr>
          <a:xfrm>
            <a:off x="3467898" y="2254676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สี่เหลี่ยมผืนผ้า: มุมมน 9">
            <a:extLst>
              <a:ext uri="{FF2B5EF4-FFF2-40B4-BE49-F238E27FC236}">
                <a16:creationId xmlns:a16="http://schemas.microsoft.com/office/drawing/2014/main" id="{AB1C2D4F-A397-44F7-D5C7-4F8458591FC1}"/>
              </a:ext>
            </a:extLst>
          </p:cNvPr>
          <p:cNvSpPr/>
          <p:nvPr/>
        </p:nvSpPr>
        <p:spPr>
          <a:xfrm>
            <a:off x="6678273" y="2539082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BD39A1F1-9464-D453-571C-E6C8BE30ED6C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3620465" y="1801640"/>
            <a:ext cx="1" cy="453036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AD54CA0E-DB07-821A-527D-CB64BD91821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1466661" y="1448555"/>
            <a:ext cx="441779" cy="289711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23A23D25-64FF-666D-2E6D-C7BFF6EF99B1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6830840" y="2218096"/>
            <a:ext cx="0" cy="320986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1603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C923383-C79E-8144-A92B-5E020D271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0" y="0"/>
            <a:ext cx="10629000" cy="685800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0E253277-89FD-4A34-321E-F882F671A115}"/>
              </a:ext>
            </a:extLst>
          </p:cNvPr>
          <p:cNvSpPr/>
          <p:nvPr/>
        </p:nvSpPr>
        <p:spPr>
          <a:xfrm>
            <a:off x="4101220" y="1575303"/>
            <a:ext cx="4472412" cy="371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55BC8664-117F-B54A-C6EB-E269188CBD35}"/>
              </a:ext>
            </a:extLst>
          </p:cNvPr>
          <p:cNvSpPr/>
          <p:nvPr/>
        </p:nvSpPr>
        <p:spPr>
          <a:xfrm>
            <a:off x="5943433" y="2500510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03F5F234-77E6-FC92-7689-CDB36470980A}"/>
              </a:ext>
            </a:extLst>
          </p:cNvPr>
          <p:cNvSpPr/>
          <p:nvPr/>
        </p:nvSpPr>
        <p:spPr>
          <a:xfrm>
            <a:off x="7677948" y="5645576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030A989A-732B-D555-88A5-FA5F4AF0E0A1}"/>
              </a:ext>
            </a:extLst>
          </p:cNvPr>
          <p:cNvCxnSpPr>
            <a:cxnSpLocks/>
          </p:cNvCxnSpPr>
          <p:nvPr/>
        </p:nvCxnSpPr>
        <p:spPr>
          <a:xfrm flipH="1">
            <a:off x="7245350" y="5988050"/>
            <a:ext cx="457200" cy="266700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F5ED94CC-083B-88BC-62BE-FF77E08BBDD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096000" y="1946494"/>
            <a:ext cx="241426" cy="558581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231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FBC579B-BEA7-00A1-4E4C-4247655CC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7" y="0"/>
            <a:ext cx="10588105" cy="685800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1A8886DC-24AF-7CA0-E36D-486A04E5DB09}"/>
              </a:ext>
            </a:extLst>
          </p:cNvPr>
          <p:cNvSpPr/>
          <p:nvPr/>
        </p:nvSpPr>
        <p:spPr>
          <a:xfrm>
            <a:off x="801947" y="1416050"/>
            <a:ext cx="1636454" cy="1546225"/>
          </a:xfrm>
          <a:prstGeom prst="roundRect">
            <a:avLst>
              <a:gd name="adj" fmla="val 542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185E9CA6-E71C-03D6-5735-E9A7C4BFF5AB}"/>
              </a:ext>
            </a:extLst>
          </p:cNvPr>
          <p:cNvSpPr/>
          <p:nvPr/>
        </p:nvSpPr>
        <p:spPr>
          <a:xfrm>
            <a:off x="1285708" y="3282950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C0E95EED-7332-5B14-3DB3-F4D03CF6647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438275" y="2962275"/>
            <a:ext cx="181899" cy="320675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สี่เหลี่ยมผืนผ้า: มุมมน 13">
            <a:extLst>
              <a:ext uri="{FF2B5EF4-FFF2-40B4-BE49-F238E27FC236}">
                <a16:creationId xmlns:a16="http://schemas.microsoft.com/office/drawing/2014/main" id="{EA465934-7671-97D7-E741-9DC1FB6ACB0F}"/>
              </a:ext>
            </a:extLst>
          </p:cNvPr>
          <p:cNvSpPr/>
          <p:nvPr/>
        </p:nvSpPr>
        <p:spPr>
          <a:xfrm>
            <a:off x="2478346" y="992187"/>
            <a:ext cx="3617653" cy="2246313"/>
          </a:xfrm>
          <a:prstGeom prst="roundRect">
            <a:avLst>
              <a:gd name="adj" fmla="val 542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สี่เหลี่ยมผืนผ้า: มุมมน 14">
            <a:extLst>
              <a:ext uri="{FF2B5EF4-FFF2-40B4-BE49-F238E27FC236}">
                <a16:creationId xmlns:a16="http://schemas.microsoft.com/office/drawing/2014/main" id="{95509FCD-CD64-7E9E-E2B2-017F39A219A4}"/>
              </a:ext>
            </a:extLst>
          </p:cNvPr>
          <p:cNvSpPr/>
          <p:nvPr/>
        </p:nvSpPr>
        <p:spPr>
          <a:xfrm>
            <a:off x="4162258" y="3689349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A3FFF3CB-3CC7-7860-5E2E-A223A65DE150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287173" y="3238500"/>
            <a:ext cx="27652" cy="450849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7202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EBB80517-262C-8814-CBB0-5ECB61410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4" y="0"/>
            <a:ext cx="10615931" cy="685800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E9CCA7B5-C470-6714-3CEB-441468BC4BC9}"/>
              </a:ext>
            </a:extLst>
          </p:cNvPr>
          <p:cNvSpPr/>
          <p:nvPr/>
        </p:nvSpPr>
        <p:spPr>
          <a:xfrm>
            <a:off x="7079810" y="461727"/>
            <a:ext cx="470780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38FA24E1-EAE4-8EDE-5040-46B402D6ADB1}"/>
              </a:ext>
            </a:extLst>
          </p:cNvPr>
          <p:cNvSpPr/>
          <p:nvPr/>
        </p:nvSpPr>
        <p:spPr>
          <a:xfrm>
            <a:off x="7212639" y="1012031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CDB886B4-8E5A-EC6E-BB86-A87B70FC3113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315200" y="751437"/>
            <a:ext cx="50006" cy="260594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B00A11C1-067D-57C7-B9BF-E569C27CB7A8}"/>
              </a:ext>
            </a:extLst>
          </p:cNvPr>
          <p:cNvSpPr/>
          <p:nvPr/>
        </p:nvSpPr>
        <p:spPr>
          <a:xfrm>
            <a:off x="5860608" y="2181886"/>
            <a:ext cx="1689981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FE0A9EAC-60B1-9487-7229-B5BA8D82F6C7}"/>
              </a:ext>
            </a:extLst>
          </p:cNvPr>
          <p:cNvSpPr/>
          <p:nvPr/>
        </p:nvSpPr>
        <p:spPr>
          <a:xfrm>
            <a:off x="7960352" y="2152650"/>
            <a:ext cx="305133" cy="344031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DFE6B96E-C171-E16B-5FB1-10507384E356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550589" y="2314575"/>
            <a:ext cx="409763" cy="12166"/>
          </a:xfrm>
          <a:prstGeom prst="straightConnector1">
            <a:avLst/>
          </a:prstGeom>
          <a:solidFill>
            <a:srgbClr val="FFFF00"/>
          </a:solidFill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05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D2C4A2DB-3B65-5235-73F9-E036F7CE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14" y="0"/>
            <a:ext cx="10656972" cy="685800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4362D520-C765-B712-9282-A1F9942A466E}"/>
              </a:ext>
            </a:extLst>
          </p:cNvPr>
          <p:cNvSpPr/>
          <p:nvPr/>
        </p:nvSpPr>
        <p:spPr>
          <a:xfrm>
            <a:off x="6403534" y="3476390"/>
            <a:ext cx="906903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ลูกศร: ลง 4">
            <a:extLst>
              <a:ext uri="{FF2B5EF4-FFF2-40B4-BE49-F238E27FC236}">
                <a16:creationId xmlns:a16="http://schemas.microsoft.com/office/drawing/2014/main" id="{E869A738-FDAA-6815-F146-F49A046CDF1A}"/>
              </a:ext>
            </a:extLst>
          </p:cNvPr>
          <p:cNvSpPr/>
          <p:nvPr/>
        </p:nvSpPr>
        <p:spPr>
          <a:xfrm rot="7936932">
            <a:off x="7280148" y="3755253"/>
            <a:ext cx="215016" cy="552450"/>
          </a:xfrm>
          <a:prstGeom prst="down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545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916C23D-F00C-3142-C5A5-445BCB4EB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0" y="0"/>
            <a:ext cx="10652940" cy="6858000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65744DBA-4C8D-D08A-FC39-5AD301EA0A62}"/>
              </a:ext>
            </a:extLst>
          </p:cNvPr>
          <p:cNvSpPr/>
          <p:nvPr/>
        </p:nvSpPr>
        <p:spPr>
          <a:xfrm>
            <a:off x="769531" y="428390"/>
            <a:ext cx="405220" cy="2897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ลูกศร: ลง 4">
            <a:extLst>
              <a:ext uri="{FF2B5EF4-FFF2-40B4-BE49-F238E27FC236}">
                <a16:creationId xmlns:a16="http://schemas.microsoft.com/office/drawing/2014/main" id="{389792A7-E9A0-44E3-1489-7677C0DE197B}"/>
              </a:ext>
            </a:extLst>
          </p:cNvPr>
          <p:cNvSpPr/>
          <p:nvPr/>
        </p:nvSpPr>
        <p:spPr>
          <a:xfrm rot="7936932">
            <a:off x="1222248" y="688500"/>
            <a:ext cx="215016" cy="552450"/>
          </a:xfrm>
          <a:prstGeom prst="downArrow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988369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</Words>
  <Application>Microsoft Office PowerPoint</Application>
  <PresentationFormat>แบบจอกว้าง</PresentationFormat>
  <Paragraphs>18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TH SarabunPSK</vt:lpstr>
      <vt:lpstr>ธีมของ Office</vt:lpstr>
      <vt:lpstr>ESP32 Serial port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Serial port</dc:title>
  <dc:creator>Koson Trachu</dc:creator>
  <cp:lastModifiedBy>Koson Trachu</cp:lastModifiedBy>
  <cp:revision>3</cp:revision>
  <dcterms:created xsi:type="dcterms:W3CDTF">2023-02-10T11:41:15Z</dcterms:created>
  <dcterms:modified xsi:type="dcterms:W3CDTF">2023-02-10T13:11:31Z</dcterms:modified>
</cp:coreProperties>
</file>