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FFB7C3-4004-7424-3630-6D76F469AC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C2A38E-272A-A72B-2A04-613DCBAF42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2F70D2-C619-BD6B-FE6D-824ED31F8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D015-EE8C-4392-AE99-E743ABF6B72E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7E0D67-045A-BF0E-A377-233345382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FC8D8E-ABA6-1612-5A68-EFCA6E9D6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34D2-D757-4754-A73E-1EED158EE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11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A69865-5D78-A794-63EF-97E03402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264A2E-C1BD-99D0-CDA8-824E78DEAA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F29B73-F189-060C-930C-519EB0011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D015-EE8C-4392-AE99-E743ABF6B72E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A6F31C-9CCB-2108-8514-5324B3FE3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4E73C4-145F-D53A-3625-65A759054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34D2-D757-4754-A73E-1EED158EE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2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8F7ACD-89F7-D8C0-DAB0-EF4C4F1E70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48F96D-333F-D4F7-277E-721E552CB4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53175D-7229-6520-46F6-39451D781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D015-EE8C-4392-AE99-E743ABF6B72E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4594BE-B09C-309B-F10D-6430BA210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974F54-9785-B345-333F-DF666963E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34D2-D757-4754-A73E-1EED158EE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99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1100D9-A746-2207-E077-88E5299C3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3472C0-9489-35AA-0373-FB997FEC4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B9C466-CE04-4494-7D6E-B587BECC9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D015-EE8C-4392-AE99-E743ABF6B72E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EB3E15-375B-57A5-6FAD-FDF960E00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AC3E90-4187-16DA-84D6-A831FE0AA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34D2-D757-4754-A73E-1EED158EE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813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3702C2-AB4E-87A3-E491-418947244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D7FD84-5DA8-DF51-862C-96D496293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FB6202-370B-B4FF-D7AC-A7FBE5AE3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D015-EE8C-4392-AE99-E743ABF6B72E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107F6A-C5AB-E682-C3C2-C111FD16B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20DA0F-3C71-5025-7E10-BC165AFCB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34D2-D757-4754-A73E-1EED158EE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300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3CB04F-EB6D-5D29-B33D-467624758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A6BD95-EBFE-6ACA-CFC7-CF443076C4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742FBF-88CC-B5EE-FC6A-200F78B4C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92C1C2-2716-6F8C-6294-4AC7F8CC0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D015-EE8C-4392-AE99-E743ABF6B72E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9411B6-F229-139C-01D3-C1C34A8A7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F56181-A6E8-F539-1F35-706F2C4FB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34D2-D757-4754-A73E-1EED158EE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98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ECA6F3-D430-B8A5-12A9-627AF5916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8E50FA-C632-A820-E2D5-C97C22F47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5ACE54-643B-F4B1-90CD-C7AE70E58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B43A248-230D-2C9D-6612-2BE2B46121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718F48F-A9D0-EFCC-5FE3-99F285CA64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E6526DE-00D1-75EB-B16D-DC0388C22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D015-EE8C-4392-AE99-E743ABF6B72E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8C27224-DDAA-16FD-803B-9E8F291BC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BD7575A-8D93-FFC9-A560-61F743D59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34D2-D757-4754-A73E-1EED158EE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46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0A0326-97BE-F050-FE31-CD4968DBB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5D06A5-4F64-BF37-D55D-098DD43B6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D015-EE8C-4392-AE99-E743ABF6B72E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AC2AE19-0780-D41F-A66E-1DA07315A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789ACE-4A6A-9418-25C5-11D789978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34D2-D757-4754-A73E-1EED158EE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83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1BAADA8-5735-5883-1D65-E9746692C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D015-EE8C-4392-AE99-E743ABF6B72E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D63A780-B77E-FF07-2676-00C0A2FED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6F74F7-6ADD-77E3-2E85-7C22E2EAB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34D2-D757-4754-A73E-1EED158EE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28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F69C15-D6A6-71B0-873E-1C86A22FD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A99B3B-CBEF-10AD-3C75-CAB524253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932C25-6322-0D99-EB83-C121AC4ED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AA3970-BF07-78A4-C042-D2481587A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D015-EE8C-4392-AE99-E743ABF6B72E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BEA083-386E-7F33-8135-1C5561B62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6280AE-AA30-FB8F-51B1-4A975266E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34D2-D757-4754-A73E-1EED158EE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56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6BC4DC-72C4-5353-6DB9-6D0C849AB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33296C4-5FA4-87A4-2A2D-A727860477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C2ADA5-C094-A0EB-542D-BC6267EC4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8F4B97-A445-5F80-C2F5-DF9612572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D015-EE8C-4392-AE99-E743ABF6B72E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BDE72A-B853-BC5B-6953-9208F70B5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6905AA-D9DE-47CF-9BB0-551A5E174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34D2-D757-4754-A73E-1EED158EE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433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732AFFC-9FBE-BD66-0405-FFD8E1DF5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CC0DE2-E6A7-7287-E233-D335EA45E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CC7445-21E4-6EF2-9067-BB49F68B80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BD015-EE8C-4392-AE99-E743ABF6B72E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69AC86-15AD-300B-A365-C0A67C87A8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F1698E-E4C4-0035-A138-F4D97937A0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B34D2-D757-4754-A73E-1EED158EE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572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A766CBD-A74E-8422-C7A0-890329285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60" y="698706"/>
            <a:ext cx="3840725" cy="546058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C43FCE8-B80B-9C95-AFBD-6DD0444CE2C3}"/>
              </a:ext>
            </a:extLst>
          </p:cNvPr>
          <p:cNvSpPr txBox="1"/>
          <p:nvPr/>
        </p:nvSpPr>
        <p:spPr>
          <a:xfrm>
            <a:off x="4532850" y="63122"/>
            <a:ext cx="765915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XuanTie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64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Bit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RISC-V [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GCV]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C906 CPU@600MHz, Support Vector 0.7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Arm 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Cortex-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M33 Star MCU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@2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40MHz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HiFi5 Audio DSP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Xtensa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LX7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@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400MHz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1MB SRAM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32MB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SiP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OSPI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HS_PSRAM@800MHz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8MB  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SiP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OSPI  LS_PSRAM@AHB Clock with DMA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128MB QSPI NAND</a:t>
            </a:r>
          </a:p>
          <a:p>
            <a:endParaRPr lang="en-US" altLang="zh-CN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RGB666, i8080, BT656, SPI Display up to 1024x768@60fps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G2D 2D graphics acceleration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DVP up to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1920*1088, JPEG encoding 1920*1088, 1024x768@40fps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3 Audio ADC, 24Bit, 8kHz-96kHz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1 Audio DAC, 24Bit, 8kHz-384kHZ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USB2.0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OTG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3 * UART, 2 * SPI, 2 * TWI, 8 * PWM, 1 * 12Bit 10 Channels ADC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IR TX/RX, LEDC up to 1024 * WS2812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ISO 7816 Card Reader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Wi-Fi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Compatible with IEEE 802.11 b/g/n 2.4GHz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E0E00"/>
                </a:solidFill>
                <a:latin typeface="Calibri" panose="020F0502020204030204" pitchFamily="34" charset="0"/>
              </a:rPr>
              <a:t>Blu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etooth 5.0 Dual Mode complies with V2.1/4.0/4.2/5.0, Support </a:t>
            </a:r>
            <a:r>
              <a:rPr lang="en-US" sz="1800" b="0" i="0" u="none" strike="noStrike" baseline="0" dirty="0">
                <a:solidFill>
                  <a:srgbClr val="0E0E00"/>
                </a:solidFill>
                <a:latin typeface="Calibri" panose="020F0502020204030204" pitchFamily="34" charset="0"/>
              </a:rPr>
              <a:t>BR/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EDR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25.5*18mm, IPEX ANT, ESP32-S3 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ompatible Pinout</a:t>
            </a:r>
          </a:p>
          <a:p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219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C43FCE8-B80B-9C95-AFBD-6DD0444CE2C3}"/>
              </a:ext>
            </a:extLst>
          </p:cNvPr>
          <p:cNvSpPr txBox="1"/>
          <p:nvPr/>
        </p:nvSpPr>
        <p:spPr>
          <a:xfrm>
            <a:off x="4532850" y="63122"/>
            <a:ext cx="765915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XuanTie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64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Bit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RISC-V [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GCV]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C906 CPU@600MHz, Support Vector 0.7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Arm 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Cortex-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M33 Star MCU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@2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40MHz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HiFi5 Audio DSP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Xtensa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LX7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@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400MHz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1MB SRAM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</a:rPr>
              <a:t>8</a:t>
            </a:r>
            <a:r>
              <a:rPr lang="en-US" sz="18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MB   SiP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OSPI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HS_PSRAM@800MHz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8MB  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SiP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OSPI  LS_PSRAM@AHB Clock with DMA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16MB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SiP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QSPI NOR</a:t>
            </a:r>
          </a:p>
          <a:p>
            <a:endParaRPr lang="en-US" altLang="zh-CN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RGB666, i8080, BT656, SPI Display up to 1024x768@60fps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G2D 2D graphics acceleration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DVP up to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1920*1088, JPEG encoding 1920*1088, 1024x768@40fps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3 Audio ADC, 24Bit, 8kHz-96kHz, Support 4 DMICs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2 Audio DAC, 24Bit, 8kHz-384kHZ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USB2.0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OTG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3 * UART, 2 * SPI, 2 * TWI, 8 * PWM, 1 * 12Bit 10 Channels ADC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IR TX/RX, LEDC up to 1024 * WS2812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ISO 7816 Card Reader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Wi-Fi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Compatible with IEEE 802.11 b/g/n 2.4GHz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E0E00"/>
                </a:solidFill>
                <a:latin typeface="Calibri" panose="020F0502020204030204" pitchFamily="34" charset="0"/>
              </a:rPr>
              <a:t>Blu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etooth 5.0 Dual Mode complies with V2.1/4.0/4.2/5.0, Support </a:t>
            </a:r>
            <a:r>
              <a:rPr lang="en-US" sz="1800" b="0" i="0" u="none" strike="noStrike" baseline="0" dirty="0">
                <a:solidFill>
                  <a:srgbClr val="0E0E00"/>
                </a:solidFill>
                <a:latin typeface="Calibri" panose="020F0502020204030204" pitchFamily="34" charset="0"/>
              </a:rPr>
              <a:t>BR/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EDR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25.5*18mm, IPEX ANT, ESP32-S3 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ompatible Pinout</a:t>
            </a:r>
          </a:p>
          <a:p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ED95F5A-EB73-F9DF-5EDE-27ECBE479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91" y="675870"/>
            <a:ext cx="3872849" cy="550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396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321</Words>
  <Application>Microsoft Office PowerPoint</Application>
  <PresentationFormat>宽屏</PresentationFormat>
  <Paragraphs>48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Gloomy Ghost</dc:creator>
  <cp:lastModifiedBy>Gloomy Ghost</cp:lastModifiedBy>
  <cp:revision>4</cp:revision>
  <dcterms:created xsi:type="dcterms:W3CDTF">2023-03-07T05:02:13Z</dcterms:created>
  <dcterms:modified xsi:type="dcterms:W3CDTF">2023-03-15T04:39:18Z</dcterms:modified>
</cp:coreProperties>
</file>