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01EB-EACF-4F92-9535-0B606E16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5C96A9-5878-429A-9F4D-FE3595DD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28121-CB53-4318-AC64-022DA627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05A3F7-0B8D-4C49-8DE6-1D803EBB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9A0BF-C7FF-4A4D-88C6-48A96F37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0906-5416-4769-8AEA-CC3B6F1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C16919-83D5-4C81-998A-2BE9935E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12643-D333-4D29-BA5F-9BE05FEE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572B-FF33-4C52-BF42-98AE7166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1D352-8DA8-4FB3-A932-6EB8BD0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4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123EF8-BD0A-41C3-A836-F72B949F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8A6274-08D8-41D4-953A-0DC244C8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6FFF4-DF2B-4990-9741-A7491F2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69F1F-1655-49A8-B6A1-F770DBF3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DA7BE-5FC2-4038-9903-E06B816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5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1961-7AF5-4E2E-A997-B132F136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DBC8E-F3A2-43D7-AD23-98F76B72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9D994-B787-46E8-8A32-A3BEC4A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BBC53-B8DF-4BDD-A090-801777FE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FAE3-9A69-406D-A32E-C5F038DA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8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EC3F3-4131-43AE-ADE2-8B754BD2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43A17-F686-4049-BA00-C8ABB9C2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06F30-4246-40A5-A572-6FA71AAE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2833D-3674-412C-A6CB-7A8DDD4D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B17C8-E9AE-4868-A327-8BB6A3B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8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07354-EB68-4420-B25C-15AEAB5B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B9430-0FBE-430D-AE7E-25956B032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2E46C-C9D5-4F8B-ADB3-EA97A6C8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4524D-49A0-41B0-92F7-2EB02F34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1DE65-8B78-49AD-BB4E-371CDE6D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A9D832-E0BC-4323-9111-AD5B48A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61F94-D03D-4D04-B0BA-B8D478BD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4097B7-EF19-4879-B9A9-AA3C95B9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012207-EAE3-44EF-81D5-5C6CDA5D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6C0C5A-85C2-4F6A-A8BE-AE93D551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B120B-8996-47B8-8334-20EA3E5D4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33AD32-2FD0-49AB-A0AC-1AE81816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25A973-8918-4056-A231-4B00ADDB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DF1524-49D3-447C-811F-B987679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0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94BF-B38A-443A-9D92-E38784D3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F00304-480A-49F8-A4F1-062D251B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7447F9-6E0D-4328-867A-4BBABF6D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1A8F08-8D8A-4B8A-843E-EDF9C800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4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AB11B4-22B8-4526-8579-A0154BFA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2562ED-4F32-4FC3-95B7-1E27CAE4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53D50-9F15-4A90-92C2-D5C8C3A9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3095A-A082-44A9-86B8-70F4155F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2F567-DDD5-420F-BAEF-E36C27A1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B3D7E7-8CD2-48C2-8A98-C685A44B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4B629-AB7C-4F73-888E-AC2EA40E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55D86-56D3-47B8-BEEF-C43FEA3C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54CFA-A318-47A7-A64C-8A6499D6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91DB-C63D-47D1-8F69-8415740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899B8C-FB3C-4EF5-A5ED-637B5C53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EB7A18-FD30-4EC3-92D1-21C7D47A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6DA20-DEF7-4F34-BE8C-9D2417D4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26591-FDB1-41E9-8532-D883DAB3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97715-1AA1-4540-95ED-54A3B2E6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7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B3D909-B7E6-4C97-B0B6-35C8B79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74069-8B07-4CFA-921D-FE22C05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038ED-A207-41B2-A747-8F87E33B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D922-66AF-4859-9BA7-CB473979ADAA}" type="datetimeFigureOut">
              <a:rPr lang="es-ES" smtClean="0"/>
              <a:t>21/03/2022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51BFF-F2D4-4285-A42E-232ED702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73624-AE53-435D-83AF-537A38706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BBA3-233C-45C7-9B9A-48F41F0666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72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C0B8D29-113D-4D54-B1E6-35CBABA0C62C}"/>
              </a:ext>
            </a:extLst>
          </p:cNvPr>
          <p:cNvGrpSpPr/>
          <p:nvPr/>
        </p:nvGrpSpPr>
        <p:grpSpPr>
          <a:xfrm>
            <a:off x="136261" y="171823"/>
            <a:ext cx="7603942" cy="4026690"/>
            <a:chOff x="136261" y="171823"/>
            <a:chExt cx="7603942" cy="40266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A3D7E35-6FC1-446F-B0B1-E366EEDD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415" y="171823"/>
              <a:ext cx="4644526" cy="2690819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AFDA3D0-CE61-4C83-96B3-9BB892BF214A}"/>
                </a:ext>
              </a:extLst>
            </p:cNvPr>
            <p:cNvGrpSpPr/>
            <p:nvPr/>
          </p:nvGrpSpPr>
          <p:grpSpPr>
            <a:xfrm>
              <a:off x="136261" y="2801466"/>
              <a:ext cx="4654679" cy="1397047"/>
              <a:chOff x="136261" y="2801466"/>
              <a:chExt cx="4764974" cy="1463529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68CE604-FEAE-4923-B2DF-CEDB4EF84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61" y="2801466"/>
                <a:ext cx="2425032" cy="1463529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0EFAD64A-1664-489E-A6A6-EB5FFB403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8748" y="2801466"/>
                <a:ext cx="2382487" cy="1463529"/>
              </a:xfrm>
              <a:prstGeom prst="rect">
                <a:avLst/>
              </a:prstGeom>
            </p:spPr>
          </p:pic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24394FA-37A6-494F-9B49-96474607DEBC}"/>
                </a:ext>
              </a:extLst>
            </p:cNvPr>
            <p:cNvGrpSpPr/>
            <p:nvPr/>
          </p:nvGrpSpPr>
          <p:grpSpPr>
            <a:xfrm>
              <a:off x="4790941" y="171823"/>
              <a:ext cx="2949262" cy="4026690"/>
              <a:chOff x="4932607" y="608506"/>
              <a:chExt cx="3013657" cy="4149353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8E58B5B2-6E92-46C5-B1A5-1BACAACB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2607" y="608506"/>
                <a:ext cx="3013657" cy="1928319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DF8B3D6F-4C04-4762-9106-E93706A14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4168" y="2536825"/>
                <a:ext cx="2972096" cy="22210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1406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pereira</dc:creator>
  <cp:lastModifiedBy>rafael pereira</cp:lastModifiedBy>
  <cp:revision>2</cp:revision>
  <dcterms:created xsi:type="dcterms:W3CDTF">2022-03-21T12:52:12Z</dcterms:created>
  <dcterms:modified xsi:type="dcterms:W3CDTF">2022-03-22T11:15:04Z</dcterms:modified>
</cp:coreProperties>
</file>