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9195713" cy="18826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27" d="100"/>
          <a:sy n="27" d="100"/>
        </p:scale>
        <p:origin x="9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679" y="3081042"/>
            <a:ext cx="24816356" cy="6554294"/>
          </a:xfrm>
        </p:spPr>
        <p:txBody>
          <a:bodyPr anchor="b"/>
          <a:lstStyle>
            <a:lvl1pPr algn="ctr">
              <a:defRPr sz="164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9464" y="9888095"/>
            <a:ext cx="21896785" cy="4545297"/>
          </a:xfrm>
        </p:spPr>
        <p:txBody>
          <a:bodyPr/>
          <a:lstStyle>
            <a:lvl1pPr marL="0" indent="0" algn="ctr">
              <a:buNone/>
              <a:defRPr sz="6588"/>
            </a:lvl1pPr>
            <a:lvl2pPr marL="1255060" indent="0" algn="ctr">
              <a:buNone/>
              <a:defRPr sz="5490"/>
            </a:lvl2pPr>
            <a:lvl3pPr marL="2510119" indent="0" algn="ctr">
              <a:buNone/>
              <a:defRPr sz="4941"/>
            </a:lvl3pPr>
            <a:lvl4pPr marL="3765179" indent="0" algn="ctr">
              <a:buNone/>
              <a:defRPr sz="4392"/>
            </a:lvl4pPr>
            <a:lvl5pPr marL="5020239" indent="0" algn="ctr">
              <a:buNone/>
              <a:defRPr sz="4392"/>
            </a:lvl5pPr>
            <a:lvl6pPr marL="6275299" indent="0" algn="ctr">
              <a:buNone/>
              <a:defRPr sz="4392"/>
            </a:lvl6pPr>
            <a:lvl7pPr marL="7530358" indent="0" algn="ctr">
              <a:buNone/>
              <a:defRPr sz="4392"/>
            </a:lvl7pPr>
            <a:lvl8pPr marL="8785418" indent="0" algn="ctr">
              <a:buNone/>
              <a:defRPr sz="4392"/>
            </a:lvl8pPr>
            <a:lvl9pPr marL="10040478" indent="0" algn="ctr">
              <a:buNone/>
              <a:defRPr sz="439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76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2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93184" y="1002319"/>
            <a:ext cx="6295326" cy="159543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7207" y="1002319"/>
            <a:ext cx="18521030" cy="15954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44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18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01" y="4693473"/>
            <a:ext cx="25181302" cy="7831159"/>
          </a:xfrm>
        </p:spPr>
        <p:txBody>
          <a:bodyPr anchor="b"/>
          <a:lstStyle>
            <a:lvl1pPr>
              <a:defRPr sz="164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2001" y="12598718"/>
            <a:ext cx="25181302" cy="4118222"/>
          </a:xfrm>
        </p:spPr>
        <p:txBody>
          <a:bodyPr/>
          <a:lstStyle>
            <a:lvl1pPr marL="0" indent="0">
              <a:buNone/>
              <a:defRPr sz="6588">
                <a:solidFill>
                  <a:schemeClr val="tx1"/>
                </a:solidFill>
              </a:defRPr>
            </a:lvl1pPr>
            <a:lvl2pPr marL="1255060" indent="0">
              <a:buNone/>
              <a:defRPr sz="5490">
                <a:solidFill>
                  <a:schemeClr val="tx1">
                    <a:tint val="75000"/>
                  </a:schemeClr>
                </a:solidFill>
              </a:defRPr>
            </a:lvl2pPr>
            <a:lvl3pPr marL="2510119" indent="0">
              <a:buNone/>
              <a:defRPr sz="4941">
                <a:solidFill>
                  <a:schemeClr val="tx1">
                    <a:tint val="75000"/>
                  </a:schemeClr>
                </a:solidFill>
              </a:defRPr>
            </a:lvl3pPr>
            <a:lvl4pPr marL="3765179" indent="0">
              <a:buNone/>
              <a:defRPr sz="4392">
                <a:solidFill>
                  <a:schemeClr val="tx1">
                    <a:tint val="75000"/>
                  </a:schemeClr>
                </a:solidFill>
              </a:defRPr>
            </a:lvl4pPr>
            <a:lvl5pPr marL="5020239" indent="0">
              <a:buNone/>
              <a:defRPr sz="4392">
                <a:solidFill>
                  <a:schemeClr val="tx1">
                    <a:tint val="75000"/>
                  </a:schemeClr>
                </a:solidFill>
              </a:defRPr>
            </a:lvl5pPr>
            <a:lvl6pPr marL="6275299" indent="0">
              <a:buNone/>
              <a:defRPr sz="4392">
                <a:solidFill>
                  <a:schemeClr val="tx1">
                    <a:tint val="75000"/>
                  </a:schemeClr>
                </a:solidFill>
              </a:defRPr>
            </a:lvl6pPr>
            <a:lvl7pPr marL="7530358" indent="0">
              <a:buNone/>
              <a:defRPr sz="4392">
                <a:solidFill>
                  <a:schemeClr val="tx1">
                    <a:tint val="75000"/>
                  </a:schemeClr>
                </a:solidFill>
              </a:defRPr>
            </a:lvl7pPr>
            <a:lvl8pPr marL="8785418" indent="0">
              <a:buNone/>
              <a:defRPr sz="4392">
                <a:solidFill>
                  <a:schemeClr val="tx1">
                    <a:tint val="75000"/>
                  </a:schemeClr>
                </a:solidFill>
              </a:defRPr>
            </a:lvl8pPr>
            <a:lvl9pPr marL="10040478" indent="0">
              <a:buNone/>
              <a:defRPr sz="4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2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7205" y="5011595"/>
            <a:ext cx="12408178" cy="119450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80330" y="5011595"/>
            <a:ext cx="12408178" cy="119450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5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8" y="1002323"/>
            <a:ext cx="25181302" cy="36388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011" y="4615026"/>
            <a:ext cx="12351153" cy="2261753"/>
          </a:xfrm>
        </p:spPr>
        <p:txBody>
          <a:bodyPr anchor="b"/>
          <a:lstStyle>
            <a:lvl1pPr marL="0" indent="0">
              <a:buNone/>
              <a:defRPr sz="6588" b="1"/>
            </a:lvl1pPr>
            <a:lvl2pPr marL="1255060" indent="0">
              <a:buNone/>
              <a:defRPr sz="5490" b="1"/>
            </a:lvl2pPr>
            <a:lvl3pPr marL="2510119" indent="0">
              <a:buNone/>
              <a:defRPr sz="4941" b="1"/>
            </a:lvl3pPr>
            <a:lvl4pPr marL="3765179" indent="0">
              <a:buNone/>
              <a:defRPr sz="4392" b="1"/>
            </a:lvl4pPr>
            <a:lvl5pPr marL="5020239" indent="0">
              <a:buNone/>
              <a:defRPr sz="4392" b="1"/>
            </a:lvl5pPr>
            <a:lvl6pPr marL="6275299" indent="0">
              <a:buNone/>
              <a:defRPr sz="4392" b="1"/>
            </a:lvl6pPr>
            <a:lvl7pPr marL="7530358" indent="0">
              <a:buNone/>
              <a:defRPr sz="4392" b="1"/>
            </a:lvl7pPr>
            <a:lvl8pPr marL="8785418" indent="0">
              <a:buNone/>
              <a:defRPr sz="4392" b="1"/>
            </a:lvl8pPr>
            <a:lvl9pPr marL="10040478" indent="0">
              <a:buNone/>
              <a:defRPr sz="43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011" y="6876779"/>
            <a:ext cx="12351153" cy="101147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80331" y="4615026"/>
            <a:ext cx="12411981" cy="2261753"/>
          </a:xfrm>
        </p:spPr>
        <p:txBody>
          <a:bodyPr anchor="b"/>
          <a:lstStyle>
            <a:lvl1pPr marL="0" indent="0">
              <a:buNone/>
              <a:defRPr sz="6588" b="1"/>
            </a:lvl1pPr>
            <a:lvl2pPr marL="1255060" indent="0">
              <a:buNone/>
              <a:defRPr sz="5490" b="1"/>
            </a:lvl2pPr>
            <a:lvl3pPr marL="2510119" indent="0">
              <a:buNone/>
              <a:defRPr sz="4941" b="1"/>
            </a:lvl3pPr>
            <a:lvl4pPr marL="3765179" indent="0">
              <a:buNone/>
              <a:defRPr sz="4392" b="1"/>
            </a:lvl4pPr>
            <a:lvl5pPr marL="5020239" indent="0">
              <a:buNone/>
              <a:defRPr sz="4392" b="1"/>
            </a:lvl5pPr>
            <a:lvl6pPr marL="6275299" indent="0">
              <a:buNone/>
              <a:defRPr sz="4392" b="1"/>
            </a:lvl6pPr>
            <a:lvl7pPr marL="7530358" indent="0">
              <a:buNone/>
              <a:defRPr sz="4392" b="1"/>
            </a:lvl7pPr>
            <a:lvl8pPr marL="8785418" indent="0">
              <a:buNone/>
              <a:defRPr sz="4392" b="1"/>
            </a:lvl8pPr>
            <a:lvl9pPr marL="10040478" indent="0">
              <a:buNone/>
              <a:defRPr sz="43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80331" y="6876779"/>
            <a:ext cx="12411981" cy="101147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48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5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2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8" y="1255078"/>
            <a:ext cx="9416377" cy="4392771"/>
          </a:xfrm>
        </p:spPr>
        <p:txBody>
          <a:bodyPr anchor="b"/>
          <a:lstStyle>
            <a:lvl1pPr>
              <a:defRPr sz="87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1981" y="2710623"/>
            <a:ext cx="14780330" cy="13378778"/>
          </a:xfrm>
        </p:spPr>
        <p:txBody>
          <a:bodyPr/>
          <a:lstStyle>
            <a:lvl1pPr>
              <a:defRPr sz="8784"/>
            </a:lvl1pPr>
            <a:lvl2pPr>
              <a:defRPr sz="7686"/>
            </a:lvl2pPr>
            <a:lvl3pPr>
              <a:defRPr sz="6588"/>
            </a:lvl3pPr>
            <a:lvl4pPr>
              <a:defRPr sz="5490"/>
            </a:lvl4pPr>
            <a:lvl5pPr>
              <a:defRPr sz="5490"/>
            </a:lvl5pPr>
            <a:lvl6pPr>
              <a:defRPr sz="5490"/>
            </a:lvl6pPr>
            <a:lvl7pPr>
              <a:defRPr sz="5490"/>
            </a:lvl7pPr>
            <a:lvl8pPr>
              <a:defRPr sz="5490"/>
            </a:lvl8pPr>
            <a:lvl9pPr>
              <a:defRPr sz="54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008" y="5647849"/>
            <a:ext cx="9416377" cy="10463339"/>
          </a:xfrm>
        </p:spPr>
        <p:txBody>
          <a:bodyPr/>
          <a:lstStyle>
            <a:lvl1pPr marL="0" indent="0">
              <a:buNone/>
              <a:defRPr sz="4392"/>
            </a:lvl1pPr>
            <a:lvl2pPr marL="1255060" indent="0">
              <a:buNone/>
              <a:defRPr sz="3843"/>
            </a:lvl2pPr>
            <a:lvl3pPr marL="2510119" indent="0">
              <a:buNone/>
              <a:defRPr sz="3294"/>
            </a:lvl3pPr>
            <a:lvl4pPr marL="3765179" indent="0">
              <a:buNone/>
              <a:defRPr sz="2745"/>
            </a:lvl4pPr>
            <a:lvl5pPr marL="5020239" indent="0">
              <a:buNone/>
              <a:defRPr sz="2745"/>
            </a:lvl5pPr>
            <a:lvl6pPr marL="6275299" indent="0">
              <a:buNone/>
              <a:defRPr sz="2745"/>
            </a:lvl6pPr>
            <a:lvl7pPr marL="7530358" indent="0">
              <a:buNone/>
              <a:defRPr sz="2745"/>
            </a:lvl7pPr>
            <a:lvl8pPr marL="8785418" indent="0">
              <a:buNone/>
              <a:defRPr sz="2745"/>
            </a:lvl8pPr>
            <a:lvl9pPr marL="10040478" indent="0">
              <a:buNone/>
              <a:defRPr sz="27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7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08" y="1255078"/>
            <a:ext cx="9416377" cy="4392771"/>
          </a:xfrm>
        </p:spPr>
        <p:txBody>
          <a:bodyPr anchor="b"/>
          <a:lstStyle>
            <a:lvl1pPr>
              <a:defRPr sz="87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11981" y="2710623"/>
            <a:ext cx="14780330" cy="13378778"/>
          </a:xfrm>
        </p:spPr>
        <p:txBody>
          <a:bodyPr anchor="t"/>
          <a:lstStyle>
            <a:lvl1pPr marL="0" indent="0">
              <a:buNone/>
              <a:defRPr sz="8784"/>
            </a:lvl1pPr>
            <a:lvl2pPr marL="1255060" indent="0">
              <a:buNone/>
              <a:defRPr sz="7686"/>
            </a:lvl2pPr>
            <a:lvl3pPr marL="2510119" indent="0">
              <a:buNone/>
              <a:defRPr sz="6588"/>
            </a:lvl3pPr>
            <a:lvl4pPr marL="3765179" indent="0">
              <a:buNone/>
              <a:defRPr sz="5490"/>
            </a:lvl4pPr>
            <a:lvl5pPr marL="5020239" indent="0">
              <a:buNone/>
              <a:defRPr sz="5490"/>
            </a:lvl5pPr>
            <a:lvl6pPr marL="6275299" indent="0">
              <a:buNone/>
              <a:defRPr sz="5490"/>
            </a:lvl6pPr>
            <a:lvl7pPr marL="7530358" indent="0">
              <a:buNone/>
              <a:defRPr sz="5490"/>
            </a:lvl7pPr>
            <a:lvl8pPr marL="8785418" indent="0">
              <a:buNone/>
              <a:defRPr sz="5490"/>
            </a:lvl8pPr>
            <a:lvl9pPr marL="10040478" indent="0">
              <a:buNone/>
              <a:defRPr sz="54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008" y="5647849"/>
            <a:ext cx="9416377" cy="10463339"/>
          </a:xfrm>
        </p:spPr>
        <p:txBody>
          <a:bodyPr/>
          <a:lstStyle>
            <a:lvl1pPr marL="0" indent="0">
              <a:buNone/>
              <a:defRPr sz="4392"/>
            </a:lvl1pPr>
            <a:lvl2pPr marL="1255060" indent="0">
              <a:buNone/>
              <a:defRPr sz="3843"/>
            </a:lvl2pPr>
            <a:lvl3pPr marL="2510119" indent="0">
              <a:buNone/>
              <a:defRPr sz="3294"/>
            </a:lvl3pPr>
            <a:lvl4pPr marL="3765179" indent="0">
              <a:buNone/>
              <a:defRPr sz="2745"/>
            </a:lvl4pPr>
            <a:lvl5pPr marL="5020239" indent="0">
              <a:buNone/>
              <a:defRPr sz="2745"/>
            </a:lvl5pPr>
            <a:lvl6pPr marL="6275299" indent="0">
              <a:buNone/>
              <a:defRPr sz="2745"/>
            </a:lvl6pPr>
            <a:lvl7pPr marL="7530358" indent="0">
              <a:buNone/>
              <a:defRPr sz="2745"/>
            </a:lvl7pPr>
            <a:lvl8pPr marL="8785418" indent="0">
              <a:buNone/>
              <a:defRPr sz="2745"/>
            </a:lvl8pPr>
            <a:lvl9pPr marL="10040478" indent="0">
              <a:buNone/>
              <a:defRPr sz="27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2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7206" y="1002323"/>
            <a:ext cx="25181302" cy="363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7206" y="5011595"/>
            <a:ext cx="25181302" cy="1194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7205" y="17449068"/>
            <a:ext cx="6569035" cy="1002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67B6-2A12-4B4F-AAEF-A006E4B3C932}" type="datetimeFigureOut">
              <a:rPr lang="es-ES" smtClean="0"/>
              <a:t>28/03/2022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71080" y="17449068"/>
            <a:ext cx="9853553" cy="1002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19473" y="17449068"/>
            <a:ext cx="6569035" cy="1002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1C24-D853-47D0-B76F-3C491D2D5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4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10119" rtl="0" eaLnBrk="1" latinLnBrk="0" hangingPunct="1">
        <a:lnSpc>
          <a:spcPct val="90000"/>
        </a:lnSpc>
        <a:spcBef>
          <a:spcPct val="0"/>
        </a:spcBef>
        <a:buNone/>
        <a:defRPr sz="120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7530" indent="-627530" algn="l" defTabSz="2510119" rtl="0" eaLnBrk="1" latinLnBrk="0" hangingPunct="1">
        <a:lnSpc>
          <a:spcPct val="90000"/>
        </a:lnSpc>
        <a:spcBef>
          <a:spcPts val="2745"/>
        </a:spcBef>
        <a:buFont typeface="Arial" panose="020B0604020202020204" pitchFamily="34" charset="0"/>
        <a:buChar char="•"/>
        <a:defRPr sz="7686" kern="1200">
          <a:solidFill>
            <a:schemeClr val="tx1"/>
          </a:solidFill>
          <a:latin typeface="+mn-lt"/>
          <a:ea typeface="+mn-ea"/>
          <a:cs typeface="+mn-cs"/>
        </a:defRPr>
      </a:lvl1pPr>
      <a:lvl2pPr marL="1882590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6588" kern="1200">
          <a:solidFill>
            <a:schemeClr val="tx1"/>
          </a:solidFill>
          <a:latin typeface="+mn-lt"/>
          <a:ea typeface="+mn-ea"/>
          <a:cs typeface="+mn-cs"/>
        </a:defRPr>
      </a:lvl2pPr>
      <a:lvl3pPr marL="3137649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5490" kern="1200">
          <a:solidFill>
            <a:schemeClr val="tx1"/>
          </a:solidFill>
          <a:latin typeface="+mn-lt"/>
          <a:ea typeface="+mn-ea"/>
          <a:cs typeface="+mn-cs"/>
        </a:defRPr>
      </a:lvl3pPr>
      <a:lvl4pPr marL="4392709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4941" kern="1200">
          <a:solidFill>
            <a:schemeClr val="tx1"/>
          </a:solidFill>
          <a:latin typeface="+mn-lt"/>
          <a:ea typeface="+mn-ea"/>
          <a:cs typeface="+mn-cs"/>
        </a:defRPr>
      </a:lvl4pPr>
      <a:lvl5pPr marL="5647769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4941" kern="1200">
          <a:solidFill>
            <a:schemeClr val="tx1"/>
          </a:solidFill>
          <a:latin typeface="+mn-lt"/>
          <a:ea typeface="+mn-ea"/>
          <a:cs typeface="+mn-cs"/>
        </a:defRPr>
      </a:lvl5pPr>
      <a:lvl6pPr marL="6902828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4941" kern="1200">
          <a:solidFill>
            <a:schemeClr val="tx1"/>
          </a:solidFill>
          <a:latin typeface="+mn-lt"/>
          <a:ea typeface="+mn-ea"/>
          <a:cs typeface="+mn-cs"/>
        </a:defRPr>
      </a:lvl6pPr>
      <a:lvl7pPr marL="8157888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4941" kern="1200">
          <a:solidFill>
            <a:schemeClr val="tx1"/>
          </a:solidFill>
          <a:latin typeface="+mn-lt"/>
          <a:ea typeface="+mn-ea"/>
          <a:cs typeface="+mn-cs"/>
        </a:defRPr>
      </a:lvl7pPr>
      <a:lvl8pPr marL="9412948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4941" kern="1200">
          <a:solidFill>
            <a:schemeClr val="tx1"/>
          </a:solidFill>
          <a:latin typeface="+mn-lt"/>
          <a:ea typeface="+mn-ea"/>
          <a:cs typeface="+mn-cs"/>
        </a:defRPr>
      </a:lvl8pPr>
      <a:lvl9pPr marL="10668008" indent="-627530" algn="l" defTabSz="2510119" rtl="0" eaLnBrk="1" latinLnBrk="0" hangingPunct="1">
        <a:lnSpc>
          <a:spcPct val="90000"/>
        </a:lnSpc>
        <a:spcBef>
          <a:spcPts val="1373"/>
        </a:spcBef>
        <a:buFont typeface="Arial" panose="020B0604020202020204" pitchFamily="34" charset="0"/>
        <a:buChar char="•"/>
        <a:defRPr sz="4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1pPr>
      <a:lvl2pPr marL="1255060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2pPr>
      <a:lvl3pPr marL="2510119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3pPr>
      <a:lvl4pPr marL="3765179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4pPr>
      <a:lvl5pPr marL="5020239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5pPr>
      <a:lvl6pPr marL="6275299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6pPr>
      <a:lvl7pPr marL="7530358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7pPr>
      <a:lvl8pPr marL="8785418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8pPr>
      <a:lvl9pPr marL="10040478" algn="l" defTabSz="2510119" rtl="0" eaLnBrk="1" latinLnBrk="0" hangingPunct="1">
        <a:defRPr sz="4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8E883F35-78C5-4D74-8512-4FD442C4A390}"/>
              </a:ext>
            </a:extLst>
          </p:cNvPr>
          <p:cNvSpPr/>
          <p:nvPr/>
        </p:nvSpPr>
        <p:spPr>
          <a:xfrm>
            <a:off x="968440" y="13315241"/>
            <a:ext cx="27425206" cy="2802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32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041A98-7248-4998-8021-C7FCC7D5132D}"/>
              </a:ext>
            </a:extLst>
          </p:cNvPr>
          <p:cNvSpPr/>
          <p:nvPr/>
        </p:nvSpPr>
        <p:spPr>
          <a:xfrm>
            <a:off x="968440" y="8196339"/>
            <a:ext cx="27425206" cy="4273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32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745A19-B0AE-4E0C-8FFE-FEE7D3DEA1D7}"/>
              </a:ext>
            </a:extLst>
          </p:cNvPr>
          <p:cNvSpPr/>
          <p:nvPr/>
        </p:nvSpPr>
        <p:spPr>
          <a:xfrm>
            <a:off x="968440" y="1760075"/>
            <a:ext cx="27425206" cy="50288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30DC9A-7185-4471-9890-A96F0D58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32" y="13315234"/>
            <a:ext cx="3238752" cy="30600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D7FD6B-F461-48D0-9B09-3D2CAD02FD9F}"/>
              </a:ext>
            </a:extLst>
          </p:cNvPr>
          <p:cNvSpPr txBox="1"/>
          <p:nvPr/>
        </p:nvSpPr>
        <p:spPr>
          <a:xfrm>
            <a:off x="6559572" y="3349199"/>
            <a:ext cx="149848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800" b="1" dirty="0">
                <a:solidFill>
                  <a:schemeClr val="bg1"/>
                </a:solidFill>
              </a:rPr>
              <a:t>Casa en Espartinas-Sevilla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94DBAC-BE20-4249-BE60-AFA3946C0BCA}"/>
              </a:ext>
            </a:extLst>
          </p:cNvPr>
          <p:cNvSpPr txBox="1"/>
          <p:nvPr/>
        </p:nvSpPr>
        <p:spPr>
          <a:xfrm>
            <a:off x="5950531" y="1657069"/>
            <a:ext cx="16051957" cy="2308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400" b="1" dirty="0">
                <a:solidFill>
                  <a:schemeClr val="bg1"/>
                </a:solidFill>
              </a:rPr>
              <a:t>SE  VENDE/FOR SALE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C9D25B-E5B8-4B3B-AA64-112BCC7029AB}"/>
              </a:ext>
            </a:extLst>
          </p:cNvPr>
          <p:cNvSpPr txBox="1"/>
          <p:nvPr/>
        </p:nvSpPr>
        <p:spPr>
          <a:xfrm>
            <a:off x="1830680" y="10034948"/>
            <a:ext cx="417797" cy="13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69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3DA5CD-03AF-4118-81CC-7B0F259994EC}"/>
              </a:ext>
            </a:extLst>
          </p:cNvPr>
          <p:cNvSpPr txBox="1"/>
          <p:nvPr/>
        </p:nvSpPr>
        <p:spPr>
          <a:xfrm>
            <a:off x="1830680" y="8443375"/>
            <a:ext cx="26816299" cy="626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4019" indent="-824019">
              <a:buFont typeface="Arial" panose="020B0604020202020204" pitchFamily="34" charset="0"/>
              <a:buChar char="•"/>
            </a:pPr>
            <a:r>
              <a:rPr lang="es-ES" sz="1153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Parcela de 1 092 m</a:t>
            </a:r>
            <a:r>
              <a:rPr lang="es-ES" sz="11536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s-ES" sz="1153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piscina</a:t>
            </a:r>
          </a:p>
          <a:p>
            <a:pPr marL="824019" indent="-824019">
              <a:buFont typeface="Arial" panose="020B0604020202020204" pitchFamily="34" charset="0"/>
              <a:buChar char="•"/>
            </a:pPr>
            <a:r>
              <a:rPr lang="es-ES" sz="1153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383 m</a:t>
            </a:r>
            <a:r>
              <a:rPr lang="es-ES" sz="11536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ES" sz="1153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dos plantas y 6 habitaciones</a:t>
            </a:r>
          </a:p>
          <a:p>
            <a:endParaRPr lang="es-ES" sz="6730" dirty="0"/>
          </a:p>
          <a:p>
            <a:endParaRPr lang="es-ES" sz="932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F1E1770-6F3B-4688-9F3D-2C1B0236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86" y="13278977"/>
            <a:ext cx="3238752" cy="287552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961B4-FA2A-423B-931D-FB5784AB4677}"/>
              </a:ext>
            </a:extLst>
          </p:cNvPr>
          <p:cNvSpPr txBox="1"/>
          <p:nvPr/>
        </p:nvSpPr>
        <p:spPr>
          <a:xfrm>
            <a:off x="4289478" y="13849226"/>
            <a:ext cx="6530257" cy="161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14" b="1" dirty="0"/>
              <a:t>644 190 074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E7DD9C-F42B-4736-A4DE-D057CC19CE97}"/>
              </a:ext>
            </a:extLst>
          </p:cNvPr>
          <p:cNvSpPr txBox="1"/>
          <p:nvPr/>
        </p:nvSpPr>
        <p:spPr>
          <a:xfrm>
            <a:off x="15744977" y="13897921"/>
            <a:ext cx="12953552" cy="161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14" b="1" dirty="0"/>
              <a:t>https://bit.ly/3q6O0QH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567C55-2FDB-4E70-B2CE-379685095794}"/>
              </a:ext>
            </a:extLst>
          </p:cNvPr>
          <p:cNvSpPr txBox="1"/>
          <p:nvPr/>
        </p:nvSpPr>
        <p:spPr>
          <a:xfrm>
            <a:off x="5859031" y="4610442"/>
            <a:ext cx="16234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800" dirty="0">
                <a:solidFill>
                  <a:schemeClr val="bg1"/>
                </a:solidFill>
              </a:rPr>
              <a:t>a partir de </a:t>
            </a:r>
            <a:r>
              <a:rPr lang="es-ES" sz="12000" b="1" dirty="0">
                <a:solidFill>
                  <a:schemeClr val="bg1"/>
                </a:solidFill>
              </a:rPr>
              <a:t>252 000 EUROS</a:t>
            </a:r>
            <a:endParaRPr lang="es-ES" sz="10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52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5373</TotalTime>
  <Words>40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pereira</dc:creator>
  <cp:lastModifiedBy>rafael pereira</cp:lastModifiedBy>
  <cp:revision>13</cp:revision>
  <dcterms:created xsi:type="dcterms:W3CDTF">2022-02-28T10:16:06Z</dcterms:created>
  <dcterms:modified xsi:type="dcterms:W3CDTF">2022-03-29T17:21:10Z</dcterms:modified>
</cp:coreProperties>
</file>