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60" r:id="rId4"/>
  </p:sldMasterIdLst>
  <p:sldIdLst>
    <p:sldId id="256" r:id="rId5"/>
  </p:sldIdLst>
  <p:sldSz cx="10058400" cy="7772400"/>
  <p:notesSz cx="6858000" cy="9144000"/>
  <p:embeddedFontLst>
    <p:embeddedFont>
      <p:font typeface="Century Gothic" panose="020B0502020202020204" pitchFamily="34" charset="0"/>
      <p:regular r:id="rId6"/>
      <p:bold r:id="rId7"/>
      <p:italic r:id="rId8"/>
      <p:boldItalic r:id="rId9"/>
    </p:embeddedFont>
    <p:embeddedFont>
      <p:font typeface="Tw Cen MT" panose="020B0602020104020603" pitchFamily="34" charset="0"/>
      <p:regular r:id="rId10"/>
      <p:bold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57" d="100"/>
          <a:sy n="57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60E7A2A-60E9-8F44-96B5-608AFD9997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1572" y="1650360"/>
            <a:ext cx="7893986" cy="595315"/>
          </a:xfrm>
        </p:spPr>
        <p:txBody>
          <a:bodyPr>
            <a:noAutofit/>
          </a:bodyPr>
          <a:lstStyle>
            <a:lvl1pPr algn="ctr">
              <a:defRPr sz="3200" b="0" i="0" cap="all" spc="300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6DCB97-039D-45EB-9AFE-45A04462526B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3931920" y="336933"/>
            <a:ext cx="2194560" cy="1166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098CB78-AC04-D042-99AD-C2F1E4750D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867026"/>
            <a:ext cx="7498080" cy="41774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cap="all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B59FE82-774C-BB4A-A05E-24C963164A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2150" y="3284769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1" i="0" cap="all" spc="300" baseline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60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31E6A6E-1BA7-1F45-A08D-307AACEBEB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4416874"/>
            <a:ext cx="8672830" cy="522968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49D150-13BC-384D-BEE8-E9527DB6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8158FB6-64E7-264E-BD07-114D31C9718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03DA16-86E8-5840-BA1E-44CC83BAF5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40ACD-F327-4FBC-9676-321EAC6036B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058988" y="5930096"/>
            <a:ext cx="2082800" cy="6500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283EC73-AB32-5D48-A0E4-F1D99FE00B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35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1992CD75-2B6A-794B-BA19-6C895CC506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4340" y="5894731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862A197F-3655-7548-A845-8B9429889B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943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587341E-2CFD-4F74-AC40-C4A20C752A8B}"/>
              </a:ext>
            </a:extLst>
          </p:cNvPr>
          <p:cNvSpPr/>
          <p:nvPr userDrawn="1"/>
        </p:nvSpPr>
        <p:spPr>
          <a:xfrm>
            <a:off x="0" y="0"/>
            <a:ext cx="1132368" cy="4316413"/>
          </a:xfrm>
          <a:custGeom>
            <a:avLst/>
            <a:gdLst>
              <a:gd name="connsiteX0" fmla="*/ 398838 w 1132368"/>
              <a:gd name="connsiteY0" fmla="*/ 3208859 h 4316413"/>
              <a:gd name="connsiteX1" fmla="*/ 393521 w 1132368"/>
              <a:gd name="connsiteY1" fmla="*/ 4141294 h 4316413"/>
              <a:gd name="connsiteX2" fmla="*/ 0 w 1132368"/>
              <a:gd name="connsiteY2" fmla="*/ 4316413 h 4316413"/>
              <a:gd name="connsiteX3" fmla="*/ 0 w 1132368"/>
              <a:gd name="connsiteY3" fmla="*/ 3399636 h 4316413"/>
              <a:gd name="connsiteX4" fmla="*/ 1 w 1132368"/>
              <a:gd name="connsiteY4" fmla="*/ 1079843 h 4316413"/>
              <a:gd name="connsiteX5" fmla="*/ 400769 w 1132368"/>
              <a:gd name="connsiteY5" fmla="*/ 1271543 h 4316413"/>
              <a:gd name="connsiteX6" fmla="*/ 399484 w 1132368"/>
              <a:gd name="connsiteY6" fmla="*/ 2178126 h 4316413"/>
              <a:gd name="connsiteX7" fmla="*/ 1 w 1132368"/>
              <a:gd name="connsiteY7" fmla="*/ 1989572 h 4316413"/>
              <a:gd name="connsiteX8" fmla="*/ 445596 w 1132368"/>
              <a:gd name="connsiteY8" fmla="*/ 0 h 4316413"/>
              <a:gd name="connsiteX9" fmla="*/ 1127336 w 1132368"/>
              <a:gd name="connsiteY9" fmla="*/ 0 h 4316413"/>
              <a:gd name="connsiteX10" fmla="*/ 1132368 w 1132368"/>
              <a:gd name="connsiteY10" fmla="*/ 882442 h 4316413"/>
              <a:gd name="connsiteX11" fmla="*/ 444811 w 1132368"/>
              <a:gd name="connsiteY11" fmla="*/ 553562 h 4316413"/>
              <a:gd name="connsiteX12" fmla="*/ 445454 w 1132368"/>
              <a:gd name="connsiteY12" fmla="*/ 100271 h 43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8" h="4316413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AA59FD3-0D46-4F08-830E-C16BDBD9AAEC}"/>
              </a:ext>
            </a:extLst>
          </p:cNvPr>
          <p:cNvSpPr/>
          <p:nvPr userDrawn="1"/>
        </p:nvSpPr>
        <p:spPr>
          <a:xfrm flipH="1" flipV="1">
            <a:off x="1" y="0"/>
            <a:ext cx="1132367" cy="3132720"/>
          </a:xfrm>
          <a:custGeom>
            <a:avLst/>
            <a:gdLst>
              <a:gd name="connsiteX0" fmla="*/ 1132367 w 1132367"/>
              <a:gd name="connsiteY0" fmla="*/ 1098283 h 3132720"/>
              <a:gd name="connsiteX1" fmla="*/ 731599 w 1132367"/>
              <a:gd name="connsiteY1" fmla="*/ 906583 h 3132720"/>
              <a:gd name="connsiteX2" fmla="*/ 732884 w 1132367"/>
              <a:gd name="connsiteY2" fmla="*/ 0 h 3132720"/>
              <a:gd name="connsiteX3" fmla="*/ 1132367 w 1132367"/>
              <a:gd name="connsiteY3" fmla="*/ 185859 h 3132720"/>
              <a:gd name="connsiteX4" fmla="*/ 0 w 1132367"/>
              <a:gd name="connsiteY4" fmla="*/ 2190057 h 3132720"/>
              <a:gd name="connsiteX5" fmla="*/ 5317 w 1132367"/>
              <a:gd name="connsiteY5" fmla="*/ 1276002 h 3132720"/>
              <a:gd name="connsiteX6" fmla="*/ 686272 w 1132367"/>
              <a:gd name="connsiteY6" fmla="*/ 954594 h 3132720"/>
              <a:gd name="connsiteX7" fmla="*/ 687557 w 1132367"/>
              <a:gd name="connsiteY7" fmla="*/ 1861177 h 3132720"/>
              <a:gd name="connsiteX8" fmla="*/ 1132367 w 1132367"/>
              <a:gd name="connsiteY8" fmla="*/ 3132720 h 3132720"/>
              <a:gd name="connsiteX9" fmla="*/ 732384 w 1132367"/>
              <a:gd name="connsiteY9" fmla="*/ 3132720 h 3132720"/>
              <a:gd name="connsiteX10" fmla="*/ 732241 w 1132367"/>
              <a:gd name="connsiteY10" fmla="*/ 3032449 h 3132720"/>
              <a:gd name="connsiteX11" fmla="*/ 731599 w 1132367"/>
              <a:gd name="connsiteY11" fmla="*/ 2579158 h 3132720"/>
              <a:gd name="connsiteX12" fmla="*/ 1132367 w 1132367"/>
              <a:gd name="connsiteY12" fmla="*/ 2387458 h 313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7" h="3132720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FC120E8-CA84-4F1E-9E32-B3381014668E}"/>
              </a:ext>
            </a:extLst>
          </p:cNvPr>
          <p:cNvSpPr/>
          <p:nvPr userDrawn="1"/>
        </p:nvSpPr>
        <p:spPr>
          <a:xfrm>
            <a:off x="0" y="0"/>
            <a:ext cx="1859557" cy="3353963"/>
          </a:xfrm>
          <a:custGeom>
            <a:avLst/>
            <a:gdLst>
              <a:gd name="connsiteX0" fmla="*/ 0 w 1859557"/>
              <a:gd name="connsiteY0" fmla="*/ 2993201 h 3353963"/>
              <a:gd name="connsiteX1" fmla="*/ 375832 w 1859557"/>
              <a:gd name="connsiteY1" fmla="*/ 3171690 h 3353963"/>
              <a:gd name="connsiteX2" fmla="*/ 0 w 1859557"/>
              <a:gd name="connsiteY2" fmla="*/ 3353963 h 3353963"/>
              <a:gd name="connsiteX3" fmla="*/ 1132368 w 1859557"/>
              <a:gd name="connsiteY3" fmla="*/ 1897257 h 3353963"/>
              <a:gd name="connsiteX4" fmla="*/ 1127051 w 1859557"/>
              <a:gd name="connsiteY4" fmla="*/ 2829692 h 3353963"/>
              <a:gd name="connsiteX5" fmla="*/ 446096 w 1859557"/>
              <a:gd name="connsiteY5" fmla="*/ 3132720 h 3353963"/>
              <a:gd name="connsiteX6" fmla="*/ 444811 w 1859557"/>
              <a:gd name="connsiteY6" fmla="*/ 2226137 h 3353963"/>
              <a:gd name="connsiteX7" fmla="*/ 1174052 w 1859557"/>
              <a:gd name="connsiteY7" fmla="*/ 0 h 3353963"/>
              <a:gd name="connsiteX8" fmla="*/ 1859557 w 1859557"/>
              <a:gd name="connsiteY8" fmla="*/ 0 h 3353963"/>
              <a:gd name="connsiteX9" fmla="*/ 1856257 w 1859557"/>
              <a:gd name="connsiteY9" fmla="*/ 578734 h 3353963"/>
              <a:gd name="connsiteX10" fmla="*/ 1175302 w 1859557"/>
              <a:gd name="connsiteY10" fmla="*/ 881762 h 3353963"/>
              <a:gd name="connsiteX11" fmla="*/ 1174660 w 1859557"/>
              <a:gd name="connsiteY11" fmla="*/ 428471 h 335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9557" h="3353963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A41D4A-0E6E-4A1D-9985-276D7AB03A28}"/>
              </a:ext>
            </a:extLst>
          </p:cNvPr>
          <p:cNvGrpSpPr/>
          <p:nvPr userDrawn="1"/>
        </p:nvGrpSpPr>
        <p:grpSpPr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2B11EA2-6FCB-4470-855B-BE554614C28E}"/>
                </a:ext>
              </a:extLst>
            </p:cNvPr>
            <p:cNvCxnSpPr/>
            <p:nvPr userDrawn="1"/>
          </p:nvCxnSpPr>
          <p:spPr>
            <a:xfrm flipH="1">
              <a:off x="410412" y="905590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95EA85-E3FB-4566-B94A-345DDEECF518}"/>
                </a:ext>
              </a:extLst>
            </p:cNvPr>
            <p:cNvCxnSpPr/>
            <p:nvPr userDrawn="1"/>
          </p:nvCxnSpPr>
          <p:spPr>
            <a:xfrm flipH="1">
              <a:off x="327661" y="855939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292581-FA53-4FB1-9F56-A4460D3F2D1A}"/>
                </a:ext>
              </a:extLst>
            </p:cNvPr>
            <p:cNvCxnSpPr/>
            <p:nvPr userDrawn="1"/>
          </p:nvCxnSpPr>
          <p:spPr>
            <a:xfrm flipH="1">
              <a:off x="232497" y="814564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4E6DAA0-02D8-4383-BEF3-E7A852AFB2D9}"/>
                </a:ext>
              </a:extLst>
            </p:cNvPr>
            <p:cNvCxnSpPr/>
            <p:nvPr userDrawn="1"/>
          </p:nvCxnSpPr>
          <p:spPr>
            <a:xfrm flipH="1">
              <a:off x="149746" y="764913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529D1A7-4EB3-4DA2-B4BD-F1FD767D3796}"/>
                </a:ext>
              </a:extLst>
            </p:cNvPr>
            <p:cNvCxnSpPr/>
            <p:nvPr userDrawn="1"/>
          </p:nvCxnSpPr>
          <p:spPr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8E0BC63-A52C-4EEA-AEA2-38805DC1DE2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78025"/>
              <a:ext cx="633878" cy="30907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105455E-5489-4872-80CE-AE6518C7744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40788"/>
              <a:ext cx="534576" cy="26065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F6997F6-E925-405E-B92E-00E418A2CB4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" y="591137"/>
              <a:ext cx="451824" cy="22030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0E0A958-BF2B-4811-80E9-B02B2C1FC23F}"/>
              </a:ext>
            </a:extLst>
          </p:cNvPr>
          <p:cNvSpPr/>
          <p:nvPr userDrawn="1"/>
        </p:nvSpPr>
        <p:spPr>
          <a:xfrm>
            <a:off x="9611590" y="4610192"/>
            <a:ext cx="446811" cy="3162208"/>
          </a:xfrm>
          <a:custGeom>
            <a:avLst/>
            <a:gdLst>
              <a:gd name="connsiteX0" fmla="*/ 446811 w 446811"/>
              <a:gd name="connsiteY0" fmla="*/ 2365624 h 3162208"/>
              <a:gd name="connsiteX1" fmla="*/ 446811 w 446811"/>
              <a:gd name="connsiteY1" fmla="*/ 3162208 h 3162208"/>
              <a:gd name="connsiteX2" fmla="*/ 1223 w 446811"/>
              <a:gd name="connsiteY2" fmla="*/ 3162208 h 3162208"/>
              <a:gd name="connsiteX3" fmla="*/ 1039 w 446811"/>
              <a:gd name="connsiteY3" fmla="*/ 3032450 h 3162208"/>
              <a:gd name="connsiteX4" fmla="*/ 397 w 446811"/>
              <a:gd name="connsiteY4" fmla="*/ 2579158 h 3162208"/>
              <a:gd name="connsiteX5" fmla="*/ 1682 w 446811"/>
              <a:gd name="connsiteY5" fmla="*/ 0 h 3162208"/>
              <a:gd name="connsiteX6" fmla="*/ 446811 w 446811"/>
              <a:gd name="connsiteY6" fmla="*/ 198084 h 3162208"/>
              <a:gd name="connsiteX7" fmla="*/ 446811 w 446811"/>
              <a:gd name="connsiteY7" fmla="*/ 1120117 h 3162208"/>
              <a:gd name="connsiteX8" fmla="*/ 397 w 446811"/>
              <a:gd name="connsiteY8" fmla="*/ 906583 h 3162208"/>
              <a:gd name="connsiteX9" fmla="*/ 1682 w 446811"/>
              <a:gd name="connsiteY9" fmla="*/ 0 h 31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811" h="3162208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2012B82-AB4F-4D80-866E-16DFEADCD5A7}"/>
              </a:ext>
            </a:extLst>
          </p:cNvPr>
          <p:cNvSpPr/>
          <p:nvPr userDrawn="1"/>
        </p:nvSpPr>
        <p:spPr>
          <a:xfrm flipH="1">
            <a:off x="8880386" y="6021222"/>
            <a:ext cx="1178015" cy="1751178"/>
          </a:xfrm>
          <a:custGeom>
            <a:avLst/>
            <a:gdLst>
              <a:gd name="connsiteX0" fmla="*/ 1178015 w 1178015"/>
              <a:gd name="connsiteY0" fmla="*/ 839248 h 1751178"/>
              <a:gd name="connsiteX1" fmla="*/ 490458 w 1178015"/>
              <a:gd name="connsiteY1" fmla="*/ 1168128 h 1751178"/>
              <a:gd name="connsiteX2" fmla="*/ 491100 w 1178015"/>
              <a:gd name="connsiteY2" fmla="*/ 1621420 h 1751178"/>
              <a:gd name="connsiteX3" fmla="*/ 491284 w 1178015"/>
              <a:gd name="connsiteY3" fmla="*/ 1751178 h 1751178"/>
              <a:gd name="connsiteX4" fmla="*/ 1172815 w 1178015"/>
              <a:gd name="connsiteY4" fmla="*/ 1751178 h 1751178"/>
              <a:gd name="connsiteX5" fmla="*/ 0 w 1178015"/>
              <a:gd name="connsiteY5" fmla="*/ 0 h 1751178"/>
              <a:gd name="connsiteX6" fmla="*/ 0 w 1178015"/>
              <a:gd name="connsiteY6" fmla="*/ 906323 h 1751178"/>
              <a:gd name="connsiteX7" fmla="*/ 445129 w 1178015"/>
              <a:gd name="connsiteY7" fmla="*/ 1120117 h 1751178"/>
              <a:gd name="connsiteX8" fmla="*/ 446414 w 1178015"/>
              <a:gd name="connsiteY8" fmla="*/ 213534 h 17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015" h="1751178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DE641FA-CDC4-48DE-BA35-5FCAA92D6883}"/>
              </a:ext>
            </a:extLst>
          </p:cNvPr>
          <p:cNvGrpSpPr/>
          <p:nvPr userDrawn="1"/>
        </p:nvGrpSpPr>
        <p:grpSpPr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2C30A72-9795-4DF0-BA15-74DF66655F8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10412" y="1004046"/>
              <a:ext cx="480814" cy="23444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373E20C-9084-4D1C-AA9A-7496B7F811E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27661" y="914046"/>
              <a:ext cx="563565" cy="27479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7EF7BB0-711B-4373-B0E4-333173E9FE9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32497" y="826269"/>
              <a:ext cx="658729" cy="32119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39A02F6-AA0B-4C15-969A-895ECC0BF667}"/>
                </a:ext>
              </a:extLst>
            </p:cNvPr>
            <p:cNvCxnSpPr/>
            <p:nvPr userDrawn="1"/>
          </p:nvCxnSpPr>
          <p:spPr>
            <a:xfrm flipH="1">
              <a:off x="145392" y="76926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ED305AD-AF46-4E2E-B452-EB1C4FA8C38F}"/>
                </a:ext>
              </a:extLst>
            </p:cNvPr>
            <p:cNvCxnSpPr/>
            <p:nvPr userDrawn="1"/>
          </p:nvCxnSpPr>
          <p:spPr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F9013B0-9896-4007-A676-644084A3A333}"/>
                </a:ext>
              </a:extLst>
            </p:cNvPr>
            <p:cNvCxnSpPr/>
            <p:nvPr userDrawn="1"/>
          </p:nvCxnSpPr>
          <p:spPr>
            <a:xfrm flipH="1">
              <a:off x="-48856" y="678025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DD3259-CB9E-437F-A69A-D57FBEE05D63}"/>
                </a:ext>
              </a:extLst>
            </p:cNvPr>
            <p:cNvCxnSpPr/>
            <p:nvPr userDrawn="1"/>
          </p:nvCxnSpPr>
          <p:spPr>
            <a:xfrm flipH="1">
              <a:off x="-148158" y="640788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0852DC-C9C9-4EC1-A0C9-C282979133D0}"/>
                </a:ext>
              </a:extLst>
            </p:cNvPr>
            <p:cNvCxnSpPr/>
            <p:nvPr userDrawn="1"/>
          </p:nvCxnSpPr>
          <p:spPr>
            <a:xfrm flipH="1">
              <a:off x="-230909" y="59113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25F9691-1E7B-451A-9ECA-8AB77D0FACDD}"/>
              </a:ext>
            </a:extLst>
          </p:cNvPr>
          <p:cNvSpPr/>
          <p:nvPr userDrawn="1"/>
        </p:nvSpPr>
        <p:spPr>
          <a:xfrm rot="16200000" flipH="1">
            <a:off x="8076772" y="5159711"/>
            <a:ext cx="2785242" cy="1178015"/>
          </a:xfrm>
          <a:custGeom>
            <a:avLst/>
            <a:gdLst>
              <a:gd name="connsiteX0" fmla="*/ 1549779 w 2785242"/>
              <a:gd name="connsiteY0" fmla="*/ 0 h 1178015"/>
              <a:gd name="connsiteX1" fmla="*/ 1878659 w 2785242"/>
              <a:gd name="connsiteY1" fmla="*/ 687557 h 1178015"/>
              <a:gd name="connsiteX2" fmla="*/ 2785242 w 2785242"/>
              <a:gd name="connsiteY2" fmla="*/ 686272 h 1178015"/>
              <a:gd name="connsiteX3" fmla="*/ 2464797 w 2785242"/>
              <a:gd name="connsiteY3" fmla="*/ 5317 h 1178015"/>
              <a:gd name="connsiteX4" fmla="*/ 1549779 w 2785242"/>
              <a:gd name="connsiteY4" fmla="*/ 0 h 1178015"/>
              <a:gd name="connsiteX5" fmla="*/ 0 w 2785242"/>
              <a:gd name="connsiteY5" fmla="*/ 1178015 h 1178015"/>
              <a:gd name="connsiteX6" fmla="*/ 395544 w 2785242"/>
              <a:gd name="connsiteY6" fmla="*/ 1178015 h 1178015"/>
              <a:gd name="connsiteX7" fmla="*/ 204840 w 2785242"/>
              <a:gd name="connsiteY7" fmla="*/ 746697 h 117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5242" h="1178015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5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5A94-CD46-C44F-8A53-8AA853BE1DF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ertificate of Completion">
            <a:extLst>
              <a:ext uri="{FF2B5EF4-FFF2-40B4-BE49-F238E27FC236}">
                <a16:creationId xmlns:a16="http://schemas.microsoft.com/office/drawing/2014/main" id="{6CE66C72-8BEE-B947-88BE-D6AE32BB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72" y="1650360"/>
            <a:ext cx="7893986" cy="595315"/>
          </a:xfrm>
        </p:spPr>
        <p:txBody>
          <a:bodyPr/>
          <a:lstStyle/>
          <a:p>
            <a:r>
              <a:rPr lang="en-US" dirty="0"/>
              <a:t>CERTIFICATE OF COMPLETION</a:t>
            </a:r>
          </a:p>
        </p:txBody>
      </p:sp>
      <p:grpSp>
        <p:nvGrpSpPr>
          <p:cNvPr id="39" name="Group 38" descr="logo">
            <a:extLst>
              <a:ext uri="{FF2B5EF4-FFF2-40B4-BE49-F238E27FC236}">
                <a16:creationId xmlns:a16="http://schemas.microsoft.com/office/drawing/2014/main" id="{235A8D45-901E-4CD2-A4AE-0949A4F1F3CB}"/>
              </a:ext>
            </a:extLst>
          </p:cNvPr>
          <p:cNvGrpSpPr/>
          <p:nvPr/>
        </p:nvGrpSpPr>
        <p:grpSpPr>
          <a:xfrm>
            <a:off x="3870251" y="429698"/>
            <a:ext cx="2317898" cy="1124116"/>
            <a:chOff x="3870251" y="429698"/>
            <a:chExt cx="2317898" cy="1124116"/>
          </a:xfrm>
        </p:grpSpPr>
        <p:pic>
          <p:nvPicPr>
            <p:cNvPr id="40" name="Logo">
              <a:extLst>
                <a:ext uri="{FF2B5EF4-FFF2-40B4-BE49-F238E27FC236}">
                  <a16:creationId xmlns:a16="http://schemas.microsoft.com/office/drawing/2014/main" id="{3CA75EA1-1AE3-489A-A550-E93EB26AE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14240" y="429698"/>
              <a:ext cx="628650" cy="628650"/>
            </a:xfrm>
            <a:prstGeom prst="rect">
              <a:avLst/>
            </a:prstGeom>
          </p:spPr>
        </p:pic>
        <p:sp>
          <p:nvSpPr>
            <p:cNvPr id="41" name="Logo text">
              <a:extLst>
                <a:ext uri="{FF2B5EF4-FFF2-40B4-BE49-F238E27FC236}">
                  <a16:creationId xmlns:a16="http://schemas.microsoft.com/office/drawing/2014/main" id="{4FDA7FBF-5CD9-43EB-ABA4-D582738D9FD6}"/>
                </a:ext>
              </a:extLst>
            </p:cNvPr>
            <p:cNvSpPr txBox="1">
              <a:spLocks/>
            </p:cNvSpPr>
            <p:nvPr/>
          </p:nvSpPr>
          <p:spPr>
            <a:xfrm>
              <a:off x="3870251" y="1136071"/>
              <a:ext cx="2317898" cy="4177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1005840" rtl="0" eaLnBrk="1" latinLnBrk="0" hangingPunct="1">
                <a:lnSpc>
                  <a:spcPct val="90000"/>
                </a:lnSpc>
                <a:spcBef>
                  <a:spcPts val="11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tx1"/>
                  </a:solidFill>
                  <a:latin typeface="Tw Cen MT" panose="020B0602020104020603" pitchFamily="34" charset="77"/>
                  <a:ea typeface="+mn-ea"/>
                  <a:cs typeface="+mn-cs"/>
                </a:defRPr>
              </a:lvl1pPr>
              <a:lvl2pPr marL="75438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6022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6314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6606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898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190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7482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05840" rtl="0" eaLnBrk="1" fontAlgn="auto" latinLnBrk="0" hangingPunct="1">
                <a:lnSpc>
                  <a:spcPct val="90000"/>
                </a:lnSpc>
                <a:spcBef>
                  <a:spcPts val="11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A4D8D7">
                      <a:lumMod val="50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GENERATIVE AI</a:t>
              </a:r>
            </a:p>
          </p:txBody>
        </p:sp>
      </p:grpSp>
      <p:sp>
        <p:nvSpPr>
          <p:cNvPr id="5" name="is hereby granted to">
            <a:extLst>
              <a:ext uri="{FF2B5EF4-FFF2-40B4-BE49-F238E27FC236}">
                <a16:creationId xmlns:a16="http://schemas.microsoft.com/office/drawing/2014/main" id="{9E9660E2-F05F-4D4C-9E31-E8A668CA1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80160" y="2867026"/>
            <a:ext cx="7498080" cy="417743"/>
          </a:xfrm>
        </p:spPr>
        <p:txBody>
          <a:bodyPr/>
          <a:lstStyle/>
          <a:p>
            <a:r>
              <a:rPr lang="en-US" dirty="0"/>
              <a:t>IS HEREBY GRANTED TO</a:t>
            </a:r>
          </a:p>
        </p:txBody>
      </p:sp>
      <p:sp>
        <p:nvSpPr>
          <p:cNvPr id="6" name="Madeleine Brunelle">
            <a:extLst>
              <a:ext uri="{FF2B5EF4-FFF2-40B4-BE49-F238E27FC236}">
                <a16:creationId xmlns:a16="http://schemas.microsoft.com/office/drawing/2014/main" id="{7E42DC84-5D9D-BB48-BDD8-C8418027C2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2150" y="3284769"/>
            <a:ext cx="8674100" cy="1118504"/>
          </a:xfrm>
        </p:spPr>
        <p:txBody>
          <a:bodyPr/>
          <a:lstStyle/>
          <a:p>
            <a:r>
              <a:rPr lang="en-US"/>
              <a:t>“XYZ”</a:t>
            </a:r>
            <a:endParaRPr lang="en-US" dirty="0"/>
          </a:p>
        </p:txBody>
      </p:sp>
      <p:sp>
        <p:nvSpPr>
          <p:cNvPr id="7" name="to certify that they have completed massage therapy training">
            <a:extLst>
              <a:ext uri="{FF2B5EF4-FFF2-40B4-BE49-F238E27FC236}">
                <a16:creationId xmlns:a16="http://schemas.microsoft.com/office/drawing/2014/main" id="{D2D66D3E-B6D3-874A-823E-0D8BC27749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150" y="4416874"/>
            <a:ext cx="8672830" cy="522968"/>
          </a:xfrm>
        </p:spPr>
        <p:txBody>
          <a:bodyPr/>
          <a:lstStyle/>
          <a:p>
            <a:r>
              <a:rPr lang="en-US" dirty="0"/>
              <a:t>TO CERTIFY COMPLETION OF ARTIFICIAL INTELLIGENCE</a:t>
            </a:r>
          </a:p>
        </p:txBody>
      </p:sp>
      <p:pic>
        <p:nvPicPr>
          <p:cNvPr id="21" name="Picture Placeholder 20" descr="Signature Placeholder">
            <a:extLst>
              <a:ext uri="{FF2B5EF4-FFF2-40B4-BE49-F238E27FC236}">
                <a16:creationId xmlns:a16="http://schemas.microsoft.com/office/drawing/2014/main" id="{8FFECDAA-83B6-4C4D-A30A-AA721F8419F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/>
          <a:srcRect l="305" r="305"/>
          <a:stretch/>
        </p:blipFill>
        <p:spPr>
          <a:xfrm>
            <a:off x="5705474" y="5747446"/>
            <a:ext cx="2082800" cy="650092"/>
          </a:xfrm>
        </p:spPr>
      </p:pic>
      <p:sp>
        <p:nvSpPr>
          <p:cNvPr id="8" name="Taylor Phillips, LMT">
            <a:extLst>
              <a:ext uri="{FF2B5EF4-FFF2-40B4-BE49-F238E27FC236}">
                <a16:creationId xmlns:a16="http://schemas.microsoft.com/office/drawing/2014/main" id="{6886D0F9-E1DE-6548-8686-07462DB418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05475" y="6463606"/>
            <a:ext cx="3127375" cy="428061"/>
          </a:xfrm>
        </p:spPr>
        <p:txBody>
          <a:bodyPr/>
          <a:lstStyle/>
          <a:p>
            <a:r>
              <a:rPr lang="en-US" dirty="0"/>
              <a:t>Taylor Phillips, LMT</a:t>
            </a:r>
          </a:p>
        </p:txBody>
      </p:sp>
      <p:sp>
        <p:nvSpPr>
          <p:cNvPr id="10" name="June 04, 20XX">
            <a:extLst>
              <a:ext uri="{FF2B5EF4-FFF2-40B4-BE49-F238E27FC236}">
                <a16:creationId xmlns:a16="http://schemas.microsoft.com/office/drawing/2014/main" id="{8662A95D-9BF5-554F-9E5A-1DDA890463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48790" y="6422298"/>
            <a:ext cx="3127375" cy="428061"/>
          </a:xfrm>
        </p:spPr>
        <p:txBody>
          <a:bodyPr/>
          <a:lstStyle/>
          <a:p>
            <a:r>
              <a:rPr lang="en-US" dirty="0"/>
              <a:t>Mm/</a:t>
            </a:r>
            <a:r>
              <a:rPr lang="en-US" dirty="0" err="1"/>
              <a:t>yy</a:t>
            </a:r>
            <a:r>
              <a:rPr lang="en-US" dirty="0"/>
              <a:t>/dd</a:t>
            </a:r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86BA2A65-AE1C-7846-A1E5-42C8503BA4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48790" y="6035545"/>
            <a:ext cx="3127375" cy="428061"/>
          </a:xfrm>
        </p:spPr>
        <p:txBody>
          <a:bodyPr/>
          <a:lstStyle/>
          <a:p>
            <a:r>
              <a:rPr lang="en-US" err="1"/>
              <a:t>Email</a:t>
            </a:r>
            <a:r>
              <a:rPr lang="en-US"/>
              <a:t>:fill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9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rtificate of Completion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0D2746"/>
      </a:accent1>
      <a:accent2>
        <a:srgbClr val="A4D8D7"/>
      </a:accent2>
      <a:accent3>
        <a:srgbClr val="827E79"/>
      </a:accent3>
      <a:accent4>
        <a:srgbClr val="C6C3BB"/>
      </a:accent4>
      <a:accent5>
        <a:srgbClr val="00AE9B"/>
      </a:accent5>
      <a:accent6>
        <a:srgbClr val="F4E4DE"/>
      </a:accent6>
      <a:hlink>
        <a:srgbClr val="69A020"/>
      </a:hlink>
      <a:folHlink>
        <a:srgbClr val="8C8C8C"/>
      </a:folHlink>
    </a:clrScheme>
    <a:fontScheme name="Custom 4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12_win32_Fixed" id="{E5601511-4E33-44E4-98EE-81E0EA24B902}" vid="{803B55B3-FDEB-4ED5-9B21-40517B221B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9E101E-B0DB-4C1C-A017-55261307028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E524BDD-7384-455E-A762-B57899F977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E23993-589B-470D-B034-5DA4772A96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Arial</vt:lpstr>
      <vt:lpstr>Century Gothic</vt:lpstr>
      <vt:lpstr>Office Theme</vt:lpstr>
      <vt:lpstr>CERTIFICATE OF COMPLETION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2022-06-28T00:44:15Z</dcterms:created>
  <dcterms:modified xsi:type="dcterms:W3CDTF">2024-11-18T18:44:39Z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