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12188825"/>
  <p:notesSz cx="7099300" cy="10234600"/>
  <p:embeddedFontLst>
    <p:embeddedFont>
      <p:font typeface="Helvetica Neue"/>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74">
          <p15:clr>
            <a:srgbClr val="A4A3A4"/>
          </p15:clr>
        </p15:guide>
        <p15:guide id="2" pos="3839">
          <p15:clr>
            <a:srgbClr val="A4A3A4"/>
          </p15:clr>
        </p15:guide>
        <p15:guide id="3" orient="horz" pos="1546">
          <p15:clr>
            <a:srgbClr val="A4A3A4"/>
          </p15:clr>
        </p15:guide>
      </p15:sldGuideLst>
    </p:ext>
    <p:ext uri="http://customooxmlschemas.google.com/">
      <go:slidesCustomData xmlns:go="http://customooxmlschemas.google.com/" r:id="rId48" roundtripDataSignature="AMtx7mi12HzIMHQhoNT8COkIzbij+u2HX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7" name="Alice Piterov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174" orient="horz"/>
        <p:guide pos="3839"/>
        <p:guide pos="1546"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HelveticaNeue-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HelveticaNeue-italic.fntdata"/><Relationship Id="rId23" Type="http://schemas.openxmlformats.org/officeDocument/2006/relationships/slide" Target="slides/slide17.xml"/><Relationship Id="rId45"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HelveticaNeue-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9-20T09:51:58.443">
    <p:pos x="403" y="2496"/>
    <p:text>Please see the example on the next slide</p:text>
    <p:extLst>
      <p:ext uri="{C676402C-5697-4E1C-873F-D02D1690AC5C}">
        <p15:threadingInfo timeZoneBias="0"/>
      </p:ext>
      <p:ext uri="http://customooxmlschemas.google.com/">
        <go:slidesCustomData xmlns:go="http://customooxmlschemas.google.com/" commentPostId="AAAADhuDm_g"/>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09-20T09:51:17.757">
    <p:pos x="385" y="1024"/>
    <p:text>These is an examples of the first dialogue for the trainer and volunteer to play to engage students. Don’t need to show this slide to the students!</p:text>
    <p:extLst>
      <p:ext uri="{C676402C-5697-4E1C-873F-D02D1690AC5C}">
        <p15:threadingInfo timeZoneBias="0"/>
      </p:ext>
      <p:ext uri="http://customooxmlschemas.google.com/">
        <go:slidesCustomData xmlns:go="http://customooxmlschemas.google.com/" commentPostId="AAAADhuDm_c"/>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9-09-07T09:45:32.612">
    <p:pos x="254" y="271"/>
    <p:text>You can modify and tailor it to your timing.</p:text>
    <p:extLst>
      <p:ext uri="{C676402C-5697-4E1C-873F-D02D1690AC5C}">
        <p15:threadingInfo timeZoneBias="0"/>
      </p:ext>
      <p:ext uri="http://customooxmlschemas.google.com/">
        <go:slidesCustomData xmlns:go="http://customooxmlschemas.google.com/" commentPostId="AAAACySuC3E"/>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9-09-07T07:49:44.737">
    <p:pos x="6000" y="0"/>
    <p:text>It should be your team here. If you don't have time - just ask trainers to quickly introduce themselves, so that students know for which questions to approach during the day</p:text>
    <p:extLst>
      <p:ext uri="{C676402C-5697-4E1C-873F-D02D1690AC5C}">
        <p15:threadingInfo timeZoneBias="0"/>
      </p:ext>
      <p:ext uri="http://customooxmlschemas.google.com/">
        <go:slidesCustomData xmlns:go="http://customooxmlschemas.google.com/" commentPostId="AAAACySuCpQ"/>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9-09-07T09:49:23.874">
    <p:pos x="6000" y="0"/>
    <p:text>It is not necessary to focus on targets in Day 1, so you can skip that slide. Just bear in mind that each bigger goals has a list of smaller targets if students struggle to solve the bigger goals and ask you for help on the day.</p:text>
    <p:extLst>
      <p:ext uri="{C676402C-5697-4E1C-873F-D02D1690AC5C}">
        <p15:threadingInfo timeZoneBias="0"/>
      </p:ext>
      <p:ext uri="http://customooxmlschemas.google.com/">
        <go:slidesCustomData xmlns:go="http://customooxmlschemas.google.com/" commentPostId="AAAACySuC3U"/>
      </p:ext>
    </p:extLs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19-09-20T14:01:36.358">
    <p:pos x="6000" y="0"/>
    <p:text>There are 6 videos you can show:
1) https://youtu.be/5BGIt_rLmac (30 sec)
2) https://youtu.be/lp8O0yu_Xwc (30 sec)
3) https://youtu.be/RcBFJok_6ro (30 sec)
4) https://youtu.be/SU3yJyuD28A (30 sec)
5) https://youtu.be/ZGejLJ_RGxg (30 sec)
6) https://youtu.be/_e5x_bQUqzU (90 sec)</p:text>
    <p:extLst>
      <p:ext uri="{C676402C-5697-4E1C-873F-D02D1690AC5C}">
        <p15:threadingInfo timeZoneBias="0"/>
      </p:ext>
      <p:ext uri="http://customooxmlschemas.google.com/">
        <go:slidesCustomData xmlns:go="http://customooxmlschemas.google.com/" commentPostId="AAAADh9RRMU"/>
      </p:ext>
    </p:extLs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7" dt="2019-09-07T11:13:59.489">
    <p:pos x="6000" y="0"/>
    <p:text>There is no need to have a separate session on Storytelling, especially if you are running out of time. You can just print out this list of questions and give it to students before the design workshop.</p:text>
    <p:extLst>
      <p:ext uri="{C676402C-5697-4E1C-873F-D02D1690AC5C}">
        <p15:threadingInfo timeZoneBias="0"/>
      </p:ext>
      <p:ext uri="http://customooxmlschemas.google.com/">
        <go:slidesCustomData xmlns:go="http://customooxmlschemas.google.com/" commentPostId="AAAACyUCxu8"/>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41288" y="768350"/>
            <a:ext cx="6816725"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46574" y="4861441"/>
            <a:ext cx="5206153" cy="4605576"/>
          </a:xfrm>
          <a:prstGeom prst="rect">
            <a:avLst/>
          </a:prstGeom>
          <a:noFill/>
          <a:ln>
            <a:noFill/>
          </a:ln>
        </p:spPr>
        <p:txBody>
          <a:bodyPr anchorCtr="0" anchor="t" bIns="49500" lIns="99025" spcFirstLastPara="1" rIns="99025" wrap="square" tIns="49500">
            <a:noAutofit/>
          </a:bodyPr>
          <a:lstStyle>
            <a:lvl1pPr indent="-228600" lvl="0" marL="457200" marR="0" rtl="0" algn="l">
              <a:lnSpc>
                <a:spcPct val="117999"/>
              </a:lnSpc>
              <a:spcBef>
                <a:spcPts val="0"/>
              </a:spcBef>
              <a:spcAft>
                <a:spcPts val="0"/>
              </a:spcAft>
              <a:buClr>
                <a:srgbClr val="000000"/>
              </a:buClr>
              <a:buSzPts val="1400"/>
              <a:buFont typeface="Arial"/>
              <a:buNone/>
              <a:defRPr b="0" i="0" sz="11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11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11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11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11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11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11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11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11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ustainabledevelopment.un.org/post2015/transformingourworld" TargetMode="External"/><Relationship Id="rId3" Type="http://schemas.openxmlformats.org/officeDocument/2006/relationships/hyperlink" Target="https://sustainabledevelopment.un.org/post2015/transformingourworld" TargetMode="External"/><Relationship Id="rId4" Type="http://schemas.openxmlformats.org/officeDocument/2006/relationships/hyperlink" Target="https://sustainabledevelopment.un.org/sdgs" TargetMode="External"/><Relationship Id="rId5" Type="http://schemas.openxmlformats.org/officeDocument/2006/relationships/hyperlink" Target="https://sustainabledevelopment.un.org/sdg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cBxN9E5f7pc"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lobalgoals.org/" TargetMode="External"/><Relationship Id="rId3" Type="http://schemas.openxmlformats.org/officeDocument/2006/relationships/hyperlink" Target="https://www.globalgoals.org/1-no-poverty"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946574" y="4861441"/>
            <a:ext cx="5206153" cy="4605576"/>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rPr lang="en" sz="1200">
                <a:latin typeface="Arial"/>
                <a:ea typeface="Arial"/>
                <a:cs typeface="Arial"/>
                <a:sym typeface="Arial"/>
              </a:rPr>
              <a:t>Thanks for participating in Day 1 of our workshop. </a:t>
            </a:r>
            <a:r>
              <a:rPr lang="en" sz="1200">
                <a:latin typeface="Arial"/>
                <a:ea typeface="Arial"/>
                <a:cs typeface="Arial"/>
                <a:sym typeface="Arial"/>
              </a:rPr>
              <a:t>Today, we are going to focus on building a prototype of you AI for Good solution. </a:t>
            </a:r>
            <a:endParaRPr/>
          </a:p>
        </p:txBody>
      </p:sp>
      <p:sp>
        <p:nvSpPr>
          <p:cNvPr id="141" name="Google Shape;141;p1:notes"/>
          <p:cNvSpPr/>
          <p:nvPr>
            <p:ph idx="2" type="sldImg"/>
          </p:nvPr>
        </p:nvSpPr>
        <p:spPr>
          <a:xfrm>
            <a:off x="141288" y="768350"/>
            <a:ext cx="6816725" cy="383698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7:notes"/>
          <p:cNvSpPr/>
          <p:nvPr>
            <p:ph idx="2" type="sldImg"/>
          </p:nvPr>
        </p:nvSpPr>
        <p:spPr>
          <a:xfrm>
            <a:off x="141288" y="768350"/>
            <a:ext cx="6816725"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7" name="Google Shape;227;p7:notes"/>
          <p:cNvSpPr txBox="1"/>
          <p:nvPr>
            <p:ph idx="1" type="body"/>
          </p:nvPr>
        </p:nvSpPr>
        <p:spPr>
          <a:xfrm>
            <a:off x="946574" y="4861441"/>
            <a:ext cx="5206153" cy="4605576"/>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rPr b="1" lang="en" sz="1200">
                <a:latin typeface="Arial"/>
                <a:ea typeface="Arial"/>
                <a:cs typeface="Arial"/>
                <a:sym typeface="Arial"/>
              </a:rPr>
              <a:t>The list of 17 goals and why do they matter:</a:t>
            </a:r>
            <a:endParaRPr b="1" sz="1200">
              <a:latin typeface="Arial"/>
              <a:ea typeface="Arial"/>
              <a:cs typeface="Arial"/>
              <a:sym typeface="Arial"/>
            </a:endParaRPr>
          </a:p>
          <a:p>
            <a:pPr indent="0" lvl="0" marL="0" rtl="0" algn="l">
              <a:lnSpc>
                <a:spcPct val="100000"/>
              </a:lnSpc>
              <a:spcBef>
                <a:spcPts val="0"/>
              </a:spcBef>
              <a:spcAft>
                <a:spcPts val="0"/>
              </a:spcAft>
              <a:buSzPts val="1400"/>
              <a:buNone/>
            </a:pPr>
            <a:r>
              <a:rPr lang="en" sz="1200">
                <a:latin typeface="Arial"/>
                <a:ea typeface="Arial"/>
                <a:cs typeface="Arial"/>
                <a:sym typeface="Arial"/>
              </a:rPr>
              <a:t>The</a:t>
            </a:r>
            <a:r>
              <a:rPr lang="en" sz="1200">
                <a:solidFill>
                  <a:schemeClr val="hlink"/>
                </a:solidFill>
                <a:uFill>
                  <a:noFill/>
                </a:uFill>
                <a:latin typeface="Arial"/>
                <a:ea typeface="Arial"/>
                <a:cs typeface="Arial"/>
                <a:sym typeface="Arial"/>
                <a:hlinkClick r:id="rId2"/>
              </a:rPr>
              <a:t> </a:t>
            </a:r>
            <a:r>
              <a:rPr lang="en" sz="1200" u="sng">
                <a:solidFill>
                  <a:schemeClr val="hlink"/>
                </a:solidFill>
                <a:latin typeface="Arial"/>
                <a:ea typeface="Arial"/>
                <a:cs typeface="Arial"/>
                <a:sym typeface="Arial"/>
                <a:hlinkClick r:id="rId3"/>
              </a:rPr>
              <a:t>2030 Agenda for Sustainable Development</a:t>
            </a:r>
            <a:r>
              <a:rPr lang="en" sz="1200">
                <a:latin typeface="Arial"/>
                <a:ea typeface="Arial"/>
                <a:cs typeface="Arial"/>
                <a:sym typeface="Arial"/>
              </a:rPr>
              <a:t> was adopted by all the United Nations member states in 2015. It provides a shared </a:t>
            </a:r>
            <a:r>
              <a:rPr b="1" lang="en" sz="1200">
                <a:latin typeface="Arial"/>
                <a:ea typeface="Arial"/>
                <a:cs typeface="Arial"/>
                <a:sym typeface="Arial"/>
              </a:rPr>
              <a:t>blueprint for peace and prosperity for people and the planet</a:t>
            </a:r>
            <a:r>
              <a:rPr lang="en" sz="1200">
                <a:latin typeface="Arial"/>
                <a:ea typeface="Arial"/>
                <a:cs typeface="Arial"/>
                <a:sym typeface="Arial"/>
              </a:rPr>
              <a:t>, now and into the future. At its heart are the</a:t>
            </a:r>
            <a:r>
              <a:rPr lang="en" sz="1200">
                <a:solidFill>
                  <a:schemeClr val="hlink"/>
                </a:solidFill>
                <a:uFill>
                  <a:noFill/>
                </a:uFill>
                <a:latin typeface="Arial"/>
                <a:ea typeface="Arial"/>
                <a:cs typeface="Arial"/>
                <a:sym typeface="Arial"/>
                <a:hlinkClick r:id="rId4"/>
              </a:rPr>
              <a:t> </a:t>
            </a:r>
            <a:r>
              <a:rPr lang="en" sz="1200" u="sng">
                <a:solidFill>
                  <a:schemeClr val="hlink"/>
                </a:solidFill>
                <a:latin typeface="Arial"/>
                <a:ea typeface="Arial"/>
                <a:cs typeface="Arial"/>
                <a:sym typeface="Arial"/>
                <a:hlinkClick r:id="rId5"/>
              </a:rPr>
              <a:t>17 Sustainable Development Goals (SDGs)</a:t>
            </a:r>
            <a:r>
              <a:rPr lang="en" sz="1200">
                <a:latin typeface="Arial"/>
                <a:ea typeface="Arial"/>
                <a:cs typeface="Arial"/>
                <a:sym typeface="Arial"/>
              </a:rPr>
              <a:t>, which are an </a:t>
            </a:r>
            <a:r>
              <a:rPr b="1" lang="en" sz="1200">
                <a:latin typeface="Arial"/>
                <a:ea typeface="Arial"/>
                <a:cs typeface="Arial"/>
                <a:sym typeface="Arial"/>
              </a:rPr>
              <a:t>urgent call for action</a:t>
            </a:r>
            <a:r>
              <a:rPr lang="en" sz="1200">
                <a:latin typeface="Arial"/>
                <a:ea typeface="Arial"/>
                <a:cs typeface="Arial"/>
                <a:sym typeface="Arial"/>
              </a:rPr>
              <a:t> by all countries - developed and developing. </a:t>
            </a:r>
            <a:endParaRPr sz="1200">
              <a:latin typeface="Arial"/>
              <a:ea typeface="Arial"/>
              <a:cs typeface="Arial"/>
              <a:sym typeface="Arial"/>
            </a:endParaRPr>
          </a:p>
          <a:p>
            <a:pPr indent="0" lvl="0" marL="0" rtl="0" algn="l">
              <a:lnSpc>
                <a:spcPct val="100000"/>
              </a:lnSpc>
              <a:spcBef>
                <a:spcPts val="1200"/>
              </a:spcBef>
              <a:spcAft>
                <a:spcPts val="0"/>
              </a:spcAft>
              <a:buSzPts val="1400"/>
              <a:buNone/>
            </a:pPr>
            <a:r>
              <a:rPr lang="en" sz="1200">
                <a:latin typeface="Arial"/>
                <a:ea typeface="Arial"/>
                <a:cs typeface="Arial"/>
                <a:sym typeface="Arial"/>
              </a:rPr>
              <a:t>In essence, this is a list of global challenges that we as a society need to solve in the next 10 years in a global partnership and using technology tools such as AI. You can use this list of challenges to build an AI solution that addresses a real world problem and helps real people that suffer from this problem.</a:t>
            </a:r>
            <a:endParaRPr>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6:notes"/>
          <p:cNvSpPr/>
          <p:nvPr>
            <p:ph idx="2" type="sldImg"/>
          </p:nvPr>
        </p:nvSpPr>
        <p:spPr>
          <a:xfrm>
            <a:off x="141288" y="768350"/>
            <a:ext cx="6816725"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0" name="Google Shape;240;p6:notes"/>
          <p:cNvSpPr txBox="1"/>
          <p:nvPr>
            <p:ph idx="1" type="body"/>
          </p:nvPr>
        </p:nvSpPr>
        <p:spPr>
          <a:xfrm>
            <a:off x="946574" y="4861441"/>
            <a:ext cx="5206153" cy="4605576"/>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rPr b="1" lang="en" sz="1200">
                <a:latin typeface="Arial"/>
                <a:ea typeface="Arial"/>
                <a:cs typeface="Arial"/>
                <a:sym typeface="Arial"/>
              </a:rPr>
              <a:t>Explaining the goals: </a:t>
            </a:r>
            <a:endParaRPr b="1" sz="1200">
              <a:latin typeface="Arial"/>
              <a:ea typeface="Arial"/>
              <a:cs typeface="Arial"/>
              <a:sym typeface="Arial"/>
            </a:endParaRPr>
          </a:p>
          <a:p>
            <a:pPr indent="0" lvl="0" marL="0" rtl="0" algn="l">
              <a:lnSpc>
                <a:spcPct val="100000"/>
              </a:lnSpc>
              <a:spcBef>
                <a:spcPts val="0"/>
              </a:spcBef>
              <a:spcAft>
                <a:spcPts val="0"/>
              </a:spcAft>
              <a:buSzPts val="1400"/>
              <a:buNone/>
            </a:pPr>
            <a:r>
              <a:rPr lang="en" sz="1200">
                <a:latin typeface="Arial"/>
                <a:ea typeface="Arial"/>
                <a:cs typeface="Arial"/>
                <a:sym typeface="Arial"/>
              </a:rPr>
              <a:t>Let me show you a short video with Emma Watson (the actress that played Hermione in the Harry Potter film series) giving very illustrative examples of the Sustainable Development Goals: </a:t>
            </a:r>
            <a:r>
              <a:rPr lang="en" sz="1200" u="sng">
                <a:solidFill>
                  <a:schemeClr val="hlink"/>
                </a:solidFill>
                <a:latin typeface="Arial"/>
                <a:ea typeface="Arial"/>
                <a:cs typeface="Arial"/>
                <a:sym typeface="Arial"/>
                <a:hlinkClick r:id="rId2"/>
              </a:rPr>
              <a:t>https://youtu.be/cBxN9E5f7pc</a:t>
            </a:r>
            <a:r>
              <a:rPr lang="en" sz="1200">
                <a:latin typeface="Arial"/>
                <a:ea typeface="Arial"/>
                <a:cs typeface="Arial"/>
                <a:sym typeface="Arial"/>
              </a:rPr>
              <a:t> </a:t>
            </a:r>
            <a:r>
              <a:rPr b="1" lang="en" sz="1200">
                <a:latin typeface="Arial"/>
                <a:ea typeface="Arial"/>
                <a:cs typeface="Arial"/>
                <a:sym typeface="Arial"/>
              </a:rPr>
              <a:t>[play a video on the screen]</a:t>
            </a:r>
            <a:endParaRPr>
              <a:highlight>
                <a:srgbClr val="FFFFFF"/>
              </a:highlight>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7648fd44f_0_67: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rPr b="1" lang="en" sz="1200">
                <a:latin typeface="Arial"/>
                <a:ea typeface="Arial"/>
                <a:cs typeface="Arial"/>
                <a:sym typeface="Arial"/>
              </a:rPr>
              <a:t>[If you have time]</a:t>
            </a:r>
            <a:r>
              <a:rPr lang="en" sz="1200">
                <a:latin typeface="Arial"/>
                <a:ea typeface="Arial"/>
                <a:cs typeface="Arial"/>
                <a:sym typeface="Arial"/>
              </a:rPr>
              <a:t> you can also show students this website: </a:t>
            </a:r>
            <a:r>
              <a:rPr lang="en" sz="1200" u="sng">
                <a:solidFill>
                  <a:srgbClr val="0000FF"/>
                </a:solidFill>
                <a:latin typeface="Arial"/>
                <a:ea typeface="Arial"/>
                <a:cs typeface="Arial"/>
                <a:sym typeface="Arial"/>
                <a:hlinkClick r:id="rId2"/>
              </a:rPr>
              <a:t>https://www.globalgoals.org/</a:t>
            </a:r>
            <a:r>
              <a:rPr lang="en" sz="1200">
                <a:solidFill>
                  <a:srgbClr val="0000FF"/>
                </a:solidFill>
                <a:latin typeface="Arial"/>
                <a:ea typeface="Arial"/>
                <a:cs typeface="Arial"/>
                <a:sym typeface="Arial"/>
              </a:rPr>
              <a:t>. </a:t>
            </a:r>
            <a:r>
              <a:rPr lang="en" sz="1200">
                <a:latin typeface="Arial"/>
                <a:ea typeface="Arial"/>
                <a:cs typeface="Arial"/>
                <a:sym typeface="Arial"/>
              </a:rPr>
              <a:t>Point to the fact that each SDG has a list of targets that can help them focus on a smaller issue within the problem rather than on the entire problem which is usually hard to solve at once. For example, SDG #1 about poverty has these targets that can be measured: </a:t>
            </a:r>
            <a:r>
              <a:rPr lang="en" sz="1200" u="sng">
                <a:solidFill>
                  <a:srgbClr val="0000FF"/>
                </a:solidFill>
                <a:latin typeface="Arial"/>
                <a:ea typeface="Arial"/>
                <a:cs typeface="Arial"/>
                <a:sym typeface="Arial"/>
                <a:hlinkClick r:id="rId3"/>
              </a:rPr>
              <a:t>https://www.globalgoals.org/1-no-poverty</a:t>
            </a:r>
            <a:r>
              <a:rPr lang="en" sz="1200">
                <a:latin typeface="Arial"/>
                <a:ea typeface="Arial"/>
                <a:cs typeface="Arial"/>
                <a:sym typeface="Arial"/>
              </a:rPr>
              <a:t> [scroll down to “targets”]. These targets give students a more realistic idea on how to solve the bigger problem of poverty and where to start. </a:t>
            </a:r>
            <a:endParaRPr/>
          </a:p>
        </p:txBody>
      </p:sp>
      <p:sp>
        <p:nvSpPr>
          <p:cNvPr id="251" name="Google Shape;251;g47648fd44f_0_67: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603f15cd24_1_5: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rPr b="1" lang="en" sz="1200">
                <a:latin typeface="Arial"/>
                <a:ea typeface="Arial"/>
                <a:cs typeface="Arial"/>
                <a:sym typeface="Arial"/>
              </a:rPr>
              <a:t>Human Centered design: </a:t>
            </a:r>
            <a:endParaRPr b="1" sz="1200">
              <a:latin typeface="Arial"/>
              <a:ea typeface="Arial"/>
              <a:cs typeface="Arial"/>
              <a:sym typeface="Arial"/>
            </a:endParaRPr>
          </a:p>
          <a:p>
            <a:pPr indent="0" lvl="0" marL="0" rtl="0" algn="l">
              <a:lnSpc>
                <a:spcPct val="100000"/>
              </a:lnSpc>
              <a:spcBef>
                <a:spcPts val="0"/>
              </a:spcBef>
              <a:spcAft>
                <a:spcPts val="0"/>
              </a:spcAft>
              <a:buSzPts val="1400"/>
              <a:buNone/>
            </a:pPr>
            <a:r>
              <a:rPr lang="en" sz="1200">
                <a:latin typeface="Arial"/>
                <a:ea typeface="Arial"/>
                <a:cs typeface="Arial"/>
                <a:sym typeface="Arial"/>
              </a:rPr>
              <a:t>Human centered design is an approach to problem solving that is based on involving the human perspective in all steps of the process. </a:t>
            </a:r>
            <a:endParaRPr/>
          </a:p>
        </p:txBody>
      </p:sp>
      <p:sp>
        <p:nvSpPr>
          <p:cNvPr id="260" name="Google Shape;260;g603f15cd24_1_5: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7648fd44f_0_87: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g47648fd44f_0_87: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rPr lang="en" sz="1200">
                <a:latin typeface="Arial"/>
                <a:ea typeface="Arial"/>
                <a:cs typeface="Arial"/>
                <a:sym typeface="Arial"/>
              </a:rPr>
              <a:t>Before we start with Session 2, let’s play another game to make you move a little bit. </a:t>
            </a:r>
            <a:endParaRPr sz="1200">
              <a:latin typeface="Arial"/>
              <a:ea typeface="Arial"/>
              <a:cs typeface="Arial"/>
              <a:sym typeface="Arial"/>
            </a:endParaRPr>
          </a:p>
          <a:p>
            <a:pPr indent="0" lvl="0" marL="0" rtl="0" algn="l">
              <a:lnSpc>
                <a:spcPct val="100000"/>
              </a:lnSpc>
              <a:spcBef>
                <a:spcPts val="0"/>
              </a:spcBef>
              <a:spcAft>
                <a:spcPts val="0"/>
              </a:spcAft>
              <a:buSzPts val="1400"/>
              <a:buNone/>
            </a:pPr>
            <a:r>
              <a:t/>
            </a:r>
            <a:endParaRPr sz="1200">
              <a:latin typeface="Arial"/>
              <a:ea typeface="Arial"/>
              <a:cs typeface="Arial"/>
              <a:sym typeface="Arial"/>
            </a:endParaRPr>
          </a:p>
          <a:p>
            <a:pPr indent="0" lvl="0" marL="0" rtl="0" algn="l">
              <a:lnSpc>
                <a:spcPct val="100000"/>
              </a:lnSpc>
              <a:spcBef>
                <a:spcPts val="0"/>
              </a:spcBef>
              <a:spcAft>
                <a:spcPts val="0"/>
              </a:spcAft>
              <a:buSzPts val="1400"/>
              <a:buNone/>
            </a:pPr>
            <a:r>
              <a:rPr b="1" lang="en" sz="1200">
                <a:latin typeface="Arial"/>
                <a:ea typeface="Arial"/>
                <a:cs typeface="Arial"/>
                <a:sym typeface="Arial"/>
              </a:rPr>
              <a:t>Instructions for the game: </a:t>
            </a:r>
            <a:r>
              <a:rPr lang="en" sz="1200">
                <a:latin typeface="Arial"/>
                <a:ea typeface="Arial"/>
                <a:cs typeface="Arial"/>
                <a:sym typeface="Arial"/>
              </a:rPr>
              <a:t>Each student and trainer writes their name and an interesting random fact, something unique that no one knows, about them on a piece of paper and crumples it into a ball. Ideally, all participants should stand in a circle. When everyone has their paper ball ready, have them toss them back and forth around the room until the leader then yells “Stop!”, so no one knows whose ball they are holding. Each participant unfolds the paper ball they are holding and reads out loud what is written there, introducing the person whose paper they are holding. </a:t>
            </a:r>
            <a:endParaRPr sz="1200">
              <a:latin typeface="Arial"/>
              <a:ea typeface="Arial"/>
              <a:cs typeface="Arial"/>
              <a:sym typeface="Arial"/>
            </a:endParaRPr>
          </a:p>
          <a:p>
            <a:pPr indent="0" lvl="0" marL="0" rtl="0" algn="l">
              <a:lnSpc>
                <a:spcPct val="100000"/>
              </a:lnSpc>
              <a:spcBef>
                <a:spcPts val="0"/>
              </a:spcBef>
              <a:spcAft>
                <a:spcPts val="0"/>
              </a:spcAft>
              <a:buSzPts val="1400"/>
              <a:buNone/>
            </a:pPr>
            <a:r>
              <a:t/>
            </a:r>
            <a:endParaRPr sz="1200">
              <a:latin typeface="Arial"/>
              <a:ea typeface="Arial"/>
              <a:cs typeface="Arial"/>
              <a:sym typeface="Arial"/>
            </a:endParaRPr>
          </a:p>
          <a:p>
            <a:pPr indent="0" lvl="0" marL="0" rtl="0" algn="l">
              <a:lnSpc>
                <a:spcPct val="100000"/>
              </a:lnSpc>
              <a:spcBef>
                <a:spcPts val="0"/>
              </a:spcBef>
              <a:spcAft>
                <a:spcPts val="0"/>
              </a:spcAft>
              <a:buSzPts val="1400"/>
              <a:buNone/>
            </a:pPr>
            <a:r>
              <a:rPr b="1" lang="en" sz="1200">
                <a:latin typeface="Arial"/>
                <a:ea typeface="Arial"/>
                <a:cs typeface="Arial"/>
                <a:sym typeface="Arial"/>
              </a:rPr>
              <a:t>After the game is finished, you need to give a little bit of explanation: </a:t>
            </a:r>
            <a:r>
              <a:rPr lang="en" sz="1200">
                <a:latin typeface="Arial"/>
                <a:ea typeface="Arial"/>
                <a:cs typeface="Arial"/>
                <a:sym typeface="Arial"/>
              </a:rPr>
              <a:t>You were all probably a bit surprised to learn some new things about each other. It’s because all of us have prejudice and even though we don’t know a person well enough, we can already derive some assumptions about this person from the way they look or talk. AI does the same thing it generalises the information it has available about people and puts them in different categories, to predict their behaviour and preferences. This can also lead to bias if the amount of information about specific category is unavailable. For example, it can put all women in the category of high-risk drivers by default, because in the information that was used to train this AI there wasn’t enough examples of good female drivers. This can result in unfair treatment and toughened requirements for women to pass driving tests, hence increasing gender inequality. This is why bias in AI are unfair and unethical.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7648fd44f_0_95: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rPr b="1" lang="en" sz="1200">
                <a:latin typeface="Arial"/>
                <a:ea typeface="Arial"/>
                <a:cs typeface="Arial"/>
                <a:sym typeface="Arial"/>
              </a:rPr>
              <a:t>Youtube example: </a:t>
            </a:r>
            <a:endParaRPr b="1" sz="1200">
              <a:latin typeface="Arial"/>
              <a:ea typeface="Arial"/>
              <a:cs typeface="Arial"/>
              <a:sym typeface="Arial"/>
            </a:endParaRPr>
          </a:p>
          <a:p>
            <a:pPr indent="0" lvl="0" marL="0" rtl="0" algn="l">
              <a:lnSpc>
                <a:spcPct val="100000"/>
              </a:lnSpc>
              <a:spcBef>
                <a:spcPts val="0"/>
              </a:spcBef>
              <a:spcAft>
                <a:spcPts val="0"/>
              </a:spcAft>
              <a:buSzPts val="1400"/>
              <a:buNone/>
            </a:pPr>
            <a:r>
              <a:rPr lang="en" sz="1200">
                <a:latin typeface="Arial"/>
                <a:ea typeface="Arial"/>
                <a:cs typeface="Arial"/>
                <a:sym typeface="Arial"/>
              </a:rPr>
              <a:t>AI used in Social Media platforms puts you in a certain category and makes you see things to reinforce your pre-existing views, like political leaning or other social preferences you expressed whilst interacting with the content previously. The recommended content can trap you in a vicious cycle of non-stop videos that don’t add any value to your life. It is actually designed to grab your attention away from the really important things like study or work, or concentration on a particular task. And there's serious cost to this, because every time we interrupt, it takes us about 23 minutes, on average, to refocus our attention. </a:t>
            </a:r>
            <a:endParaRPr sz="1200">
              <a:latin typeface="Arial"/>
              <a:ea typeface="Arial"/>
              <a:cs typeface="Arial"/>
              <a:sym typeface="Arial"/>
            </a:endParaRPr>
          </a:p>
          <a:p>
            <a:pPr indent="0" lvl="0" marL="0" rtl="0" algn="l">
              <a:lnSpc>
                <a:spcPct val="100000"/>
              </a:lnSpc>
              <a:spcBef>
                <a:spcPts val="0"/>
              </a:spcBef>
              <a:spcAft>
                <a:spcPts val="0"/>
              </a:spcAft>
              <a:buSzPts val="1400"/>
              <a:buNone/>
            </a:pPr>
            <a:r>
              <a:t/>
            </a:r>
            <a:endParaRPr sz="1200">
              <a:latin typeface="Arial"/>
              <a:ea typeface="Arial"/>
              <a:cs typeface="Arial"/>
              <a:sym typeface="Arial"/>
            </a:endParaRPr>
          </a:p>
          <a:p>
            <a:pPr indent="0" lvl="0" marL="0" rtl="0" algn="l">
              <a:lnSpc>
                <a:spcPct val="100000"/>
              </a:lnSpc>
              <a:spcBef>
                <a:spcPts val="0"/>
              </a:spcBef>
              <a:spcAft>
                <a:spcPts val="0"/>
              </a:spcAft>
              <a:buSzPts val="1400"/>
              <a:buNone/>
            </a:pPr>
            <a:r>
              <a:rPr lang="en" sz="1200">
                <a:latin typeface="Arial"/>
                <a:ea typeface="Arial"/>
                <a:cs typeface="Arial"/>
                <a:sym typeface="Arial"/>
              </a:rPr>
              <a:t>To summarise, in your solution - you should consider such ethical questions around AI as bias, fairness, privacy and addiction. </a:t>
            </a:r>
            <a:endParaRPr/>
          </a:p>
        </p:txBody>
      </p:sp>
      <p:sp>
        <p:nvSpPr>
          <p:cNvPr id="274" name="Google Shape;274;g47648fd44f_0_95: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7648fd44f_0_109: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rPr b="1" lang="en" sz="1200">
                <a:latin typeface="Arial"/>
                <a:ea typeface="Arial"/>
                <a:cs typeface="Arial"/>
                <a:sym typeface="Arial"/>
              </a:rPr>
              <a:t>Human Centered design: </a:t>
            </a:r>
            <a:endParaRPr b="1" sz="1200">
              <a:latin typeface="Arial"/>
              <a:ea typeface="Arial"/>
              <a:cs typeface="Arial"/>
              <a:sym typeface="Arial"/>
            </a:endParaRPr>
          </a:p>
          <a:p>
            <a:pPr indent="0" lvl="0" marL="0" rtl="0" algn="l">
              <a:lnSpc>
                <a:spcPct val="100000"/>
              </a:lnSpc>
              <a:spcBef>
                <a:spcPts val="0"/>
              </a:spcBef>
              <a:spcAft>
                <a:spcPts val="0"/>
              </a:spcAft>
              <a:buSzPts val="1400"/>
              <a:buNone/>
            </a:pPr>
            <a:r>
              <a:rPr lang="en" sz="1200">
                <a:latin typeface="Arial"/>
                <a:ea typeface="Arial"/>
                <a:cs typeface="Arial"/>
                <a:sym typeface="Arial"/>
              </a:rPr>
              <a:t>Human centered design is an approach to problem solving that is based on involving the human perspective in all steps of the process. </a:t>
            </a:r>
            <a:endParaRPr/>
          </a:p>
        </p:txBody>
      </p:sp>
      <p:sp>
        <p:nvSpPr>
          <p:cNvPr id="284" name="Google Shape;284;g47648fd44f_0_109: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7648fd44f_0_114: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rPr b="1" lang="en" sz="1200">
                <a:latin typeface="Arial"/>
                <a:ea typeface="Arial"/>
                <a:cs typeface="Arial"/>
                <a:sym typeface="Arial"/>
              </a:rPr>
              <a:t>Let me give you a quick example: </a:t>
            </a:r>
            <a:endParaRPr b="1" sz="1200">
              <a:latin typeface="Arial"/>
              <a:ea typeface="Arial"/>
              <a:cs typeface="Arial"/>
              <a:sym typeface="Arial"/>
            </a:endParaRPr>
          </a:p>
          <a:p>
            <a:pPr indent="0" lvl="0" marL="0" rtl="0" algn="l">
              <a:lnSpc>
                <a:spcPct val="100000"/>
              </a:lnSpc>
              <a:spcBef>
                <a:spcPts val="0"/>
              </a:spcBef>
              <a:spcAft>
                <a:spcPts val="0"/>
              </a:spcAft>
              <a:buSzPts val="1400"/>
              <a:buNone/>
            </a:pPr>
            <a:r>
              <a:rPr lang="en" sz="1200">
                <a:latin typeface="Arial"/>
                <a:ea typeface="Arial"/>
                <a:cs typeface="Arial"/>
                <a:sym typeface="Arial"/>
              </a:rPr>
              <a:t>On the left hand side, you see a picture of pedestrian pathway as designed by an architect and as used by an actual pedestrian. This is an example of poor design. It's human to shortcut and the architect clearly didn’t consider the need of pedestrians to save time. </a:t>
            </a:r>
            <a:endParaRPr sz="1200">
              <a:latin typeface="Arial"/>
              <a:ea typeface="Arial"/>
              <a:cs typeface="Arial"/>
              <a:sym typeface="Arial"/>
            </a:endParaRPr>
          </a:p>
          <a:p>
            <a:pPr indent="0" lvl="0" marL="0" rtl="0" algn="l">
              <a:lnSpc>
                <a:spcPct val="100000"/>
              </a:lnSpc>
              <a:spcBef>
                <a:spcPts val="0"/>
              </a:spcBef>
              <a:spcAft>
                <a:spcPts val="0"/>
              </a:spcAft>
              <a:buSzPts val="1400"/>
              <a:buNone/>
            </a:pPr>
            <a:r>
              <a:rPr lang="en" sz="1200">
                <a:latin typeface="Arial"/>
                <a:ea typeface="Arial"/>
                <a:cs typeface="Arial"/>
                <a:sym typeface="Arial"/>
              </a:rPr>
              <a:t>On the right, you clearly see an example of good design. Which is so good that not only humans, but also animals can use this it so intuitively. It is, however, not the best design for this particular type of Japanese snow monkey that sits in hot springs all day and can easily drop the phone in the hot water. </a:t>
            </a:r>
            <a:endParaRPr sz="1200">
              <a:latin typeface="Arial"/>
              <a:ea typeface="Arial"/>
              <a:cs typeface="Arial"/>
              <a:sym typeface="Arial"/>
            </a:endParaRPr>
          </a:p>
          <a:p>
            <a:pPr indent="0" lvl="0" marL="0" rtl="0" algn="l">
              <a:lnSpc>
                <a:spcPct val="100000"/>
              </a:lnSpc>
              <a:spcBef>
                <a:spcPts val="0"/>
              </a:spcBef>
              <a:spcAft>
                <a:spcPts val="0"/>
              </a:spcAft>
              <a:buSzPts val="1400"/>
              <a:buNone/>
            </a:pPr>
            <a:r>
              <a:t/>
            </a:r>
            <a:endParaRPr sz="1200">
              <a:latin typeface="Arial"/>
              <a:ea typeface="Arial"/>
              <a:cs typeface="Arial"/>
              <a:sym typeface="Arial"/>
            </a:endParaRPr>
          </a:p>
          <a:p>
            <a:pPr indent="0" lvl="0" marL="0" rtl="0" algn="l">
              <a:lnSpc>
                <a:spcPct val="100000"/>
              </a:lnSpc>
              <a:spcBef>
                <a:spcPts val="0"/>
              </a:spcBef>
              <a:spcAft>
                <a:spcPts val="0"/>
              </a:spcAft>
              <a:buSzPts val="1400"/>
              <a:buNone/>
            </a:pPr>
            <a:r>
              <a:rPr i="1" lang="en" sz="1200">
                <a:latin typeface="Arial"/>
                <a:ea typeface="Arial"/>
                <a:cs typeface="Arial"/>
                <a:sym typeface="Arial"/>
              </a:rPr>
              <a:t>Then ask students what other examples of good and poor design do they know?</a:t>
            </a:r>
            <a:endParaRPr/>
          </a:p>
        </p:txBody>
      </p:sp>
      <p:sp>
        <p:nvSpPr>
          <p:cNvPr id="290" name="Google Shape;290;g47648fd44f_0_114: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7648fd44f_0_153: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rPr lang="en" sz="1200">
                <a:latin typeface="Arial"/>
                <a:ea typeface="Arial"/>
                <a:cs typeface="Arial"/>
                <a:sym typeface="Arial"/>
              </a:rPr>
              <a:t>It is important that you design your AI solution around the human. Without humans, no change for the better is possible. </a:t>
            </a:r>
            <a:endParaRPr sz="1200">
              <a:latin typeface="Arial"/>
              <a:ea typeface="Arial"/>
              <a:cs typeface="Arial"/>
              <a:sym typeface="Arial"/>
            </a:endParaRPr>
          </a:p>
          <a:p>
            <a:pPr indent="0" lvl="0" marL="0" rtl="0" algn="l">
              <a:lnSpc>
                <a:spcPct val="100000"/>
              </a:lnSpc>
              <a:spcBef>
                <a:spcPts val="0"/>
              </a:spcBef>
              <a:spcAft>
                <a:spcPts val="0"/>
              </a:spcAft>
              <a:buSzPts val="1400"/>
              <a:buNone/>
            </a:pPr>
            <a:r>
              <a:t/>
            </a:r>
            <a:endParaRPr sz="1200">
              <a:latin typeface="Arial"/>
              <a:ea typeface="Arial"/>
              <a:cs typeface="Arial"/>
              <a:sym typeface="Arial"/>
            </a:endParaRPr>
          </a:p>
          <a:p>
            <a:pPr indent="-304800" lvl="0" marL="457200" rtl="0" algn="l">
              <a:lnSpc>
                <a:spcPct val="100000"/>
              </a:lnSpc>
              <a:spcBef>
                <a:spcPts val="0"/>
              </a:spcBef>
              <a:spcAft>
                <a:spcPts val="0"/>
              </a:spcAft>
              <a:buSzPts val="1200"/>
              <a:buAutoNum type="arabicParenR"/>
            </a:pPr>
            <a:r>
              <a:rPr lang="en" sz="1200">
                <a:latin typeface="Arial"/>
                <a:ea typeface="Arial"/>
                <a:cs typeface="Arial"/>
                <a:sym typeface="Arial"/>
              </a:rPr>
              <a:t>Put human at the heart of your design process by carefully listening and emphasising with them, researching their needs. </a:t>
            </a:r>
            <a:endParaRPr sz="1200">
              <a:latin typeface="Arial"/>
              <a:ea typeface="Arial"/>
              <a:cs typeface="Arial"/>
              <a:sym typeface="Arial"/>
            </a:endParaRPr>
          </a:p>
          <a:p>
            <a:pPr indent="-304800" lvl="0" marL="457200" rtl="0" algn="l">
              <a:lnSpc>
                <a:spcPct val="100000"/>
              </a:lnSpc>
              <a:spcBef>
                <a:spcPts val="0"/>
              </a:spcBef>
              <a:spcAft>
                <a:spcPts val="0"/>
              </a:spcAft>
              <a:buSzPts val="1200"/>
              <a:buAutoNum type="arabicParenR"/>
            </a:pPr>
            <a:r>
              <a:rPr lang="en" sz="1200">
                <a:latin typeface="Arial"/>
                <a:ea typeface="Arial"/>
                <a:cs typeface="Arial"/>
                <a:sym typeface="Arial"/>
              </a:rPr>
              <a:t>Treat your user as an equal, as if you are trying to help you friend or a relative - include them in the design process.</a:t>
            </a:r>
            <a:endParaRPr/>
          </a:p>
        </p:txBody>
      </p:sp>
      <p:sp>
        <p:nvSpPr>
          <p:cNvPr id="300" name="Google Shape;300;g47648fd44f_0_153: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47648fd44f_0_163: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304800" lvl="0" marL="457200" rtl="0" algn="l">
              <a:lnSpc>
                <a:spcPct val="100000"/>
              </a:lnSpc>
              <a:spcBef>
                <a:spcPts val="0"/>
              </a:spcBef>
              <a:spcAft>
                <a:spcPts val="0"/>
              </a:spcAft>
              <a:buSzPts val="1200"/>
              <a:buAutoNum type="arabicParenR" startAt="3"/>
            </a:pPr>
            <a:r>
              <a:rPr lang="en" sz="1200">
                <a:latin typeface="Arial"/>
                <a:ea typeface="Arial"/>
                <a:cs typeface="Arial"/>
                <a:sym typeface="Arial"/>
              </a:rPr>
              <a:t>Make sure these 3 things are aligned in your solution: </a:t>
            </a:r>
            <a:endParaRPr sz="1200">
              <a:latin typeface="Arial"/>
              <a:ea typeface="Arial"/>
              <a:cs typeface="Arial"/>
              <a:sym typeface="Arial"/>
            </a:endParaRPr>
          </a:p>
          <a:p>
            <a:pPr indent="-304800" lvl="0" marL="457200" rtl="0" algn="l">
              <a:lnSpc>
                <a:spcPct val="100000"/>
              </a:lnSpc>
              <a:spcBef>
                <a:spcPts val="0"/>
              </a:spcBef>
              <a:spcAft>
                <a:spcPts val="0"/>
              </a:spcAft>
              <a:buSzPts val="1200"/>
              <a:buChar char="-"/>
            </a:pPr>
            <a:r>
              <a:rPr lang="en" sz="1200">
                <a:latin typeface="Arial"/>
                <a:ea typeface="Arial"/>
                <a:cs typeface="Arial"/>
                <a:sym typeface="Arial"/>
              </a:rPr>
              <a:t>make sure your solution addresses the </a:t>
            </a:r>
            <a:r>
              <a:rPr b="1" lang="en" sz="1200">
                <a:latin typeface="Arial"/>
                <a:ea typeface="Arial"/>
                <a:cs typeface="Arial"/>
                <a:sym typeface="Arial"/>
              </a:rPr>
              <a:t>actual need</a:t>
            </a:r>
            <a:r>
              <a:rPr lang="en" sz="1200">
                <a:latin typeface="Arial"/>
                <a:ea typeface="Arial"/>
                <a:cs typeface="Arial"/>
                <a:sym typeface="Arial"/>
              </a:rPr>
              <a:t> of the real people; </a:t>
            </a:r>
            <a:endParaRPr sz="1200">
              <a:latin typeface="Arial"/>
              <a:ea typeface="Arial"/>
              <a:cs typeface="Arial"/>
              <a:sym typeface="Arial"/>
            </a:endParaRPr>
          </a:p>
          <a:p>
            <a:pPr indent="-304800" lvl="0" marL="457200" rtl="0" algn="l">
              <a:lnSpc>
                <a:spcPct val="100000"/>
              </a:lnSpc>
              <a:spcBef>
                <a:spcPts val="0"/>
              </a:spcBef>
              <a:spcAft>
                <a:spcPts val="0"/>
              </a:spcAft>
              <a:buSzPts val="1200"/>
              <a:buChar char="-"/>
            </a:pPr>
            <a:r>
              <a:rPr b="1" lang="en" sz="1200">
                <a:latin typeface="Arial"/>
                <a:ea typeface="Arial"/>
                <a:cs typeface="Arial"/>
                <a:sym typeface="Arial"/>
              </a:rPr>
              <a:t>accessibility</a:t>
            </a:r>
            <a:r>
              <a:rPr lang="en" sz="1200">
                <a:latin typeface="Arial"/>
                <a:ea typeface="Arial"/>
                <a:cs typeface="Arial"/>
                <a:sym typeface="Arial"/>
              </a:rPr>
              <a:t> - make sure all your users have access to your solution, but not only physically but mentally and financially as well; </a:t>
            </a:r>
            <a:endParaRPr sz="1200">
              <a:latin typeface="Arial"/>
              <a:ea typeface="Arial"/>
              <a:cs typeface="Arial"/>
              <a:sym typeface="Arial"/>
            </a:endParaRPr>
          </a:p>
          <a:p>
            <a:pPr indent="-304800" lvl="0" marL="457200" rtl="0" algn="l">
              <a:lnSpc>
                <a:spcPct val="100000"/>
              </a:lnSpc>
              <a:spcBef>
                <a:spcPts val="0"/>
              </a:spcBef>
              <a:spcAft>
                <a:spcPts val="0"/>
              </a:spcAft>
              <a:buSzPts val="1200"/>
              <a:buChar char="-"/>
            </a:pPr>
            <a:r>
              <a:rPr b="1" lang="en" sz="1200">
                <a:latin typeface="Arial"/>
                <a:ea typeface="Arial"/>
                <a:cs typeface="Arial"/>
                <a:sym typeface="Arial"/>
              </a:rPr>
              <a:t>feasibility</a:t>
            </a:r>
            <a:r>
              <a:rPr lang="en" sz="1200">
                <a:latin typeface="Arial"/>
                <a:ea typeface="Arial"/>
                <a:cs typeface="Arial"/>
                <a:sym typeface="Arial"/>
              </a:rPr>
              <a:t> - think about the way your are going to build it, do you have enough skills and resources, what about the logistics? </a:t>
            </a:r>
            <a:endParaRPr/>
          </a:p>
        </p:txBody>
      </p:sp>
      <p:sp>
        <p:nvSpPr>
          <p:cNvPr id="320" name="Google Shape;320;g47648fd44f_0_163: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d7ee5c901_0_0: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g5d7ee5c901_0_0: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rPr lang="en" sz="1200">
                <a:latin typeface="Arial"/>
                <a:ea typeface="Arial"/>
                <a:cs typeface="Arial"/>
                <a:sym typeface="Arial"/>
              </a:rPr>
              <a:t>First, let’s play a simple game to get to meet each other and together we can demystify AI. </a:t>
            </a:r>
            <a:endParaRPr sz="1200">
              <a:latin typeface="Arial"/>
              <a:ea typeface="Arial"/>
              <a:cs typeface="Arial"/>
              <a:sym typeface="Arial"/>
            </a:endParaRPr>
          </a:p>
          <a:p>
            <a:pPr indent="0" lvl="0" marL="0" rtl="0" algn="l">
              <a:lnSpc>
                <a:spcPct val="100000"/>
              </a:lnSpc>
              <a:spcBef>
                <a:spcPts val="0"/>
              </a:spcBef>
              <a:spcAft>
                <a:spcPts val="0"/>
              </a:spcAft>
              <a:buSzPts val="1400"/>
              <a:buNone/>
            </a:pPr>
            <a:r>
              <a:t/>
            </a:r>
            <a:endParaRPr sz="1200">
              <a:latin typeface="Arial"/>
              <a:ea typeface="Arial"/>
              <a:cs typeface="Arial"/>
              <a:sym typeface="Arial"/>
            </a:endParaRPr>
          </a:p>
          <a:p>
            <a:pPr indent="0" lvl="0" marL="0" rtl="0" algn="l">
              <a:lnSpc>
                <a:spcPct val="100000"/>
              </a:lnSpc>
              <a:spcBef>
                <a:spcPts val="0"/>
              </a:spcBef>
              <a:spcAft>
                <a:spcPts val="0"/>
              </a:spcAft>
              <a:buSzPts val="1400"/>
              <a:buNone/>
            </a:pPr>
            <a:r>
              <a:rPr b="1" lang="en" sz="1200">
                <a:latin typeface="Arial"/>
                <a:ea typeface="Arial"/>
                <a:cs typeface="Arial"/>
                <a:sym typeface="Arial"/>
              </a:rPr>
              <a:t>Instructions for the game: </a:t>
            </a:r>
            <a:endParaRPr b="1" sz="1200">
              <a:latin typeface="Arial"/>
              <a:ea typeface="Arial"/>
              <a:cs typeface="Arial"/>
              <a:sym typeface="Arial"/>
            </a:endParaRPr>
          </a:p>
          <a:p>
            <a:pPr indent="0" lvl="0" marL="0" rtl="0" algn="l">
              <a:lnSpc>
                <a:spcPct val="100000"/>
              </a:lnSpc>
              <a:spcBef>
                <a:spcPts val="0"/>
              </a:spcBef>
              <a:spcAft>
                <a:spcPts val="0"/>
              </a:spcAft>
              <a:buSzPts val="1400"/>
              <a:buNone/>
            </a:pPr>
            <a:r>
              <a:rPr lang="en" sz="1200">
                <a:latin typeface="Arial"/>
                <a:ea typeface="Arial"/>
                <a:cs typeface="Arial"/>
                <a:sym typeface="Arial"/>
              </a:rPr>
              <a:t>This is a simple game of catch meant to illustrate what happens when you visit a website. You will need a ball or any other object that can symbolise a web request. First, the trainer and one of the volunteers should play throwing a ball and giving some explanations (see the next slide) in front of the students. Then students are asked to join. It’s important that they throw the ball back and forth at least once or a few times until the initial web request is fulfilled.</a:t>
            </a:r>
            <a:endParaRPr sz="1200">
              <a:latin typeface="Arial"/>
              <a:ea typeface="Arial"/>
              <a:cs typeface="Arial"/>
              <a:sym typeface="Arial"/>
            </a:endParaRPr>
          </a:p>
          <a:p>
            <a:pPr indent="0" lvl="0" marL="0" rtl="0" algn="l">
              <a:lnSpc>
                <a:spcPct val="100000"/>
              </a:lnSpc>
              <a:spcBef>
                <a:spcPts val="0"/>
              </a:spcBef>
              <a:spcAft>
                <a:spcPts val="0"/>
              </a:spcAft>
              <a:buSzPts val="1400"/>
              <a:buNone/>
            </a:pPr>
            <a:r>
              <a:t/>
            </a:r>
            <a:endParaRPr sz="1200">
              <a:latin typeface="Arial"/>
              <a:ea typeface="Arial"/>
              <a:cs typeface="Arial"/>
              <a:sym typeface="Arial"/>
            </a:endParaRPr>
          </a:p>
          <a:p>
            <a:pPr indent="0" lvl="0" marL="0" rtl="0" algn="l">
              <a:lnSpc>
                <a:spcPct val="100000"/>
              </a:lnSpc>
              <a:spcBef>
                <a:spcPts val="0"/>
              </a:spcBef>
              <a:spcAft>
                <a:spcPts val="0"/>
              </a:spcAft>
              <a:buSzPts val="1400"/>
              <a:buNone/>
            </a:pPr>
            <a:r>
              <a:rPr b="1" lang="en" sz="1200">
                <a:latin typeface="Arial"/>
                <a:ea typeface="Arial"/>
                <a:cs typeface="Arial"/>
                <a:sym typeface="Arial"/>
              </a:rPr>
              <a:t>After the game is finished, you need to give a little bit of explanation: </a:t>
            </a:r>
            <a:endParaRPr b="1" sz="1200">
              <a:latin typeface="Arial"/>
              <a:ea typeface="Arial"/>
              <a:cs typeface="Arial"/>
              <a:sym typeface="Arial"/>
            </a:endParaRPr>
          </a:p>
          <a:p>
            <a:pPr indent="0" lvl="0" marL="0" rtl="0" algn="l">
              <a:lnSpc>
                <a:spcPct val="100000"/>
              </a:lnSpc>
              <a:spcBef>
                <a:spcPts val="0"/>
              </a:spcBef>
              <a:spcAft>
                <a:spcPts val="0"/>
              </a:spcAft>
              <a:buSzPts val="1400"/>
              <a:buNone/>
            </a:pPr>
            <a:r>
              <a:rPr lang="en" sz="1200">
                <a:latin typeface="Arial"/>
                <a:ea typeface="Arial"/>
                <a:cs typeface="Arial"/>
                <a:sym typeface="Arial"/>
              </a:rPr>
              <a:t>This game perfectly illustrates how any website or web app works. Web servers are used for basic information browsing and without them it wouldn’t be possible to interact with all the different websites and applications online. That’s why they are essential part of any digital tool, including AI.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47648fd44f_0_195: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rPr b="1" lang="en" sz="1200">
                <a:latin typeface="Arial"/>
                <a:ea typeface="Arial"/>
                <a:cs typeface="Arial"/>
                <a:sym typeface="Arial"/>
              </a:rPr>
              <a:t>Human Centered Design process:</a:t>
            </a:r>
            <a:endParaRPr b="1" sz="1200">
              <a:latin typeface="Arial"/>
              <a:ea typeface="Arial"/>
              <a:cs typeface="Arial"/>
              <a:sym typeface="Arial"/>
            </a:endParaRPr>
          </a:p>
          <a:p>
            <a:pPr indent="0" lvl="0" marL="0" rtl="0" algn="l">
              <a:lnSpc>
                <a:spcPct val="100000"/>
              </a:lnSpc>
              <a:spcBef>
                <a:spcPts val="0"/>
              </a:spcBef>
              <a:spcAft>
                <a:spcPts val="0"/>
              </a:spcAft>
              <a:buSzPts val="1400"/>
              <a:buNone/>
            </a:pPr>
            <a:r>
              <a:rPr lang="en" sz="1200">
                <a:latin typeface="Arial"/>
                <a:ea typeface="Arial"/>
                <a:cs typeface="Arial"/>
                <a:sym typeface="Arial"/>
              </a:rPr>
              <a:t>Finding a solution for any given problem is always an iterative process, because after you: </a:t>
            </a:r>
            <a:endParaRPr sz="1200">
              <a:latin typeface="Arial"/>
              <a:ea typeface="Arial"/>
              <a:cs typeface="Arial"/>
              <a:sym typeface="Arial"/>
            </a:endParaRPr>
          </a:p>
          <a:p>
            <a:pPr indent="-304800" lvl="0" marL="457200" rtl="0" algn="l">
              <a:lnSpc>
                <a:spcPct val="100000"/>
              </a:lnSpc>
              <a:spcBef>
                <a:spcPts val="0"/>
              </a:spcBef>
              <a:spcAft>
                <a:spcPts val="0"/>
              </a:spcAft>
              <a:buSzPts val="1200"/>
              <a:buAutoNum type="arabicParenR"/>
            </a:pPr>
            <a:r>
              <a:rPr lang="en" sz="1200">
                <a:latin typeface="Arial"/>
                <a:ea typeface="Arial"/>
                <a:cs typeface="Arial"/>
                <a:sym typeface="Arial"/>
              </a:rPr>
              <a:t>understand your user’s needs, </a:t>
            </a:r>
            <a:endParaRPr sz="1200">
              <a:latin typeface="Arial"/>
              <a:ea typeface="Arial"/>
              <a:cs typeface="Arial"/>
              <a:sym typeface="Arial"/>
            </a:endParaRPr>
          </a:p>
          <a:p>
            <a:pPr indent="-304800" lvl="0" marL="457200" rtl="0" algn="l">
              <a:lnSpc>
                <a:spcPct val="100000"/>
              </a:lnSpc>
              <a:spcBef>
                <a:spcPts val="0"/>
              </a:spcBef>
              <a:spcAft>
                <a:spcPts val="0"/>
              </a:spcAft>
              <a:buSzPts val="1200"/>
              <a:buAutoNum type="arabicParenR"/>
            </a:pPr>
            <a:r>
              <a:rPr lang="en" sz="1200">
                <a:latin typeface="Arial"/>
                <a:ea typeface="Arial"/>
                <a:cs typeface="Arial"/>
                <a:sym typeface="Arial"/>
              </a:rPr>
              <a:t>define the specific problem,</a:t>
            </a:r>
            <a:endParaRPr sz="1200">
              <a:latin typeface="Arial"/>
              <a:ea typeface="Arial"/>
              <a:cs typeface="Arial"/>
              <a:sym typeface="Arial"/>
            </a:endParaRPr>
          </a:p>
          <a:p>
            <a:pPr indent="-304800" lvl="0" marL="457200" rtl="0" algn="l">
              <a:lnSpc>
                <a:spcPct val="100000"/>
              </a:lnSpc>
              <a:spcBef>
                <a:spcPts val="0"/>
              </a:spcBef>
              <a:spcAft>
                <a:spcPts val="0"/>
              </a:spcAft>
              <a:buSzPts val="1200"/>
              <a:buAutoNum type="arabicParenR"/>
            </a:pPr>
            <a:r>
              <a:rPr lang="en" sz="1200">
                <a:latin typeface="Arial"/>
                <a:ea typeface="Arial"/>
                <a:cs typeface="Arial"/>
                <a:sym typeface="Arial"/>
              </a:rPr>
              <a:t>generate an innovative idea on how to solve it</a:t>
            </a:r>
            <a:endParaRPr sz="1200">
              <a:latin typeface="Arial"/>
              <a:ea typeface="Arial"/>
              <a:cs typeface="Arial"/>
              <a:sym typeface="Arial"/>
            </a:endParaRPr>
          </a:p>
          <a:p>
            <a:pPr indent="-304800" lvl="0" marL="457200" rtl="0" algn="l">
              <a:lnSpc>
                <a:spcPct val="100000"/>
              </a:lnSpc>
              <a:spcBef>
                <a:spcPts val="0"/>
              </a:spcBef>
              <a:spcAft>
                <a:spcPts val="0"/>
              </a:spcAft>
              <a:buSzPts val="1200"/>
              <a:buAutoNum type="arabicParenR"/>
            </a:pPr>
            <a:r>
              <a:rPr lang="en" sz="1200">
                <a:latin typeface="Arial"/>
                <a:ea typeface="Arial"/>
                <a:cs typeface="Arial"/>
                <a:sym typeface="Arial"/>
              </a:rPr>
              <a:t>and build a prototype of your solution </a:t>
            </a:r>
            <a:endParaRPr sz="1200">
              <a:latin typeface="Arial"/>
              <a:ea typeface="Arial"/>
              <a:cs typeface="Arial"/>
              <a:sym typeface="Arial"/>
            </a:endParaRPr>
          </a:p>
          <a:p>
            <a:pPr indent="-304800" lvl="0" marL="457200" rtl="0" algn="l">
              <a:lnSpc>
                <a:spcPct val="100000"/>
              </a:lnSpc>
              <a:spcBef>
                <a:spcPts val="0"/>
              </a:spcBef>
              <a:spcAft>
                <a:spcPts val="0"/>
              </a:spcAft>
              <a:buSzPts val="1200"/>
              <a:buAutoNum type="arabicParenR"/>
            </a:pPr>
            <a:r>
              <a:rPr lang="en" sz="1200">
                <a:latin typeface="Arial"/>
                <a:ea typeface="Arial"/>
                <a:cs typeface="Arial"/>
                <a:sym typeface="Arial"/>
              </a:rPr>
              <a:t>you still need to test it with your users to see if they are willing to use it or not. </a:t>
            </a:r>
            <a:endParaRPr sz="1200">
              <a:latin typeface="Arial"/>
              <a:ea typeface="Arial"/>
              <a:cs typeface="Arial"/>
              <a:sym typeface="Arial"/>
            </a:endParaRPr>
          </a:p>
          <a:p>
            <a:pPr indent="0" lvl="0" marL="0" rtl="0" algn="l">
              <a:lnSpc>
                <a:spcPct val="100000"/>
              </a:lnSpc>
              <a:spcBef>
                <a:spcPts val="0"/>
              </a:spcBef>
              <a:spcAft>
                <a:spcPts val="0"/>
              </a:spcAft>
              <a:buSzPts val="1400"/>
              <a:buNone/>
            </a:pPr>
            <a:r>
              <a:rPr lang="en" sz="1200">
                <a:latin typeface="Arial"/>
                <a:ea typeface="Arial"/>
                <a:cs typeface="Arial"/>
                <a:sym typeface="Arial"/>
              </a:rPr>
              <a:t>Then you feed back the results of your user testing back into the process. This way you make sure the solution you design is going to be adopted by the people that need it the most to make the change happen. Otherwise, event the most innovative solution will not be used and hence will have no impact on the problem. </a:t>
            </a:r>
            <a:endParaRPr/>
          </a:p>
        </p:txBody>
      </p:sp>
      <p:sp>
        <p:nvSpPr>
          <p:cNvPr id="338" name="Google Shape;338;g47648fd44f_0_195: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47648fd44f_0_205: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rPr lang="en" sz="1200">
                <a:latin typeface="Arial"/>
                <a:ea typeface="Arial"/>
                <a:cs typeface="Arial"/>
                <a:sym typeface="Arial"/>
              </a:rPr>
              <a:t>What could be a good example of AI for Good or AI that solves an important societal problem? Do you know of any? </a:t>
            </a:r>
            <a:endParaRPr/>
          </a:p>
        </p:txBody>
      </p:sp>
      <p:sp>
        <p:nvSpPr>
          <p:cNvPr id="347" name="Google Shape;347;g47648fd44f_0_205: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47648fd44f_0_211: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3" name="Google Shape;353;g47648fd44f_0_211: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rPr lang="en" sz="1200">
                <a:latin typeface="Arial"/>
                <a:ea typeface="Arial"/>
                <a:cs typeface="Arial"/>
                <a:sym typeface="Arial"/>
              </a:rPr>
              <a:t>Good for you, we prepared a video with some of amazing AI for Good Champions talking about the projects they work on: </a:t>
            </a:r>
            <a:endParaRPr sz="1200">
              <a:latin typeface="Arial"/>
              <a:ea typeface="Arial"/>
              <a:cs typeface="Arial"/>
              <a:sym typeface="Arial"/>
            </a:endParaRPr>
          </a:p>
          <a:p>
            <a:pPr indent="0" lvl="0" marL="0" rtl="0" algn="l">
              <a:lnSpc>
                <a:spcPct val="100000"/>
              </a:lnSpc>
              <a:spcBef>
                <a:spcPts val="0"/>
              </a:spcBef>
              <a:spcAft>
                <a:spcPts val="0"/>
              </a:spcAft>
              <a:buSzPts val="1400"/>
              <a:buNone/>
            </a:pPr>
            <a:r>
              <a:rPr lang="en" sz="1200">
                <a:latin typeface="Arial"/>
                <a:ea typeface="Arial"/>
                <a:cs typeface="Arial"/>
                <a:sym typeface="Arial"/>
              </a:rPr>
              <a:t>________________ </a:t>
            </a:r>
            <a:r>
              <a:rPr lang="en" sz="1200">
                <a:solidFill>
                  <a:srgbClr val="FF0000"/>
                </a:solidFill>
                <a:latin typeface="Arial"/>
                <a:ea typeface="Arial"/>
                <a:cs typeface="Arial"/>
                <a:sym typeface="Arial"/>
              </a:rPr>
              <a:t>[we’ll add the link to the updated video later]</a:t>
            </a:r>
            <a:endParaRPr>
              <a:highlight>
                <a:srgbClr val="FFFFFF"/>
              </a:highlight>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3:notes"/>
          <p:cNvSpPr txBox="1"/>
          <p:nvPr>
            <p:ph idx="1" type="body"/>
          </p:nvPr>
        </p:nvSpPr>
        <p:spPr>
          <a:xfrm>
            <a:off x="946574" y="4861441"/>
            <a:ext cx="5206153" cy="4605576"/>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rPr lang="en" sz="1200">
                <a:latin typeface="Arial"/>
                <a:ea typeface="Arial"/>
                <a:cs typeface="Arial"/>
                <a:sym typeface="Arial"/>
              </a:rPr>
              <a:t>Here are more examples of what AI for Good ideas other students have come up with earlier this year! </a:t>
            </a:r>
            <a:r>
              <a:rPr lang="en" sz="1200">
                <a:latin typeface="Arial"/>
                <a:ea typeface="Arial"/>
                <a:cs typeface="Arial"/>
                <a:sym typeface="Arial"/>
                <a:extLst>
                  <a:ext uri="http://customooxmlschemas.google.com/">
                    <go:slidesCustomData xmlns:go="http://customooxmlschemas.google.com/" textRoundtripDataId="3"/>
                  </a:ext>
                </a:extLst>
              </a:rPr>
              <a:t>To give you more details on a couple of these solutions: </a:t>
            </a:r>
            <a:endParaRPr sz="1200">
              <a:latin typeface="Arial"/>
              <a:ea typeface="Arial"/>
              <a:cs typeface="Arial"/>
              <a:sym typeface="Arial"/>
            </a:endParaRPr>
          </a:p>
          <a:p>
            <a:pPr indent="-304800" lvl="0" marL="457200" rtl="0" algn="l">
              <a:lnSpc>
                <a:spcPct val="100000"/>
              </a:lnSpc>
              <a:spcBef>
                <a:spcPts val="0"/>
              </a:spcBef>
              <a:spcAft>
                <a:spcPts val="0"/>
              </a:spcAft>
              <a:buSzPts val="1200"/>
              <a:buFont typeface="Arial"/>
              <a:buChar char="●"/>
            </a:pPr>
            <a:r>
              <a:rPr b="1" lang="en" sz="1200">
                <a:latin typeface="Arial"/>
                <a:ea typeface="Arial"/>
                <a:cs typeface="Arial"/>
                <a:sym typeface="Arial"/>
              </a:rPr>
              <a:t>Mental Health Support for Gamers</a:t>
            </a:r>
            <a:r>
              <a:rPr lang="en" sz="1200">
                <a:latin typeface="Arial"/>
                <a:ea typeface="Arial"/>
                <a:cs typeface="Arial"/>
                <a:sym typeface="Arial"/>
              </a:rPr>
              <a:t>. Problem: gamers become physically and mentally exhausted after hours of non-stop playing (tied to UN Sustainability Development Goal #3). Solution: an activity monitoring system embedded in the game that tracks how much you play against your activity cycle, so that it can stop you from playing even in the middle of the game and encourage you to do some exercise. It rewards you with bonus points for healthy physical activity.</a:t>
            </a:r>
            <a:endParaRPr sz="1200">
              <a:latin typeface="Arial"/>
              <a:ea typeface="Arial"/>
              <a:cs typeface="Arial"/>
              <a:sym typeface="Arial"/>
            </a:endParaRPr>
          </a:p>
          <a:p>
            <a:pPr indent="-304800" lvl="0" marL="457200" rtl="0" algn="l">
              <a:lnSpc>
                <a:spcPct val="100000"/>
              </a:lnSpc>
              <a:spcBef>
                <a:spcPts val="0"/>
              </a:spcBef>
              <a:spcAft>
                <a:spcPts val="0"/>
              </a:spcAft>
              <a:buSzPts val="1200"/>
              <a:buFont typeface="Arial"/>
              <a:buChar char="●"/>
            </a:pPr>
            <a:r>
              <a:rPr b="1" lang="en" sz="1200">
                <a:latin typeface="Arial"/>
                <a:ea typeface="Arial"/>
                <a:cs typeface="Arial"/>
                <a:sym typeface="Arial"/>
              </a:rPr>
              <a:t>Recycling competition using object recognition</a:t>
            </a:r>
            <a:r>
              <a:rPr lang="en" sz="1200">
                <a:latin typeface="Arial"/>
                <a:ea typeface="Arial"/>
                <a:cs typeface="Arial"/>
                <a:sym typeface="Arial"/>
              </a:rPr>
              <a:t>. Problem: sometimes people don’t know what is recyclable and forget to do it (SDG #11-12). Solution: a scanning system for detecting recyclable objects that works at the shop till, and the competition website. Scanning an item earns points on your account, free advice on about how to reuse or recycle the product, and information about how you can make a difference by recycling properly. It is also linked to an Instagram challenge to encourage people to recycle more. </a:t>
            </a:r>
            <a:endParaRPr sz="1200">
              <a:latin typeface="Arial"/>
              <a:ea typeface="Arial"/>
              <a:cs typeface="Arial"/>
              <a:sym typeface="Arial"/>
            </a:endParaRPr>
          </a:p>
          <a:p>
            <a:pPr indent="-304800" lvl="0" marL="457200" rtl="0" algn="l">
              <a:lnSpc>
                <a:spcPct val="100000"/>
              </a:lnSpc>
              <a:spcBef>
                <a:spcPts val="0"/>
              </a:spcBef>
              <a:spcAft>
                <a:spcPts val="0"/>
              </a:spcAft>
              <a:buSzPts val="1200"/>
              <a:buFont typeface="Arial"/>
              <a:buChar char="●"/>
            </a:pPr>
            <a:r>
              <a:rPr b="1" lang="en" sz="1200">
                <a:latin typeface="Arial"/>
                <a:ea typeface="Arial"/>
                <a:cs typeface="Arial"/>
                <a:sym typeface="Arial"/>
              </a:rPr>
              <a:t>Marine biodiversity catalogue</a:t>
            </a:r>
            <a:r>
              <a:rPr lang="en" sz="1200">
                <a:latin typeface="Arial"/>
                <a:ea typeface="Arial"/>
                <a:cs typeface="Arial"/>
                <a:sym typeface="Arial"/>
              </a:rPr>
              <a:t>. Problem: 3 billion people depend on marine and coastal biodiversity as the world’s largest source of protein, whilst uncontrolled fishing leads to the rapid depletion of many fish species (SDG #14). Solution: a public catalogue of marine species using image recognition. People can take pictures of various fish and other underwater species, upload them to a website, label and store in the catalogue. They earn points to donate food to people who are most dependent on the ocean. If they don’t know what a species it is, the smart image recognition system will suggest some options.</a:t>
            </a:r>
            <a:endParaRPr/>
          </a:p>
        </p:txBody>
      </p:sp>
      <p:sp>
        <p:nvSpPr>
          <p:cNvPr id="363" name="Google Shape;363;p3:notes"/>
          <p:cNvSpPr/>
          <p:nvPr>
            <p:ph idx="2" type="sldImg"/>
          </p:nvPr>
        </p:nvSpPr>
        <p:spPr>
          <a:xfrm>
            <a:off x="141288" y="768350"/>
            <a:ext cx="6816725" cy="383698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7648fd44f_0_250: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rPr lang="en" sz="1200">
                <a:latin typeface="Arial"/>
                <a:ea typeface="Arial"/>
                <a:cs typeface="Arial"/>
                <a:sym typeface="Arial"/>
              </a:rPr>
              <a:t>Now it’s time for you to start creating your AI for Good solution. </a:t>
            </a:r>
            <a:endParaRPr sz="1200">
              <a:latin typeface="Arial"/>
              <a:ea typeface="Arial"/>
              <a:cs typeface="Arial"/>
              <a:sym typeface="Arial"/>
            </a:endParaRPr>
          </a:p>
          <a:p>
            <a:pPr indent="0" lvl="0" marL="0" rtl="0" algn="l">
              <a:lnSpc>
                <a:spcPct val="100000"/>
              </a:lnSpc>
              <a:spcBef>
                <a:spcPts val="0"/>
              </a:spcBef>
              <a:spcAft>
                <a:spcPts val="0"/>
              </a:spcAft>
              <a:buSzPts val="1400"/>
              <a:buNone/>
            </a:pPr>
            <a:r>
              <a:t/>
            </a:r>
            <a:endParaRPr sz="1200">
              <a:latin typeface="Arial"/>
              <a:ea typeface="Arial"/>
              <a:cs typeface="Arial"/>
              <a:sym typeface="Arial"/>
            </a:endParaRPr>
          </a:p>
          <a:p>
            <a:pPr indent="0" lvl="0" marL="0" rtl="0" algn="l">
              <a:lnSpc>
                <a:spcPct val="100000"/>
              </a:lnSpc>
              <a:spcBef>
                <a:spcPts val="0"/>
              </a:spcBef>
              <a:spcAft>
                <a:spcPts val="0"/>
              </a:spcAft>
              <a:buSzPts val="1400"/>
              <a:buNone/>
            </a:pPr>
            <a:r>
              <a:rPr lang="en" sz="1200">
                <a:latin typeface="Arial"/>
                <a:ea typeface="Arial"/>
                <a:cs typeface="Arial"/>
                <a:sym typeface="Arial"/>
              </a:rPr>
              <a:t>Just remember the following rules: </a:t>
            </a:r>
            <a:endParaRPr sz="1200">
              <a:latin typeface="Arial"/>
              <a:ea typeface="Arial"/>
              <a:cs typeface="Arial"/>
              <a:sym typeface="Arial"/>
            </a:endParaRPr>
          </a:p>
          <a:p>
            <a:pPr indent="-304800" lvl="0" marL="457200" rtl="0" algn="l">
              <a:lnSpc>
                <a:spcPct val="100000"/>
              </a:lnSpc>
              <a:spcBef>
                <a:spcPts val="0"/>
              </a:spcBef>
              <a:spcAft>
                <a:spcPts val="0"/>
              </a:spcAft>
              <a:buSzPts val="1200"/>
              <a:buAutoNum type="arabicParenR"/>
            </a:pPr>
            <a:r>
              <a:rPr lang="en" sz="1200">
                <a:latin typeface="Arial"/>
                <a:ea typeface="Arial"/>
                <a:cs typeface="Arial"/>
                <a:sym typeface="Arial"/>
              </a:rPr>
              <a:t>Find the real problem to solve (one of the SDG’s)</a:t>
            </a:r>
            <a:endParaRPr sz="1200">
              <a:latin typeface="Arial"/>
              <a:ea typeface="Arial"/>
              <a:cs typeface="Arial"/>
              <a:sym typeface="Arial"/>
            </a:endParaRPr>
          </a:p>
          <a:p>
            <a:pPr indent="-304800" lvl="0" marL="457200" rtl="0" algn="l">
              <a:lnSpc>
                <a:spcPct val="100000"/>
              </a:lnSpc>
              <a:spcBef>
                <a:spcPts val="0"/>
              </a:spcBef>
              <a:spcAft>
                <a:spcPts val="0"/>
              </a:spcAft>
              <a:buSzPts val="1200"/>
              <a:buAutoNum type="arabicParenR"/>
            </a:pPr>
            <a:r>
              <a:rPr lang="en" sz="1200">
                <a:latin typeface="Arial"/>
                <a:ea typeface="Arial"/>
                <a:cs typeface="Arial"/>
                <a:sym typeface="Arial"/>
              </a:rPr>
              <a:t>Put human at the heart of your process</a:t>
            </a:r>
            <a:endParaRPr sz="1200">
              <a:latin typeface="Arial"/>
              <a:ea typeface="Arial"/>
              <a:cs typeface="Arial"/>
              <a:sym typeface="Arial"/>
            </a:endParaRPr>
          </a:p>
          <a:p>
            <a:pPr indent="-304800" lvl="0" marL="457200" rtl="0" algn="l">
              <a:lnSpc>
                <a:spcPct val="100000"/>
              </a:lnSpc>
              <a:spcBef>
                <a:spcPts val="0"/>
              </a:spcBef>
              <a:spcAft>
                <a:spcPts val="0"/>
              </a:spcAft>
              <a:buSzPts val="1200"/>
              <a:buAutoNum type="arabicParenR"/>
            </a:pPr>
            <a:r>
              <a:rPr lang="en" sz="1200">
                <a:latin typeface="Arial"/>
                <a:ea typeface="Arial"/>
                <a:cs typeface="Arial"/>
                <a:sym typeface="Arial"/>
              </a:rPr>
              <a:t>Research, understand and emphasise with your user to better define their needs and the problem </a:t>
            </a:r>
            <a:endParaRPr sz="1200">
              <a:latin typeface="Arial"/>
              <a:ea typeface="Arial"/>
              <a:cs typeface="Arial"/>
              <a:sym typeface="Arial"/>
            </a:endParaRPr>
          </a:p>
          <a:p>
            <a:pPr indent="-304800" lvl="0" marL="457200" rtl="0" algn="l">
              <a:lnSpc>
                <a:spcPct val="100000"/>
              </a:lnSpc>
              <a:spcBef>
                <a:spcPts val="0"/>
              </a:spcBef>
              <a:spcAft>
                <a:spcPts val="0"/>
              </a:spcAft>
              <a:buSzPts val="1200"/>
              <a:buAutoNum type="arabicParenR"/>
            </a:pPr>
            <a:r>
              <a:rPr lang="en" sz="1200">
                <a:latin typeface="Arial"/>
                <a:ea typeface="Arial"/>
                <a:cs typeface="Arial"/>
                <a:sym typeface="Arial"/>
              </a:rPr>
              <a:t>Generate ideas and capture them somehow </a:t>
            </a:r>
            <a:endParaRPr sz="1200">
              <a:latin typeface="Arial"/>
              <a:ea typeface="Arial"/>
              <a:cs typeface="Arial"/>
              <a:sym typeface="Arial"/>
            </a:endParaRPr>
          </a:p>
          <a:p>
            <a:pPr indent="-304800" lvl="0" marL="457200" rtl="0" algn="l">
              <a:lnSpc>
                <a:spcPct val="100000"/>
              </a:lnSpc>
              <a:spcBef>
                <a:spcPts val="0"/>
              </a:spcBef>
              <a:spcAft>
                <a:spcPts val="0"/>
              </a:spcAft>
              <a:buSzPts val="1200"/>
              <a:buAutoNum type="arabicParenR"/>
            </a:pPr>
            <a:r>
              <a:rPr lang="en" sz="1200">
                <a:latin typeface="Arial"/>
                <a:ea typeface="Arial"/>
                <a:cs typeface="Arial"/>
                <a:sym typeface="Arial"/>
              </a:rPr>
              <a:t>Consider ethics of implementing your solution</a:t>
            </a:r>
            <a:endParaRPr sz="1200">
              <a:latin typeface="Arial"/>
              <a:ea typeface="Arial"/>
              <a:cs typeface="Arial"/>
              <a:sym typeface="Arial"/>
            </a:endParaRPr>
          </a:p>
          <a:p>
            <a:pPr indent="-304800" lvl="0" marL="457200" rtl="0" algn="l">
              <a:lnSpc>
                <a:spcPct val="100000"/>
              </a:lnSpc>
              <a:spcBef>
                <a:spcPts val="0"/>
              </a:spcBef>
              <a:spcAft>
                <a:spcPts val="0"/>
              </a:spcAft>
              <a:buSzPts val="1200"/>
              <a:buAutoNum type="arabicParenR"/>
            </a:pPr>
            <a:r>
              <a:rPr lang="en" sz="1200">
                <a:latin typeface="Arial"/>
                <a:ea typeface="Arial"/>
                <a:cs typeface="Arial"/>
                <a:sym typeface="Arial"/>
              </a:rPr>
              <a:t>Build a project around your solution</a:t>
            </a:r>
            <a:endParaRPr sz="1200">
              <a:latin typeface="Arial"/>
              <a:ea typeface="Arial"/>
              <a:cs typeface="Arial"/>
              <a:sym typeface="Arial"/>
            </a:endParaRPr>
          </a:p>
          <a:p>
            <a:pPr indent="-304800" lvl="0" marL="457200" rtl="0" algn="l">
              <a:lnSpc>
                <a:spcPct val="100000"/>
              </a:lnSpc>
              <a:spcBef>
                <a:spcPts val="0"/>
              </a:spcBef>
              <a:spcAft>
                <a:spcPts val="0"/>
              </a:spcAft>
              <a:buSzPts val="1200"/>
              <a:buAutoNum type="arabicParenR"/>
            </a:pPr>
            <a:r>
              <a:rPr lang="en" sz="1200">
                <a:latin typeface="Arial"/>
                <a:ea typeface="Arial"/>
                <a:cs typeface="Arial"/>
                <a:sym typeface="Arial"/>
              </a:rPr>
              <a:t>Prepare a quick presentation and pitch your creative idea to us!</a:t>
            </a:r>
            <a:endParaRPr/>
          </a:p>
        </p:txBody>
      </p:sp>
      <p:sp>
        <p:nvSpPr>
          <p:cNvPr id="372" name="Google Shape;372;g47648fd44f_0_250: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47648fd44f_0_241: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rPr lang="en" sz="1200">
                <a:latin typeface="Arial"/>
                <a:ea typeface="Arial"/>
                <a:cs typeface="Arial"/>
                <a:sym typeface="Arial"/>
              </a:rPr>
              <a:t>It is not necessary to explain this in detail, as this is included in the manual. Perhaps just highlight the most important questions they should cover in their presentation, like the problem, the user, the solution and how it works. </a:t>
            </a:r>
            <a:endParaRPr/>
          </a:p>
        </p:txBody>
      </p:sp>
      <p:sp>
        <p:nvSpPr>
          <p:cNvPr id="378" name="Google Shape;378;g47648fd44f_0_241: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47648fd44f_0_235: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rPr lang="en" sz="1200">
                <a:latin typeface="Arial"/>
                <a:ea typeface="Arial"/>
                <a:cs typeface="Arial"/>
                <a:sym typeface="Arial"/>
              </a:rPr>
              <a:t>Before you start working on your presentation of the solution you designed today, here are some suggestions to help you tell an engaging story with your presentation. </a:t>
            </a:r>
            <a:endParaRPr sz="1200">
              <a:latin typeface="Arial"/>
              <a:ea typeface="Arial"/>
              <a:cs typeface="Arial"/>
              <a:sym typeface="Arial"/>
            </a:endParaRPr>
          </a:p>
          <a:p>
            <a:pPr indent="0" lvl="0" marL="0" rtl="0" algn="l">
              <a:lnSpc>
                <a:spcPct val="117999"/>
              </a:lnSpc>
              <a:spcBef>
                <a:spcPts val="0"/>
              </a:spcBef>
              <a:spcAft>
                <a:spcPts val="0"/>
              </a:spcAft>
              <a:buSzPts val="1400"/>
              <a:buNone/>
            </a:pPr>
            <a:r>
              <a:t/>
            </a:r>
            <a:endParaRPr/>
          </a:p>
        </p:txBody>
      </p:sp>
      <p:sp>
        <p:nvSpPr>
          <p:cNvPr id="387" name="Google Shape;387;g47648fd44f_0_235: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47648fd44f_0_256: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17999"/>
              </a:lnSpc>
              <a:spcBef>
                <a:spcPts val="0"/>
              </a:spcBef>
              <a:spcAft>
                <a:spcPts val="0"/>
              </a:spcAft>
              <a:buSzPts val="1400"/>
              <a:buNone/>
            </a:pPr>
            <a:r>
              <a:rPr lang="en"/>
              <a:t>Time for presentations</a:t>
            </a:r>
            <a:endParaRPr/>
          </a:p>
        </p:txBody>
      </p:sp>
      <p:sp>
        <p:nvSpPr>
          <p:cNvPr id="393" name="Google Shape;393;g47648fd44f_0_256: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21:notes"/>
          <p:cNvSpPr txBox="1"/>
          <p:nvPr>
            <p:ph idx="1" type="body"/>
          </p:nvPr>
        </p:nvSpPr>
        <p:spPr>
          <a:xfrm>
            <a:off x="946574" y="4861441"/>
            <a:ext cx="5206153" cy="4605576"/>
          </a:xfrm>
          <a:prstGeom prst="rect">
            <a:avLst/>
          </a:prstGeom>
          <a:noFill/>
          <a:ln>
            <a:noFill/>
          </a:ln>
        </p:spPr>
        <p:txBody>
          <a:bodyPr anchorCtr="0" anchor="t" bIns="49500" lIns="99025" spcFirstLastPara="1" rIns="99025" wrap="square" tIns="49500">
            <a:noAutofit/>
          </a:bodyPr>
          <a:lstStyle/>
          <a:p>
            <a:pPr indent="0" lvl="0" marL="0" rtl="0" algn="l">
              <a:lnSpc>
                <a:spcPct val="117999"/>
              </a:lnSpc>
              <a:spcBef>
                <a:spcPts val="0"/>
              </a:spcBef>
              <a:spcAft>
                <a:spcPts val="0"/>
              </a:spcAft>
              <a:buSzPts val="1400"/>
              <a:buNone/>
            </a:pPr>
            <a:r>
              <a:t/>
            </a:r>
            <a:endParaRPr/>
          </a:p>
        </p:txBody>
      </p:sp>
      <p:sp>
        <p:nvSpPr>
          <p:cNvPr id="399" name="Google Shape;399;p21:notes"/>
          <p:cNvSpPr/>
          <p:nvPr>
            <p:ph idx="2" type="sldImg"/>
          </p:nvPr>
        </p:nvSpPr>
        <p:spPr>
          <a:xfrm>
            <a:off x="141288" y="768350"/>
            <a:ext cx="6816725" cy="383698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47648fd44f_0_261: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17999"/>
              </a:lnSpc>
              <a:spcBef>
                <a:spcPts val="0"/>
              </a:spcBef>
              <a:spcAft>
                <a:spcPts val="0"/>
              </a:spcAft>
              <a:buSzPts val="1400"/>
              <a:buNone/>
            </a:pPr>
            <a:r>
              <a:t/>
            </a:r>
            <a:endParaRPr/>
          </a:p>
        </p:txBody>
      </p:sp>
      <p:sp>
        <p:nvSpPr>
          <p:cNvPr id="405" name="Google Shape;405;g47648fd44f_0_261: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08f1ec87a_0_1: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Clr>
                <a:srgbClr val="000000"/>
              </a:buClr>
              <a:buSzPts val="1400"/>
              <a:buFont typeface="Arial"/>
              <a:buNone/>
            </a:pPr>
            <a:r>
              <a:rPr b="1" lang="en">
                <a:latin typeface="Arial"/>
                <a:ea typeface="Arial"/>
                <a:cs typeface="Arial"/>
                <a:sym typeface="Arial"/>
              </a:rPr>
              <a:t>Important: you don’t need to show this slide to the students!</a:t>
            </a:r>
            <a:endParaRPr>
              <a:latin typeface="Arial"/>
              <a:ea typeface="Arial"/>
              <a:cs typeface="Arial"/>
              <a:sym typeface="Arial"/>
            </a:endParaRPr>
          </a:p>
          <a:p>
            <a:pPr indent="0" lvl="0" marL="0" rtl="0" algn="l">
              <a:lnSpc>
                <a:spcPct val="100000"/>
              </a:lnSpc>
              <a:spcBef>
                <a:spcPts val="0"/>
              </a:spcBef>
              <a:spcAft>
                <a:spcPts val="0"/>
              </a:spcAft>
              <a:buSzPts val="1400"/>
              <a:buNone/>
            </a:pPr>
            <a:r>
              <a:rPr lang="en">
                <a:latin typeface="Arial"/>
                <a:ea typeface="Arial"/>
                <a:cs typeface="Arial"/>
                <a:sym typeface="Arial"/>
              </a:rPr>
              <a:t>It is just an example of the first dialogue the trainer could play with one of the volunteers to make it funny and engaging for students. So they can join as well. </a:t>
            </a:r>
            <a:endParaRPr sz="18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56" name="Google Shape;156;g608f1ec87a_0_1: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47648fd44f_0_224: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17999"/>
              </a:lnSpc>
              <a:spcBef>
                <a:spcPts val="0"/>
              </a:spcBef>
              <a:spcAft>
                <a:spcPts val="0"/>
              </a:spcAft>
              <a:buSzPts val="1400"/>
              <a:buNone/>
            </a:pPr>
            <a:r>
              <a:t/>
            </a:r>
            <a:endParaRPr/>
          </a:p>
        </p:txBody>
      </p:sp>
      <p:sp>
        <p:nvSpPr>
          <p:cNvPr id="411" name="Google Shape;411;g47648fd44f_0_224: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47648fd44f_0_20: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17999"/>
              </a:lnSpc>
              <a:spcBef>
                <a:spcPts val="0"/>
              </a:spcBef>
              <a:spcAft>
                <a:spcPts val="0"/>
              </a:spcAft>
              <a:buSzPts val="1400"/>
              <a:buNone/>
            </a:pPr>
            <a:r>
              <a:t/>
            </a:r>
            <a:endParaRPr/>
          </a:p>
        </p:txBody>
      </p:sp>
      <p:sp>
        <p:nvSpPr>
          <p:cNvPr id="420" name="Google Shape;420;g47648fd44f_0_20: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5bbac50c66_1_36: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9" name="Google Shape;429;g5bbac50c66_1_36: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47648fd44f_0_266: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17999"/>
              </a:lnSpc>
              <a:spcBef>
                <a:spcPts val="0"/>
              </a:spcBef>
              <a:spcAft>
                <a:spcPts val="0"/>
              </a:spcAft>
              <a:buSzPts val="1400"/>
              <a:buNone/>
            </a:pPr>
            <a:r>
              <a:t/>
            </a:r>
            <a:endParaRPr/>
          </a:p>
        </p:txBody>
      </p:sp>
      <p:sp>
        <p:nvSpPr>
          <p:cNvPr id="437" name="Google Shape;437;g47648fd44f_0_266: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47648fd44f_0_284: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17999"/>
              </a:lnSpc>
              <a:spcBef>
                <a:spcPts val="0"/>
              </a:spcBef>
              <a:spcAft>
                <a:spcPts val="0"/>
              </a:spcAft>
              <a:buSzPts val="1400"/>
              <a:buNone/>
            </a:pPr>
            <a:r>
              <a:t/>
            </a:r>
            <a:endParaRPr/>
          </a:p>
        </p:txBody>
      </p:sp>
      <p:sp>
        <p:nvSpPr>
          <p:cNvPr id="446" name="Google Shape;446;g47648fd44f_0_284: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47648fd44f_0_275: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17999"/>
              </a:lnSpc>
              <a:spcBef>
                <a:spcPts val="0"/>
              </a:spcBef>
              <a:spcAft>
                <a:spcPts val="0"/>
              </a:spcAft>
              <a:buSzPts val="1400"/>
              <a:buNone/>
            </a:pPr>
            <a:r>
              <a:t/>
            </a:r>
            <a:endParaRPr/>
          </a:p>
        </p:txBody>
      </p:sp>
      <p:sp>
        <p:nvSpPr>
          <p:cNvPr id="455" name="Google Shape;455;g47648fd44f_0_275: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47648fd44f_0_295: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17999"/>
              </a:lnSpc>
              <a:spcBef>
                <a:spcPts val="0"/>
              </a:spcBef>
              <a:spcAft>
                <a:spcPts val="0"/>
              </a:spcAft>
              <a:buSzPts val="1400"/>
              <a:buNone/>
            </a:pPr>
            <a:r>
              <a:t/>
            </a:r>
            <a:endParaRPr/>
          </a:p>
        </p:txBody>
      </p:sp>
      <p:sp>
        <p:nvSpPr>
          <p:cNvPr id="464" name="Google Shape;464;g47648fd44f_0_295: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47648fd44f_0_303: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17999"/>
              </a:lnSpc>
              <a:spcBef>
                <a:spcPts val="0"/>
              </a:spcBef>
              <a:spcAft>
                <a:spcPts val="0"/>
              </a:spcAft>
              <a:buSzPts val="1400"/>
              <a:buNone/>
            </a:pPr>
            <a:r>
              <a:t/>
            </a:r>
            <a:endParaRPr/>
          </a:p>
        </p:txBody>
      </p:sp>
      <p:sp>
        <p:nvSpPr>
          <p:cNvPr id="473" name="Google Shape;473;g47648fd44f_0_303: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946574" y="4861441"/>
            <a:ext cx="5206153" cy="4605576"/>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rPr b="1" lang="en" sz="1200">
                <a:latin typeface="Arial"/>
                <a:ea typeface="Arial"/>
                <a:cs typeface="Arial"/>
                <a:sym typeface="Arial"/>
              </a:rPr>
              <a:t>In terms of the plan for today: </a:t>
            </a:r>
            <a:endParaRPr sz="1200">
              <a:latin typeface="Arial"/>
              <a:ea typeface="Arial"/>
              <a:cs typeface="Arial"/>
              <a:sym typeface="Arial"/>
            </a:endParaRPr>
          </a:p>
          <a:p>
            <a:pPr indent="0" lvl="0" marL="0" rtl="0" algn="l">
              <a:lnSpc>
                <a:spcPct val="100000"/>
              </a:lnSpc>
              <a:spcBef>
                <a:spcPts val="0"/>
              </a:spcBef>
              <a:spcAft>
                <a:spcPts val="0"/>
              </a:spcAft>
              <a:buSzPts val="1400"/>
              <a:buNone/>
            </a:pPr>
            <a:r>
              <a:rPr lang="en" sz="1200">
                <a:latin typeface="Arial"/>
                <a:ea typeface="Arial"/>
                <a:cs typeface="Arial"/>
                <a:sym typeface="Arial"/>
              </a:rPr>
              <a:t>We are going to have 2 workshop sessions with a lunch break in the middle, as well as 3 brief lessons on the UN Sustainable Development Goals, AI ethics and product design. In the last hour we are going to spend brainstorming ideas for AI for Good applications and finish with a presentation of your amazing work! </a:t>
            </a:r>
            <a:endParaRPr/>
          </a:p>
        </p:txBody>
      </p:sp>
      <p:sp>
        <p:nvSpPr>
          <p:cNvPr id="165" name="Google Shape;165;p5:notes"/>
          <p:cNvSpPr/>
          <p:nvPr>
            <p:ph idx="2" type="sldImg"/>
          </p:nvPr>
        </p:nvSpPr>
        <p:spPr>
          <a:xfrm>
            <a:off x="141288" y="768350"/>
            <a:ext cx="6816725" cy="383698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bbac50c66_1_24: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rPr b="1" lang="en" sz="1200">
                <a:latin typeface="Arial"/>
                <a:ea typeface="Arial"/>
                <a:cs typeface="Arial"/>
                <a:sym typeface="Arial"/>
              </a:rPr>
              <a:t>Introductions:</a:t>
            </a:r>
            <a:endParaRPr b="1" sz="1200">
              <a:latin typeface="Arial"/>
              <a:ea typeface="Arial"/>
              <a:cs typeface="Arial"/>
              <a:sym typeface="Arial"/>
            </a:endParaRPr>
          </a:p>
          <a:p>
            <a:pPr indent="0" lvl="0" marL="0" rtl="0" algn="l">
              <a:lnSpc>
                <a:spcPct val="100000"/>
              </a:lnSpc>
              <a:spcBef>
                <a:spcPts val="0"/>
              </a:spcBef>
              <a:spcAft>
                <a:spcPts val="0"/>
              </a:spcAft>
              <a:buSzPts val="1400"/>
              <a:buNone/>
            </a:pPr>
            <a:r>
              <a:rPr lang="en" sz="1200">
                <a:latin typeface="Arial"/>
                <a:ea typeface="Arial"/>
                <a:cs typeface="Arial"/>
                <a:sym typeface="Arial"/>
              </a:rPr>
              <a:t>Please introduce your team and who is responsible for the technical and for the non-technical questions, so students know whom to approach and why? </a:t>
            </a:r>
            <a:endParaRPr/>
          </a:p>
        </p:txBody>
      </p:sp>
      <p:sp>
        <p:nvSpPr>
          <p:cNvPr id="172" name="Google Shape;172;g5bbac50c66_1_24: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4:notes"/>
          <p:cNvSpPr txBox="1"/>
          <p:nvPr>
            <p:ph idx="1" type="body"/>
          </p:nvPr>
        </p:nvSpPr>
        <p:spPr>
          <a:xfrm>
            <a:off x="946574" y="4861441"/>
            <a:ext cx="5206153" cy="4605576"/>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rPr b="1" lang="en" sz="1200">
                <a:latin typeface="Arial"/>
                <a:ea typeface="Arial"/>
                <a:cs typeface="Arial"/>
                <a:sym typeface="Arial"/>
              </a:rPr>
              <a:t>The goal of today</a:t>
            </a:r>
            <a:r>
              <a:rPr lang="en" sz="1200">
                <a:latin typeface="Arial"/>
                <a:ea typeface="Arial"/>
                <a:cs typeface="Arial"/>
                <a:sym typeface="Arial"/>
              </a:rPr>
              <a:t>…</a:t>
            </a:r>
            <a:endParaRPr sz="1200">
              <a:latin typeface="Arial"/>
              <a:ea typeface="Arial"/>
              <a:cs typeface="Arial"/>
              <a:sym typeface="Arial"/>
            </a:endParaRPr>
          </a:p>
          <a:p>
            <a:pPr indent="0" lvl="0" marL="0" rtl="0" algn="l">
              <a:lnSpc>
                <a:spcPct val="100000"/>
              </a:lnSpc>
              <a:spcBef>
                <a:spcPts val="0"/>
              </a:spcBef>
              <a:spcAft>
                <a:spcPts val="0"/>
              </a:spcAft>
              <a:buSzPts val="1400"/>
              <a:buNone/>
            </a:pPr>
            <a:r>
              <a:rPr lang="en" sz="1200">
                <a:latin typeface="Arial"/>
                <a:ea typeface="Arial"/>
                <a:cs typeface="Arial"/>
                <a:sym typeface="Arial"/>
              </a:rPr>
              <a:t>Is to advance your new AI skills, the key task for you is to apply your creativity and passion to solve real problems. This time we will give you tools to build a prototype of your innovative AI for Good solution. By the end of the session you will have a working web app that you will need to present to us! </a:t>
            </a:r>
            <a:endParaRPr/>
          </a:p>
        </p:txBody>
      </p:sp>
      <p:sp>
        <p:nvSpPr>
          <p:cNvPr id="190" name="Google Shape;190;p4:notes"/>
          <p:cNvSpPr/>
          <p:nvPr>
            <p:ph idx="2" type="sldImg"/>
          </p:nvPr>
        </p:nvSpPr>
        <p:spPr>
          <a:xfrm>
            <a:off x="141288" y="768350"/>
            <a:ext cx="6816725" cy="383698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7648fd44f_0_77: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rPr b="1" lang="en" sz="1200">
                <a:latin typeface="Arial"/>
                <a:ea typeface="Arial"/>
                <a:cs typeface="Arial"/>
                <a:sym typeface="Arial"/>
              </a:rPr>
              <a:t>Ok, time to get to some actual coding: </a:t>
            </a:r>
            <a:endParaRPr b="1" sz="1200">
              <a:latin typeface="Arial"/>
              <a:ea typeface="Arial"/>
              <a:cs typeface="Arial"/>
              <a:sym typeface="Arial"/>
            </a:endParaRPr>
          </a:p>
          <a:p>
            <a:pPr indent="0" lvl="0" marL="0" rtl="0" algn="l">
              <a:lnSpc>
                <a:spcPct val="100000"/>
              </a:lnSpc>
              <a:spcBef>
                <a:spcPts val="0"/>
              </a:spcBef>
              <a:spcAft>
                <a:spcPts val="0"/>
              </a:spcAft>
              <a:buSzPts val="1400"/>
              <a:buNone/>
            </a:pPr>
            <a:r>
              <a:rPr lang="en" sz="1200">
                <a:latin typeface="Arial"/>
                <a:ea typeface="Arial"/>
                <a:cs typeface="Arial"/>
                <a:sym typeface="Arial"/>
              </a:rPr>
              <a:t>In session 1 you are going to learn some basic coding skills in Python. Please open your laptops and the workshop manual [should be on their table]. Please follow the instructions there to complete exercises available in </a:t>
            </a:r>
            <a:r>
              <a:rPr b="1" lang="en" sz="1200">
                <a:latin typeface="Arial"/>
                <a:ea typeface="Arial"/>
                <a:cs typeface="Arial"/>
                <a:sym typeface="Arial"/>
              </a:rPr>
              <a:t>Part </a:t>
            </a:r>
            <a:r>
              <a:rPr b="1" lang="en" sz="1200">
                <a:latin typeface="Arial"/>
                <a:ea typeface="Arial"/>
                <a:cs typeface="Arial"/>
                <a:sym typeface="Arial"/>
                <a:extLst>
                  <a:ext uri="http://customooxmlschemas.google.com/">
                    <go:slidesCustomData xmlns:go="http://customooxmlschemas.google.com/" textRoundtripDataId="2"/>
                  </a:ext>
                </a:extLst>
              </a:rPr>
              <a:t>A</a:t>
            </a:r>
            <a:r>
              <a:rPr lang="en" sz="1200">
                <a:latin typeface="Arial"/>
                <a:ea typeface="Arial"/>
                <a:cs typeface="Arial"/>
                <a:sym typeface="Arial"/>
              </a:rPr>
              <a:t>. </a:t>
            </a:r>
            <a:endParaRPr/>
          </a:p>
        </p:txBody>
      </p:sp>
      <p:sp>
        <p:nvSpPr>
          <p:cNvPr id="209" name="Google Shape;209;g47648fd44f_0_77: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7648fd44f_0_83: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17999"/>
              </a:lnSpc>
              <a:spcBef>
                <a:spcPts val="0"/>
              </a:spcBef>
              <a:spcAft>
                <a:spcPts val="0"/>
              </a:spcAft>
              <a:buSzPts val="1400"/>
              <a:buNone/>
            </a:pPr>
            <a:r>
              <a:rPr lang="en"/>
              <a:t>Ok, we worked hard and deserve a break. It’s time to have lunch. You will have 30-45 minutes and after we reconvene. </a:t>
            </a:r>
            <a:endParaRPr/>
          </a:p>
        </p:txBody>
      </p:sp>
      <p:sp>
        <p:nvSpPr>
          <p:cNvPr id="215" name="Google Shape;215;g47648fd44f_0_83: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7648fd44f_0_41:notes"/>
          <p:cNvSpPr txBox="1"/>
          <p:nvPr>
            <p:ph idx="1" type="body"/>
          </p:nvPr>
        </p:nvSpPr>
        <p:spPr>
          <a:xfrm>
            <a:off x="946574" y="4861441"/>
            <a:ext cx="5206200" cy="46056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rPr lang="en" sz="1200">
                <a:latin typeface="Arial"/>
                <a:ea typeface="Arial"/>
                <a:cs typeface="Arial"/>
                <a:sym typeface="Arial"/>
              </a:rPr>
              <a:t>Now, let’s learn about what problems we can help solve with AI. </a:t>
            </a:r>
            <a:endParaRPr sz="1200">
              <a:latin typeface="Arial"/>
              <a:ea typeface="Arial"/>
              <a:cs typeface="Arial"/>
              <a:sym typeface="Arial"/>
            </a:endParaRPr>
          </a:p>
          <a:p>
            <a:pPr indent="0" lvl="0" marL="0" rtl="0" algn="l">
              <a:lnSpc>
                <a:spcPct val="117999"/>
              </a:lnSpc>
              <a:spcBef>
                <a:spcPts val="0"/>
              </a:spcBef>
              <a:spcAft>
                <a:spcPts val="0"/>
              </a:spcAft>
              <a:buSzPts val="1400"/>
              <a:buNone/>
            </a:pPr>
            <a:r>
              <a:t/>
            </a:r>
            <a:endParaRPr/>
          </a:p>
        </p:txBody>
      </p:sp>
      <p:sp>
        <p:nvSpPr>
          <p:cNvPr id="221" name="Google Shape;221;g47648fd44f_0_41:notes"/>
          <p:cNvSpPr/>
          <p:nvPr>
            <p:ph idx="2" type="sldImg"/>
          </p:nvPr>
        </p:nvSpPr>
        <p:spPr>
          <a:xfrm>
            <a:off x="141288" y="768350"/>
            <a:ext cx="6816600" cy="3837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Image title">
  <p:cSld name="4_Image title">
    <p:spTree>
      <p:nvGrpSpPr>
        <p:cNvPr id="12" name="Shape 12"/>
        <p:cNvGrpSpPr/>
        <p:nvPr/>
      </p:nvGrpSpPr>
      <p:grpSpPr>
        <a:xfrm>
          <a:off x="0" y="0"/>
          <a:ext cx="0" cy="0"/>
          <a:chOff x="0" y="0"/>
          <a:chExt cx="0" cy="0"/>
        </a:xfrm>
      </p:grpSpPr>
      <p:pic>
        <p:nvPicPr>
          <p:cNvPr id="13" name="Google Shape;13;p23"/>
          <p:cNvPicPr preferRelativeResize="0"/>
          <p:nvPr/>
        </p:nvPicPr>
        <p:blipFill rotWithShape="1">
          <a:blip r:embed="rId2">
            <a:alphaModFix/>
          </a:blip>
          <a:srcRect b="15864" l="0" r="0" t="11312"/>
          <a:stretch/>
        </p:blipFill>
        <p:spPr>
          <a:xfrm>
            <a:off x="5697" y="1204687"/>
            <a:ext cx="12188825" cy="4992915"/>
          </a:xfrm>
          <a:prstGeom prst="rect">
            <a:avLst/>
          </a:prstGeom>
          <a:noFill/>
          <a:ln>
            <a:noFill/>
          </a:ln>
        </p:spPr>
      </p:pic>
      <p:pic>
        <p:nvPicPr>
          <p:cNvPr id="14" name="Google Shape;14;p23"/>
          <p:cNvPicPr preferRelativeResize="0"/>
          <p:nvPr/>
        </p:nvPicPr>
        <p:blipFill rotWithShape="1">
          <a:blip r:embed="rId3">
            <a:alphaModFix/>
          </a:blip>
          <a:srcRect b="18" l="0" r="0" t="18"/>
          <a:stretch/>
        </p:blipFill>
        <p:spPr>
          <a:xfrm>
            <a:off x="606445" y="0"/>
            <a:ext cx="5421312" cy="5334000"/>
          </a:xfrm>
          <a:prstGeom prst="rect">
            <a:avLst/>
          </a:prstGeom>
          <a:noFill/>
          <a:ln>
            <a:noFill/>
          </a:ln>
        </p:spPr>
      </p:pic>
      <p:sp>
        <p:nvSpPr>
          <p:cNvPr id="15" name="Google Shape;15;p23"/>
          <p:cNvSpPr txBox="1"/>
          <p:nvPr>
            <p:ph type="title"/>
          </p:nvPr>
        </p:nvSpPr>
        <p:spPr>
          <a:xfrm>
            <a:off x="826166" y="3068781"/>
            <a:ext cx="4982448" cy="596196"/>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accent1"/>
              </a:buClr>
              <a:buSzPts val="3200"/>
              <a:buFont typeface="Arial"/>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3"/>
          <p:cNvSpPr txBox="1"/>
          <p:nvPr>
            <p:ph idx="1" type="body"/>
          </p:nvPr>
        </p:nvSpPr>
        <p:spPr>
          <a:xfrm>
            <a:off x="825589" y="3758634"/>
            <a:ext cx="4983025" cy="548149"/>
          </a:xfrm>
          <a:prstGeom prst="rect">
            <a:avLst/>
          </a:prstGeom>
          <a:noFill/>
          <a:ln>
            <a:noFill/>
          </a:ln>
        </p:spPr>
        <p:txBody>
          <a:bodyPr anchorCtr="0" anchor="t" bIns="0" lIns="0" spcFirstLastPara="1" rIns="0" wrap="square" tIns="45700">
            <a:noAutofit/>
          </a:bodyPr>
          <a:lstStyle>
            <a:lvl1pPr indent="-228600" lvl="0" marL="457200" algn="ctr">
              <a:lnSpc>
                <a:spcPct val="100000"/>
              </a:lnSpc>
              <a:spcBef>
                <a:spcPts val="1200"/>
              </a:spcBef>
              <a:spcAft>
                <a:spcPts val="0"/>
              </a:spcAft>
              <a:buClr>
                <a:schemeClr val="lt1"/>
              </a:buClr>
              <a:buSzPts val="2200"/>
              <a:buNone/>
              <a:defRPr i="1">
                <a:solidFill>
                  <a:schemeClr val="lt1"/>
                </a:solidFill>
              </a:defRPr>
            </a:lvl1pPr>
            <a:lvl2pPr indent="-342900" lvl="1" marL="914400" algn="l">
              <a:lnSpc>
                <a:spcPct val="100000"/>
              </a:lnSpc>
              <a:spcBef>
                <a:spcPts val="1200"/>
              </a:spcBef>
              <a:spcAft>
                <a:spcPts val="0"/>
              </a:spcAft>
              <a:buClr>
                <a:srgbClr val="75787B"/>
              </a:buClr>
              <a:buSzPts val="1800"/>
              <a:buChar char="•"/>
              <a:defRPr/>
            </a:lvl2pPr>
            <a:lvl3pPr indent="-342900" lvl="2" marL="1371600" algn="l">
              <a:lnSpc>
                <a:spcPct val="100000"/>
              </a:lnSpc>
              <a:spcBef>
                <a:spcPts val="1200"/>
              </a:spcBef>
              <a:spcAft>
                <a:spcPts val="0"/>
              </a:spcAft>
              <a:buClr>
                <a:srgbClr val="75787B"/>
              </a:buClr>
              <a:buSzPts val="1800"/>
              <a:buChar char="–"/>
              <a:defRPr/>
            </a:lvl3pPr>
            <a:lvl4pPr indent="-342900" lvl="3" marL="1828800" algn="l">
              <a:lnSpc>
                <a:spcPct val="100000"/>
              </a:lnSpc>
              <a:spcBef>
                <a:spcPts val="1200"/>
              </a:spcBef>
              <a:spcAft>
                <a:spcPts val="0"/>
              </a:spcAft>
              <a:buClr>
                <a:srgbClr val="75787B"/>
              </a:buClr>
              <a:buSzPts val="1800"/>
              <a:buChar char="•"/>
              <a:defRPr/>
            </a:lvl4pPr>
            <a:lvl5pPr indent="-342900" lvl="4" marL="2286000" algn="l">
              <a:lnSpc>
                <a:spcPct val="100000"/>
              </a:lnSpc>
              <a:spcBef>
                <a:spcPts val="1200"/>
              </a:spcBef>
              <a:spcAft>
                <a:spcPts val="0"/>
              </a:spcAft>
              <a:buClr>
                <a:srgbClr val="75787B"/>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 name="Google Shape;17;p23"/>
          <p:cNvSpPr txBox="1"/>
          <p:nvPr>
            <p:ph idx="2" type="body"/>
          </p:nvPr>
        </p:nvSpPr>
        <p:spPr>
          <a:xfrm>
            <a:off x="825589" y="4245820"/>
            <a:ext cx="4983025" cy="505096"/>
          </a:xfrm>
          <a:prstGeom prst="rect">
            <a:avLst/>
          </a:prstGeom>
          <a:noFill/>
          <a:ln>
            <a:noFill/>
          </a:ln>
        </p:spPr>
        <p:txBody>
          <a:bodyPr anchorCtr="0" anchor="t" bIns="0" lIns="0" spcFirstLastPara="1" rIns="0" wrap="square" tIns="45700">
            <a:noAutofit/>
          </a:bodyPr>
          <a:lstStyle>
            <a:lvl1pPr indent="-228600" lvl="0" marL="457200" algn="ctr">
              <a:lnSpc>
                <a:spcPct val="100000"/>
              </a:lnSpc>
              <a:spcBef>
                <a:spcPts val="1200"/>
              </a:spcBef>
              <a:spcAft>
                <a:spcPts val="0"/>
              </a:spcAft>
              <a:buClr>
                <a:srgbClr val="8E8A86"/>
              </a:buClr>
              <a:buSzPts val="1800"/>
              <a:buNone/>
              <a:defRPr b="0" i="1" sz="1800" u="none">
                <a:solidFill>
                  <a:srgbClr val="8E8A86"/>
                </a:solidFill>
              </a:defRPr>
            </a:lvl1pPr>
            <a:lvl2pPr indent="-342900" lvl="1" marL="914400" algn="l">
              <a:lnSpc>
                <a:spcPct val="100000"/>
              </a:lnSpc>
              <a:spcBef>
                <a:spcPts val="1200"/>
              </a:spcBef>
              <a:spcAft>
                <a:spcPts val="0"/>
              </a:spcAft>
              <a:buClr>
                <a:srgbClr val="75787B"/>
              </a:buClr>
              <a:buSzPts val="1800"/>
              <a:buChar char="•"/>
              <a:defRPr/>
            </a:lvl2pPr>
            <a:lvl3pPr indent="-342900" lvl="2" marL="1371600" algn="l">
              <a:lnSpc>
                <a:spcPct val="100000"/>
              </a:lnSpc>
              <a:spcBef>
                <a:spcPts val="1200"/>
              </a:spcBef>
              <a:spcAft>
                <a:spcPts val="0"/>
              </a:spcAft>
              <a:buClr>
                <a:srgbClr val="75787B"/>
              </a:buClr>
              <a:buSzPts val="1800"/>
              <a:buChar char="–"/>
              <a:defRPr/>
            </a:lvl3pPr>
            <a:lvl4pPr indent="-342900" lvl="3" marL="1828800" algn="l">
              <a:lnSpc>
                <a:spcPct val="100000"/>
              </a:lnSpc>
              <a:spcBef>
                <a:spcPts val="1200"/>
              </a:spcBef>
              <a:spcAft>
                <a:spcPts val="0"/>
              </a:spcAft>
              <a:buClr>
                <a:srgbClr val="75787B"/>
              </a:buClr>
              <a:buSzPts val="1800"/>
              <a:buChar char="•"/>
              <a:defRPr/>
            </a:lvl4pPr>
            <a:lvl5pPr indent="-342900" lvl="4" marL="2286000" algn="l">
              <a:lnSpc>
                <a:spcPct val="100000"/>
              </a:lnSpc>
              <a:spcBef>
                <a:spcPts val="1200"/>
              </a:spcBef>
              <a:spcAft>
                <a:spcPts val="0"/>
              </a:spcAft>
              <a:buClr>
                <a:srgbClr val="75787B"/>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text and quote">
  <p:cSld name="2 column text and quote">
    <p:spTree>
      <p:nvGrpSpPr>
        <p:cNvPr id="53" name="Shape 53"/>
        <p:cNvGrpSpPr/>
        <p:nvPr/>
      </p:nvGrpSpPr>
      <p:grpSpPr>
        <a:xfrm>
          <a:off x="0" y="0"/>
          <a:ext cx="0" cy="0"/>
          <a:chOff x="0" y="0"/>
          <a:chExt cx="0" cy="0"/>
        </a:xfrm>
      </p:grpSpPr>
      <p:sp>
        <p:nvSpPr>
          <p:cNvPr id="54" name="Google Shape;54;p32"/>
          <p:cNvSpPr txBox="1"/>
          <p:nvPr>
            <p:ph idx="1" type="body"/>
          </p:nvPr>
        </p:nvSpPr>
        <p:spPr>
          <a:xfrm>
            <a:off x="520581" y="1485900"/>
            <a:ext cx="5369856" cy="4645959"/>
          </a:xfrm>
          <a:prstGeom prst="rect">
            <a:avLst/>
          </a:prstGeom>
          <a:noFill/>
          <a:ln>
            <a:noFill/>
          </a:ln>
        </p:spPr>
        <p:txBody>
          <a:bodyPr anchorCtr="0" anchor="t" bIns="0" lIns="0" spcFirstLastPara="1" rIns="0" wrap="square" tIns="45700">
            <a:noAutofit/>
          </a:bodyPr>
          <a:lstStyle>
            <a:lvl1pPr indent="-228600" lvl="0" marL="457200" algn="l">
              <a:lnSpc>
                <a:spcPct val="100000"/>
              </a:lnSpc>
              <a:spcBef>
                <a:spcPts val="1200"/>
              </a:spcBef>
              <a:spcAft>
                <a:spcPts val="0"/>
              </a:spcAft>
              <a:buClr>
                <a:srgbClr val="75787B"/>
              </a:buClr>
              <a:buSzPts val="2200"/>
              <a:buNone/>
              <a:defRPr>
                <a:solidFill>
                  <a:srgbClr val="75787B"/>
                </a:solidFill>
              </a:defRPr>
            </a:lvl1pPr>
            <a:lvl2pPr indent="-342900" lvl="1" marL="914400" algn="l">
              <a:lnSpc>
                <a:spcPct val="100000"/>
              </a:lnSpc>
              <a:spcBef>
                <a:spcPts val="1200"/>
              </a:spcBef>
              <a:spcAft>
                <a:spcPts val="0"/>
              </a:spcAft>
              <a:buClr>
                <a:srgbClr val="75787B"/>
              </a:buClr>
              <a:buSzPts val="1800"/>
              <a:buChar char="•"/>
              <a:defRPr/>
            </a:lvl2pPr>
            <a:lvl3pPr indent="-342900" lvl="2" marL="1371600" algn="l">
              <a:lnSpc>
                <a:spcPct val="100000"/>
              </a:lnSpc>
              <a:spcBef>
                <a:spcPts val="1200"/>
              </a:spcBef>
              <a:spcAft>
                <a:spcPts val="0"/>
              </a:spcAft>
              <a:buClr>
                <a:srgbClr val="75787B"/>
              </a:buClr>
              <a:buSzPts val="1800"/>
              <a:buChar char="–"/>
              <a:defRPr/>
            </a:lvl3pPr>
            <a:lvl4pPr indent="-342900" lvl="3" marL="1828800" algn="l">
              <a:lnSpc>
                <a:spcPct val="100000"/>
              </a:lnSpc>
              <a:spcBef>
                <a:spcPts val="1200"/>
              </a:spcBef>
              <a:spcAft>
                <a:spcPts val="0"/>
              </a:spcAft>
              <a:buClr>
                <a:srgbClr val="75787B"/>
              </a:buClr>
              <a:buSzPts val="1800"/>
              <a:buChar char="•"/>
              <a:defRPr/>
            </a:lvl4pPr>
            <a:lvl5pPr indent="-342900" lvl="4" marL="2286000" algn="l">
              <a:lnSpc>
                <a:spcPct val="100000"/>
              </a:lnSpc>
              <a:spcBef>
                <a:spcPts val="1200"/>
              </a:spcBef>
              <a:spcAft>
                <a:spcPts val="0"/>
              </a:spcAft>
              <a:buClr>
                <a:srgbClr val="75787B"/>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5" name="Google Shape;55;p32"/>
          <p:cNvSpPr txBox="1"/>
          <p:nvPr>
            <p:ph idx="10" type="dt"/>
          </p:nvPr>
        </p:nvSpPr>
        <p:spPr>
          <a:xfrm>
            <a:off x="526703" y="6356350"/>
            <a:ext cx="27416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E8A86"/>
              </a:buClr>
              <a:buSzPts val="1200"/>
              <a:buFont typeface="Arial"/>
              <a:buNone/>
              <a:defRPr b="0" i="0" sz="1200">
                <a:solidFill>
                  <a:srgbClr val="8E8A86"/>
                </a:solidFill>
                <a:latin typeface="Arial"/>
                <a:ea typeface="Arial"/>
                <a:cs typeface="Arial"/>
                <a:sym typeface="Arial"/>
              </a:defRPr>
            </a:lvl1pPr>
            <a:lvl2pPr lvl="1" algn="ctr">
              <a:lnSpc>
                <a:spcPct val="100000"/>
              </a:lnSpc>
              <a:spcBef>
                <a:spcPts val="0"/>
              </a:spcBef>
              <a:spcAft>
                <a:spcPts val="0"/>
              </a:spcAft>
              <a:buClr>
                <a:srgbClr val="75787B"/>
              </a:buClr>
              <a:buSzPts val="1800"/>
              <a:buNone/>
              <a:defRPr/>
            </a:lvl2pPr>
            <a:lvl3pPr lvl="2" algn="ctr">
              <a:lnSpc>
                <a:spcPct val="100000"/>
              </a:lnSpc>
              <a:spcBef>
                <a:spcPts val="0"/>
              </a:spcBef>
              <a:spcAft>
                <a:spcPts val="0"/>
              </a:spcAft>
              <a:buClr>
                <a:srgbClr val="75787B"/>
              </a:buClr>
              <a:buSzPts val="1800"/>
              <a:buNone/>
              <a:defRPr/>
            </a:lvl3pPr>
            <a:lvl4pPr lvl="3" algn="ctr">
              <a:lnSpc>
                <a:spcPct val="100000"/>
              </a:lnSpc>
              <a:spcBef>
                <a:spcPts val="0"/>
              </a:spcBef>
              <a:spcAft>
                <a:spcPts val="0"/>
              </a:spcAft>
              <a:buClr>
                <a:srgbClr val="75787B"/>
              </a:buClr>
              <a:buSzPts val="1800"/>
              <a:buNone/>
              <a:defRPr/>
            </a:lvl4pPr>
            <a:lvl5pPr lvl="4" algn="ctr">
              <a:lnSpc>
                <a:spcPct val="100000"/>
              </a:lnSpc>
              <a:spcBef>
                <a:spcPts val="0"/>
              </a:spcBef>
              <a:spcAft>
                <a:spcPts val="0"/>
              </a:spcAft>
              <a:buClr>
                <a:srgbClr val="75787B"/>
              </a:buClr>
              <a:buSzPts val="1800"/>
              <a:buNone/>
              <a:defRPr/>
            </a:lvl5pPr>
            <a:lvl6pPr lvl="5" algn="ctr">
              <a:lnSpc>
                <a:spcPct val="100000"/>
              </a:lnSpc>
              <a:spcBef>
                <a:spcPts val="0"/>
              </a:spcBef>
              <a:spcAft>
                <a:spcPts val="0"/>
              </a:spcAft>
              <a:buClr>
                <a:srgbClr val="75787B"/>
              </a:buClr>
              <a:buSzPts val="1800"/>
              <a:buNone/>
              <a:defRPr/>
            </a:lvl6pPr>
            <a:lvl7pPr lvl="6" algn="ctr">
              <a:lnSpc>
                <a:spcPct val="100000"/>
              </a:lnSpc>
              <a:spcBef>
                <a:spcPts val="0"/>
              </a:spcBef>
              <a:spcAft>
                <a:spcPts val="0"/>
              </a:spcAft>
              <a:buClr>
                <a:srgbClr val="75787B"/>
              </a:buClr>
              <a:buSzPts val="1800"/>
              <a:buNone/>
              <a:defRPr/>
            </a:lvl7pPr>
            <a:lvl8pPr lvl="7" algn="ctr">
              <a:lnSpc>
                <a:spcPct val="100000"/>
              </a:lnSpc>
              <a:spcBef>
                <a:spcPts val="0"/>
              </a:spcBef>
              <a:spcAft>
                <a:spcPts val="0"/>
              </a:spcAft>
              <a:buClr>
                <a:srgbClr val="75787B"/>
              </a:buClr>
              <a:buSzPts val="1800"/>
              <a:buNone/>
              <a:defRPr/>
            </a:lvl8pPr>
            <a:lvl9pPr lvl="8" algn="ctr">
              <a:lnSpc>
                <a:spcPct val="100000"/>
              </a:lnSpc>
              <a:spcBef>
                <a:spcPts val="0"/>
              </a:spcBef>
              <a:spcAft>
                <a:spcPts val="0"/>
              </a:spcAft>
              <a:buClr>
                <a:srgbClr val="75787B"/>
              </a:buClr>
              <a:buSzPts val="1800"/>
              <a:buNone/>
              <a:defRPr/>
            </a:lvl9pPr>
          </a:lstStyle>
          <a:p/>
        </p:txBody>
      </p:sp>
      <p:sp>
        <p:nvSpPr>
          <p:cNvPr id="56" name="Google Shape;56;p32"/>
          <p:cNvSpPr txBox="1"/>
          <p:nvPr>
            <p:ph idx="12" type="sldNum"/>
          </p:nvPr>
        </p:nvSpPr>
        <p:spPr>
          <a:xfrm>
            <a:off x="8880316" y="6356350"/>
            <a:ext cx="2741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1pPr>
            <a:lvl2pPr indent="0" lvl="1"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2pPr>
            <a:lvl3pPr indent="0" lvl="2"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3pPr>
            <a:lvl4pPr indent="0" lvl="3"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4pPr>
            <a:lvl5pPr indent="0" lvl="4"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5pPr>
            <a:lvl6pPr indent="0" lvl="5"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6pPr>
            <a:lvl7pPr indent="0" lvl="6"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7pPr>
            <a:lvl8pPr indent="0" lvl="7"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8pPr>
            <a:lvl9pPr indent="0" lvl="8"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32"/>
          <p:cNvSpPr txBox="1"/>
          <p:nvPr>
            <p:ph idx="2" type="body"/>
          </p:nvPr>
        </p:nvSpPr>
        <p:spPr>
          <a:xfrm>
            <a:off x="6252072" y="1485900"/>
            <a:ext cx="5369856" cy="4645959"/>
          </a:xfrm>
          <a:prstGeom prst="rect">
            <a:avLst/>
          </a:prstGeom>
          <a:noFill/>
          <a:ln>
            <a:noFill/>
          </a:ln>
        </p:spPr>
        <p:txBody>
          <a:bodyPr anchorCtr="0" anchor="t" bIns="0" lIns="0" spcFirstLastPara="1" rIns="0" wrap="square" tIns="45700">
            <a:noAutofit/>
          </a:bodyPr>
          <a:lstStyle>
            <a:lvl1pPr indent="-228600" lvl="0" marL="457200" algn="l">
              <a:lnSpc>
                <a:spcPct val="100000"/>
              </a:lnSpc>
              <a:spcBef>
                <a:spcPts val="1200"/>
              </a:spcBef>
              <a:spcAft>
                <a:spcPts val="0"/>
              </a:spcAft>
              <a:buClr>
                <a:srgbClr val="8246AF"/>
              </a:buClr>
              <a:buSzPts val="3200"/>
              <a:buNone/>
              <a:defRPr b="0" sz="3200">
                <a:solidFill>
                  <a:srgbClr val="8246AF"/>
                </a:solidFill>
              </a:defRPr>
            </a:lvl1pPr>
            <a:lvl2pPr indent="-342900" lvl="1" marL="914400" algn="l">
              <a:lnSpc>
                <a:spcPct val="100000"/>
              </a:lnSpc>
              <a:spcBef>
                <a:spcPts val="1200"/>
              </a:spcBef>
              <a:spcAft>
                <a:spcPts val="0"/>
              </a:spcAft>
              <a:buClr>
                <a:srgbClr val="75787B"/>
              </a:buClr>
              <a:buSzPts val="1800"/>
              <a:buChar char="•"/>
              <a:defRPr/>
            </a:lvl2pPr>
            <a:lvl3pPr indent="-342900" lvl="2" marL="1371600" algn="l">
              <a:lnSpc>
                <a:spcPct val="100000"/>
              </a:lnSpc>
              <a:spcBef>
                <a:spcPts val="1200"/>
              </a:spcBef>
              <a:spcAft>
                <a:spcPts val="0"/>
              </a:spcAft>
              <a:buClr>
                <a:srgbClr val="75787B"/>
              </a:buClr>
              <a:buSzPts val="1800"/>
              <a:buChar char="–"/>
              <a:defRPr/>
            </a:lvl3pPr>
            <a:lvl4pPr indent="-342900" lvl="3" marL="1828800" algn="l">
              <a:lnSpc>
                <a:spcPct val="100000"/>
              </a:lnSpc>
              <a:spcBef>
                <a:spcPts val="1200"/>
              </a:spcBef>
              <a:spcAft>
                <a:spcPts val="0"/>
              </a:spcAft>
              <a:buClr>
                <a:srgbClr val="75787B"/>
              </a:buClr>
              <a:buSzPts val="1800"/>
              <a:buChar char="•"/>
              <a:defRPr/>
            </a:lvl4pPr>
            <a:lvl5pPr indent="-342900" lvl="4" marL="2286000" algn="l">
              <a:lnSpc>
                <a:spcPct val="100000"/>
              </a:lnSpc>
              <a:spcBef>
                <a:spcPts val="1200"/>
              </a:spcBef>
              <a:spcAft>
                <a:spcPts val="0"/>
              </a:spcAft>
              <a:buClr>
                <a:srgbClr val="75787B"/>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8" name="Google Shape;58;p32"/>
          <p:cNvSpPr txBox="1"/>
          <p:nvPr>
            <p:ph type="title"/>
          </p:nvPr>
        </p:nvSpPr>
        <p:spPr>
          <a:xfrm>
            <a:off x="521369" y="332769"/>
            <a:ext cx="7740000" cy="596196"/>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layout">
  <p:cSld name="Blank layout">
    <p:spTree>
      <p:nvGrpSpPr>
        <p:cNvPr id="59" name="Shape 59"/>
        <p:cNvGrpSpPr/>
        <p:nvPr/>
      </p:nvGrpSpPr>
      <p:grpSpPr>
        <a:xfrm>
          <a:off x="0" y="0"/>
          <a:ext cx="0" cy="0"/>
          <a:chOff x="0" y="0"/>
          <a:chExt cx="0" cy="0"/>
        </a:xfrm>
      </p:grpSpPr>
      <p:sp>
        <p:nvSpPr>
          <p:cNvPr id="60" name="Google Shape;60;p33"/>
          <p:cNvSpPr txBox="1"/>
          <p:nvPr>
            <p:ph idx="10" type="dt"/>
          </p:nvPr>
        </p:nvSpPr>
        <p:spPr>
          <a:xfrm>
            <a:off x="526703" y="6356350"/>
            <a:ext cx="27416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E8A86"/>
              </a:buClr>
              <a:buSzPts val="1200"/>
              <a:buFont typeface="Arial"/>
              <a:buNone/>
              <a:defRPr b="0" i="0" sz="1200">
                <a:solidFill>
                  <a:srgbClr val="8E8A86"/>
                </a:solidFill>
                <a:latin typeface="Arial"/>
                <a:ea typeface="Arial"/>
                <a:cs typeface="Arial"/>
                <a:sym typeface="Arial"/>
              </a:defRPr>
            </a:lvl1pPr>
            <a:lvl2pPr lvl="1" algn="ctr">
              <a:lnSpc>
                <a:spcPct val="100000"/>
              </a:lnSpc>
              <a:spcBef>
                <a:spcPts val="0"/>
              </a:spcBef>
              <a:spcAft>
                <a:spcPts val="0"/>
              </a:spcAft>
              <a:buClr>
                <a:srgbClr val="75787B"/>
              </a:buClr>
              <a:buSzPts val="1800"/>
              <a:buNone/>
              <a:defRPr/>
            </a:lvl2pPr>
            <a:lvl3pPr lvl="2" algn="ctr">
              <a:lnSpc>
                <a:spcPct val="100000"/>
              </a:lnSpc>
              <a:spcBef>
                <a:spcPts val="0"/>
              </a:spcBef>
              <a:spcAft>
                <a:spcPts val="0"/>
              </a:spcAft>
              <a:buClr>
                <a:srgbClr val="75787B"/>
              </a:buClr>
              <a:buSzPts val="1800"/>
              <a:buNone/>
              <a:defRPr/>
            </a:lvl3pPr>
            <a:lvl4pPr lvl="3" algn="ctr">
              <a:lnSpc>
                <a:spcPct val="100000"/>
              </a:lnSpc>
              <a:spcBef>
                <a:spcPts val="0"/>
              </a:spcBef>
              <a:spcAft>
                <a:spcPts val="0"/>
              </a:spcAft>
              <a:buClr>
                <a:srgbClr val="75787B"/>
              </a:buClr>
              <a:buSzPts val="1800"/>
              <a:buNone/>
              <a:defRPr/>
            </a:lvl4pPr>
            <a:lvl5pPr lvl="4" algn="ctr">
              <a:lnSpc>
                <a:spcPct val="100000"/>
              </a:lnSpc>
              <a:spcBef>
                <a:spcPts val="0"/>
              </a:spcBef>
              <a:spcAft>
                <a:spcPts val="0"/>
              </a:spcAft>
              <a:buClr>
                <a:srgbClr val="75787B"/>
              </a:buClr>
              <a:buSzPts val="1800"/>
              <a:buNone/>
              <a:defRPr/>
            </a:lvl5pPr>
            <a:lvl6pPr lvl="5" algn="ctr">
              <a:lnSpc>
                <a:spcPct val="100000"/>
              </a:lnSpc>
              <a:spcBef>
                <a:spcPts val="0"/>
              </a:spcBef>
              <a:spcAft>
                <a:spcPts val="0"/>
              </a:spcAft>
              <a:buClr>
                <a:srgbClr val="75787B"/>
              </a:buClr>
              <a:buSzPts val="1800"/>
              <a:buNone/>
              <a:defRPr/>
            </a:lvl6pPr>
            <a:lvl7pPr lvl="6" algn="ctr">
              <a:lnSpc>
                <a:spcPct val="100000"/>
              </a:lnSpc>
              <a:spcBef>
                <a:spcPts val="0"/>
              </a:spcBef>
              <a:spcAft>
                <a:spcPts val="0"/>
              </a:spcAft>
              <a:buClr>
                <a:srgbClr val="75787B"/>
              </a:buClr>
              <a:buSzPts val="1800"/>
              <a:buNone/>
              <a:defRPr/>
            </a:lvl7pPr>
            <a:lvl8pPr lvl="7" algn="ctr">
              <a:lnSpc>
                <a:spcPct val="100000"/>
              </a:lnSpc>
              <a:spcBef>
                <a:spcPts val="0"/>
              </a:spcBef>
              <a:spcAft>
                <a:spcPts val="0"/>
              </a:spcAft>
              <a:buClr>
                <a:srgbClr val="75787B"/>
              </a:buClr>
              <a:buSzPts val="1800"/>
              <a:buNone/>
              <a:defRPr/>
            </a:lvl8pPr>
            <a:lvl9pPr lvl="8" algn="ctr">
              <a:lnSpc>
                <a:spcPct val="100000"/>
              </a:lnSpc>
              <a:spcBef>
                <a:spcPts val="0"/>
              </a:spcBef>
              <a:spcAft>
                <a:spcPts val="0"/>
              </a:spcAft>
              <a:buClr>
                <a:srgbClr val="75787B"/>
              </a:buClr>
              <a:buSzPts val="1800"/>
              <a:buNone/>
              <a:defRPr/>
            </a:lvl9pPr>
          </a:lstStyle>
          <a:p/>
        </p:txBody>
      </p:sp>
      <p:sp>
        <p:nvSpPr>
          <p:cNvPr id="61" name="Google Shape;61;p33"/>
          <p:cNvSpPr txBox="1"/>
          <p:nvPr>
            <p:ph idx="12" type="sldNum"/>
          </p:nvPr>
        </p:nvSpPr>
        <p:spPr>
          <a:xfrm>
            <a:off x="8880316" y="6356350"/>
            <a:ext cx="2741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1pPr>
            <a:lvl2pPr indent="0" lvl="1"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2pPr>
            <a:lvl3pPr indent="0" lvl="2"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3pPr>
            <a:lvl4pPr indent="0" lvl="3"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4pPr>
            <a:lvl5pPr indent="0" lvl="4"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5pPr>
            <a:lvl6pPr indent="0" lvl="5"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6pPr>
            <a:lvl7pPr indent="0" lvl="6"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7pPr>
            <a:lvl8pPr indent="0" lvl="7"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8pPr>
            <a:lvl9pPr indent="0" lvl="8"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ate 1 column">
  <p:cSld name="Slate 1 column">
    <p:spTree>
      <p:nvGrpSpPr>
        <p:cNvPr id="62" name="Shape 62"/>
        <p:cNvGrpSpPr/>
        <p:nvPr/>
      </p:nvGrpSpPr>
      <p:grpSpPr>
        <a:xfrm>
          <a:off x="0" y="0"/>
          <a:ext cx="0" cy="0"/>
          <a:chOff x="0" y="0"/>
          <a:chExt cx="0" cy="0"/>
        </a:xfrm>
      </p:grpSpPr>
      <p:sp>
        <p:nvSpPr>
          <p:cNvPr id="63" name="Google Shape;63;p34"/>
          <p:cNvSpPr/>
          <p:nvPr/>
        </p:nvSpPr>
        <p:spPr>
          <a:xfrm>
            <a:off x="0" y="0"/>
            <a:ext cx="12188825" cy="6858000"/>
          </a:xfrm>
          <a:prstGeom prst="rect">
            <a:avLst/>
          </a:prstGeom>
          <a:solidFill>
            <a:srgbClr val="003349"/>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75787B"/>
              </a:buClr>
              <a:buSzPts val="3200"/>
              <a:buFont typeface="Arial"/>
              <a:buNone/>
            </a:pPr>
            <a:r>
              <a:t/>
            </a:r>
            <a:endParaRPr b="0" i="1" sz="3200" u="none" cap="none" strike="noStrike">
              <a:solidFill>
                <a:schemeClr val="lt1"/>
              </a:solidFill>
              <a:latin typeface="Arial"/>
              <a:ea typeface="Arial"/>
              <a:cs typeface="Arial"/>
              <a:sym typeface="Arial"/>
            </a:endParaRPr>
          </a:p>
        </p:txBody>
      </p:sp>
      <p:sp>
        <p:nvSpPr>
          <p:cNvPr id="64" name="Google Shape;64;p34"/>
          <p:cNvSpPr txBox="1"/>
          <p:nvPr>
            <p:ph idx="1" type="body"/>
          </p:nvPr>
        </p:nvSpPr>
        <p:spPr>
          <a:xfrm>
            <a:off x="520580" y="1485900"/>
            <a:ext cx="11094777" cy="4516867"/>
          </a:xfrm>
          <a:prstGeom prst="rect">
            <a:avLst/>
          </a:prstGeom>
          <a:noFill/>
          <a:ln>
            <a:noFill/>
          </a:ln>
        </p:spPr>
        <p:txBody>
          <a:bodyPr anchorCtr="0" anchor="t" bIns="0" lIns="0" spcFirstLastPara="1" rIns="0" wrap="square" tIns="45700">
            <a:noAutofit/>
          </a:bodyPr>
          <a:lstStyle>
            <a:lvl1pPr indent="-228600" lvl="0" marL="457200" algn="l">
              <a:lnSpc>
                <a:spcPct val="100000"/>
              </a:lnSpc>
              <a:spcBef>
                <a:spcPts val="1200"/>
              </a:spcBef>
              <a:spcAft>
                <a:spcPts val="0"/>
              </a:spcAft>
              <a:buClr>
                <a:schemeClr val="lt1"/>
              </a:buClr>
              <a:buSzPts val="2200"/>
              <a:buFont typeface="Arial"/>
              <a:buNone/>
              <a:defRPr>
                <a:solidFill>
                  <a:schemeClr val="lt1"/>
                </a:solidFill>
              </a:defRPr>
            </a:lvl1pPr>
            <a:lvl2pPr indent="-342900" lvl="1" marL="914400" algn="l">
              <a:lnSpc>
                <a:spcPct val="100000"/>
              </a:lnSpc>
              <a:spcBef>
                <a:spcPts val="1200"/>
              </a:spcBef>
              <a:spcAft>
                <a:spcPts val="0"/>
              </a:spcAft>
              <a:buClr>
                <a:srgbClr val="75787B"/>
              </a:buClr>
              <a:buSzPts val="1800"/>
              <a:buChar char="•"/>
              <a:defRPr/>
            </a:lvl2pPr>
            <a:lvl3pPr indent="-342900" lvl="2" marL="1371600" algn="l">
              <a:lnSpc>
                <a:spcPct val="100000"/>
              </a:lnSpc>
              <a:spcBef>
                <a:spcPts val="1200"/>
              </a:spcBef>
              <a:spcAft>
                <a:spcPts val="0"/>
              </a:spcAft>
              <a:buClr>
                <a:srgbClr val="75787B"/>
              </a:buClr>
              <a:buSzPts val="1800"/>
              <a:buChar char="–"/>
              <a:defRPr/>
            </a:lvl3pPr>
            <a:lvl4pPr indent="-342900" lvl="3" marL="1828800" algn="l">
              <a:lnSpc>
                <a:spcPct val="100000"/>
              </a:lnSpc>
              <a:spcBef>
                <a:spcPts val="1200"/>
              </a:spcBef>
              <a:spcAft>
                <a:spcPts val="0"/>
              </a:spcAft>
              <a:buClr>
                <a:srgbClr val="75787B"/>
              </a:buClr>
              <a:buSzPts val="1800"/>
              <a:buChar char="•"/>
              <a:defRPr/>
            </a:lvl4pPr>
            <a:lvl5pPr indent="-342900" lvl="4" marL="2286000" algn="l">
              <a:lnSpc>
                <a:spcPct val="100000"/>
              </a:lnSpc>
              <a:spcBef>
                <a:spcPts val="1200"/>
              </a:spcBef>
              <a:spcAft>
                <a:spcPts val="0"/>
              </a:spcAft>
              <a:buClr>
                <a:srgbClr val="75787B"/>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5" name="Google Shape;65;p34"/>
          <p:cNvSpPr txBox="1"/>
          <p:nvPr>
            <p:ph idx="10" type="dt"/>
          </p:nvPr>
        </p:nvSpPr>
        <p:spPr>
          <a:xfrm>
            <a:off x="526703" y="6356350"/>
            <a:ext cx="27416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1200"/>
              <a:buFont typeface="Arial"/>
              <a:buNone/>
              <a:defRPr b="0" i="0" sz="1200">
                <a:solidFill>
                  <a:schemeClr val="lt1"/>
                </a:solidFill>
                <a:latin typeface="Arial"/>
                <a:ea typeface="Arial"/>
                <a:cs typeface="Arial"/>
                <a:sym typeface="Arial"/>
              </a:defRPr>
            </a:lvl1pPr>
            <a:lvl2pPr lvl="1" algn="ctr">
              <a:lnSpc>
                <a:spcPct val="100000"/>
              </a:lnSpc>
              <a:spcBef>
                <a:spcPts val="0"/>
              </a:spcBef>
              <a:spcAft>
                <a:spcPts val="0"/>
              </a:spcAft>
              <a:buClr>
                <a:srgbClr val="75787B"/>
              </a:buClr>
              <a:buSzPts val="1800"/>
              <a:buNone/>
              <a:defRPr/>
            </a:lvl2pPr>
            <a:lvl3pPr lvl="2" algn="ctr">
              <a:lnSpc>
                <a:spcPct val="100000"/>
              </a:lnSpc>
              <a:spcBef>
                <a:spcPts val="0"/>
              </a:spcBef>
              <a:spcAft>
                <a:spcPts val="0"/>
              </a:spcAft>
              <a:buClr>
                <a:srgbClr val="75787B"/>
              </a:buClr>
              <a:buSzPts val="1800"/>
              <a:buNone/>
              <a:defRPr/>
            </a:lvl3pPr>
            <a:lvl4pPr lvl="3" algn="ctr">
              <a:lnSpc>
                <a:spcPct val="100000"/>
              </a:lnSpc>
              <a:spcBef>
                <a:spcPts val="0"/>
              </a:spcBef>
              <a:spcAft>
                <a:spcPts val="0"/>
              </a:spcAft>
              <a:buClr>
                <a:srgbClr val="75787B"/>
              </a:buClr>
              <a:buSzPts val="1800"/>
              <a:buNone/>
              <a:defRPr/>
            </a:lvl4pPr>
            <a:lvl5pPr lvl="4" algn="ctr">
              <a:lnSpc>
                <a:spcPct val="100000"/>
              </a:lnSpc>
              <a:spcBef>
                <a:spcPts val="0"/>
              </a:spcBef>
              <a:spcAft>
                <a:spcPts val="0"/>
              </a:spcAft>
              <a:buClr>
                <a:srgbClr val="75787B"/>
              </a:buClr>
              <a:buSzPts val="1800"/>
              <a:buNone/>
              <a:defRPr/>
            </a:lvl5pPr>
            <a:lvl6pPr lvl="5" algn="ctr">
              <a:lnSpc>
                <a:spcPct val="100000"/>
              </a:lnSpc>
              <a:spcBef>
                <a:spcPts val="0"/>
              </a:spcBef>
              <a:spcAft>
                <a:spcPts val="0"/>
              </a:spcAft>
              <a:buClr>
                <a:srgbClr val="75787B"/>
              </a:buClr>
              <a:buSzPts val="1800"/>
              <a:buNone/>
              <a:defRPr/>
            </a:lvl6pPr>
            <a:lvl7pPr lvl="6" algn="ctr">
              <a:lnSpc>
                <a:spcPct val="100000"/>
              </a:lnSpc>
              <a:spcBef>
                <a:spcPts val="0"/>
              </a:spcBef>
              <a:spcAft>
                <a:spcPts val="0"/>
              </a:spcAft>
              <a:buClr>
                <a:srgbClr val="75787B"/>
              </a:buClr>
              <a:buSzPts val="1800"/>
              <a:buNone/>
              <a:defRPr/>
            </a:lvl7pPr>
            <a:lvl8pPr lvl="7" algn="ctr">
              <a:lnSpc>
                <a:spcPct val="100000"/>
              </a:lnSpc>
              <a:spcBef>
                <a:spcPts val="0"/>
              </a:spcBef>
              <a:spcAft>
                <a:spcPts val="0"/>
              </a:spcAft>
              <a:buClr>
                <a:srgbClr val="75787B"/>
              </a:buClr>
              <a:buSzPts val="1800"/>
              <a:buNone/>
              <a:defRPr/>
            </a:lvl8pPr>
            <a:lvl9pPr lvl="8" algn="ctr">
              <a:lnSpc>
                <a:spcPct val="100000"/>
              </a:lnSpc>
              <a:spcBef>
                <a:spcPts val="0"/>
              </a:spcBef>
              <a:spcAft>
                <a:spcPts val="0"/>
              </a:spcAft>
              <a:buClr>
                <a:srgbClr val="75787B"/>
              </a:buClr>
              <a:buSzPts val="1800"/>
              <a:buNone/>
              <a:defRPr/>
            </a:lvl9pPr>
          </a:lstStyle>
          <a:p/>
        </p:txBody>
      </p:sp>
      <p:sp>
        <p:nvSpPr>
          <p:cNvPr id="66" name="Google Shape;66;p34"/>
          <p:cNvSpPr txBox="1"/>
          <p:nvPr>
            <p:ph idx="12" type="sldNum"/>
          </p:nvPr>
        </p:nvSpPr>
        <p:spPr>
          <a:xfrm>
            <a:off x="8880316" y="6356350"/>
            <a:ext cx="2741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34"/>
          <p:cNvSpPr txBox="1"/>
          <p:nvPr/>
        </p:nvSpPr>
        <p:spPr>
          <a:xfrm>
            <a:off x="3685077" y="6452685"/>
            <a:ext cx="4778478"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900"/>
              <a:buFont typeface="Arial"/>
              <a:buNone/>
            </a:pPr>
            <a:r>
              <a:rPr b="0" i="1" lang="en" sz="900" u="none" cap="none" strike="noStrike">
                <a:solidFill>
                  <a:schemeClr val="lt1"/>
                </a:solidFill>
                <a:latin typeface="Arial"/>
                <a:ea typeface="Arial"/>
                <a:cs typeface="Arial"/>
                <a:sym typeface="Arial"/>
              </a:rPr>
              <a:t>© 2018 The Sage Group plc or its licensors. All rights reserved.</a:t>
            </a:r>
            <a:endParaRPr b="0" i="0" sz="1400" u="none" cap="none" strike="noStrike">
              <a:solidFill>
                <a:srgbClr val="000000"/>
              </a:solidFill>
              <a:latin typeface="Arial"/>
              <a:ea typeface="Arial"/>
              <a:cs typeface="Arial"/>
              <a:sym typeface="Arial"/>
            </a:endParaRPr>
          </a:p>
        </p:txBody>
      </p:sp>
      <p:sp>
        <p:nvSpPr>
          <p:cNvPr id="68" name="Google Shape;68;p34"/>
          <p:cNvSpPr txBox="1"/>
          <p:nvPr>
            <p:ph type="title"/>
          </p:nvPr>
        </p:nvSpPr>
        <p:spPr>
          <a:xfrm>
            <a:off x="521369" y="332769"/>
            <a:ext cx="7740000" cy="596196"/>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2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9" name="Google Shape;69;p34"/>
          <p:cNvPicPr preferRelativeResize="0"/>
          <p:nvPr/>
        </p:nvPicPr>
        <p:blipFill rotWithShape="1">
          <a:blip r:embed="rId2">
            <a:alphaModFix/>
          </a:blip>
          <a:srcRect b="0" l="0" r="0" t="0"/>
          <a:stretch/>
        </p:blipFill>
        <p:spPr>
          <a:xfrm>
            <a:off x="8845281" y="416467"/>
            <a:ext cx="2811682" cy="4284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ate blank with title">
  <p:cSld name="Slate blank with title">
    <p:spTree>
      <p:nvGrpSpPr>
        <p:cNvPr id="70" name="Shape 70"/>
        <p:cNvGrpSpPr/>
        <p:nvPr/>
      </p:nvGrpSpPr>
      <p:grpSpPr>
        <a:xfrm>
          <a:off x="0" y="0"/>
          <a:ext cx="0" cy="0"/>
          <a:chOff x="0" y="0"/>
          <a:chExt cx="0" cy="0"/>
        </a:xfrm>
      </p:grpSpPr>
      <p:sp>
        <p:nvSpPr>
          <p:cNvPr id="71" name="Google Shape;71;p35"/>
          <p:cNvSpPr/>
          <p:nvPr/>
        </p:nvSpPr>
        <p:spPr>
          <a:xfrm>
            <a:off x="0" y="0"/>
            <a:ext cx="12188825" cy="6858000"/>
          </a:xfrm>
          <a:prstGeom prst="rect">
            <a:avLst/>
          </a:prstGeom>
          <a:solidFill>
            <a:srgbClr val="003349"/>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75787B"/>
              </a:buClr>
              <a:buSzPts val="3200"/>
              <a:buFont typeface="Arial"/>
              <a:buNone/>
            </a:pPr>
            <a:r>
              <a:t/>
            </a:r>
            <a:endParaRPr b="0" i="1" sz="3200" u="none" cap="none" strike="noStrike">
              <a:solidFill>
                <a:srgbClr val="00DC00"/>
              </a:solidFill>
              <a:latin typeface="Arial"/>
              <a:ea typeface="Arial"/>
              <a:cs typeface="Arial"/>
              <a:sym typeface="Arial"/>
            </a:endParaRPr>
          </a:p>
        </p:txBody>
      </p:sp>
      <p:sp>
        <p:nvSpPr>
          <p:cNvPr id="72" name="Google Shape;72;p35"/>
          <p:cNvSpPr txBox="1"/>
          <p:nvPr>
            <p:ph idx="10" type="dt"/>
          </p:nvPr>
        </p:nvSpPr>
        <p:spPr>
          <a:xfrm>
            <a:off x="526703" y="6356350"/>
            <a:ext cx="27416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1200"/>
              <a:buFont typeface="Arial"/>
              <a:buNone/>
              <a:defRPr b="0" i="0" sz="1200">
                <a:solidFill>
                  <a:schemeClr val="lt1"/>
                </a:solidFill>
                <a:latin typeface="Arial"/>
                <a:ea typeface="Arial"/>
                <a:cs typeface="Arial"/>
                <a:sym typeface="Arial"/>
              </a:defRPr>
            </a:lvl1pPr>
            <a:lvl2pPr lvl="1" algn="ctr">
              <a:lnSpc>
                <a:spcPct val="100000"/>
              </a:lnSpc>
              <a:spcBef>
                <a:spcPts val="0"/>
              </a:spcBef>
              <a:spcAft>
                <a:spcPts val="0"/>
              </a:spcAft>
              <a:buClr>
                <a:srgbClr val="75787B"/>
              </a:buClr>
              <a:buSzPts val="1800"/>
              <a:buNone/>
              <a:defRPr/>
            </a:lvl2pPr>
            <a:lvl3pPr lvl="2" algn="ctr">
              <a:lnSpc>
                <a:spcPct val="100000"/>
              </a:lnSpc>
              <a:spcBef>
                <a:spcPts val="0"/>
              </a:spcBef>
              <a:spcAft>
                <a:spcPts val="0"/>
              </a:spcAft>
              <a:buClr>
                <a:srgbClr val="75787B"/>
              </a:buClr>
              <a:buSzPts val="1800"/>
              <a:buNone/>
              <a:defRPr/>
            </a:lvl3pPr>
            <a:lvl4pPr lvl="3" algn="ctr">
              <a:lnSpc>
                <a:spcPct val="100000"/>
              </a:lnSpc>
              <a:spcBef>
                <a:spcPts val="0"/>
              </a:spcBef>
              <a:spcAft>
                <a:spcPts val="0"/>
              </a:spcAft>
              <a:buClr>
                <a:srgbClr val="75787B"/>
              </a:buClr>
              <a:buSzPts val="1800"/>
              <a:buNone/>
              <a:defRPr/>
            </a:lvl4pPr>
            <a:lvl5pPr lvl="4" algn="ctr">
              <a:lnSpc>
                <a:spcPct val="100000"/>
              </a:lnSpc>
              <a:spcBef>
                <a:spcPts val="0"/>
              </a:spcBef>
              <a:spcAft>
                <a:spcPts val="0"/>
              </a:spcAft>
              <a:buClr>
                <a:srgbClr val="75787B"/>
              </a:buClr>
              <a:buSzPts val="1800"/>
              <a:buNone/>
              <a:defRPr/>
            </a:lvl5pPr>
            <a:lvl6pPr lvl="5" algn="ctr">
              <a:lnSpc>
                <a:spcPct val="100000"/>
              </a:lnSpc>
              <a:spcBef>
                <a:spcPts val="0"/>
              </a:spcBef>
              <a:spcAft>
                <a:spcPts val="0"/>
              </a:spcAft>
              <a:buClr>
                <a:srgbClr val="75787B"/>
              </a:buClr>
              <a:buSzPts val="1800"/>
              <a:buNone/>
              <a:defRPr/>
            </a:lvl6pPr>
            <a:lvl7pPr lvl="6" algn="ctr">
              <a:lnSpc>
                <a:spcPct val="100000"/>
              </a:lnSpc>
              <a:spcBef>
                <a:spcPts val="0"/>
              </a:spcBef>
              <a:spcAft>
                <a:spcPts val="0"/>
              </a:spcAft>
              <a:buClr>
                <a:srgbClr val="75787B"/>
              </a:buClr>
              <a:buSzPts val="1800"/>
              <a:buNone/>
              <a:defRPr/>
            </a:lvl7pPr>
            <a:lvl8pPr lvl="7" algn="ctr">
              <a:lnSpc>
                <a:spcPct val="100000"/>
              </a:lnSpc>
              <a:spcBef>
                <a:spcPts val="0"/>
              </a:spcBef>
              <a:spcAft>
                <a:spcPts val="0"/>
              </a:spcAft>
              <a:buClr>
                <a:srgbClr val="75787B"/>
              </a:buClr>
              <a:buSzPts val="1800"/>
              <a:buNone/>
              <a:defRPr/>
            </a:lvl8pPr>
            <a:lvl9pPr lvl="8" algn="ctr">
              <a:lnSpc>
                <a:spcPct val="100000"/>
              </a:lnSpc>
              <a:spcBef>
                <a:spcPts val="0"/>
              </a:spcBef>
              <a:spcAft>
                <a:spcPts val="0"/>
              </a:spcAft>
              <a:buClr>
                <a:srgbClr val="75787B"/>
              </a:buClr>
              <a:buSzPts val="1800"/>
              <a:buNone/>
              <a:defRPr/>
            </a:lvl9pPr>
          </a:lstStyle>
          <a:p/>
        </p:txBody>
      </p:sp>
      <p:sp>
        <p:nvSpPr>
          <p:cNvPr id="73" name="Google Shape;73;p35"/>
          <p:cNvSpPr txBox="1"/>
          <p:nvPr>
            <p:ph idx="12" type="sldNum"/>
          </p:nvPr>
        </p:nvSpPr>
        <p:spPr>
          <a:xfrm>
            <a:off x="8880316" y="6356350"/>
            <a:ext cx="2741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35"/>
          <p:cNvSpPr txBox="1"/>
          <p:nvPr/>
        </p:nvSpPr>
        <p:spPr>
          <a:xfrm>
            <a:off x="3685077" y="6452685"/>
            <a:ext cx="4778478"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900"/>
              <a:buFont typeface="Arial"/>
              <a:buNone/>
            </a:pPr>
            <a:r>
              <a:rPr b="0" i="1" lang="en" sz="900" u="none" cap="none" strike="noStrike">
                <a:solidFill>
                  <a:schemeClr val="lt1"/>
                </a:solidFill>
                <a:latin typeface="Arial"/>
                <a:ea typeface="Arial"/>
                <a:cs typeface="Arial"/>
                <a:sym typeface="Arial"/>
              </a:rPr>
              <a:t>© 2018 The Sage Group plc or its licensors. All rights reserved.</a:t>
            </a:r>
            <a:endParaRPr b="0" i="0" sz="1400" u="none" cap="none" strike="noStrike">
              <a:solidFill>
                <a:srgbClr val="000000"/>
              </a:solidFill>
              <a:latin typeface="Arial"/>
              <a:ea typeface="Arial"/>
              <a:cs typeface="Arial"/>
              <a:sym typeface="Arial"/>
            </a:endParaRPr>
          </a:p>
        </p:txBody>
      </p:sp>
      <p:sp>
        <p:nvSpPr>
          <p:cNvPr id="75" name="Google Shape;75;p35"/>
          <p:cNvSpPr txBox="1"/>
          <p:nvPr>
            <p:ph type="title"/>
          </p:nvPr>
        </p:nvSpPr>
        <p:spPr>
          <a:xfrm>
            <a:off x="521369" y="332769"/>
            <a:ext cx="7740000" cy="596196"/>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2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76" name="Google Shape;76;p35"/>
          <p:cNvPicPr preferRelativeResize="0"/>
          <p:nvPr/>
        </p:nvPicPr>
        <p:blipFill rotWithShape="1">
          <a:blip r:embed="rId2">
            <a:alphaModFix/>
          </a:blip>
          <a:srcRect b="0" l="0" r="0" t="0"/>
          <a:stretch/>
        </p:blipFill>
        <p:spPr>
          <a:xfrm>
            <a:off x="8845281" y="416467"/>
            <a:ext cx="2811682" cy="4284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2 column layout " showMasterSp="0">
  <p:cSld name="1_2 column layout ">
    <p:bg>
      <p:bgPr>
        <a:solidFill>
          <a:schemeClr val="dk2"/>
        </a:solidFill>
      </p:bgPr>
    </p:bg>
    <p:spTree>
      <p:nvGrpSpPr>
        <p:cNvPr id="77" name="Shape 77"/>
        <p:cNvGrpSpPr/>
        <p:nvPr/>
      </p:nvGrpSpPr>
      <p:grpSpPr>
        <a:xfrm>
          <a:off x="0" y="0"/>
          <a:ext cx="0" cy="0"/>
          <a:chOff x="0" y="0"/>
          <a:chExt cx="0" cy="0"/>
        </a:xfrm>
      </p:grpSpPr>
      <p:sp>
        <p:nvSpPr>
          <p:cNvPr id="78" name="Google Shape;78;p36"/>
          <p:cNvSpPr txBox="1"/>
          <p:nvPr>
            <p:ph idx="10" type="dt"/>
          </p:nvPr>
        </p:nvSpPr>
        <p:spPr>
          <a:xfrm>
            <a:off x="526703" y="6356350"/>
            <a:ext cx="27416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1200"/>
              <a:buFont typeface="Arial"/>
              <a:buNone/>
              <a:defRPr b="0" i="0" sz="1200">
                <a:solidFill>
                  <a:schemeClr val="lt1"/>
                </a:solidFill>
                <a:latin typeface="Arial"/>
                <a:ea typeface="Arial"/>
                <a:cs typeface="Arial"/>
                <a:sym typeface="Arial"/>
              </a:defRPr>
            </a:lvl1pPr>
            <a:lvl2pPr lvl="1" algn="ctr">
              <a:lnSpc>
                <a:spcPct val="100000"/>
              </a:lnSpc>
              <a:spcBef>
                <a:spcPts val="0"/>
              </a:spcBef>
              <a:spcAft>
                <a:spcPts val="0"/>
              </a:spcAft>
              <a:buClr>
                <a:srgbClr val="75787B"/>
              </a:buClr>
              <a:buSzPts val="1800"/>
              <a:buNone/>
              <a:defRPr/>
            </a:lvl2pPr>
            <a:lvl3pPr lvl="2" algn="ctr">
              <a:lnSpc>
                <a:spcPct val="100000"/>
              </a:lnSpc>
              <a:spcBef>
                <a:spcPts val="0"/>
              </a:spcBef>
              <a:spcAft>
                <a:spcPts val="0"/>
              </a:spcAft>
              <a:buClr>
                <a:srgbClr val="75787B"/>
              </a:buClr>
              <a:buSzPts val="1800"/>
              <a:buNone/>
              <a:defRPr/>
            </a:lvl3pPr>
            <a:lvl4pPr lvl="3" algn="ctr">
              <a:lnSpc>
                <a:spcPct val="100000"/>
              </a:lnSpc>
              <a:spcBef>
                <a:spcPts val="0"/>
              </a:spcBef>
              <a:spcAft>
                <a:spcPts val="0"/>
              </a:spcAft>
              <a:buClr>
                <a:srgbClr val="75787B"/>
              </a:buClr>
              <a:buSzPts val="1800"/>
              <a:buNone/>
              <a:defRPr/>
            </a:lvl4pPr>
            <a:lvl5pPr lvl="4" algn="ctr">
              <a:lnSpc>
                <a:spcPct val="100000"/>
              </a:lnSpc>
              <a:spcBef>
                <a:spcPts val="0"/>
              </a:spcBef>
              <a:spcAft>
                <a:spcPts val="0"/>
              </a:spcAft>
              <a:buClr>
                <a:srgbClr val="75787B"/>
              </a:buClr>
              <a:buSzPts val="1800"/>
              <a:buNone/>
              <a:defRPr/>
            </a:lvl5pPr>
            <a:lvl6pPr lvl="5" algn="ctr">
              <a:lnSpc>
                <a:spcPct val="100000"/>
              </a:lnSpc>
              <a:spcBef>
                <a:spcPts val="0"/>
              </a:spcBef>
              <a:spcAft>
                <a:spcPts val="0"/>
              </a:spcAft>
              <a:buClr>
                <a:srgbClr val="75787B"/>
              </a:buClr>
              <a:buSzPts val="1800"/>
              <a:buNone/>
              <a:defRPr/>
            </a:lvl6pPr>
            <a:lvl7pPr lvl="6" algn="ctr">
              <a:lnSpc>
                <a:spcPct val="100000"/>
              </a:lnSpc>
              <a:spcBef>
                <a:spcPts val="0"/>
              </a:spcBef>
              <a:spcAft>
                <a:spcPts val="0"/>
              </a:spcAft>
              <a:buClr>
                <a:srgbClr val="75787B"/>
              </a:buClr>
              <a:buSzPts val="1800"/>
              <a:buNone/>
              <a:defRPr/>
            </a:lvl7pPr>
            <a:lvl8pPr lvl="7" algn="ctr">
              <a:lnSpc>
                <a:spcPct val="100000"/>
              </a:lnSpc>
              <a:spcBef>
                <a:spcPts val="0"/>
              </a:spcBef>
              <a:spcAft>
                <a:spcPts val="0"/>
              </a:spcAft>
              <a:buClr>
                <a:srgbClr val="75787B"/>
              </a:buClr>
              <a:buSzPts val="1800"/>
              <a:buNone/>
              <a:defRPr/>
            </a:lvl8pPr>
            <a:lvl9pPr lvl="8" algn="ctr">
              <a:lnSpc>
                <a:spcPct val="100000"/>
              </a:lnSpc>
              <a:spcBef>
                <a:spcPts val="0"/>
              </a:spcBef>
              <a:spcAft>
                <a:spcPts val="0"/>
              </a:spcAft>
              <a:buClr>
                <a:srgbClr val="75787B"/>
              </a:buClr>
              <a:buSzPts val="1800"/>
              <a:buNone/>
              <a:defRPr/>
            </a:lvl9pPr>
          </a:lstStyle>
          <a:p/>
        </p:txBody>
      </p:sp>
      <p:sp>
        <p:nvSpPr>
          <p:cNvPr id="79" name="Google Shape;79;p36"/>
          <p:cNvSpPr txBox="1"/>
          <p:nvPr>
            <p:ph idx="12" type="sldNum"/>
          </p:nvPr>
        </p:nvSpPr>
        <p:spPr>
          <a:xfrm>
            <a:off x="8880316" y="6356350"/>
            <a:ext cx="2741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0" name="Google Shape;80;p36"/>
          <p:cNvSpPr txBox="1"/>
          <p:nvPr>
            <p:ph idx="1" type="body"/>
          </p:nvPr>
        </p:nvSpPr>
        <p:spPr>
          <a:xfrm>
            <a:off x="521370" y="1485900"/>
            <a:ext cx="5352305" cy="4420048"/>
          </a:xfrm>
          <a:prstGeom prst="rect">
            <a:avLst/>
          </a:prstGeom>
          <a:noFill/>
          <a:ln>
            <a:noFill/>
          </a:ln>
        </p:spPr>
        <p:txBody>
          <a:bodyPr anchorCtr="0" anchor="t" bIns="0" lIns="0" spcFirstLastPara="1" rIns="0" wrap="square" tIns="45700">
            <a:noAutofit/>
          </a:bodyPr>
          <a:lstStyle>
            <a:lvl1pPr indent="-228600" lvl="0" marL="457200" algn="l">
              <a:lnSpc>
                <a:spcPct val="100000"/>
              </a:lnSpc>
              <a:spcBef>
                <a:spcPts val="1200"/>
              </a:spcBef>
              <a:spcAft>
                <a:spcPts val="0"/>
              </a:spcAft>
              <a:buClr>
                <a:schemeClr val="lt1"/>
              </a:buClr>
              <a:buSzPts val="2200"/>
              <a:buNone/>
              <a:defRPr>
                <a:solidFill>
                  <a:schemeClr val="lt1"/>
                </a:solidFill>
              </a:defRPr>
            </a:lvl1pPr>
            <a:lvl2pPr indent="-342900" lvl="1" marL="914400" algn="l">
              <a:lnSpc>
                <a:spcPct val="100000"/>
              </a:lnSpc>
              <a:spcBef>
                <a:spcPts val="1200"/>
              </a:spcBef>
              <a:spcAft>
                <a:spcPts val="0"/>
              </a:spcAft>
              <a:buClr>
                <a:srgbClr val="75787B"/>
              </a:buClr>
              <a:buSzPts val="1800"/>
              <a:buChar char="•"/>
              <a:defRPr/>
            </a:lvl2pPr>
            <a:lvl3pPr indent="-342900" lvl="2" marL="1371600" algn="l">
              <a:lnSpc>
                <a:spcPct val="100000"/>
              </a:lnSpc>
              <a:spcBef>
                <a:spcPts val="1200"/>
              </a:spcBef>
              <a:spcAft>
                <a:spcPts val="0"/>
              </a:spcAft>
              <a:buClr>
                <a:srgbClr val="75787B"/>
              </a:buClr>
              <a:buSzPts val="1800"/>
              <a:buChar char="–"/>
              <a:defRPr/>
            </a:lvl3pPr>
            <a:lvl4pPr indent="-342900" lvl="3" marL="1828800" algn="l">
              <a:lnSpc>
                <a:spcPct val="100000"/>
              </a:lnSpc>
              <a:spcBef>
                <a:spcPts val="1200"/>
              </a:spcBef>
              <a:spcAft>
                <a:spcPts val="0"/>
              </a:spcAft>
              <a:buClr>
                <a:srgbClr val="75787B"/>
              </a:buClr>
              <a:buSzPts val="1800"/>
              <a:buChar char="•"/>
              <a:defRPr/>
            </a:lvl4pPr>
            <a:lvl5pPr indent="-342900" lvl="4" marL="2286000" algn="l">
              <a:lnSpc>
                <a:spcPct val="100000"/>
              </a:lnSpc>
              <a:spcBef>
                <a:spcPts val="1200"/>
              </a:spcBef>
              <a:spcAft>
                <a:spcPts val="0"/>
              </a:spcAft>
              <a:buClr>
                <a:srgbClr val="75787B"/>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36"/>
          <p:cNvSpPr txBox="1"/>
          <p:nvPr>
            <p:ph idx="2" type="body"/>
          </p:nvPr>
        </p:nvSpPr>
        <p:spPr>
          <a:xfrm>
            <a:off x="6246232" y="1485900"/>
            <a:ext cx="5352305" cy="4420048"/>
          </a:xfrm>
          <a:prstGeom prst="rect">
            <a:avLst/>
          </a:prstGeom>
          <a:noFill/>
          <a:ln>
            <a:noFill/>
          </a:ln>
        </p:spPr>
        <p:txBody>
          <a:bodyPr anchorCtr="0" anchor="t" bIns="0" lIns="0" spcFirstLastPara="1" rIns="0" wrap="square" tIns="45700">
            <a:noAutofit/>
          </a:bodyPr>
          <a:lstStyle>
            <a:lvl1pPr indent="-228600" lvl="0" marL="457200" algn="l">
              <a:lnSpc>
                <a:spcPct val="100000"/>
              </a:lnSpc>
              <a:spcBef>
                <a:spcPts val="1200"/>
              </a:spcBef>
              <a:spcAft>
                <a:spcPts val="0"/>
              </a:spcAft>
              <a:buClr>
                <a:schemeClr val="lt1"/>
              </a:buClr>
              <a:buSzPts val="2200"/>
              <a:buNone/>
              <a:defRPr>
                <a:solidFill>
                  <a:schemeClr val="lt1"/>
                </a:solidFill>
              </a:defRPr>
            </a:lvl1pPr>
            <a:lvl2pPr indent="-342900" lvl="1" marL="914400" algn="l">
              <a:lnSpc>
                <a:spcPct val="100000"/>
              </a:lnSpc>
              <a:spcBef>
                <a:spcPts val="1200"/>
              </a:spcBef>
              <a:spcAft>
                <a:spcPts val="0"/>
              </a:spcAft>
              <a:buClr>
                <a:srgbClr val="75787B"/>
              </a:buClr>
              <a:buSzPts val="1800"/>
              <a:buChar char="•"/>
              <a:defRPr/>
            </a:lvl2pPr>
            <a:lvl3pPr indent="-342900" lvl="2" marL="1371600" algn="l">
              <a:lnSpc>
                <a:spcPct val="100000"/>
              </a:lnSpc>
              <a:spcBef>
                <a:spcPts val="1200"/>
              </a:spcBef>
              <a:spcAft>
                <a:spcPts val="0"/>
              </a:spcAft>
              <a:buClr>
                <a:srgbClr val="75787B"/>
              </a:buClr>
              <a:buSzPts val="1800"/>
              <a:buChar char="–"/>
              <a:defRPr/>
            </a:lvl3pPr>
            <a:lvl4pPr indent="-342900" lvl="3" marL="1828800" algn="l">
              <a:lnSpc>
                <a:spcPct val="100000"/>
              </a:lnSpc>
              <a:spcBef>
                <a:spcPts val="1200"/>
              </a:spcBef>
              <a:spcAft>
                <a:spcPts val="0"/>
              </a:spcAft>
              <a:buClr>
                <a:srgbClr val="75787B"/>
              </a:buClr>
              <a:buSzPts val="1800"/>
              <a:buChar char="•"/>
              <a:defRPr/>
            </a:lvl4pPr>
            <a:lvl5pPr indent="-342900" lvl="4" marL="2286000" algn="l">
              <a:lnSpc>
                <a:spcPct val="100000"/>
              </a:lnSpc>
              <a:spcBef>
                <a:spcPts val="1200"/>
              </a:spcBef>
              <a:spcAft>
                <a:spcPts val="0"/>
              </a:spcAft>
              <a:buClr>
                <a:srgbClr val="75787B"/>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 name="Google Shape;82;p36"/>
          <p:cNvSpPr txBox="1"/>
          <p:nvPr/>
        </p:nvSpPr>
        <p:spPr>
          <a:xfrm>
            <a:off x="3685077" y="6452685"/>
            <a:ext cx="4778478"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900"/>
              <a:buFont typeface="Arial"/>
              <a:buNone/>
            </a:pPr>
            <a:r>
              <a:rPr b="0" i="1" lang="en" sz="900" u="none" cap="none" strike="noStrike">
                <a:solidFill>
                  <a:schemeClr val="lt1"/>
                </a:solidFill>
                <a:latin typeface="Arial"/>
                <a:ea typeface="Arial"/>
                <a:cs typeface="Arial"/>
                <a:sym typeface="Arial"/>
              </a:rPr>
              <a:t>© 2018 The Sage Group plc or its licensors. All rights reserved.</a:t>
            </a:r>
            <a:endParaRPr b="0" i="0" sz="1400" u="none" cap="none" strike="noStrike">
              <a:solidFill>
                <a:srgbClr val="000000"/>
              </a:solidFill>
              <a:latin typeface="Arial"/>
              <a:ea typeface="Arial"/>
              <a:cs typeface="Arial"/>
              <a:sym typeface="Arial"/>
            </a:endParaRPr>
          </a:p>
        </p:txBody>
      </p:sp>
      <p:sp>
        <p:nvSpPr>
          <p:cNvPr id="83" name="Google Shape;83;p36"/>
          <p:cNvSpPr txBox="1"/>
          <p:nvPr>
            <p:ph type="title"/>
          </p:nvPr>
        </p:nvSpPr>
        <p:spPr>
          <a:xfrm>
            <a:off x="521369" y="332769"/>
            <a:ext cx="7740000" cy="596196"/>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2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84" name="Google Shape;84;p36"/>
          <p:cNvPicPr preferRelativeResize="0"/>
          <p:nvPr/>
        </p:nvPicPr>
        <p:blipFill rotWithShape="1">
          <a:blip r:embed="rId2">
            <a:alphaModFix/>
          </a:blip>
          <a:srcRect b="0" l="0" r="0" t="0"/>
          <a:stretch/>
        </p:blipFill>
        <p:spPr>
          <a:xfrm>
            <a:off x="8845281" y="416467"/>
            <a:ext cx="2811682" cy="4284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ate blank">
  <p:cSld name="Slate blank">
    <p:spTree>
      <p:nvGrpSpPr>
        <p:cNvPr id="85" name="Shape 85"/>
        <p:cNvGrpSpPr/>
        <p:nvPr/>
      </p:nvGrpSpPr>
      <p:grpSpPr>
        <a:xfrm>
          <a:off x="0" y="0"/>
          <a:ext cx="0" cy="0"/>
          <a:chOff x="0" y="0"/>
          <a:chExt cx="0" cy="0"/>
        </a:xfrm>
      </p:grpSpPr>
      <p:sp>
        <p:nvSpPr>
          <p:cNvPr id="86" name="Google Shape;86;p37"/>
          <p:cNvSpPr/>
          <p:nvPr/>
        </p:nvSpPr>
        <p:spPr>
          <a:xfrm>
            <a:off x="0" y="0"/>
            <a:ext cx="12188825" cy="6858000"/>
          </a:xfrm>
          <a:prstGeom prst="rect">
            <a:avLst/>
          </a:prstGeom>
          <a:solidFill>
            <a:srgbClr val="003349"/>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75787B"/>
              </a:buClr>
              <a:buSzPts val="3200"/>
              <a:buFont typeface="Arial"/>
              <a:buNone/>
            </a:pPr>
            <a:r>
              <a:t/>
            </a:r>
            <a:endParaRPr b="0" i="1" sz="3200" u="none" cap="none" strike="noStrike">
              <a:solidFill>
                <a:srgbClr val="00DC00"/>
              </a:solidFill>
              <a:latin typeface="Arial"/>
              <a:ea typeface="Arial"/>
              <a:cs typeface="Arial"/>
              <a:sym typeface="Arial"/>
            </a:endParaRPr>
          </a:p>
        </p:txBody>
      </p:sp>
      <p:sp>
        <p:nvSpPr>
          <p:cNvPr id="87" name="Google Shape;87;p37"/>
          <p:cNvSpPr txBox="1"/>
          <p:nvPr>
            <p:ph idx="10" type="dt"/>
          </p:nvPr>
        </p:nvSpPr>
        <p:spPr>
          <a:xfrm>
            <a:off x="526703" y="6356350"/>
            <a:ext cx="27416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1200"/>
              <a:buFont typeface="Arial"/>
              <a:buNone/>
              <a:defRPr b="0" i="0" sz="1200">
                <a:solidFill>
                  <a:schemeClr val="lt1"/>
                </a:solidFill>
                <a:latin typeface="Arial"/>
                <a:ea typeface="Arial"/>
                <a:cs typeface="Arial"/>
                <a:sym typeface="Arial"/>
              </a:defRPr>
            </a:lvl1pPr>
            <a:lvl2pPr lvl="1" algn="ctr">
              <a:lnSpc>
                <a:spcPct val="100000"/>
              </a:lnSpc>
              <a:spcBef>
                <a:spcPts val="0"/>
              </a:spcBef>
              <a:spcAft>
                <a:spcPts val="0"/>
              </a:spcAft>
              <a:buClr>
                <a:srgbClr val="75787B"/>
              </a:buClr>
              <a:buSzPts val="1800"/>
              <a:buNone/>
              <a:defRPr/>
            </a:lvl2pPr>
            <a:lvl3pPr lvl="2" algn="ctr">
              <a:lnSpc>
                <a:spcPct val="100000"/>
              </a:lnSpc>
              <a:spcBef>
                <a:spcPts val="0"/>
              </a:spcBef>
              <a:spcAft>
                <a:spcPts val="0"/>
              </a:spcAft>
              <a:buClr>
                <a:srgbClr val="75787B"/>
              </a:buClr>
              <a:buSzPts val="1800"/>
              <a:buNone/>
              <a:defRPr/>
            </a:lvl3pPr>
            <a:lvl4pPr lvl="3" algn="ctr">
              <a:lnSpc>
                <a:spcPct val="100000"/>
              </a:lnSpc>
              <a:spcBef>
                <a:spcPts val="0"/>
              </a:spcBef>
              <a:spcAft>
                <a:spcPts val="0"/>
              </a:spcAft>
              <a:buClr>
                <a:srgbClr val="75787B"/>
              </a:buClr>
              <a:buSzPts val="1800"/>
              <a:buNone/>
              <a:defRPr/>
            </a:lvl4pPr>
            <a:lvl5pPr lvl="4" algn="ctr">
              <a:lnSpc>
                <a:spcPct val="100000"/>
              </a:lnSpc>
              <a:spcBef>
                <a:spcPts val="0"/>
              </a:spcBef>
              <a:spcAft>
                <a:spcPts val="0"/>
              </a:spcAft>
              <a:buClr>
                <a:srgbClr val="75787B"/>
              </a:buClr>
              <a:buSzPts val="1800"/>
              <a:buNone/>
              <a:defRPr/>
            </a:lvl5pPr>
            <a:lvl6pPr lvl="5" algn="ctr">
              <a:lnSpc>
                <a:spcPct val="100000"/>
              </a:lnSpc>
              <a:spcBef>
                <a:spcPts val="0"/>
              </a:spcBef>
              <a:spcAft>
                <a:spcPts val="0"/>
              </a:spcAft>
              <a:buClr>
                <a:srgbClr val="75787B"/>
              </a:buClr>
              <a:buSzPts val="1800"/>
              <a:buNone/>
              <a:defRPr/>
            </a:lvl6pPr>
            <a:lvl7pPr lvl="6" algn="ctr">
              <a:lnSpc>
                <a:spcPct val="100000"/>
              </a:lnSpc>
              <a:spcBef>
                <a:spcPts val="0"/>
              </a:spcBef>
              <a:spcAft>
                <a:spcPts val="0"/>
              </a:spcAft>
              <a:buClr>
                <a:srgbClr val="75787B"/>
              </a:buClr>
              <a:buSzPts val="1800"/>
              <a:buNone/>
              <a:defRPr/>
            </a:lvl7pPr>
            <a:lvl8pPr lvl="7" algn="ctr">
              <a:lnSpc>
                <a:spcPct val="100000"/>
              </a:lnSpc>
              <a:spcBef>
                <a:spcPts val="0"/>
              </a:spcBef>
              <a:spcAft>
                <a:spcPts val="0"/>
              </a:spcAft>
              <a:buClr>
                <a:srgbClr val="75787B"/>
              </a:buClr>
              <a:buSzPts val="1800"/>
              <a:buNone/>
              <a:defRPr/>
            </a:lvl8pPr>
            <a:lvl9pPr lvl="8" algn="ctr">
              <a:lnSpc>
                <a:spcPct val="100000"/>
              </a:lnSpc>
              <a:spcBef>
                <a:spcPts val="0"/>
              </a:spcBef>
              <a:spcAft>
                <a:spcPts val="0"/>
              </a:spcAft>
              <a:buClr>
                <a:srgbClr val="75787B"/>
              </a:buClr>
              <a:buSzPts val="1800"/>
              <a:buNone/>
              <a:defRPr/>
            </a:lvl9pPr>
          </a:lstStyle>
          <a:p/>
        </p:txBody>
      </p:sp>
      <p:sp>
        <p:nvSpPr>
          <p:cNvPr id="88" name="Google Shape;88;p37"/>
          <p:cNvSpPr txBox="1"/>
          <p:nvPr>
            <p:ph idx="12" type="sldNum"/>
          </p:nvPr>
        </p:nvSpPr>
        <p:spPr>
          <a:xfrm>
            <a:off x="8880316" y="6356350"/>
            <a:ext cx="2741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37"/>
          <p:cNvSpPr txBox="1"/>
          <p:nvPr/>
        </p:nvSpPr>
        <p:spPr>
          <a:xfrm>
            <a:off x="3685077" y="6452685"/>
            <a:ext cx="4778478"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900"/>
              <a:buFont typeface="Arial"/>
              <a:buNone/>
            </a:pPr>
            <a:r>
              <a:rPr b="0" i="1" lang="en" sz="900" u="none" cap="none" strike="noStrike">
                <a:solidFill>
                  <a:schemeClr val="lt1"/>
                </a:solidFill>
                <a:latin typeface="Arial"/>
                <a:ea typeface="Arial"/>
                <a:cs typeface="Arial"/>
                <a:sym typeface="Arial"/>
              </a:rPr>
              <a:t>© 2018 The Sage Group plc or its licensors. All rights reserved.</a:t>
            </a:r>
            <a:endParaRPr b="0" i="0" sz="1400" u="none" cap="none" strike="noStrike">
              <a:solidFill>
                <a:srgbClr val="000000"/>
              </a:solidFill>
              <a:latin typeface="Arial"/>
              <a:ea typeface="Arial"/>
              <a:cs typeface="Arial"/>
              <a:sym typeface="Arial"/>
            </a:endParaRPr>
          </a:p>
        </p:txBody>
      </p:sp>
      <p:pic>
        <p:nvPicPr>
          <p:cNvPr id="90" name="Google Shape;90;p37"/>
          <p:cNvPicPr preferRelativeResize="0"/>
          <p:nvPr/>
        </p:nvPicPr>
        <p:blipFill rotWithShape="1">
          <a:blip r:embed="rId2">
            <a:alphaModFix/>
          </a:blip>
          <a:srcRect b="0" l="0" r="0" t="0"/>
          <a:stretch/>
        </p:blipFill>
        <p:spPr>
          <a:xfrm>
            <a:off x="8845281" y="416467"/>
            <a:ext cx="2811682" cy="4284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nd right quote">
  <p:cSld name="Image and right quote">
    <p:spTree>
      <p:nvGrpSpPr>
        <p:cNvPr id="91" name="Shape 91"/>
        <p:cNvGrpSpPr/>
        <p:nvPr/>
      </p:nvGrpSpPr>
      <p:grpSpPr>
        <a:xfrm>
          <a:off x="0" y="0"/>
          <a:ext cx="0" cy="0"/>
          <a:chOff x="0" y="0"/>
          <a:chExt cx="0" cy="0"/>
        </a:xfrm>
      </p:grpSpPr>
      <p:sp>
        <p:nvSpPr>
          <p:cNvPr id="92" name="Google Shape;92;p38"/>
          <p:cNvSpPr/>
          <p:nvPr>
            <p:ph idx="2" type="pic"/>
          </p:nvPr>
        </p:nvSpPr>
        <p:spPr>
          <a:xfrm>
            <a:off x="0" y="1227382"/>
            <a:ext cx="5972175" cy="5000381"/>
          </a:xfrm>
          <a:prstGeom prst="rect">
            <a:avLst/>
          </a:prstGeom>
          <a:noFill/>
          <a:ln>
            <a:noFill/>
          </a:ln>
        </p:spPr>
        <p:txBody>
          <a:bodyPr anchorCtr="0" anchor="t" bIns="0" lIns="0" spcFirstLastPara="1" rIns="0" wrap="square" tIns="45700">
            <a:noAutofit/>
          </a:bodyPr>
          <a:lstStyle>
            <a:lvl1pPr lvl="0" marR="0" rtl="0" algn="l">
              <a:lnSpc>
                <a:spcPct val="100000"/>
              </a:lnSpc>
              <a:spcBef>
                <a:spcPts val="1200"/>
              </a:spcBef>
              <a:spcAft>
                <a:spcPts val="0"/>
              </a:spcAft>
              <a:buClr>
                <a:srgbClr val="75787B"/>
              </a:buClr>
              <a:buSzPts val="2200"/>
              <a:buFont typeface="Arial"/>
              <a:buNone/>
              <a:defRPr b="0" i="0" sz="2200" u="none" cap="none" strike="noStrike">
                <a:solidFill>
                  <a:srgbClr val="75787B"/>
                </a:solidFill>
                <a:latin typeface="Arial"/>
                <a:ea typeface="Arial"/>
                <a:cs typeface="Arial"/>
                <a:sym typeface="Arial"/>
              </a:defRPr>
            </a:lvl1pPr>
            <a:lvl2pPr lvl="1"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2pPr>
            <a:lvl3pPr lvl="2"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3pPr>
            <a:lvl4pPr lvl="3"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4pPr>
            <a:lvl5pPr lvl="4"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5pPr>
            <a:lvl6pPr lvl="5"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6pPr>
            <a:lvl7pPr lvl="6"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7pPr>
            <a:lvl8pPr lvl="7"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8pPr>
            <a:lvl9pPr lvl="8"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9pPr>
          </a:lstStyle>
          <a:p/>
        </p:txBody>
      </p:sp>
      <p:sp>
        <p:nvSpPr>
          <p:cNvPr id="93" name="Google Shape;93;p38"/>
          <p:cNvSpPr txBox="1"/>
          <p:nvPr>
            <p:ph idx="1" type="body"/>
          </p:nvPr>
        </p:nvSpPr>
        <p:spPr>
          <a:xfrm>
            <a:off x="6648450" y="1485900"/>
            <a:ext cx="4979987" cy="4737099"/>
          </a:xfrm>
          <a:prstGeom prst="rect">
            <a:avLst/>
          </a:prstGeom>
          <a:noFill/>
          <a:ln>
            <a:noFill/>
          </a:ln>
        </p:spPr>
        <p:txBody>
          <a:bodyPr anchorCtr="0" anchor="t" bIns="0" lIns="0" spcFirstLastPara="1" rIns="0" wrap="square" tIns="45700">
            <a:noAutofit/>
          </a:bodyPr>
          <a:lstStyle>
            <a:lvl1pPr indent="-228600" lvl="0" marL="457200" algn="l">
              <a:lnSpc>
                <a:spcPct val="100000"/>
              </a:lnSpc>
              <a:spcBef>
                <a:spcPts val="1200"/>
              </a:spcBef>
              <a:spcAft>
                <a:spcPts val="0"/>
              </a:spcAft>
              <a:buClr>
                <a:srgbClr val="8246AF"/>
              </a:buClr>
              <a:buSzPts val="3200"/>
              <a:buNone/>
              <a:defRPr sz="3200">
                <a:solidFill>
                  <a:srgbClr val="8246AF"/>
                </a:solidFill>
              </a:defRPr>
            </a:lvl1pPr>
            <a:lvl2pPr indent="-342900" lvl="1" marL="914400" algn="l">
              <a:lnSpc>
                <a:spcPct val="100000"/>
              </a:lnSpc>
              <a:spcBef>
                <a:spcPts val="1200"/>
              </a:spcBef>
              <a:spcAft>
                <a:spcPts val="0"/>
              </a:spcAft>
              <a:buClr>
                <a:srgbClr val="75787B"/>
              </a:buClr>
              <a:buSzPts val="1800"/>
              <a:buChar char="•"/>
              <a:defRPr/>
            </a:lvl2pPr>
            <a:lvl3pPr indent="-342900" lvl="2" marL="1371600" algn="l">
              <a:lnSpc>
                <a:spcPct val="100000"/>
              </a:lnSpc>
              <a:spcBef>
                <a:spcPts val="1200"/>
              </a:spcBef>
              <a:spcAft>
                <a:spcPts val="0"/>
              </a:spcAft>
              <a:buClr>
                <a:srgbClr val="75787B"/>
              </a:buClr>
              <a:buSzPts val="1800"/>
              <a:buChar char="–"/>
              <a:defRPr/>
            </a:lvl3pPr>
            <a:lvl4pPr indent="-342900" lvl="3" marL="1828800" algn="l">
              <a:lnSpc>
                <a:spcPct val="100000"/>
              </a:lnSpc>
              <a:spcBef>
                <a:spcPts val="1200"/>
              </a:spcBef>
              <a:spcAft>
                <a:spcPts val="0"/>
              </a:spcAft>
              <a:buClr>
                <a:srgbClr val="75787B"/>
              </a:buClr>
              <a:buSzPts val="1800"/>
              <a:buChar char="•"/>
              <a:defRPr/>
            </a:lvl4pPr>
            <a:lvl5pPr indent="-342900" lvl="4" marL="2286000" algn="l">
              <a:lnSpc>
                <a:spcPct val="100000"/>
              </a:lnSpc>
              <a:spcBef>
                <a:spcPts val="1200"/>
              </a:spcBef>
              <a:spcAft>
                <a:spcPts val="0"/>
              </a:spcAft>
              <a:buClr>
                <a:srgbClr val="75787B"/>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4" name="Google Shape;94;p38"/>
          <p:cNvSpPr txBox="1"/>
          <p:nvPr>
            <p:ph idx="10" type="dt"/>
          </p:nvPr>
        </p:nvSpPr>
        <p:spPr>
          <a:xfrm>
            <a:off x="526703" y="6356350"/>
            <a:ext cx="27416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E8A86"/>
              </a:buClr>
              <a:buSzPts val="1200"/>
              <a:buFont typeface="Arial"/>
              <a:buNone/>
              <a:defRPr b="0" i="0" sz="1200">
                <a:solidFill>
                  <a:srgbClr val="8E8A86"/>
                </a:solidFill>
                <a:latin typeface="Arial"/>
                <a:ea typeface="Arial"/>
                <a:cs typeface="Arial"/>
                <a:sym typeface="Arial"/>
              </a:defRPr>
            </a:lvl1pPr>
            <a:lvl2pPr lvl="1" algn="ctr">
              <a:lnSpc>
                <a:spcPct val="100000"/>
              </a:lnSpc>
              <a:spcBef>
                <a:spcPts val="0"/>
              </a:spcBef>
              <a:spcAft>
                <a:spcPts val="0"/>
              </a:spcAft>
              <a:buClr>
                <a:srgbClr val="75787B"/>
              </a:buClr>
              <a:buSzPts val="1800"/>
              <a:buNone/>
              <a:defRPr/>
            </a:lvl2pPr>
            <a:lvl3pPr lvl="2" algn="ctr">
              <a:lnSpc>
                <a:spcPct val="100000"/>
              </a:lnSpc>
              <a:spcBef>
                <a:spcPts val="0"/>
              </a:spcBef>
              <a:spcAft>
                <a:spcPts val="0"/>
              </a:spcAft>
              <a:buClr>
                <a:srgbClr val="75787B"/>
              </a:buClr>
              <a:buSzPts val="1800"/>
              <a:buNone/>
              <a:defRPr/>
            </a:lvl3pPr>
            <a:lvl4pPr lvl="3" algn="ctr">
              <a:lnSpc>
                <a:spcPct val="100000"/>
              </a:lnSpc>
              <a:spcBef>
                <a:spcPts val="0"/>
              </a:spcBef>
              <a:spcAft>
                <a:spcPts val="0"/>
              </a:spcAft>
              <a:buClr>
                <a:srgbClr val="75787B"/>
              </a:buClr>
              <a:buSzPts val="1800"/>
              <a:buNone/>
              <a:defRPr/>
            </a:lvl4pPr>
            <a:lvl5pPr lvl="4" algn="ctr">
              <a:lnSpc>
                <a:spcPct val="100000"/>
              </a:lnSpc>
              <a:spcBef>
                <a:spcPts val="0"/>
              </a:spcBef>
              <a:spcAft>
                <a:spcPts val="0"/>
              </a:spcAft>
              <a:buClr>
                <a:srgbClr val="75787B"/>
              </a:buClr>
              <a:buSzPts val="1800"/>
              <a:buNone/>
              <a:defRPr/>
            </a:lvl5pPr>
            <a:lvl6pPr lvl="5" algn="ctr">
              <a:lnSpc>
                <a:spcPct val="100000"/>
              </a:lnSpc>
              <a:spcBef>
                <a:spcPts val="0"/>
              </a:spcBef>
              <a:spcAft>
                <a:spcPts val="0"/>
              </a:spcAft>
              <a:buClr>
                <a:srgbClr val="75787B"/>
              </a:buClr>
              <a:buSzPts val="1800"/>
              <a:buNone/>
              <a:defRPr/>
            </a:lvl6pPr>
            <a:lvl7pPr lvl="6" algn="ctr">
              <a:lnSpc>
                <a:spcPct val="100000"/>
              </a:lnSpc>
              <a:spcBef>
                <a:spcPts val="0"/>
              </a:spcBef>
              <a:spcAft>
                <a:spcPts val="0"/>
              </a:spcAft>
              <a:buClr>
                <a:srgbClr val="75787B"/>
              </a:buClr>
              <a:buSzPts val="1800"/>
              <a:buNone/>
              <a:defRPr/>
            </a:lvl7pPr>
            <a:lvl8pPr lvl="7" algn="ctr">
              <a:lnSpc>
                <a:spcPct val="100000"/>
              </a:lnSpc>
              <a:spcBef>
                <a:spcPts val="0"/>
              </a:spcBef>
              <a:spcAft>
                <a:spcPts val="0"/>
              </a:spcAft>
              <a:buClr>
                <a:srgbClr val="75787B"/>
              </a:buClr>
              <a:buSzPts val="1800"/>
              <a:buNone/>
              <a:defRPr/>
            </a:lvl8pPr>
            <a:lvl9pPr lvl="8" algn="ctr">
              <a:lnSpc>
                <a:spcPct val="100000"/>
              </a:lnSpc>
              <a:spcBef>
                <a:spcPts val="0"/>
              </a:spcBef>
              <a:spcAft>
                <a:spcPts val="0"/>
              </a:spcAft>
              <a:buClr>
                <a:srgbClr val="75787B"/>
              </a:buClr>
              <a:buSzPts val="1800"/>
              <a:buNone/>
              <a:defRPr/>
            </a:lvl9pPr>
          </a:lstStyle>
          <a:p/>
        </p:txBody>
      </p:sp>
      <p:sp>
        <p:nvSpPr>
          <p:cNvPr id="95" name="Google Shape;95;p38"/>
          <p:cNvSpPr txBox="1"/>
          <p:nvPr>
            <p:ph idx="12" type="sldNum"/>
          </p:nvPr>
        </p:nvSpPr>
        <p:spPr>
          <a:xfrm>
            <a:off x="8880316" y="6356350"/>
            <a:ext cx="2741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1pPr>
            <a:lvl2pPr indent="0" lvl="1"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2pPr>
            <a:lvl3pPr indent="0" lvl="2"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3pPr>
            <a:lvl4pPr indent="0" lvl="3"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4pPr>
            <a:lvl5pPr indent="0" lvl="4"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5pPr>
            <a:lvl6pPr indent="0" lvl="5"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6pPr>
            <a:lvl7pPr indent="0" lvl="6"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7pPr>
            <a:lvl8pPr indent="0" lvl="7"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8pPr>
            <a:lvl9pPr indent="0" lvl="8"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nd left quote">
  <p:cSld name="Image and left quote">
    <p:spTree>
      <p:nvGrpSpPr>
        <p:cNvPr id="96" name="Shape 96"/>
        <p:cNvGrpSpPr/>
        <p:nvPr/>
      </p:nvGrpSpPr>
      <p:grpSpPr>
        <a:xfrm>
          <a:off x="0" y="0"/>
          <a:ext cx="0" cy="0"/>
          <a:chOff x="0" y="0"/>
          <a:chExt cx="0" cy="0"/>
        </a:xfrm>
      </p:grpSpPr>
      <p:sp>
        <p:nvSpPr>
          <p:cNvPr id="97" name="Google Shape;97;p39"/>
          <p:cNvSpPr/>
          <p:nvPr>
            <p:ph idx="2" type="pic"/>
          </p:nvPr>
        </p:nvSpPr>
        <p:spPr>
          <a:xfrm>
            <a:off x="6217920" y="1227382"/>
            <a:ext cx="5972175" cy="5000381"/>
          </a:xfrm>
          <a:prstGeom prst="rect">
            <a:avLst/>
          </a:prstGeom>
          <a:noFill/>
          <a:ln>
            <a:noFill/>
          </a:ln>
        </p:spPr>
        <p:txBody>
          <a:bodyPr anchorCtr="0" anchor="t" bIns="0" lIns="0" spcFirstLastPara="1" rIns="0" wrap="square" tIns="45700">
            <a:noAutofit/>
          </a:bodyPr>
          <a:lstStyle>
            <a:lvl1pPr lvl="0" marR="0" rtl="0" algn="l">
              <a:lnSpc>
                <a:spcPct val="100000"/>
              </a:lnSpc>
              <a:spcBef>
                <a:spcPts val="1200"/>
              </a:spcBef>
              <a:spcAft>
                <a:spcPts val="0"/>
              </a:spcAft>
              <a:buClr>
                <a:srgbClr val="75787B"/>
              </a:buClr>
              <a:buSzPts val="2200"/>
              <a:buFont typeface="Arial"/>
              <a:buNone/>
              <a:defRPr b="0" i="0" sz="2200" u="none" cap="none" strike="noStrike">
                <a:solidFill>
                  <a:srgbClr val="75787B"/>
                </a:solidFill>
                <a:latin typeface="Arial"/>
                <a:ea typeface="Arial"/>
                <a:cs typeface="Arial"/>
                <a:sym typeface="Arial"/>
              </a:defRPr>
            </a:lvl1pPr>
            <a:lvl2pPr lvl="1"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2pPr>
            <a:lvl3pPr lvl="2"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3pPr>
            <a:lvl4pPr lvl="3"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4pPr>
            <a:lvl5pPr lvl="4"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5pPr>
            <a:lvl6pPr lvl="5"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6pPr>
            <a:lvl7pPr lvl="6"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7pPr>
            <a:lvl8pPr lvl="7"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8pPr>
            <a:lvl9pPr lvl="8"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9pPr>
          </a:lstStyle>
          <a:p/>
        </p:txBody>
      </p:sp>
      <p:sp>
        <p:nvSpPr>
          <p:cNvPr id="98" name="Google Shape;98;p39"/>
          <p:cNvSpPr txBox="1"/>
          <p:nvPr>
            <p:ph idx="1" type="body"/>
          </p:nvPr>
        </p:nvSpPr>
        <p:spPr>
          <a:xfrm>
            <a:off x="526703" y="1485900"/>
            <a:ext cx="5091459" cy="4737099"/>
          </a:xfrm>
          <a:prstGeom prst="rect">
            <a:avLst/>
          </a:prstGeom>
          <a:noFill/>
          <a:ln>
            <a:noFill/>
          </a:ln>
        </p:spPr>
        <p:txBody>
          <a:bodyPr anchorCtr="0" anchor="t" bIns="0" lIns="0" spcFirstLastPara="1" rIns="0" wrap="square" tIns="45700">
            <a:noAutofit/>
          </a:bodyPr>
          <a:lstStyle>
            <a:lvl1pPr indent="-228600" lvl="0" marL="457200" algn="l">
              <a:lnSpc>
                <a:spcPct val="100000"/>
              </a:lnSpc>
              <a:spcBef>
                <a:spcPts val="1200"/>
              </a:spcBef>
              <a:spcAft>
                <a:spcPts val="0"/>
              </a:spcAft>
              <a:buClr>
                <a:srgbClr val="8246AF"/>
              </a:buClr>
              <a:buSzPts val="3200"/>
              <a:buNone/>
              <a:defRPr sz="3200">
                <a:solidFill>
                  <a:srgbClr val="8246AF"/>
                </a:solidFill>
              </a:defRPr>
            </a:lvl1pPr>
            <a:lvl2pPr indent="-342900" lvl="1" marL="914400" algn="l">
              <a:lnSpc>
                <a:spcPct val="100000"/>
              </a:lnSpc>
              <a:spcBef>
                <a:spcPts val="1200"/>
              </a:spcBef>
              <a:spcAft>
                <a:spcPts val="0"/>
              </a:spcAft>
              <a:buClr>
                <a:srgbClr val="75787B"/>
              </a:buClr>
              <a:buSzPts val="1800"/>
              <a:buChar char="•"/>
              <a:defRPr/>
            </a:lvl2pPr>
            <a:lvl3pPr indent="-342900" lvl="2" marL="1371600" algn="l">
              <a:lnSpc>
                <a:spcPct val="100000"/>
              </a:lnSpc>
              <a:spcBef>
                <a:spcPts val="1200"/>
              </a:spcBef>
              <a:spcAft>
                <a:spcPts val="0"/>
              </a:spcAft>
              <a:buClr>
                <a:srgbClr val="75787B"/>
              </a:buClr>
              <a:buSzPts val="1800"/>
              <a:buChar char="–"/>
              <a:defRPr/>
            </a:lvl3pPr>
            <a:lvl4pPr indent="-342900" lvl="3" marL="1828800" algn="l">
              <a:lnSpc>
                <a:spcPct val="100000"/>
              </a:lnSpc>
              <a:spcBef>
                <a:spcPts val="1200"/>
              </a:spcBef>
              <a:spcAft>
                <a:spcPts val="0"/>
              </a:spcAft>
              <a:buClr>
                <a:srgbClr val="75787B"/>
              </a:buClr>
              <a:buSzPts val="1800"/>
              <a:buChar char="•"/>
              <a:defRPr/>
            </a:lvl4pPr>
            <a:lvl5pPr indent="-342900" lvl="4" marL="2286000" algn="l">
              <a:lnSpc>
                <a:spcPct val="100000"/>
              </a:lnSpc>
              <a:spcBef>
                <a:spcPts val="1200"/>
              </a:spcBef>
              <a:spcAft>
                <a:spcPts val="0"/>
              </a:spcAft>
              <a:buClr>
                <a:srgbClr val="75787B"/>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9" name="Google Shape;99;p39"/>
          <p:cNvSpPr txBox="1"/>
          <p:nvPr>
            <p:ph idx="10" type="dt"/>
          </p:nvPr>
        </p:nvSpPr>
        <p:spPr>
          <a:xfrm>
            <a:off x="526703" y="6356350"/>
            <a:ext cx="27416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E8A86"/>
              </a:buClr>
              <a:buSzPts val="1200"/>
              <a:buFont typeface="Arial"/>
              <a:buNone/>
              <a:defRPr b="0" i="0" sz="1200">
                <a:solidFill>
                  <a:srgbClr val="8E8A86"/>
                </a:solidFill>
                <a:latin typeface="Arial"/>
                <a:ea typeface="Arial"/>
                <a:cs typeface="Arial"/>
                <a:sym typeface="Arial"/>
              </a:defRPr>
            </a:lvl1pPr>
            <a:lvl2pPr lvl="1" algn="ctr">
              <a:lnSpc>
                <a:spcPct val="100000"/>
              </a:lnSpc>
              <a:spcBef>
                <a:spcPts val="0"/>
              </a:spcBef>
              <a:spcAft>
                <a:spcPts val="0"/>
              </a:spcAft>
              <a:buClr>
                <a:srgbClr val="75787B"/>
              </a:buClr>
              <a:buSzPts val="1800"/>
              <a:buNone/>
              <a:defRPr/>
            </a:lvl2pPr>
            <a:lvl3pPr lvl="2" algn="ctr">
              <a:lnSpc>
                <a:spcPct val="100000"/>
              </a:lnSpc>
              <a:spcBef>
                <a:spcPts val="0"/>
              </a:spcBef>
              <a:spcAft>
                <a:spcPts val="0"/>
              </a:spcAft>
              <a:buClr>
                <a:srgbClr val="75787B"/>
              </a:buClr>
              <a:buSzPts val="1800"/>
              <a:buNone/>
              <a:defRPr/>
            </a:lvl3pPr>
            <a:lvl4pPr lvl="3" algn="ctr">
              <a:lnSpc>
                <a:spcPct val="100000"/>
              </a:lnSpc>
              <a:spcBef>
                <a:spcPts val="0"/>
              </a:spcBef>
              <a:spcAft>
                <a:spcPts val="0"/>
              </a:spcAft>
              <a:buClr>
                <a:srgbClr val="75787B"/>
              </a:buClr>
              <a:buSzPts val="1800"/>
              <a:buNone/>
              <a:defRPr/>
            </a:lvl4pPr>
            <a:lvl5pPr lvl="4" algn="ctr">
              <a:lnSpc>
                <a:spcPct val="100000"/>
              </a:lnSpc>
              <a:spcBef>
                <a:spcPts val="0"/>
              </a:spcBef>
              <a:spcAft>
                <a:spcPts val="0"/>
              </a:spcAft>
              <a:buClr>
                <a:srgbClr val="75787B"/>
              </a:buClr>
              <a:buSzPts val="1800"/>
              <a:buNone/>
              <a:defRPr/>
            </a:lvl5pPr>
            <a:lvl6pPr lvl="5" algn="ctr">
              <a:lnSpc>
                <a:spcPct val="100000"/>
              </a:lnSpc>
              <a:spcBef>
                <a:spcPts val="0"/>
              </a:spcBef>
              <a:spcAft>
                <a:spcPts val="0"/>
              </a:spcAft>
              <a:buClr>
                <a:srgbClr val="75787B"/>
              </a:buClr>
              <a:buSzPts val="1800"/>
              <a:buNone/>
              <a:defRPr/>
            </a:lvl6pPr>
            <a:lvl7pPr lvl="6" algn="ctr">
              <a:lnSpc>
                <a:spcPct val="100000"/>
              </a:lnSpc>
              <a:spcBef>
                <a:spcPts val="0"/>
              </a:spcBef>
              <a:spcAft>
                <a:spcPts val="0"/>
              </a:spcAft>
              <a:buClr>
                <a:srgbClr val="75787B"/>
              </a:buClr>
              <a:buSzPts val="1800"/>
              <a:buNone/>
              <a:defRPr/>
            </a:lvl7pPr>
            <a:lvl8pPr lvl="7" algn="ctr">
              <a:lnSpc>
                <a:spcPct val="100000"/>
              </a:lnSpc>
              <a:spcBef>
                <a:spcPts val="0"/>
              </a:spcBef>
              <a:spcAft>
                <a:spcPts val="0"/>
              </a:spcAft>
              <a:buClr>
                <a:srgbClr val="75787B"/>
              </a:buClr>
              <a:buSzPts val="1800"/>
              <a:buNone/>
              <a:defRPr/>
            </a:lvl8pPr>
            <a:lvl9pPr lvl="8" algn="ctr">
              <a:lnSpc>
                <a:spcPct val="100000"/>
              </a:lnSpc>
              <a:spcBef>
                <a:spcPts val="0"/>
              </a:spcBef>
              <a:spcAft>
                <a:spcPts val="0"/>
              </a:spcAft>
              <a:buClr>
                <a:srgbClr val="75787B"/>
              </a:buClr>
              <a:buSzPts val="1800"/>
              <a:buNone/>
              <a:defRPr/>
            </a:lvl9pPr>
          </a:lstStyle>
          <a:p/>
        </p:txBody>
      </p:sp>
      <p:sp>
        <p:nvSpPr>
          <p:cNvPr id="100" name="Google Shape;100;p39"/>
          <p:cNvSpPr txBox="1"/>
          <p:nvPr>
            <p:ph idx="12" type="sldNum"/>
          </p:nvPr>
        </p:nvSpPr>
        <p:spPr>
          <a:xfrm>
            <a:off x="8880316" y="6356350"/>
            <a:ext cx="2741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1pPr>
            <a:lvl2pPr indent="0" lvl="1"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2pPr>
            <a:lvl3pPr indent="0" lvl="2"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3pPr>
            <a:lvl4pPr indent="0" lvl="3"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4pPr>
            <a:lvl5pPr indent="0" lvl="4"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5pPr>
            <a:lvl6pPr indent="0" lvl="5"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6pPr>
            <a:lvl7pPr indent="0" lvl="6"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7pPr>
            <a:lvl8pPr indent="0" lvl="7"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8pPr>
            <a:lvl9pPr indent="0" lvl="8"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nd right text">
  <p:cSld name="Image and right text">
    <p:spTree>
      <p:nvGrpSpPr>
        <p:cNvPr id="101" name="Shape 101"/>
        <p:cNvGrpSpPr/>
        <p:nvPr/>
      </p:nvGrpSpPr>
      <p:grpSpPr>
        <a:xfrm>
          <a:off x="0" y="0"/>
          <a:ext cx="0" cy="0"/>
          <a:chOff x="0" y="0"/>
          <a:chExt cx="0" cy="0"/>
        </a:xfrm>
      </p:grpSpPr>
      <p:sp>
        <p:nvSpPr>
          <p:cNvPr id="102" name="Google Shape;102;p40"/>
          <p:cNvSpPr txBox="1"/>
          <p:nvPr>
            <p:ph type="title"/>
          </p:nvPr>
        </p:nvSpPr>
        <p:spPr>
          <a:xfrm>
            <a:off x="6657973" y="1295400"/>
            <a:ext cx="4970464" cy="46723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0"/>
          <p:cNvSpPr txBox="1"/>
          <p:nvPr>
            <p:ph idx="1" type="body"/>
          </p:nvPr>
        </p:nvSpPr>
        <p:spPr>
          <a:xfrm>
            <a:off x="6657975" y="2047876"/>
            <a:ext cx="4970462" cy="4175124"/>
          </a:xfrm>
          <a:prstGeom prst="rect">
            <a:avLst/>
          </a:prstGeom>
          <a:noFill/>
          <a:ln>
            <a:noFill/>
          </a:ln>
        </p:spPr>
        <p:txBody>
          <a:bodyPr anchorCtr="0" anchor="t" bIns="0" lIns="0" spcFirstLastPara="1" rIns="0" wrap="square" tIns="45700">
            <a:noAutofit/>
          </a:bodyPr>
          <a:lstStyle>
            <a:lvl1pPr indent="-228600" lvl="0" marL="457200" algn="l">
              <a:lnSpc>
                <a:spcPct val="100000"/>
              </a:lnSpc>
              <a:spcBef>
                <a:spcPts val="1200"/>
              </a:spcBef>
              <a:spcAft>
                <a:spcPts val="0"/>
              </a:spcAft>
              <a:buClr>
                <a:srgbClr val="75787B"/>
              </a:buClr>
              <a:buSzPts val="2200"/>
              <a:buNone/>
              <a:defRPr>
                <a:solidFill>
                  <a:srgbClr val="75787B"/>
                </a:solidFill>
              </a:defRPr>
            </a:lvl1pPr>
            <a:lvl2pPr indent="-342900" lvl="1" marL="914400" algn="l">
              <a:lnSpc>
                <a:spcPct val="100000"/>
              </a:lnSpc>
              <a:spcBef>
                <a:spcPts val="1200"/>
              </a:spcBef>
              <a:spcAft>
                <a:spcPts val="0"/>
              </a:spcAft>
              <a:buClr>
                <a:srgbClr val="75787B"/>
              </a:buClr>
              <a:buSzPts val="1800"/>
              <a:buChar char="•"/>
              <a:defRPr/>
            </a:lvl2pPr>
            <a:lvl3pPr indent="-342900" lvl="2" marL="1371600" algn="l">
              <a:lnSpc>
                <a:spcPct val="100000"/>
              </a:lnSpc>
              <a:spcBef>
                <a:spcPts val="1200"/>
              </a:spcBef>
              <a:spcAft>
                <a:spcPts val="0"/>
              </a:spcAft>
              <a:buClr>
                <a:srgbClr val="75787B"/>
              </a:buClr>
              <a:buSzPts val="1800"/>
              <a:buChar char="–"/>
              <a:defRPr/>
            </a:lvl3pPr>
            <a:lvl4pPr indent="-342900" lvl="3" marL="1828800" algn="l">
              <a:lnSpc>
                <a:spcPct val="100000"/>
              </a:lnSpc>
              <a:spcBef>
                <a:spcPts val="1200"/>
              </a:spcBef>
              <a:spcAft>
                <a:spcPts val="0"/>
              </a:spcAft>
              <a:buClr>
                <a:srgbClr val="75787B"/>
              </a:buClr>
              <a:buSzPts val="1800"/>
              <a:buChar char="•"/>
              <a:defRPr/>
            </a:lvl4pPr>
            <a:lvl5pPr indent="-342900" lvl="4" marL="2286000" algn="l">
              <a:lnSpc>
                <a:spcPct val="100000"/>
              </a:lnSpc>
              <a:spcBef>
                <a:spcPts val="1200"/>
              </a:spcBef>
              <a:spcAft>
                <a:spcPts val="0"/>
              </a:spcAft>
              <a:buClr>
                <a:srgbClr val="75787B"/>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4" name="Google Shape;104;p40"/>
          <p:cNvSpPr txBox="1"/>
          <p:nvPr>
            <p:ph idx="10" type="dt"/>
          </p:nvPr>
        </p:nvSpPr>
        <p:spPr>
          <a:xfrm>
            <a:off x="526703" y="6356350"/>
            <a:ext cx="27416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E8A86"/>
              </a:buClr>
              <a:buSzPts val="1200"/>
              <a:buFont typeface="Arial"/>
              <a:buNone/>
              <a:defRPr b="0" i="0" sz="1200">
                <a:solidFill>
                  <a:srgbClr val="8E8A86"/>
                </a:solidFill>
                <a:latin typeface="Arial"/>
                <a:ea typeface="Arial"/>
                <a:cs typeface="Arial"/>
                <a:sym typeface="Arial"/>
              </a:defRPr>
            </a:lvl1pPr>
            <a:lvl2pPr lvl="1" algn="ctr">
              <a:lnSpc>
                <a:spcPct val="100000"/>
              </a:lnSpc>
              <a:spcBef>
                <a:spcPts val="0"/>
              </a:spcBef>
              <a:spcAft>
                <a:spcPts val="0"/>
              </a:spcAft>
              <a:buClr>
                <a:srgbClr val="75787B"/>
              </a:buClr>
              <a:buSzPts val="1800"/>
              <a:buNone/>
              <a:defRPr/>
            </a:lvl2pPr>
            <a:lvl3pPr lvl="2" algn="ctr">
              <a:lnSpc>
                <a:spcPct val="100000"/>
              </a:lnSpc>
              <a:spcBef>
                <a:spcPts val="0"/>
              </a:spcBef>
              <a:spcAft>
                <a:spcPts val="0"/>
              </a:spcAft>
              <a:buClr>
                <a:srgbClr val="75787B"/>
              </a:buClr>
              <a:buSzPts val="1800"/>
              <a:buNone/>
              <a:defRPr/>
            </a:lvl3pPr>
            <a:lvl4pPr lvl="3" algn="ctr">
              <a:lnSpc>
                <a:spcPct val="100000"/>
              </a:lnSpc>
              <a:spcBef>
                <a:spcPts val="0"/>
              </a:spcBef>
              <a:spcAft>
                <a:spcPts val="0"/>
              </a:spcAft>
              <a:buClr>
                <a:srgbClr val="75787B"/>
              </a:buClr>
              <a:buSzPts val="1800"/>
              <a:buNone/>
              <a:defRPr/>
            </a:lvl4pPr>
            <a:lvl5pPr lvl="4" algn="ctr">
              <a:lnSpc>
                <a:spcPct val="100000"/>
              </a:lnSpc>
              <a:spcBef>
                <a:spcPts val="0"/>
              </a:spcBef>
              <a:spcAft>
                <a:spcPts val="0"/>
              </a:spcAft>
              <a:buClr>
                <a:srgbClr val="75787B"/>
              </a:buClr>
              <a:buSzPts val="1800"/>
              <a:buNone/>
              <a:defRPr/>
            </a:lvl5pPr>
            <a:lvl6pPr lvl="5" algn="ctr">
              <a:lnSpc>
                <a:spcPct val="100000"/>
              </a:lnSpc>
              <a:spcBef>
                <a:spcPts val="0"/>
              </a:spcBef>
              <a:spcAft>
                <a:spcPts val="0"/>
              </a:spcAft>
              <a:buClr>
                <a:srgbClr val="75787B"/>
              </a:buClr>
              <a:buSzPts val="1800"/>
              <a:buNone/>
              <a:defRPr/>
            </a:lvl6pPr>
            <a:lvl7pPr lvl="6" algn="ctr">
              <a:lnSpc>
                <a:spcPct val="100000"/>
              </a:lnSpc>
              <a:spcBef>
                <a:spcPts val="0"/>
              </a:spcBef>
              <a:spcAft>
                <a:spcPts val="0"/>
              </a:spcAft>
              <a:buClr>
                <a:srgbClr val="75787B"/>
              </a:buClr>
              <a:buSzPts val="1800"/>
              <a:buNone/>
              <a:defRPr/>
            </a:lvl7pPr>
            <a:lvl8pPr lvl="7" algn="ctr">
              <a:lnSpc>
                <a:spcPct val="100000"/>
              </a:lnSpc>
              <a:spcBef>
                <a:spcPts val="0"/>
              </a:spcBef>
              <a:spcAft>
                <a:spcPts val="0"/>
              </a:spcAft>
              <a:buClr>
                <a:srgbClr val="75787B"/>
              </a:buClr>
              <a:buSzPts val="1800"/>
              <a:buNone/>
              <a:defRPr/>
            </a:lvl8pPr>
            <a:lvl9pPr lvl="8" algn="ctr">
              <a:lnSpc>
                <a:spcPct val="100000"/>
              </a:lnSpc>
              <a:spcBef>
                <a:spcPts val="0"/>
              </a:spcBef>
              <a:spcAft>
                <a:spcPts val="0"/>
              </a:spcAft>
              <a:buClr>
                <a:srgbClr val="75787B"/>
              </a:buClr>
              <a:buSzPts val="1800"/>
              <a:buNone/>
              <a:defRPr/>
            </a:lvl9pPr>
          </a:lstStyle>
          <a:p/>
        </p:txBody>
      </p:sp>
      <p:sp>
        <p:nvSpPr>
          <p:cNvPr id="105" name="Google Shape;105;p40"/>
          <p:cNvSpPr txBox="1"/>
          <p:nvPr>
            <p:ph idx="12" type="sldNum"/>
          </p:nvPr>
        </p:nvSpPr>
        <p:spPr>
          <a:xfrm>
            <a:off x="8880316" y="6356350"/>
            <a:ext cx="2741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1pPr>
            <a:lvl2pPr indent="0" lvl="1"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2pPr>
            <a:lvl3pPr indent="0" lvl="2"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3pPr>
            <a:lvl4pPr indent="0" lvl="3"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4pPr>
            <a:lvl5pPr indent="0" lvl="4"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5pPr>
            <a:lvl6pPr indent="0" lvl="5"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6pPr>
            <a:lvl7pPr indent="0" lvl="6"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7pPr>
            <a:lvl8pPr indent="0" lvl="7"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8pPr>
            <a:lvl9pPr indent="0" lvl="8"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40"/>
          <p:cNvSpPr/>
          <p:nvPr>
            <p:ph idx="2" type="pic"/>
          </p:nvPr>
        </p:nvSpPr>
        <p:spPr>
          <a:xfrm>
            <a:off x="0" y="1227382"/>
            <a:ext cx="5972175" cy="5000381"/>
          </a:xfrm>
          <a:prstGeom prst="rect">
            <a:avLst/>
          </a:prstGeom>
          <a:noFill/>
          <a:ln>
            <a:noFill/>
          </a:ln>
        </p:spPr>
        <p:txBody>
          <a:bodyPr anchorCtr="0" anchor="t" bIns="0" lIns="0" spcFirstLastPara="1" rIns="0" wrap="square" tIns="45700">
            <a:noAutofit/>
          </a:bodyPr>
          <a:lstStyle>
            <a:lvl1pPr lvl="0" marR="0" rtl="0" algn="l">
              <a:lnSpc>
                <a:spcPct val="100000"/>
              </a:lnSpc>
              <a:spcBef>
                <a:spcPts val="1200"/>
              </a:spcBef>
              <a:spcAft>
                <a:spcPts val="0"/>
              </a:spcAft>
              <a:buClr>
                <a:srgbClr val="75787B"/>
              </a:buClr>
              <a:buSzPts val="2200"/>
              <a:buFont typeface="Arial"/>
              <a:buNone/>
              <a:defRPr b="0" i="0" sz="2200" u="none" cap="none" strike="noStrike">
                <a:solidFill>
                  <a:srgbClr val="75787B"/>
                </a:solidFill>
                <a:latin typeface="Arial"/>
                <a:ea typeface="Arial"/>
                <a:cs typeface="Arial"/>
                <a:sym typeface="Arial"/>
              </a:defRPr>
            </a:lvl1pPr>
            <a:lvl2pPr lvl="1"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2pPr>
            <a:lvl3pPr lvl="2"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3pPr>
            <a:lvl4pPr lvl="3"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4pPr>
            <a:lvl5pPr lvl="4"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5pPr>
            <a:lvl6pPr lvl="5"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6pPr>
            <a:lvl7pPr lvl="6"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7pPr>
            <a:lvl8pPr lvl="7"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8pPr>
            <a:lvl9pPr lvl="8"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39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nd left text">
  <p:cSld name="Image and left text">
    <p:spTree>
      <p:nvGrpSpPr>
        <p:cNvPr id="107" name="Shape 107"/>
        <p:cNvGrpSpPr/>
        <p:nvPr/>
      </p:nvGrpSpPr>
      <p:grpSpPr>
        <a:xfrm>
          <a:off x="0" y="0"/>
          <a:ext cx="0" cy="0"/>
          <a:chOff x="0" y="0"/>
          <a:chExt cx="0" cy="0"/>
        </a:xfrm>
      </p:grpSpPr>
      <p:sp>
        <p:nvSpPr>
          <p:cNvPr id="108" name="Google Shape;108;p41"/>
          <p:cNvSpPr txBox="1"/>
          <p:nvPr>
            <p:ph idx="1" type="body"/>
          </p:nvPr>
        </p:nvSpPr>
        <p:spPr>
          <a:xfrm>
            <a:off x="526703" y="2047875"/>
            <a:ext cx="5091459" cy="4175123"/>
          </a:xfrm>
          <a:prstGeom prst="rect">
            <a:avLst/>
          </a:prstGeom>
          <a:noFill/>
          <a:ln>
            <a:noFill/>
          </a:ln>
        </p:spPr>
        <p:txBody>
          <a:bodyPr anchorCtr="0" anchor="t" bIns="0" lIns="0" spcFirstLastPara="1" rIns="0" wrap="square" tIns="45700">
            <a:noAutofit/>
          </a:bodyPr>
          <a:lstStyle>
            <a:lvl1pPr indent="-228600" lvl="0" marL="457200" algn="l">
              <a:lnSpc>
                <a:spcPct val="100000"/>
              </a:lnSpc>
              <a:spcBef>
                <a:spcPts val="1200"/>
              </a:spcBef>
              <a:spcAft>
                <a:spcPts val="0"/>
              </a:spcAft>
              <a:buClr>
                <a:srgbClr val="75787B"/>
              </a:buClr>
              <a:buSzPts val="2200"/>
              <a:buNone/>
              <a:defRPr/>
            </a:lvl1pPr>
            <a:lvl2pPr indent="-342900" lvl="1" marL="914400" algn="l">
              <a:lnSpc>
                <a:spcPct val="100000"/>
              </a:lnSpc>
              <a:spcBef>
                <a:spcPts val="1200"/>
              </a:spcBef>
              <a:spcAft>
                <a:spcPts val="0"/>
              </a:spcAft>
              <a:buClr>
                <a:srgbClr val="75787B"/>
              </a:buClr>
              <a:buSzPts val="1800"/>
              <a:buChar char="•"/>
              <a:defRPr/>
            </a:lvl2pPr>
            <a:lvl3pPr indent="-342900" lvl="2" marL="1371600" algn="l">
              <a:lnSpc>
                <a:spcPct val="100000"/>
              </a:lnSpc>
              <a:spcBef>
                <a:spcPts val="1200"/>
              </a:spcBef>
              <a:spcAft>
                <a:spcPts val="0"/>
              </a:spcAft>
              <a:buClr>
                <a:srgbClr val="75787B"/>
              </a:buClr>
              <a:buSzPts val="1800"/>
              <a:buChar char="–"/>
              <a:defRPr/>
            </a:lvl3pPr>
            <a:lvl4pPr indent="-342900" lvl="3" marL="1828800" algn="l">
              <a:lnSpc>
                <a:spcPct val="100000"/>
              </a:lnSpc>
              <a:spcBef>
                <a:spcPts val="1200"/>
              </a:spcBef>
              <a:spcAft>
                <a:spcPts val="0"/>
              </a:spcAft>
              <a:buClr>
                <a:srgbClr val="75787B"/>
              </a:buClr>
              <a:buSzPts val="1800"/>
              <a:buChar char="•"/>
              <a:defRPr/>
            </a:lvl4pPr>
            <a:lvl5pPr indent="-342900" lvl="4" marL="2286000" algn="l">
              <a:lnSpc>
                <a:spcPct val="100000"/>
              </a:lnSpc>
              <a:spcBef>
                <a:spcPts val="1200"/>
              </a:spcBef>
              <a:spcAft>
                <a:spcPts val="0"/>
              </a:spcAft>
              <a:buClr>
                <a:srgbClr val="75787B"/>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9" name="Google Shape;109;p41"/>
          <p:cNvSpPr txBox="1"/>
          <p:nvPr>
            <p:ph type="title"/>
          </p:nvPr>
        </p:nvSpPr>
        <p:spPr>
          <a:xfrm>
            <a:off x="526703" y="1295400"/>
            <a:ext cx="5100984" cy="52521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41"/>
          <p:cNvSpPr txBox="1"/>
          <p:nvPr>
            <p:ph idx="10" type="dt"/>
          </p:nvPr>
        </p:nvSpPr>
        <p:spPr>
          <a:xfrm>
            <a:off x="526703" y="6356350"/>
            <a:ext cx="27416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E8A86"/>
              </a:buClr>
              <a:buSzPts val="1200"/>
              <a:buFont typeface="Arial"/>
              <a:buNone/>
              <a:defRPr b="0" i="0" sz="1200">
                <a:solidFill>
                  <a:srgbClr val="8E8A86"/>
                </a:solidFill>
                <a:latin typeface="Arial"/>
                <a:ea typeface="Arial"/>
                <a:cs typeface="Arial"/>
                <a:sym typeface="Arial"/>
              </a:defRPr>
            </a:lvl1pPr>
            <a:lvl2pPr lvl="1" algn="ctr">
              <a:lnSpc>
                <a:spcPct val="100000"/>
              </a:lnSpc>
              <a:spcBef>
                <a:spcPts val="0"/>
              </a:spcBef>
              <a:spcAft>
                <a:spcPts val="0"/>
              </a:spcAft>
              <a:buClr>
                <a:srgbClr val="75787B"/>
              </a:buClr>
              <a:buSzPts val="1800"/>
              <a:buNone/>
              <a:defRPr/>
            </a:lvl2pPr>
            <a:lvl3pPr lvl="2" algn="ctr">
              <a:lnSpc>
                <a:spcPct val="100000"/>
              </a:lnSpc>
              <a:spcBef>
                <a:spcPts val="0"/>
              </a:spcBef>
              <a:spcAft>
                <a:spcPts val="0"/>
              </a:spcAft>
              <a:buClr>
                <a:srgbClr val="75787B"/>
              </a:buClr>
              <a:buSzPts val="1800"/>
              <a:buNone/>
              <a:defRPr/>
            </a:lvl3pPr>
            <a:lvl4pPr lvl="3" algn="ctr">
              <a:lnSpc>
                <a:spcPct val="100000"/>
              </a:lnSpc>
              <a:spcBef>
                <a:spcPts val="0"/>
              </a:spcBef>
              <a:spcAft>
                <a:spcPts val="0"/>
              </a:spcAft>
              <a:buClr>
                <a:srgbClr val="75787B"/>
              </a:buClr>
              <a:buSzPts val="1800"/>
              <a:buNone/>
              <a:defRPr/>
            </a:lvl4pPr>
            <a:lvl5pPr lvl="4" algn="ctr">
              <a:lnSpc>
                <a:spcPct val="100000"/>
              </a:lnSpc>
              <a:spcBef>
                <a:spcPts val="0"/>
              </a:spcBef>
              <a:spcAft>
                <a:spcPts val="0"/>
              </a:spcAft>
              <a:buClr>
                <a:srgbClr val="75787B"/>
              </a:buClr>
              <a:buSzPts val="1800"/>
              <a:buNone/>
              <a:defRPr/>
            </a:lvl5pPr>
            <a:lvl6pPr lvl="5" algn="ctr">
              <a:lnSpc>
                <a:spcPct val="100000"/>
              </a:lnSpc>
              <a:spcBef>
                <a:spcPts val="0"/>
              </a:spcBef>
              <a:spcAft>
                <a:spcPts val="0"/>
              </a:spcAft>
              <a:buClr>
                <a:srgbClr val="75787B"/>
              </a:buClr>
              <a:buSzPts val="1800"/>
              <a:buNone/>
              <a:defRPr/>
            </a:lvl6pPr>
            <a:lvl7pPr lvl="6" algn="ctr">
              <a:lnSpc>
                <a:spcPct val="100000"/>
              </a:lnSpc>
              <a:spcBef>
                <a:spcPts val="0"/>
              </a:spcBef>
              <a:spcAft>
                <a:spcPts val="0"/>
              </a:spcAft>
              <a:buClr>
                <a:srgbClr val="75787B"/>
              </a:buClr>
              <a:buSzPts val="1800"/>
              <a:buNone/>
              <a:defRPr/>
            </a:lvl7pPr>
            <a:lvl8pPr lvl="7" algn="ctr">
              <a:lnSpc>
                <a:spcPct val="100000"/>
              </a:lnSpc>
              <a:spcBef>
                <a:spcPts val="0"/>
              </a:spcBef>
              <a:spcAft>
                <a:spcPts val="0"/>
              </a:spcAft>
              <a:buClr>
                <a:srgbClr val="75787B"/>
              </a:buClr>
              <a:buSzPts val="1800"/>
              <a:buNone/>
              <a:defRPr/>
            </a:lvl8pPr>
            <a:lvl9pPr lvl="8" algn="ctr">
              <a:lnSpc>
                <a:spcPct val="100000"/>
              </a:lnSpc>
              <a:spcBef>
                <a:spcPts val="0"/>
              </a:spcBef>
              <a:spcAft>
                <a:spcPts val="0"/>
              </a:spcAft>
              <a:buClr>
                <a:srgbClr val="75787B"/>
              </a:buClr>
              <a:buSzPts val="1800"/>
              <a:buNone/>
              <a:defRPr/>
            </a:lvl9pPr>
          </a:lstStyle>
          <a:p/>
        </p:txBody>
      </p:sp>
      <p:sp>
        <p:nvSpPr>
          <p:cNvPr id="111" name="Google Shape;111;p41"/>
          <p:cNvSpPr txBox="1"/>
          <p:nvPr>
            <p:ph idx="12" type="sldNum"/>
          </p:nvPr>
        </p:nvSpPr>
        <p:spPr>
          <a:xfrm>
            <a:off x="8880316" y="6356350"/>
            <a:ext cx="2741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1pPr>
            <a:lvl2pPr indent="0" lvl="1"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2pPr>
            <a:lvl3pPr indent="0" lvl="2"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3pPr>
            <a:lvl4pPr indent="0" lvl="3"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4pPr>
            <a:lvl5pPr indent="0" lvl="4"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5pPr>
            <a:lvl6pPr indent="0" lvl="5"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6pPr>
            <a:lvl7pPr indent="0" lvl="6"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7pPr>
            <a:lvl8pPr indent="0" lvl="7"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8pPr>
            <a:lvl9pPr indent="0" lvl="8"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41"/>
          <p:cNvSpPr/>
          <p:nvPr>
            <p:ph idx="2" type="pic"/>
          </p:nvPr>
        </p:nvSpPr>
        <p:spPr>
          <a:xfrm>
            <a:off x="6217920" y="1227382"/>
            <a:ext cx="5972175" cy="5000381"/>
          </a:xfrm>
          <a:prstGeom prst="rect">
            <a:avLst/>
          </a:prstGeom>
          <a:noFill/>
          <a:ln>
            <a:noFill/>
          </a:ln>
        </p:spPr>
        <p:txBody>
          <a:bodyPr anchorCtr="0" anchor="t" bIns="0" lIns="0" spcFirstLastPara="1" rIns="0" wrap="square" tIns="45700">
            <a:noAutofit/>
          </a:bodyPr>
          <a:lstStyle>
            <a:lvl1pPr lvl="0" marR="0" rtl="0" algn="l">
              <a:lnSpc>
                <a:spcPct val="100000"/>
              </a:lnSpc>
              <a:spcBef>
                <a:spcPts val="1200"/>
              </a:spcBef>
              <a:spcAft>
                <a:spcPts val="0"/>
              </a:spcAft>
              <a:buClr>
                <a:srgbClr val="75787B"/>
              </a:buClr>
              <a:buSzPts val="2200"/>
              <a:buFont typeface="Arial"/>
              <a:buNone/>
              <a:defRPr b="0" i="0" sz="2200" u="none" cap="none" strike="noStrike">
                <a:solidFill>
                  <a:srgbClr val="75787B"/>
                </a:solidFill>
                <a:latin typeface="Arial"/>
                <a:ea typeface="Arial"/>
                <a:cs typeface="Arial"/>
                <a:sym typeface="Arial"/>
              </a:defRPr>
            </a:lvl1pPr>
            <a:lvl2pPr lvl="1"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2pPr>
            <a:lvl3pPr lvl="2"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3pPr>
            <a:lvl4pPr lvl="3"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4pPr>
            <a:lvl5pPr lvl="4"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5pPr>
            <a:lvl6pPr lvl="5"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6pPr>
            <a:lvl7pPr lvl="6"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7pPr>
            <a:lvl8pPr lvl="7"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8pPr>
            <a:lvl9pPr lvl="8"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column">
  <p:cSld name="1 column">
    <p:spTree>
      <p:nvGrpSpPr>
        <p:cNvPr id="18" name="Shape 18"/>
        <p:cNvGrpSpPr/>
        <p:nvPr/>
      </p:nvGrpSpPr>
      <p:grpSpPr>
        <a:xfrm>
          <a:off x="0" y="0"/>
          <a:ext cx="0" cy="0"/>
          <a:chOff x="0" y="0"/>
          <a:chExt cx="0" cy="0"/>
        </a:xfrm>
      </p:grpSpPr>
      <p:sp>
        <p:nvSpPr>
          <p:cNvPr id="19" name="Google Shape;19;p24"/>
          <p:cNvSpPr txBox="1"/>
          <p:nvPr>
            <p:ph idx="1" type="body"/>
          </p:nvPr>
        </p:nvSpPr>
        <p:spPr>
          <a:xfrm>
            <a:off x="520580" y="1485900"/>
            <a:ext cx="11094777" cy="4645959"/>
          </a:xfrm>
          <a:prstGeom prst="rect">
            <a:avLst/>
          </a:prstGeom>
          <a:noFill/>
          <a:ln>
            <a:noFill/>
          </a:ln>
        </p:spPr>
        <p:txBody>
          <a:bodyPr anchorCtr="0" anchor="t" bIns="0" lIns="0" spcFirstLastPara="1" rIns="0" wrap="square" tIns="45700">
            <a:noAutofit/>
          </a:bodyPr>
          <a:lstStyle>
            <a:lvl1pPr indent="-228600" lvl="0" marL="457200" algn="l">
              <a:lnSpc>
                <a:spcPct val="100000"/>
              </a:lnSpc>
              <a:spcBef>
                <a:spcPts val="1200"/>
              </a:spcBef>
              <a:spcAft>
                <a:spcPts val="0"/>
              </a:spcAft>
              <a:buClr>
                <a:srgbClr val="75787B"/>
              </a:buClr>
              <a:buSzPts val="2200"/>
              <a:buNone/>
              <a:defRPr>
                <a:solidFill>
                  <a:srgbClr val="75787B"/>
                </a:solidFill>
              </a:defRPr>
            </a:lvl1pPr>
            <a:lvl2pPr indent="-342900" lvl="1" marL="914400" algn="l">
              <a:lnSpc>
                <a:spcPct val="100000"/>
              </a:lnSpc>
              <a:spcBef>
                <a:spcPts val="1200"/>
              </a:spcBef>
              <a:spcAft>
                <a:spcPts val="0"/>
              </a:spcAft>
              <a:buClr>
                <a:srgbClr val="75787B"/>
              </a:buClr>
              <a:buSzPts val="1800"/>
              <a:buChar char="•"/>
              <a:defRPr/>
            </a:lvl2pPr>
            <a:lvl3pPr indent="-342900" lvl="2" marL="1371600" algn="l">
              <a:lnSpc>
                <a:spcPct val="100000"/>
              </a:lnSpc>
              <a:spcBef>
                <a:spcPts val="1200"/>
              </a:spcBef>
              <a:spcAft>
                <a:spcPts val="0"/>
              </a:spcAft>
              <a:buClr>
                <a:srgbClr val="75787B"/>
              </a:buClr>
              <a:buSzPts val="1800"/>
              <a:buChar char="–"/>
              <a:defRPr/>
            </a:lvl3pPr>
            <a:lvl4pPr indent="-342900" lvl="3" marL="1828800" algn="l">
              <a:lnSpc>
                <a:spcPct val="100000"/>
              </a:lnSpc>
              <a:spcBef>
                <a:spcPts val="1200"/>
              </a:spcBef>
              <a:spcAft>
                <a:spcPts val="0"/>
              </a:spcAft>
              <a:buClr>
                <a:srgbClr val="75787B"/>
              </a:buClr>
              <a:buSzPts val="1800"/>
              <a:buChar char="•"/>
              <a:defRPr/>
            </a:lvl4pPr>
            <a:lvl5pPr indent="-342900" lvl="4" marL="2286000" algn="l">
              <a:lnSpc>
                <a:spcPct val="100000"/>
              </a:lnSpc>
              <a:spcBef>
                <a:spcPts val="1200"/>
              </a:spcBef>
              <a:spcAft>
                <a:spcPts val="0"/>
              </a:spcAft>
              <a:buClr>
                <a:srgbClr val="75787B"/>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24"/>
          <p:cNvSpPr txBox="1"/>
          <p:nvPr>
            <p:ph type="title"/>
          </p:nvPr>
        </p:nvSpPr>
        <p:spPr>
          <a:xfrm>
            <a:off x="521369" y="332769"/>
            <a:ext cx="7740000" cy="596196"/>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4"/>
          <p:cNvSpPr txBox="1"/>
          <p:nvPr>
            <p:ph idx="10" type="dt"/>
          </p:nvPr>
        </p:nvSpPr>
        <p:spPr>
          <a:xfrm>
            <a:off x="526703" y="6356350"/>
            <a:ext cx="27416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E8A86"/>
              </a:buClr>
              <a:buSzPts val="1200"/>
              <a:buFont typeface="Arial"/>
              <a:buNone/>
              <a:defRPr b="0" i="0" sz="1200">
                <a:solidFill>
                  <a:srgbClr val="8E8A86"/>
                </a:solidFill>
                <a:latin typeface="Arial"/>
                <a:ea typeface="Arial"/>
                <a:cs typeface="Arial"/>
                <a:sym typeface="Arial"/>
              </a:defRPr>
            </a:lvl1pPr>
            <a:lvl2pPr lvl="1" algn="ctr">
              <a:lnSpc>
                <a:spcPct val="100000"/>
              </a:lnSpc>
              <a:spcBef>
                <a:spcPts val="0"/>
              </a:spcBef>
              <a:spcAft>
                <a:spcPts val="0"/>
              </a:spcAft>
              <a:buClr>
                <a:srgbClr val="75787B"/>
              </a:buClr>
              <a:buSzPts val="1800"/>
              <a:buNone/>
              <a:defRPr/>
            </a:lvl2pPr>
            <a:lvl3pPr lvl="2" algn="ctr">
              <a:lnSpc>
                <a:spcPct val="100000"/>
              </a:lnSpc>
              <a:spcBef>
                <a:spcPts val="0"/>
              </a:spcBef>
              <a:spcAft>
                <a:spcPts val="0"/>
              </a:spcAft>
              <a:buClr>
                <a:srgbClr val="75787B"/>
              </a:buClr>
              <a:buSzPts val="1800"/>
              <a:buNone/>
              <a:defRPr/>
            </a:lvl3pPr>
            <a:lvl4pPr lvl="3" algn="ctr">
              <a:lnSpc>
                <a:spcPct val="100000"/>
              </a:lnSpc>
              <a:spcBef>
                <a:spcPts val="0"/>
              </a:spcBef>
              <a:spcAft>
                <a:spcPts val="0"/>
              </a:spcAft>
              <a:buClr>
                <a:srgbClr val="75787B"/>
              </a:buClr>
              <a:buSzPts val="1800"/>
              <a:buNone/>
              <a:defRPr/>
            </a:lvl4pPr>
            <a:lvl5pPr lvl="4" algn="ctr">
              <a:lnSpc>
                <a:spcPct val="100000"/>
              </a:lnSpc>
              <a:spcBef>
                <a:spcPts val="0"/>
              </a:spcBef>
              <a:spcAft>
                <a:spcPts val="0"/>
              </a:spcAft>
              <a:buClr>
                <a:srgbClr val="75787B"/>
              </a:buClr>
              <a:buSzPts val="1800"/>
              <a:buNone/>
              <a:defRPr/>
            </a:lvl5pPr>
            <a:lvl6pPr lvl="5" algn="ctr">
              <a:lnSpc>
                <a:spcPct val="100000"/>
              </a:lnSpc>
              <a:spcBef>
                <a:spcPts val="0"/>
              </a:spcBef>
              <a:spcAft>
                <a:spcPts val="0"/>
              </a:spcAft>
              <a:buClr>
                <a:srgbClr val="75787B"/>
              </a:buClr>
              <a:buSzPts val="1800"/>
              <a:buNone/>
              <a:defRPr/>
            </a:lvl6pPr>
            <a:lvl7pPr lvl="6" algn="ctr">
              <a:lnSpc>
                <a:spcPct val="100000"/>
              </a:lnSpc>
              <a:spcBef>
                <a:spcPts val="0"/>
              </a:spcBef>
              <a:spcAft>
                <a:spcPts val="0"/>
              </a:spcAft>
              <a:buClr>
                <a:srgbClr val="75787B"/>
              </a:buClr>
              <a:buSzPts val="1800"/>
              <a:buNone/>
              <a:defRPr/>
            </a:lvl7pPr>
            <a:lvl8pPr lvl="7" algn="ctr">
              <a:lnSpc>
                <a:spcPct val="100000"/>
              </a:lnSpc>
              <a:spcBef>
                <a:spcPts val="0"/>
              </a:spcBef>
              <a:spcAft>
                <a:spcPts val="0"/>
              </a:spcAft>
              <a:buClr>
                <a:srgbClr val="75787B"/>
              </a:buClr>
              <a:buSzPts val="1800"/>
              <a:buNone/>
              <a:defRPr/>
            </a:lvl8pPr>
            <a:lvl9pPr lvl="8" algn="ctr">
              <a:lnSpc>
                <a:spcPct val="100000"/>
              </a:lnSpc>
              <a:spcBef>
                <a:spcPts val="0"/>
              </a:spcBef>
              <a:spcAft>
                <a:spcPts val="0"/>
              </a:spcAft>
              <a:buClr>
                <a:srgbClr val="75787B"/>
              </a:buClr>
              <a:buSzPts val="1800"/>
              <a:buNone/>
              <a:defRPr/>
            </a:lvl9pPr>
          </a:lstStyle>
          <a:p/>
        </p:txBody>
      </p:sp>
      <p:sp>
        <p:nvSpPr>
          <p:cNvPr id="22" name="Google Shape;22;p24"/>
          <p:cNvSpPr txBox="1"/>
          <p:nvPr>
            <p:ph idx="12" type="sldNum"/>
          </p:nvPr>
        </p:nvSpPr>
        <p:spPr>
          <a:xfrm>
            <a:off x="8880316" y="6356350"/>
            <a:ext cx="2741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1pPr>
            <a:lvl2pPr indent="0" lvl="1"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2pPr>
            <a:lvl3pPr indent="0" lvl="2"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3pPr>
            <a:lvl4pPr indent="0" lvl="3"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4pPr>
            <a:lvl5pPr indent="0" lvl="4"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5pPr>
            <a:lvl6pPr indent="0" lvl="5"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6pPr>
            <a:lvl7pPr indent="0" lvl="6"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7pPr>
            <a:lvl8pPr indent="0" lvl="7"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8pPr>
            <a:lvl9pPr indent="0" lvl="8"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image and left quote">
  <p:cSld name="Full image and left quote">
    <p:spTree>
      <p:nvGrpSpPr>
        <p:cNvPr id="113" name="Shape 113"/>
        <p:cNvGrpSpPr/>
        <p:nvPr/>
      </p:nvGrpSpPr>
      <p:grpSpPr>
        <a:xfrm>
          <a:off x="0" y="0"/>
          <a:ext cx="0" cy="0"/>
          <a:chOff x="0" y="0"/>
          <a:chExt cx="0" cy="0"/>
        </a:xfrm>
      </p:grpSpPr>
      <p:sp>
        <p:nvSpPr>
          <p:cNvPr id="114" name="Google Shape;114;p42"/>
          <p:cNvSpPr/>
          <p:nvPr>
            <p:ph idx="2" type="pic"/>
          </p:nvPr>
        </p:nvSpPr>
        <p:spPr>
          <a:xfrm>
            <a:off x="0" y="1227931"/>
            <a:ext cx="12188825" cy="4995122"/>
          </a:xfrm>
          <a:prstGeom prst="rect">
            <a:avLst/>
          </a:prstGeom>
          <a:noFill/>
          <a:ln>
            <a:noFill/>
          </a:ln>
        </p:spPr>
        <p:txBody>
          <a:bodyPr anchorCtr="0" anchor="t" bIns="0" lIns="0" spcFirstLastPara="1" rIns="0" wrap="square" tIns="45700">
            <a:noAutofit/>
          </a:bodyPr>
          <a:lstStyle>
            <a:lvl1pPr lvl="0" marR="0" rtl="0" algn="l">
              <a:lnSpc>
                <a:spcPct val="100000"/>
              </a:lnSpc>
              <a:spcBef>
                <a:spcPts val="1200"/>
              </a:spcBef>
              <a:spcAft>
                <a:spcPts val="0"/>
              </a:spcAft>
              <a:buClr>
                <a:srgbClr val="75787B"/>
              </a:buClr>
              <a:buSzPts val="2200"/>
              <a:buFont typeface="Arial"/>
              <a:buNone/>
              <a:defRPr b="0" i="0" sz="2200" u="none" cap="none" strike="noStrike">
                <a:solidFill>
                  <a:srgbClr val="75787B"/>
                </a:solidFill>
                <a:latin typeface="Arial"/>
                <a:ea typeface="Arial"/>
                <a:cs typeface="Arial"/>
                <a:sym typeface="Arial"/>
              </a:defRPr>
            </a:lvl1pPr>
            <a:lvl2pPr lvl="1"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2pPr>
            <a:lvl3pPr lvl="2"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3pPr>
            <a:lvl4pPr lvl="3"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4pPr>
            <a:lvl5pPr lvl="4"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5pPr>
            <a:lvl6pPr lvl="5"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6pPr>
            <a:lvl7pPr lvl="6"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7pPr>
            <a:lvl8pPr lvl="7"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8pPr>
            <a:lvl9pPr lvl="8"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9pPr>
          </a:lstStyle>
          <a:p/>
        </p:txBody>
      </p:sp>
      <p:sp>
        <p:nvSpPr>
          <p:cNvPr id="115" name="Google Shape;115;p42"/>
          <p:cNvSpPr/>
          <p:nvPr>
            <p:ph idx="3" type="pic"/>
          </p:nvPr>
        </p:nvSpPr>
        <p:spPr>
          <a:xfrm>
            <a:off x="0" y="1227138"/>
            <a:ext cx="5972175" cy="4995862"/>
          </a:xfrm>
          <a:prstGeom prst="rect">
            <a:avLst/>
          </a:prstGeom>
          <a:noFill/>
          <a:ln>
            <a:noFill/>
          </a:ln>
        </p:spPr>
        <p:txBody>
          <a:bodyPr anchorCtr="0" anchor="t" bIns="0" lIns="0" spcFirstLastPara="1" rIns="0" wrap="square" tIns="45700">
            <a:noAutofit/>
          </a:bodyPr>
          <a:lstStyle>
            <a:lvl1pPr lvl="0" marR="0" rtl="0" algn="l">
              <a:lnSpc>
                <a:spcPct val="100000"/>
              </a:lnSpc>
              <a:spcBef>
                <a:spcPts val="1200"/>
              </a:spcBef>
              <a:spcAft>
                <a:spcPts val="0"/>
              </a:spcAft>
              <a:buClr>
                <a:srgbClr val="75787B"/>
              </a:buClr>
              <a:buSzPts val="2200"/>
              <a:buFont typeface="Arial"/>
              <a:buNone/>
              <a:defRPr b="0" i="0" sz="2200" u="none" cap="none" strike="noStrike">
                <a:solidFill>
                  <a:srgbClr val="75787B"/>
                </a:solidFill>
                <a:latin typeface="Arial"/>
                <a:ea typeface="Arial"/>
                <a:cs typeface="Arial"/>
                <a:sym typeface="Arial"/>
              </a:defRPr>
            </a:lvl1pPr>
            <a:lvl2pPr lvl="1"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2pPr>
            <a:lvl3pPr lvl="2"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3pPr>
            <a:lvl4pPr lvl="3"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4pPr>
            <a:lvl5pPr lvl="4"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5pPr>
            <a:lvl6pPr lvl="5"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6pPr>
            <a:lvl7pPr lvl="6"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7pPr>
            <a:lvl8pPr lvl="7"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8pPr>
            <a:lvl9pPr lvl="8"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9pPr>
          </a:lstStyle>
          <a:p/>
        </p:txBody>
      </p:sp>
      <p:sp>
        <p:nvSpPr>
          <p:cNvPr id="116" name="Google Shape;116;p42"/>
          <p:cNvSpPr txBox="1"/>
          <p:nvPr>
            <p:ph idx="1" type="body"/>
          </p:nvPr>
        </p:nvSpPr>
        <p:spPr>
          <a:xfrm>
            <a:off x="526703" y="1752600"/>
            <a:ext cx="5073997" cy="4019550"/>
          </a:xfrm>
          <a:prstGeom prst="rect">
            <a:avLst/>
          </a:prstGeom>
          <a:noFill/>
          <a:ln>
            <a:noFill/>
          </a:ln>
        </p:spPr>
        <p:txBody>
          <a:bodyPr anchorCtr="0" anchor="t" bIns="0" lIns="0" spcFirstLastPara="1" rIns="0" wrap="square" tIns="45700">
            <a:noAutofit/>
          </a:bodyPr>
          <a:lstStyle>
            <a:lvl1pPr indent="-228600" lvl="0" marL="457200" algn="l">
              <a:lnSpc>
                <a:spcPct val="100000"/>
              </a:lnSpc>
              <a:spcBef>
                <a:spcPts val="1200"/>
              </a:spcBef>
              <a:spcAft>
                <a:spcPts val="0"/>
              </a:spcAft>
              <a:buClr>
                <a:schemeClr val="lt1"/>
              </a:buClr>
              <a:buSzPts val="3200"/>
              <a:buNone/>
              <a:defRPr sz="3200">
                <a:solidFill>
                  <a:schemeClr val="lt1"/>
                </a:solidFill>
              </a:defRPr>
            </a:lvl1pPr>
            <a:lvl2pPr indent="-431800" lvl="1" marL="914400" algn="l">
              <a:lnSpc>
                <a:spcPct val="100000"/>
              </a:lnSpc>
              <a:spcBef>
                <a:spcPts val="1200"/>
              </a:spcBef>
              <a:spcAft>
                <a:spcPts val="0"/>
              </a:spcAft>
              <a:buClr>
                <a:schemeClr val="lt1"/>
              </a:buClr>
              <a:buSzPts val="3200"/>
              <a:buChar char="•"/>
              <a:defRPr sz="3200">
                <a:solidFill>
                  <a:schemeClr val="lt1"/>
                </a:solidFill>
              </a:defRPr>
            </a:lvl2pPr>
            <a:lvl3pPr indent="-431800" lvl="2" marL="1371600" algn="l">
              <a:lnSpc>
                <a:spcPct val="100000"/>
              </a:lnSpc>
              <a:spcBef>
                <a:spcPts val="1200"/>
              </a:spcBef>
              <a:spcAft>
                <a:spcPts val="0"/>
              </a:spcAft>
              <a:buClr>
                <a:schemeClr val="lt1"/>
              </a:buClr>
              <a:buSzPts val="3200"/>
              <a:buChar char="–"/>
              <a:defRPr sz="3200">
                <a:solidFill>
                  <a:schemeClr val="lt1"/>
                </a:solidFill>
              </a:defRPr>
            </a:lvl3pPr>
            <a:lvl4pPr indent="-431800" lvl="3" marL="1828800" algn="l">
              <a:lnSpc>
                <a:spcPct val="100000"/>
              </a:lnSpc>
              <a:spcBef>
                <a:spcPts val="1200"/>
              </a:spcBef>
              <a:spcAft>
                <a:spcPts val="0"/>
              </a:spcAft>
              <a:buClr>
                <a:schemeClr val="lt1"/>
              </a:buClr>
              <a:buSzPts val="3200"/>
              <a:buChar char="•"/>
              <a:defRPr sz="3200">
                <a:solidFill>
                  <a:schemeClr val="lt1"/>
                </a:solidFill>
              </a:defRPr>
            </a:lvl4pPr>
            <a:lvl5pPr indent="-431800" lvl="4" marL="2286000" algn="l">
              <a:lnSpc>
                <a:spcPct val="100000"/>
              </a:lnSpc>
              <a:spcBef>
                <a:spcPts val="1200"/>
              </a:spcBef>
              <a:spcAft>
                <a:spcPts val="0"/>
              </a:spcAft>
              <a:buClr>
                <a:schemeClr val="lt1"/>
              </a:buClr>
              <a:buSzPts val="3200"/>
              <a:buChar char="•"/>
              <a:defRPr sz="32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7" name="Google Shape;117;p42"/>
          <p:cNvSpPr txBox="1"/>
          <p:nvPr>
            <p:ph idx="10" type="dt"/>
          </p:nvPr>
        </p:nvSpPr>
        <p:spPr>
          <a:xfrm>
            <a:off x="526703" y="6356350"/>
            <a:ext cx="27416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E8A86"/>
              </a:buClr>
              <a:buSzPts val="1200"/>
              <a:buFont typeface="Arial"/>
              <a:buNone/>
              <a:defRPr b="0" i="0" sz="1200">
                <a:solidFill>
                  <a:srgbClr val="8E8A86"/>
                </a:solidFill>
                <a:latin typeface="Arial"/>
                <a:ea typeface="Arial"/>
                <a:cs typeface="Arial"/>
                <a:sym typeface="Arial"/>
              </a:defRPr>
            </a:lvl1pPr>
            <a:lvl2pPr lvl="1" algn="ctr">
              <a:lnSpc>
                <a:spcPct val="100000"/>
              </a:lnSpc>
              <a:spcBef>
                <a:spcPts val="0"/>
              </a:spcBef>
              <a:spcAft>
                <a:spcPts val="0"/>
              </a:spcAft>
              <a:buClr>
                <a:srgbClr val="75787B"/>
              </a:buClr>
              <a:buSzPts val="1800"/>
              <a:buNone/>
              <a:defRPr/>
            </a:lvl2pPr>
            <a:lvl3pPr lvl="2" algn="ctr">
              <a:lnSpc>
                <a:spcPct val="100000"/>
              </a:lnSpc>
              <a:spcBef>
                <a:spcPts val="0"/>
              </a:spcBef>
              <a:spcAft>
                <a:spcPts val="0"/>
              </a:spcAft>
              <a:buClr>
                <a:srgbClr val="75787B"/>
              </a:buClr>
              <a:buSzPts val="1800"/>
              <a:buNone/>
              <a:defRPr/>
            </a:lvl3pPr>
            <a:lvl4pPr lvl="3" algn="ctr">
              <a:lnSpc>
                <a:spcPct val="100000"/>
              </a:lnSpc>
              <a:spcBef>
                <a:spcPts val="0"/>
              </a:spcBef>
              <a:spcAft>
                <a:spcPts val="0"/>
              </a:spcAft>
              <a:buClr>
                <a:srgbClr val="75787B"/>
              </a:buClr>
              <a:buSzPts val="1800"/>
              <a:buNone/>
              <a:defRPr/>
            </a:lvl4pPr>
            <a:lvl5pPr lvl="4" algn="ctr">
              <a:lnSpc>
                <a:spcPct val="100000"/>
              </a:lnSpc>
              <a:spcBef>
                <a:spcPts val="0"/>
              </a:spcBef>
              <a:spcAft>
                <a:spcPts val="0"/>
              </a:spcAft>
              <a:buClr>
                <a:srgbClr val="75787B"/>
              </a:buClr>
              <a:buSzPts val="1800"/>
              <a:buNone/>
              <a:defRPr/>
            </a:lvl5pPr>
            <a:lvl6pPr lvl="5" algn="ctr">
              <a:lnSpc>
                <a:spcPct val="100000"/>
              </a:lnSpc>
              <a:spcBef>
                <a:spcPts val="0"/>
              </a:spcBef>
              <a:spcAft>
                <a:spcPts val="0"/>
              </a:spcAft>
              <a:buClr>
                <a:srgbClr val="75787B"/>
              </a:buClr>
              <a:buSzPts val="1800"/>
              <a:buNone/>
              <a:defRPr/>
            </a:lvl6pPr>
            <a:lvl7pPr lvl="6" algn="ctr">
              <a:lnSpc>
                <a:spcPct val="100000"/>
              </a:lnSpc>
              <a:spcBef>
                <a:spcPts val="0"/>
              </a:spcBef>
              <a:spcAft>
                <a:spcPts val="0"/>
              </a:spcAft>
              <a:buClr>
                <a:srgbClr val="75787B"/>
              </a:buClr>
              <a:buSzPts val="1800"/>
              <a:buNone/>
              <a:defRPr/>
            </a:lvl7pPr>
            <a:lvl8pPr lvl="7" algn="ctr">
              <a:lnSpc>
                <a:spcPct val="100000"/>
              </a:lnSpc>
              <a:spcBef>
                <a:spcPts val="0"/>
              </a:spcBef>
              <a:spcAft>
                <a:spcPts val="0"/>
              </a:spcAft>
              <a:buClr>
                <a:srgbClr val="75787B"/>
              </a:buClr>
              <a:buSzPts val="1800"/>
              <a:buNone/>
              <a:defRPr/>
            </a:lvl8pPr>
            <a:lvl9pPr lvl="8" algn="ctr">
              <a:lnSpc>
                <a:spcPct val="100000"/>
              </a:lnSpc>
              <a:spcBef>
                <a:spcPts val="0"/>
              </a:spcBef>
              <a:spcAft>
                <a:spcPts val="0"/>
              </a:spcAft>
              <a:buClr>
                <a:srgbClr val="75787B"/>
              </a:buClr>
              <a:buSzPts val="1800"/>
              <a:buNone/>
              <a:defRPr/>
            </a:lvl9pPr>
          </a:lstStyle>
          <a:p/>
        </p:txBody>
      </p:sp>
      <p:sp>
        <p:nvSpPr>
          <p:cNvPr id="118" name="Google Shape;118;p42"/>
          <p:cNvSpPr txBox="1"/>
          <p:nvPr>
            <p:ph idx="12" type="sldNum"/>
          </p:nvPr>
        </p:nvSpPr>
        <p:spPr>
          <a:xfrm>
            <a:off x="8880316" y="6356350"/>
            <a:ext cx="2741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1pPr>
            <a:lvl2pPr indent="0" lvl="1"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2pPr>
            <a:lvl3pPr indent="0" lvl="2"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3pPr>
            <a:lvl4pPr indent="0" lvl="3"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4pPr>
            <a:lvl5pPr indent="0" lvl="4"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5pPr>
            <a:lvl6pPr indent="0" lvl="5"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6pPr>
            <a:lvl7pPr indent="0" lvl="6"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7pPr>
            <a:lvl8pPr indent="0" lvl="7"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8pPr>
            <a:lvl9pPr indent="0" lvl="8"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image and right quote">
  <p:cSld name="Full image and right quote">
    <p:spTree>
      <p:nvGrpSpPr>
        <p:cNvPr id="119" name="Shape 119"/>
        <p:cNvGrpSpPr/>
        <p:nvPr/>
      </p:nvGrpSpPr>
      <p:grpSpPr>
        <a:xfrm>
          <a:off x="0" y="0"/>
          <a:ext cx="0" cy="0"/>
          <a:chOff x="0" y="0"/>
          <a:chExt cx="0" cy="0"/>
        </a:xfrm>
      </p:grpSpPr>
      <p:sp>
        <p:nvSpPr>
          <p:cNvPr id="120" name="Google Shape;120;p43"/>
          <p:cNvSpPr/>
          <p:nvPr>
            <p:ph idx="2" type="pic"/>
          </p:nvPr>
        </p:nvSpPr>
        <p:spPr>
          <a:xfrm>
            <a:off x="0" y="1227931"/>
            <a:ext cx="12188825" cy="4995122"/>
          </a:xfrm>
          <a:prstGeom prst="rect">
            <a:avLst/>
          </a:prstGeom>
          <a:noFill/>
          <a:ln>
            <a:noFill/>
          </a:ln>
        </p:spPr>
        <p:txBody>
          <a:bodyPr anchorCtr="0" anchor="t" bIns="0" lIns="0" spcFirstLastPara="1" rIns="0" wrap="square" tIns="45700">
            <a:noAutofit/>
          </a:bodyPr>
          <a:lstStyle>
            <a:lvl1pPr lvl="0" marR="0" rtl="0" algn="l">
              <a:lnSpc>
                <a:spcPct val="100000"/>
              </a:lnSpc>
              <a:spcBef>
                <a:spcPts val="1200"/>
              </a:spcBef>
              <a:spcAft>
                <a:spcPts val="0"/>
              </a:spcAft>
              <a:buClr>
                <a:srgbClr val="75787B"/>
              </a:buClr>
              <a:buSzPts val="2200"/>
              <a:buFont typeface="Arial"/>
              <a:buNone/>
              <a:defRPr b="0" i="0" sz="2200" u="none" cap="none" strike="noStrike">
                <a:solidFill>
                  <a:srgbClr val="75787B"/>
                </a:solidFill>
                <a:latin typeface="Arial"/>
                <a:ea typeface="Arial"/>
                <a:cs typeface="Arial"/>
                <a:sym typeface="Arial"/>
              </a:defRPr>
            </a:lvl1pPr>
            <a:lvl2pPr lvl="1"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2pPr>
            <a:lvl3pPr lvl="2"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3pPr>
            <a:lvl4pPr lvl="3"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4pPr>
            <a:lvl5pPr lvl="4"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5pPr>
            <a:lvl6pPr lvl="5"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6pPr>
            <a:lvl7pPr lvl="6"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7pPr>
            <a:lvl8pPr lvl="7"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8pPr>
            <a:lvl9pPr lvl="8"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9pPr>
          </a:lstStyle>
          <a:p/>
        </p:txBody>
      </p:sp>
      <p:sp>
        <p:nvSpPr>
          <p:cNvPr id="121" name="Google Shape;121;p43"/>
          <p:cNvSpPr/>
          <p:nvPr>
            <p:ph idx="3" type="pic"/>
          </p:nvPr>
        </p:nvSpPr>
        <p:spPr>
          <a:xfrm>
            <a:off x="6217920" y="1227138"/>
            <a:ext cx="5972175" cy="4995862"/>
          </a:xfrm>
          <a:prstGeom prst="rect">
            <a:avLst/>
          </a:prstGeom>
          <a:noFill/>
          <a:ln>
            <a:noFill/>
          </a:ln>
        </p:spPr>
        <p:txBody>
          <a:bodyPr anchorCtr="0" anchor="t" bIns="0" lIns="0" spcFirstLastPara="1" rIns="0" wrap="square" tIns="45700">
            <a:noAutofit/>
          </a:bodyPr>
          <a:lstStyle>
            <a:lvl1pPr lvl="0" marR="0" rtl="0" algn="l">
              <a:lnSpc>
                <a:spcPct val="100000"/>
              </a:lnSpc>
              <a:spcBef>
                <a:spcPts val="1200"/>
              </a:spcBef>
              <a:spcAft>
                <a:spcPts val="0"/>
              </a:spcAft>
              <a:buClr>
                <a:srgbClr val="75787B"/>
              </a:buClr>
              <a:buSzPts val="2200"/>
              <a:buFont typeface="Arial"/>
              <a:buNone/>
              <a:defRPr b="0" i="0" sz="2200" u="none" cap="none" strike="noStrike">
                <a:solidFill>
                  <a:srgbClr val="75787B"/>
                </a:solidFill>
                <a:latin typeface="Arial"/>
                <a:ea typeface="Arial"/>
                <a:cs typeface="Arial"/>
                <a:sym typeface="Arial"/>
              </a:defRPr>
            </a:lvl1pPr>
            <a:lvl2pPr lvl="1"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2pPr>
            <a:lvl3pPr lvl="2"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3pPr>
            <a:lvl4pPr lvl="3"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4pPr>
            <a:lvl5pPr lvl="4"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5pPr>
            <a:lvl6pPr lvl="5"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6pPr>
            <a:lvl7pPr lvl="6"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7pPr>
            <a:lvl8pPr lvl="7"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8pPr>
            <a:lvl9pPr lvl="8"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9pPr>
          </a:lstStyle>
          <a:p/>
        </p:txBody>
      </p:sp>
      <p:sp>
        <p:nvSpPr>
          <p:cNvPr id="122" name="Google Shape;122;p43"/>
          <p:cNvSpPr txBox="1"/>
          <p:nvPr>
            <p:ph idx="1" type="body"/>
          </p:nvPr>
        </p:nvSpPr>
        <p:spPr>
          <a:xfrm>
            <a:off x="6657975" y="1752600"/>
            <a:ext cx="4962525" cy="4038600"/>
          </a:xfrm>
          <a:prstGeom prst="rect">
            <a:avLst/>
          </a:prstGeom>
          <a:noFill/>
          <a:ln>
            <a:noFill/>
          </a:ln>
        </p:spPr>
        <p:txBody>
          <a:bodyPr anchorCtr="0" anchor="t" bIns="0" lIns="0" spcFirstLastPara="1" rIns="0" wrap="square" tIns="45700">
            <a:noAutofit/>
          </a:bodyPr>
          <a:lstStyle>
            <a:lvl1pPr indent="-228600" lvl="0" marL="457200" algn="l">
              <a:lnSpc>
                <a:spcPct val="100000"/>
              </a:lnSpc>
              <a:spcBef>
                <a:spcPts val="1200"/>
              </a:spcBef>
              <a:spcAft>
                <a:spcPts val="0"/>
              </a:spcAft>
              <a:buClr>
                <a:schemeClr val="lt1"/>
              </a:buClr>
              <a:buSzPts val="3200"/>
              <a:buNone/>
              <a:defRPr sz="3200">
                <a:solidFill>
                  <a:schemeClr val="lt1"/>
                </a:solidFill>
              </a:defRPr>
            </a:lvl1pPr>
            <a:lvl2pPr indent="-431800" lvl="1" marL="914400" algn="l">
              <a:lnSpc>
                <a:spcPct val="100000"/>
              </a:lnSpc>
              <a:spcBef>
                <a:spcPts val="1200"/>
              </a:spcBef>
              <a:spcAft>
                <a:spcPts val="0"/>
              </a:spcAft>
              <a:buClr>
                <a:schemeClr val="lt1"/>
              </a:buClr>
              <a:buSzPts val="3200"/>
              <a:buChar char="•"/>
              <a:defRPr sz="3200">
                <a:solidFill>
                  <a:schemeClr val="lt1"/>
                </a:solidFill>
              </a:defRPr>
            </a:lvl2pPr>
            <a:lvl3pPr indent="-431800" lvl="2" marL="1371600" algn="l">
              <a:lnSpc>
                <a:spcPct val="100000"/>
              </a:lnSpc>
              <a:spcBef>
                <a:spcPts val="1200"/>
              </a:spcBef>
              <a:spcAft>
                <a:spcPts val="0"/>
              </a:spcAft>
              <a:buClr>
                <a:schemeClr val="lt1"/>
              </a:buClr>
              <a:buSzPts val="3200"/>
              <a:buChar char="–"/>
              <a:defRPr sz="3200">
                <a:solidFill>
                  <a:schemeClr val="lt1"/>
                </a:solidFill>
              </a:defRPr>
            </a:lvl3pPr>
            <a:lvl4pPr indent="-431800" lvl="3" marL="1828800" algn="l">
              <a:lnSpc>
                <a:spcPct val="100000"/>
              </a:lnSpc>
              <a:spcBef>
                <a:spcPts val="1200"/>
              </a:spcBef>
              <a:spcAft>
                <a:spcPts val="0"/>
              </a:spcAft>
              <a:buClr>
                <a:schemeClr val="lt1"/>
              </a:buClr>
              <a:buSzPts val="3200"/>
              <a:buChar char="•"/>
              <a:defRPr sz="3200">
                <a:solidFill>
                  <a:schemeClr val="lt1"/>
                </a:solidFill>
              </a:defRPr>
            </a:lvl4pPr>
            <a:lvl5pPr indent="-431800" lvl="4" marL="2286000" algn="l">
              <a:lnSpc>
                <a:spcPct val="100000"/>
              </a:lnSpc>
              <a:spcBef>
                <a:spcPts val="1200"/>
              </a:spcBef>
              <a:spcAft>
                <a:spcPts val="0"/>
              </a:spcAft>
              <a:buClr>
                <a:schemeClr val="lt1"/>
              </a:buClr>
              <a:buSzPts val="3200"/>
              <a:buChar char="•"/>
              <a:defRPr sz="32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3" name="Google Shape;123;p43"/>
          <p:cNvSpPr txBox="1"/>
          <p:nvPr>
            <p:ph idx="10" type="dt"/>
          </p:nvPr>
        </p:nvSpPr>
        <p:spPr>
          <a:xfrm>
            <a:off x="526703" y="6356350"/>
            <a:ext cx="27416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E8A86"/>
              </a:buClr>
              <a:buSzPts val="1200"/>
              <a:buFont typeface="Arial"/>
              <a:buNone/>
              <a:defRPr b="0" i="0" sz="1200">
                <a:solidFill>
                  <a:srgbClr val="8E8A86"/>
                </a:solidFill>
                <a:latin typeface="Arial"/>
                <a:ea typeface="Arial"/>
                <a:cs typeface="Arial"/>
                <a:sym typeface="Arial"/>
              </a:defRPr>
            </a:lvl1pPr>
            <a:lvl2pPr lvl="1" algn="ctr">
              <a:lnSpc>
                <a:spcPct val="100000"/>
              </a:lnSpc>
              <a:spcBef>
                <a:spcPts val="0"/>
              </a:spcBef>
              <a:spcAft>
                <a:spcPts val="0"/>
              </a:spcAft>
              <a:buClr>
                <a:srgbClr val="75787B"/>
              </a:buClr>
              <a:buSzPts val="1800"/>
              <a:buNone/>
              <a:defRPr/>
            </a:lvl2pPr>
            <a:lvl3pPr lvl="2" algn="ctr">
              <a:lnSpc>
                <a:spcPct val="100000"/>
              </a:lnSpc>
              <a:spcBef>
                <a:spcPts val="0"/>
              </a:spcBef>
              <a:spcAft>
                <a:spcPts val="0"/>
              </a:spcAft>
              <a:buClr>
                <a:srgbClr val="75787B"/>
              </a:buClr>
              <a:buSzPts val="1800"/>
              <a:buNone/>
              <a:defRPr/>
            </a:lvl3pPr>
            <a:lvl4pPr lvl="3" algn="ctr">
              <a:lnSpc>
                <a:spcPct val="100000"/>
              </a:lnSpc>
              <a:spcBef>
                <a:spcPts val="0"/>
              </a:spcBef>
              <a:spcAft>
                <a:spcPts val="0"/>
              </a:spcAft>
              <a:buClr>
                <a:srgbClr val="75787B"/>
              </a:buClr>
              <a:buSzPts val="1800"/>
              <a:buNone/>
              <a:defRPr/>
            </a:lvl4pPr>
            <a:lvl5pPr lvl="4" algn="ctr">
              <a:lnSpc>
                <a:spcPct val="100000"/>
              </a:lnSpc>
              <a:spcBef>
                <a:spcPts val="0"/>
              </a:spcBef>
              <a:spcAft>
                <a:spcPts val="0"/>
              </a:spcAft>
              <a:buClr>
                <a:srgbClr val="75787B"/>
              </a:buClr>
              <a:buSzPts val="1800"/>
              <a:buNone/>
              <a:defRPr/>
            </a:lvl5pPr>
            <a:lvl6pPr lvl="5" algn="ctr">
              <a:lnSpc>
                <a:spcPct val="100000"/>
              </a:lnSpc>
              <a:spcBef>
                <a:spcPts val="0"/>
              </a:spcBef>
              <a:spcAft>
                <a:spcPts val="0"/>
              </a:spcAft>
              <a:buClr>
                <a:srgbClr val="75787B"/>
              </a:buClr>
              <a:buSzPts val="1800"/>
              <a:buNone/>
              <a:defRPr/>
            </a:lvl6pPr>
            <a:lvl7pPr lvl="6" algn="ctr">
              <a:lnSpc>
                <a:spcPct val="100000"/>
              </a:lnSpc>
              <a:spcBef>
                <a:spcPts val="0"/>
              </a:spcBef>
              <a:spcAft>
                <a:spcPts val="0"/>
              </a:spcAft>
              <a:buClr>
                <a:srgbClr val="75787B"/>
              </a:buClr>
              <a:buSzPts val="1800"/>
              <a:buNone/>
              <a:defRPr/>
            </a:lvl7pPr>
            <a:lvl8pPr lvl="7" algn="ctr">
              <a:lnSpc>
                <a:spcPct val="100000"/>
              </a:lnSpc>
              <a:spcBef>
                <a:spcPts val="0"/>
              </a:spcBef>
              <a:spcAft>
                <a:spcPts val="0"/>
              </a:spcAft>
              <a:buClr>
                <a:srgbClr val="75787B"/>
              </a:buClr>
              <a:buSzPts val="1800"/>
              <a:buNone/>
              <a:defRPr/>
            </a:lvl8pPr>
            <a:lvl9pPr lvl="8" algn="ctr">
              <a:lnSpc>
                <a:spcPct val="100000"/>
              </a:lnSpc>
              <a:spcBef>
                <a:spcPts val="0"/>
              </a:spcBef>
              <a:spcAft>
                <a:spcPts val="0"/>
              </a:spcAft>
              <a:buClr>
                <a:srgbClr val="75787B"/>
              </a:buClr>
              <a:buSzPts val="1800"/>
              <a:buNone/>
              <a:defRPr/>
            </a:lvl9pPr>
          </a:lstStyle>
          <a:p/>
        </p:txBody>
      </p:sp>
      <p:sp>
        <p:nvSpPr>
          <p:cNvPr id="124" name="Google Shape;124;p43"/>
          <p:cNvSpPr txBox="1"/>
          <p:nvPr>
            <p:ph idx="12" type="sldNum"/>
          </p:nvPr>
        </p:nvSpPr>
        <p:spPr>
          <a:xfrm>
            <a:off x="8880316" y="6356350"/>
            <a:ext cx="2741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1pPr>
            <a:lvl2pPr indent="0" lvl="1"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2pPr>
            <a:lvl3pPr indent="0" lvl="2"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3pPr>
            <a:lvl4pPr indent="0" lvl="3"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4pPr>
            <a:lvl5pPr indent="0" lvl="4"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5pPr>
            <a:lvl6pPr indent="0" lvl="5"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6pPr>
            <a:lvl7pPr indent="0" lvl="6"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7pPr>
            <a:lvl8pPr indent="0" lvl="7"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8pPr>
            <a:lvl9pPr indent="0" lvl="8"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image and left text">
  <p:cSld name="Full image and left text">
    <p:spTree>
      <p:nvGrpSpPr>
        <p:cNvPr id="125" name="Shape 125"/>
        <p:cNvGrpSpPr/>
        <p:nvPr/>
      </p:nvGrpSpPr>
      <p:grpSpPr>
        <a:xfrm>
          <a:off x="0" y="0"/>
          <a:ext cx="0" cy="0"/>
          <a:chOff x="0" y="0"/>
          <a:chExt cx="0" cy="0"/>
        </a:xfrm>
      </p:grpSpPr>
      <p:sp>
        <p:nvSpPr>
          <p:cNvPr id="126" name="Google Shape;126;p44"/>
          <p:cNvSpPr/>
          <p:nvPr>
            <p:ph idx="2" type="pic"/>
          </p:nvPr>
        </p:nvSpPr>
        <p:spPr>
          <a:xfrm>
            <a:off x="0" y="1227931"/>
            <a:ext cx="12188825" cy="4995122"/>
          </a:xfrm>
          <a:prstGeom prst="rect">
            <a:avLst/>
          </a:prstGeom>
          <a:noFill/>
          <a:ln>
            <a:noFill/>
          </a:ln>
        </p:spPr>
        <p:txBody>
          <a:bodyPr anchorCtr="0" anchor="t" bIns="0" lIns="0" spcFirstLastPara="1" rIns="0" wrap="square" tIns="45700">
            <a:noAutofit/>
          </a:bodyPr>
          <a:lstStyle>
            <a:lvl1pPr lvl="0" marR="0" rtl="0" algn="l">
              <a:lnSpc>
                <a:spcPct val="100000"/>
              </a:lnSpc>
              <a:spcBef>
                <a:spcPts val="1200"/>
              </a:spcBef>
              <a:spcAft>
                <a:spcPts val="0"/>
              </a:spcAft>
              <a:buClr>
                <a:srgbClr val="75787B"/>
              </a:buClr>
              <a:buSzPts val="2200"/>
              <a:buFont typeface="Arial"/>
              <a:buNone/>
              <a:defRPr b="0" i="0" sz="2200" u="none" cap="none" strike="noStrike">
                <a:solidFill>
                  <a:srgbClr val="75787B"/>
                </a:solidFill>
                <a:latin typeface="Arial"/>
                <a:ea typeface="Arial"/>
                <a:cs typeface="Arial"/>
                <a:sym typeface="Arial"/>
              </a:defRPr>
            </a:lvl1pPr>
            <a:lvl2pPr lvl="1"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2pPr>
            <a:lvl3pPr lvl="2"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3pPr>
            <a:lvl4pPr lvl="3"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4pPr>
            <a:lvl5pPr lvl="4"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5pPr>
            <a:lvl6pPr lvl="5"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6pPr>
            <a:lvl7pPr lvl="6"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7pPr>
            <a:lvl8pPr lvl="7"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8pPr>
            <a:lvl9pPr lvl="8"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9pPr>
          </a:lstStyle>
          <a:p/>
        </p:txBody>
      </p:sp>
      <p:sp>
        <p:nvSpPr>
          <p:cNvPr id="127" name="Google Shape;127;p44"/>
          <p:cNvSpPr/>
          <p:nvPr>
            <p:ph idx="3" type="pic"/>
          </p:nvPr>
        </p:nvSpPr>
        <p:spPr>
          <a:xfrm>
            <a:off x="0" y="1227138"/>
            <a:ext cx="5972175" cy="4995862"/>
          </a:xfrm>
          <a:prstGeom prst="rect">
            <a:avLst/>
          </a:prstGeom>
          <a:noFill/>
          <a:ln>
            <a:noFill/>
          </a:ln>
        </p:spPr>
        <p:txBody>
          <a:bodyPr anchorCtr="0" anchor="t" bIns="0" lIns="0" spcFirstLastPara="1" rIns="0" wrap="square" tIns="45700">
            <a:noAutofit/>
          </a:bodyPr>
          <a:lstStyle>
            <a:lvl1pPr lvl="0" marR="0" rtl="0" algn="l">
              <a:lnSpc>
                <a:spcPct val="100000"/>
              </a:lnSpc>
              <a:spcBef>
                <a:spcPts val="1200"/>
              </a:spcBef>
              <a:spcAft>
                <a:spcPts val="0"/>
              </a:spcAft>
              <a:buClr>
                <a:srgbClr val="75787B"/>
              </a:buClr>
              <a:buSzPts val="2200"/>
              <a:buFont typeface="Arial"/>
              <a:buNone/>
              <a:defRPr b="0" i="0" sz="2200" u="none" cap="none" strike="noStrike">
                <a:solidFill>
                  <a:srgbClr val="75787B"/>
                </a:solidFill>
                <a:latin typeface="Arial"/>
                <a:ea typeface="Arial"/>
                <a:cs typeface="Arial"/>
                <a:sym typeface="Arial"/>
              </a:defRPr>
            </a:lvl1pPr>
            <a:lvl2pPr lvl="1"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2pPr>
            <a:lvl3pPr lvl="2"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3pPr>
            <a:lvl4pPr lvl="3"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4pPr>
            <a:lvl5pPr lvl="4"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5pPr>
            <a:lvl6pPr lvl="5"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6pPr>
            <a:lvl7pPr lvl="6"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7pPr>
            <a:lvl8pPr lvl="7"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8pPr>
            <a:lvl9pPr lvl="8"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9pPr>
          </a:lstStyle>
          <a:p/>
        </p:txBody>
      </p:sp>
      <p:sp>
        <p:nvSpPr>
          <p:cNvPr id="128" name="Google Shape;128;p44"/>
          <p:cNvSpPr txBox="1"/>
          <p:nvPr>
            <p:ph idx="1" type="body"/>
          </p:nvPr>
        </p:nvSpPr>
        <p:spPr>
          <a:xfrm>
            <a:off x="526703" y="2133600"/>
            <a:ext cx="5091459" cy="3733800"/>
          </a:xfrm>
          <a:prstGeom prst="rect">
            <a:avLst/>
          </a:prstGeom>
          <a:noFill/>
          <a:ln>
            <a:noFill/>
          </a:ln>
        </p:spPr>
        <p:txBody>
          <a:bodyPr anchorCtr="0" anchor="t" bIns="0" lIns="0" spcFirstLastPara="1" rIns="0" wrap="square" tIns="45700">
            <a:noAutofit/>
          </a:bodyPr>
          <a:lstStyle>
            <a:lvl1pPr indent="-228600" lvl="0" marL="457200" algn="l">
              <a:lnSpc>
                <a:spcPct val="100000"/>
              </a:lnSpc>
              <a:spcBef>
                <a:spcPts val="1200"/>
              </a:spcBef>
              <a:spcAft>
                <a:spcPts val="0"/>
              </a:spcAft>
              <a:buClr>
                <a:schemeClr val="lt1"/>
              </a:buClr>
              <a:buSzPts val="2200"/>
              <a:buNone/>
              <a:defRPr>
                <a:solidFill>
                  <a:schemeClr val="lt1"/>
                </a:solidFill>
              </a:defRPr>
            </a:lvl1pPr>
            <a:lvl2pPr indent="-342900" lvl="1" marL="914400" algn="l">
              <a:lnSpc>
                <a:spcPct val="100000"/>
              </a:lnSpc>
              <a:spcBef>
                <a:spcPts val="1200"/>
              </a:spcBef>
              <a:spcAft>
                <a:spcPts val="0"/>
              </a:spcAft>
              <a:buClr>
                <a:srgbClr val="75787B"/>
              </a:buClr>
              <a:buSzPts val="1800"/>
              <a:buChar char="•"/>
              <a:defRPr/>
            </a:lvl2pPr>
            <a:lvl3pPr indent="-342900" lvl="2" marL="1371600" algn="l">
              <a:lnSpc>
                <a:spcPct val="100000"/>
              </a:lnSpc>
              <a:spcBef>
                <a:spcPts val="1200"/>
              </a:spcBef>
              <a:spcAft>
                <a:spcPts val="0"/>
              </a:spcAft>
              <a:buClr>
                <a:srgbClr val="75787B"/>
              </a:buClr>
              <a:buSzPts val="1800"/>
              <a:buChar char="–"/>
              <a:defRPr/>
            </a:lvl3pPr>
            <a:lvl4pPr indent="-342900" lvl="3" marL="1828800" algn="l">
              <a:lnSpc>
                <a:spcPct val="100000"/>
              </a:lnSpc>
              <a:spcBef>
                <a:spcPts val="1200"/>
              </a:spcBef>
              <a:spcAft>
                <a:spcPts val="0"/>
              </a:spcAft>
              <a:buClr>
                <a:srgbClr val="75787B"/>
              </a:buClr>
              <a:buSzPts val="1800"/>
              <a:buChar char="•"/>
              <a:defRPr/>
            </a:lvl4pPr>
            <a:lvl5pPr indent="-342900" lvl="4" marL="2286000" algn="l">
              <a:lnSpc>
                <a:spcPct val="100000"/>
              </a:lnSpc>
              <a:spcBef>
                <a:spcPts val="1200"/>
              </a:spcBef>
              <a:spcAft>
                <a:spcPts val="0"/>
              </a:spcAft>
              <a:buClr>
                <a:srgbClr val="75787B"/>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9" name="Google Shape;129;p44"/>
          <p:cNvSpPr txBox="1"/>
          <p:nvPr>
            <p:ph type="title"/>
          </p:nvPr>
        </p:nvSpPr>
        <p:spPr>
          <a:xfrm>
            <a:off x="526703" y="1608383"/>
            <a:ext cx="5100984" cy="52521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200"/>
              <a:buFont typeface="Arial"/>
              <a:buNone/>
              <a:defRPr b="1" sz="2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44"/>
          <p:cNvSpPr txBox="1"/>
          <p:nvPr>
            <p:ph idx="10" type="dt"/>
          </p:nvPr>
        </p:nvSpPr>
        <p:spPr>
          <a:xfrm>
            <a:off x="526703" y="6356350"/>
            <a:ext cx="27416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E8A86"/>
              </a:buClr>
              <a:buSzPts val="1200"/>
              <a:buFont typeface="Arial"/>
              <a:buNone/>
              <a:defRPr b="0" i="0" sz="1200">
                <a:solidFill>
                  <a:srgbClr val="8E8A86"/>
                </a:solidFill>
                <a:latin typeface="Arial"/>
                <a:ea typeface="Arial"/>
                <a:cs typeface="Arial"/>
                <a:sym typeface="Arial"/>
              </a:defRPr>
            </a:lvl1pPr>
            <a:lvl2pPr lvl="1" algn="ctr">
              <a:lnSpc>
                <a:spcPct val="100000"/>
              </a:lnSpc>
              <a:spcBef>
                <a:spcPts val="0"/>
              </a:spcBef>
              <a:spcAft>
                <a:spcPts val="0"/>
              </a:spcAft>
              <a:buClr>
                <a:srgbClr val="75787B"/>
              </a:buClr>
              <a:buSzPts val="1800"/>
              <a:buNone/>
              <a:defRPr/>
            </a:lvl2pPr>
            <a:lvl3pPr lvl="2" algn="ctr">
              <a:lnSpc>
                <a:spcPct val="100000"/>
              </a:lnSpc>
              <a:spcBef>
                <a:spcPts val="0"/>
              </a:spcBef>
              <a:spcAft>
                <a:spcPts val="0"/>
              </a:spcAft>
              <a:buClr>
                <a:srgbClr val="75787B"/>
              </a:buClr>
              <a:buSzPts val="1800"/>
              <a:buNone/>
              <a:defRPr/>
            </a:lvl3pPr>
            <a:lvl4pPr lvl="3" algn="ctr">
              <a:lnSpc>
                <a:spcPct val="100000"/>
              </a:lnSpc>
              <a:spcBef>
                <a:spcPts val="0"/>
              </a:spcBef>
              <a:spcAft>
                <a:spcPts val="0"/>
              </a:spcAft>
              <a:buClr>
                <a:srgbClr val="75787B"/>
              </a:buClr>
              <a:buSzPts val="1800"/>
              <a:buNone/>
              <a:defRPr/>
            </a:lvl4pPr>
            <a:lvl5pPr lvl="4" algn="ctr">
              <a:lnSpc>
                <a:spcPct val="100000"/>
              </a:lnSpc>
              <a:spcBef>
                <a:spcPts val="0"/>
              </a:spcBef>
              <a:spcAft>
                <a:spcPts val="0"/>
              </a:spcAft>
              <a:buClr>
                <a:srgbClr val="75787B"/>
              </a:buClr>
              <a:buSzPts val="1800"/>
              <a:buNone/>
              <a:defRPr/>
            </a:lvl5pPr>
            <a:lvl6pPr lvl="5" algn="ctr">
              <a:lnSpc>
                <a:spcPct val="100000"/>
              </a:lnSpc>
              <a:spcBef>
                <a:spcPts val="0"/>
              </a:spcBef>
              <a:spcAft>
                <a:spcPts val="0"/>
              </a:spcAft>
              <a:buClr>
                <a:srgbClr val="75787B"/>
              </a:buClr>
              <a:buSzPts val="1800"/>
              <a:buNone/>
              <a:defRPr/>
            </a:lvl6pPr>
            <a:lvl7pPr lvl="6" algn="ctr">
              <a:lnSpc>
                <a:spcPct val="100000"/>
              </a:lnSpc>
              <a:spcBef>
                <a:spcPts val="0"/>
              </a:spcBef>
              <a:spcAft>
                <a:spcPts val="0"/>
              </a:spcAft>
              <a:buClr>
                <a:srgbClr val="75787B"/>
              </a:buClr>
              <a:buSzPts val="1800"/>
              <a:buNone/>
              <a:defRPr/>
            </a:lvl7pPr>
            <a:lvl8pPr lvl="7" algn="ctr">
              <a:lnSpc>
                <a:spcPct val="100000"/>
              </a:lnSpc>
              <a:spcBef>
                <a:spcPts val="0"/>
              </a:spcBef>
              <a:spcAft>
                <a:spcPts val="0"/>
              </a:spcAft>
              <a:buClr>
                <a:srgbClr val="75787B"/>
              </a:buClr>
              <a:buSzPts val="1800"/>
              <a:buNone/>
              <a:defRPr/>
            </a:lvl8pPr>
            <a:lvl9pPr lvl="8" algn="ctr">
              <a:lnSpc>
                <a:spcPct val="100000"/>
              </a:lnSpc>
              <a:spcBef>
                <a:spcPts val="0"/>
              </a:spcBef>
              <a:spcAft>
                <a:spcPts val="0"/>
              </a:spcAft>
              <a:buClr>
                <a:srgbClr val="75787B"/>
              </a:buClr>
              <a:buSzPts val="1800"/>
              <a:buNone/>
              <a:defRPr/>
            </a:lvl9pPr>
          </a:lstStyle>
          <a:p/>
        </p:txBody>
      </p:sp>
      <p:sp>
        <p:nvSpPr>
          <p:cNvPr id="131" name="Google Shape;131;p44"/>
          <p:cNvSpPr txBox="1"/>
          <p:nvPr>
            <p:ph idx="12" type="sldNum"/>
          </p:nvPr>
        </p:nvSpPr>
        <p:spPr>
          <a:xfrm>
            <a:off x="8880316" y="6356350"/>
            <a:ext cx="2741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1pPr>
            <a:lvl2pPr indent="0" lvl="1"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2pPr>
            <a:lvl3pPr indent="0" lvl="2"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3pPr>
            <a:lvl4pPr indent="0" lvl="3"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4pPr>
            <a:lvl5pPr indent="0" lvl="4"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5pPr>
            <a:lvl6pPr indent="0" lvl="5"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6pPr>
            <a:lvl7pPr indent="0" lvl="6"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7pPr>
            <a:lvl8pPr indent="0" lvl="7"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8pPr>
            <a:lvl9pPr indent="0" lvl="8"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image and right text">
  <p:cSld name="Full image and right text">
    <p:spTree>
      <p:nvGrpSpPr>
        <p:cNvPr id="132" name="Shape 132"/>
        <p:cNvGrpSpPr/>
        <p:nvPr/>
      </p:nvGrpSpPr>
      <p:grpSpPr>
        <a:xfrm>
          <a:off x="0" y="0"/>
          <a:ext cx="0" cy="0"/>
          <a:chOff x="0" y="0"/>
          <a:chExt cx="0" cy="0"/>
        </a:xfrm>
      </p:grpSpPr>
      <p:sp>
        <p:nvSpPr>
          <p:cNvPr id="133" name="Google Shape;133;p45"/>
          <p:cNvSpPr/>
          <p:nvPr>
            <p:ph idx="2" type="pic"/>
          </p:nvPr>
        </p:nvSpPr>
        <p:spPr>
          <a:xfrm>
            <a:off x="0" y="1227931"/>
            <a:ext cx="12188825" cy="4995122"/>
          </a:xfrm>
          <a:prstGeom prst="rect">
            <a:avLst/>
          </a:prstGeom>
          <a:noFill/>
          <a:ln>
            <a:noFill/>
          </a:ln>
        </p:spPr>
        <p:txBody>
          <a:bodyPr anchorCtr="0" anchor="t" bIns="0" lIns="0" spcFirstLastPara="1" rIns="0" wrap="square" tIns="45700">
            <a:noAutofit/>
          </a:bodyPr>
          <a:lstStyle>
            <a:lvl1pPr lvl="0" marR="0" rtl="0" algn="l">
              <a:lnSpc>
                <a:spcPct val="100000"/>
              </a:lnSpc>
              <a:spcBef>
                <a:spcPts val="1200"/>
              </a:spcBef>
              <a:spcAft>
                <a:spcPts val="0"/>
              </a:spcAft>
              <a:buClr>
                <a:srgbClr val="75787B"/>
              </a:buClr>
              <a:buSzPts val="2200"/>
              <a:buFont typeface="Arial"/>
              <a:buNone/>
              <a:defRPr b="0" i="0" sz="2200" u="none" cap="none" strike="noStrike">
                <a:solidFill>
                  <a:srgbClr val="75787B"/>
                </a:solidFill>
                <a:latin typeface="Arial"/>
                <a:ea typeface="Arial"/>
                <a:cs typeface="Arial"/>
                <a:sym typeface="Arial"/>
              </a:defRPr>
            </a:lvl1pPr>
            <a:lvl2pPr lvl="1"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2pPr>
            <a:lvl3pPr lvl="2"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3pPr>
            <a:lvl4pPr lvl="3"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4pPr>
            <a:lvl5pPr lvl="4"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5pPr>
            <a:lvl6pPr lvl="5"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6pPr>
            <a:lvl7pPr lvl="6"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7pPr>
            <a:lvl8pPr lvl="7"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8pPr>
            <a:lvl9pPr lvl="8"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9pPr>
          </a:lstStyle>
          <a:p/>
        </p:txBody>
      </p:sp>
      <p:sp>
        <p:nvSpPr>
          <p:cNvPr id="134" name="Google Shape;134;p45"/>
          <p:cNvSpPr/>
          <p:nvPr>
            <p:ph idx="3" type="pic"/>
          </p:nvPr>
        </p:nvSpPr>
        <p:spPr>
          <a:xfrm>
            <a:off x="6217920" y="1227138"/>
            <a:ext cx="5972175" cy="4995862"/>
          </a:xfrm>
          <a:prstGeom prst="rect">
            <a:avLst/>
          </a:prstGeom>
          <a:noFill/>
          <a:ln>
            <a:noFill/>
          </a:ln>
        </p:spPr>
        <p:txBody>
          <a:bodyPr anchorCtr="0" anchor="t" bIns="0" lIns="0" spcFirstLastPara="1" rIns="0" wrap="square" tIns="45700">
            <a:noAutofit/>
          </a:bodyPr>
          <a:lstStyle>
            <a:lvl1pPr lvl="0" marR="0" rtl="0" algn="l">
              <a:lnSpc>
                <a:spcPct val="100000"/>
              </a:lnSpc>
              <a:spcBef>
                <a:spcPts val="1200"/>
              </a:spcBef>
              <a:spcAft>
                <a:spcPts val="0"/>
              </a:spcAft>
              <a:buClr>
                <a:srgbClr val="75787B"/>
              </a:buClr>
              <a:buSzPts val="2200"/>
              <a:buFont typeface="Arial"/>
              <a:buNone/>
              <a:defRPr b="0" i="0" sz="2200" u="none" cap="none" strike="noStrike">
                <a:solidFill>
                  <a:srgbClr val="75787B"/>
                </a:solidFill>
                <a:latin typeface="Arial"/>
                <a:ea typeface="Arial"/>
                <a:cs typeface="Arial"/>
                <a:sym typeface="Arial"/>
              </a:defRPr>
            </a:lvl1pPr>
            <a:lvl2pPr lvl="1"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2pPr>
            <a:lvl3pPr lvl="2"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3pPr>
            <a:lvl4pPr lvl="3"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4pPr>
            <a:lvl5pPr lvl="4"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5pPr>
            <a:lvl6pPr lvl="5"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6pPr>
            <a:lvl7pPr lvl="6"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7pPr>
            <a:lvl8pPr lvl="7"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8pPr>
            <a:lvl9pPr lvl="8"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9pPr>
          </a:lstStyle>
          <a:p/>
        </p:txBody>
      </p:sp>
      <p:sp>
        <p:nvSpPr>
          <p:cNvPr id="135" name="Google Shape;135;p45"/>
          <p:cNvSpPr txBox="1"/>
          <p:nvPr>
            <p:ph type="title"/>
          </p:nvPr>
        </p:nvSpPr>
        <p:spPr>
          <a:xfrm>
            <a:off x="6657973" y="1608383"/>
            <a:ext cx="4970464" cy="52521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200"/>
              <a:buFont typeface="Arial"/>
              <a:buNone/>
              <a:defRPr b="1" sz="2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45"/>
          <p:cNvSpPr txBox="1"/>
          <p:nvPr>
            <p:ph idx="1" type="body"/>
          </p:nvPr>
        </p:nvSpPr>
        <p:spPr>
          <a:xfrm>
            <a:off x="6657975" y="2133600"/>
            <a:ext cx="4970462" cy="3667125"/>
          </a:xfrm>
          <a:prstGeom prst="rect">
            <a:avLst/>
          </a:prstGeom>
          <a:noFill/>
          <a:ln>
            <a:noFill/>
          </a:ln>
        </p:spPr>
        <p:txBody>
          <a:bodyPr anchorCtr="0" anchor="t" bIns="0" lIns="0" spcFirstLastPara="1" rIns="0" wrap="square" tIns="45700">
            <a:noAutofit/>
          </a:bodyPr>
          <a:lstStyle>
            <a:lvl1pPr indent="-228600" lvl="0" marL="457200" algn="l">
              <a:lnSpc>
                <a:spcPct val="100000"/>
              </a:lnSpc>
              <a:spcBef>
                <a:spcPts val="1200"/>
              </a:spcBef>
              <a:spcAft>
                <a:spcPts val="0"/>
              </a:spcAft>
              <a:buClr>
                <a:schemeClr val="lt1"/>
              </a:buClr>
              <a:buSzPts val="2200"/>
              <a:buNone/>
              <a:defRPr>
                <a:solidFill>
                  <a:schemeClr val="lt1"/>
                </a:solidFill>
              </a:defRPr>
            </a:lvl1pPr>
            <a:lvl2pPr indent="-342900" lvl="1" marL="914400" algn="l">
              <a:lnSpc>
                <a:spcPct val="100000"/>
              </a:lnSpc>
              <a:spcBef>
                <a:spcPts val="1200"/>
              </a:spcBef>
              <a:spcAft>
                <a:spcPts val="0"/>
              </a:spcAft>
              <a:buClr>
                <a:srgbClr val="75787B"/>
              </a:buClr>
              <a:buSzPts val="1800"/>
              <a:buChar char="•"/>
              <a:defRPr/>
            </a:lvl2pPr>
            <a:lvl3pPr indent="-342900" lvl="2" marL="1371600" algn="l">
              <a:lnSpc>
                <a:spcPct val="100000"/>
              </a:lnSpc>
              <a:spcBef>
                <a:spcPts val="1200"/>
              </a:spcBef>
              <a:spcAft>
                <a:spcPts val="0"/>
              </a:spcAft>
              <a:buClr>
                <a:srgbClr val="75787B"/>
              </a:buClr>
              <a:buSzPts val="1800"/>
              <a:buChar char="–"/>
              <a:defRPr/>
            </a:lvl3pPr>
            <a:lvl4pPr indent="-342900" lvl="3" marL="1828800" algn="l">
              <a:lnSpc>
                <a:spcPct val="100000"/>
              </a:lnSpc>
              <a:spcBef>
                <a:spcPts val="1200"/>
              </a:spcBef>
              <a:spcAft>
                <a:spcPts val="0"/>
              </a:spcAft>
              <a:buClr>
                <a:srgbClr val="75787B"/>
              </a:buClr>
              <a:buSzPts val="1800"/>
              <a:buChar char="•"/>
              <a:defRPr/>
            </a:lvl4pPr>
            <a:lvl5pPr indent="-342900" lvl="4" marL="2286000" algn="l">
              <a:lnSpc>
                <a:spcPct val="100000"/>
              </a:lnSpc>
              <a:spcBef>
                <a:spcPts val="1200"/>
              </a:spcBef>
              <a:spcAft>
                <a:spcPts val="0"/>
              </a:spcAft>
              <a:buClr>
                <a:srgbClr val="75787B"/>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7" name="Google Shape;137;p45"/>
          <p:cNvSpPr txBox="1"/>
          <p:nvPr>
            <p:ph idx="10" type="dt"/>
          </p:nvPr>
        </p:nvSpPr>
        <p:spPr>
          <a:xfrm>
            <a:off x="526703" y="6356350"/>
            <a:ext cx="27416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E8A86"/>
              </a:buClr>
              <a:buSzPts val="1200"/>
              <a:buFont typeface="Arial"/>
              <a:buNone/>
              <a:defRPr b="0" i="0" sz="1200">
                <a:solidFill>
                  <a:srgbClr val="8E8A86"/>
                </a:solidFill>
                <a:latin typeface="Arial"/>
                <a:ea typeface="Arial"/>
                <a:cs typeface="Arial"/>
                <a:sym typeface="Arial"/>
              </a:defRPr>
            </a:lvl1pPr>
            <a:lvl2pPr lvl="1" algn="ctr">
              <a:lnSpc>
                <a:spcPct val="100000"/>
              </a:lnSpc>
              <a:spcBef>
                <a:spcPts val="0"/>
              </a:spcBef>
              <a:spcAft>
                <a:spcPts val="0"/>
              </a:spcAft>
              <a:buClr>
                <a:srgbClr val="75787B"/>
              </a:buClr>
              <a:buSzPts val="1800"/>
              <a:buNone/>
              <a:defRPr/>
            </a:lvl2pPr>
            <a:lvl3pPr lvl="2" algn="ctr">
              <a:lnSpc>
                <a:spcPct val="100000"/>
              </a:lnSpc>
              <a:spcBef>
                <a:spcPts val="0"/>
              </a:spcBef>
              <a:spcAft>
                <a:spcPts val="0"/>
              </a:spcAft>
              <a:buClr>
                <a:srgbClr val="75787B"/>
              </a:buClr>
              <a:buSzPts val="1800"/>
              <a:buNone/>
              <a:defRPr/>
            </a:lvl3pPr>
            <a:lvl4pPr lvl="3" algn="ctr">
              <a:lnSpc>
                <a:spcPct val="100000"/>
              </a:lnSpc>
              <a:spcBef>
                <a:spcPts val="0"/>
              </a:spcBef>
              <a:spcAft>
                <a:spcPts val="0"/>
              </a:spcAft>
              <a:buClr>
                <a:srgbClr val="75787B"/>
              </a:buClr>
              <a:buSzPts val="1800"/>
              <a:buNone/>
              <a:defRPr/>
            </a:lvl4pPr>
            <a:lvl5pPr lvl="4" algn="ctr">
              <a:lnSpc>
                <a:spcPct val="100000"/>
              </a:lnSpc>
              <a:spcBef>
                <a:spcPts val="0"/>
              </a:spcBef>
              <a:spcAft>
                <a:spcPts val="0"/>
              </a:spcAft>
              <a:buClr>
                <a:srgbClr val="75787B"/>
              </a:buClr>
              <a:buSzPts val="1800"/>
              <a:buNone/>
              <a:defRPr/>
            </a:lvl5pPr>
            <a:lvl6pPr lvl="5" algn="ctr">
              <a:lnSpc>
                <a:spcPct val="100000"/>
              </a:lnSpc>
              <a:spcBef>
                <a:spcPts val="0"/>
              </a:spcBef>
              <a:spcAft>
                <a:spcPts val="0"/>
              </a:spcAft>
              <a:buClr>
                <a:srgbClr val="75787B"/>
              </a:buClr>
              <a:buSzPts val="1800"/>
              <a:buNone/>
              <a:defRPr/>
            </a:lvl6pPr>
            <a:lvl7pPr lvl="6" algn="ctr">
              <a:lnSpc>
                <a:spcPct val="100000"/>
              </a:lnSpc>
              <a:spcBef>
                <a:spcPts val="0"/>
              </a:spcBef>
              <a:spcAft>
                <a:spcPts val="0"/>
              </a:spcAft>
              <a:buClr>
                <a:srgbClr val="75787B"/>
              </a:buClr>
              <a:buSzPts val="1800"/>
              <a:buNone/>
              <a:defRPr/>
            </a:lvl7pPr>
            <a:lvl8pPr lvl="7" algn="ctr">
              <a:lnSpc>
                <a:spcPct val="100000"/>
              </a:lnSpc>
              <a:spcBef>
                <a:spcPts val="0"/>
              </a:spcBef>
              <a:spcAft>
                <a:spcPts val="0"/>
              </a:spcAft>
              <a:buClr>
                <a:srgbClr val="75787B"/>
              </a:buClr>
              <a:buSzPts val="1800"/>
              <a:buNone/>
              <a:defRPr/>
            </a:lvl8pPr>
            <a:lvl9pPr lvl="8" algn="ctr">
              <a:lnSpc>
                <a:spcPct val="100000"/>
              </a:lnSpc>
              <a:spcBef>
                <a:spcPts val="0"/>
              </a:spcBef>
              <a:spcAft>
                <a:spcPts val="0"/>
              </a:spcAft>
              <a:buClr>
                <a:srgbClr val="75787B"/>
              </a:buClr>
              <a:buSzPts val="1800"/>
              <a:buNone/>
              <a:defRPr/>
            </a:lvl9pPr>
          </a:lstStyle>
          <a:p/>
        </p:txBody>
      </p:sp>
      <p:sp>
        <p:nvSpPr>
          <p:cNvPr id="138" name="Google Shape;138;p45"/>
          <p:cNvSpPr txBox="1"/>
          <p:nvPr>
            <p:ph idx="12" type="sldNum"/>
          </p:nvPr>
        </p:nvSpPr>
        <p:spPr>
          <a:xfrm>
            <a:off x="8880316" y="6356350"/>
            <a:ext cx="2741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1pPr>
            <a:lvl2pPr indent="0" lvl="1"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2pPr>
            <a:lvl3pPr indent="0" lvl="2"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3pPr>
            <a:lvl4pPr indent="0" lvl="3"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4pPr>
            <a:lvl5pPr indent="0" lvl="4"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5pPr>
            <a:lvl6pPr indent="0" lvl="5"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6pPr>
            <a:lvl7pPr indent="0" lvl="6"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7pPr>
            <a:lvl8pPr indent="0" lvl="7"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8pPr>
            <a:lvl9pPr indent="0" lvl="8"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slide 2">
  <p:cSld name="Divider slide 2">
    <p:spTree>
      <p:nvGrpSpPr>
        <p:cNvPr id="23" name="Shape 23"/>
        <p:cNvGrpSpPr/>
        <p:nvPr/>
      </p:nvGrpSpPr>
      <p:grpSpPr>
        <a:xfrm>
          <a:off x="0" y="0"/>
          <a:ext cx="0" cy="0"/>
          <a:chOff x="0" y="0"/>
          <a:chExt cx="0" cy="0"/>
        </a:xfrm>
      </p:grpSpPr>
      <p:pic>
        <p:nvPicPr>
          <p:cNvPr id="24" name="Google Shape;24;p25"/>
          <p:cNvPicPr preferRelativeResize="0"/>
          <p:nvPr/>
        </p:nvPicPr>
        <p:blipFill rotWithShape="1">
          <a:blip r:embed="rId2">
            <a:alphaModFix/>
          </a:blip>
          <a:srcRect b="6843" l="0" r="0" t="11360"/>
          <a:stretch/>
        </p:blipFill>
        <p:spPr>
          <a:xfrm>
            <a:off x="0" y="1099457"/>
            <a:ext cx="12188825" cy="4931229"/>
          </a:xfrm>
          <a:prstGeom prst="rect">
            <a:avLst/>
          </a:prstGeom>
          <a:noFill/>
          <a:ln>
            <a:noFill/>
          </a:ln>
        </p:spPr>
      </p:pic>
      <p:sp>
        <p:nvSpPr>
          <p:cNvPr id="25" name="Google Shape;25;p25"/>
          <p:cNvSpPr/>
          <p:nvPr/>
        </p:nvSpPr>
        <p:spPr>
          <a:xfrm>
            <a:off x="-89" y="1099457"/>
            <a:ext cx="12188825" cy="4931229"/>
          </a:xfrm>
          <a:prstGeom prst="rect">
            <a:avLst/>
          </a:prstGeom>
          <a:solidFill>
            <a:srgbClr val="003349">
              <a:alpha val="54117"/>
            </a:srgbClr>
          </a:solidFill>
          <a:ln cap="flat" cmpd="sng" w="9525">
            <a:solidFill>
              <a:srgbClr val="003349"/>
            </a:solidFill>
            <a:prstDash val="solid"/>
            <a:round/>
            <a:headEnd len="sm" w="sm" type="none"/>
            <a:tailEnd len="sm" w="sm" type="none"/>
          </a:ln>
        </p:spPr>
        <p:txBody>
          <a:bodyPr anchorCtr="0" anchor="ctr" bIns="22850" lIns="45700" spcFirstLastPara="1" rIns="45700" wrap="square" tIns="22850">
            <a:noAutofit/>
          </a:bodyPr>
          <a:lstStyle/>
          <a:p>
            <a:pPr indent="0" lvl="0" marL="0" marR="0" rtl="0" algn="ctr">
              <a:lnSpc>
                <a:spcPct val="100000"/>
              </a:lnSpc>
              <a:spcBef>
                <a:spcPts val="0"/>
              </a:spcBef>
              <a:spcAft>
                <a:spcPts val="0"/>
              </a:spcAft>
              <a:buClr>
                <a:srgbClr val="75787B"/>
              </a:buClr>
              <a:buSzPts val="3200"/>
              <a:buFont typeface="Arial"/>
              <a:buNone/>
            </a:pPr>
            <a:r>
              <a:t/>
            </a:r>
            <a:endParaRPr b="0" i="1" sz="3200" u="none" cap="none" strike="noStrike">
              <a:solidFill>
                <a:schemeClr val="lt1"/>
              </a:solidFill>
              <a:latin typeface="Arial"/>
              <a:ea typeface="Arial"/>
              <a:cs typeface="Arial"/>
              <a:sym typeface="Arial"/>
            </a:endParaRPr>
          </a:p>
        </p:txBody>
      </p:sp>
      <p:sp>
        <p:nvSpPr>
          <p:cNvPr id="26" name="Google Shape;26;p25"/>
          <p:cNvSpPr txBox="1"/>
          <p:nvPr>
            <p:ph type="title"/>
          </p:nvPr>
        </p:nvSpPr>
        <p:spPr>
          <a:xfrm>
            <a:off x="1778939" y="2710892"/>
            <a:ext cx="8630770" cy="715595"/>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accent1"/>
              </a:buClr>
              <a:buSzPts val="3200"/>
              <a:buFont typeface="Arial"/>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5"/>
          <p:cNvSpPr txBox="1"/>
          <p:nvPr>
            <p:ph idx="1" type="body"/>
          </p:nvPr>
        </p:nvSpPr>
        <p:spPr>
          <a:xfrm>
            <a:off x="1778558" y="3666577"/>
            <a:ext cx="8631534" cy="1279525"/>
          </a:xfrm>
          <a:prstGeom prst="rect">
            <a:avLst/>
          </a:prstGeom>
          <a:noFill/>
          <a:ln>
            <a:noFill/>
          </a:ln>
        </p:spPr>
        <p:txBody>
          <a:bodyPr anchorCtr="0" anchor="t" bIns="0" lIns="0" spcFirstLastPara="1" rIns="0" wrap="square" tIns="45700">
            <a:noAutofit/>
          </a:bodyPr>
          <a:lstStyle>
            <a:lvl1pPr indent="-228600" lvl="0" marL="457200" algn="ctr">
              <a:lnSpc>
                <a:spcPct val="100000"/>
              </a:lnSpc>
              <a:spcBef>
                <a:spcPts val="1200"/>
              </a:spcBef>
              <a:spcAft>
                <a:spcPts val="0"/>
              </a:spcAft>
              <a:buClr>
                <a:schemeClr val="lt1"/>
              </a:buClr>
              <a:buSzPts val="2200"/>
              <a:buNone/>
              <a:defRPr sz="2200">
                <a:solidFill>
                  <a:schemeClr val="lt1"/>
                </a:solidFill>
              </a:defRPr>
            </a:lvl1pPr>
            <a:lvl2pPr indent="-342900" lvl="1" marL="914400" algn="l">
              <a:lnSpc>
                <a:spcPct val="100000"/>
              </a:lnSpc>
              <a:spcBef>
                <a:spcPts val="1200"/>
              </a:spcBef>
              <a:spcAft>
                <a:spcPts val="0"/>
              </a:spcAft>
              <a:buClr>
                <a:srgbClr val="75787B"/>
              </a:buClr>
              <a:buSzPts val="1800"/>
              <a:buChar char="•"/>
              <a:defRPr/>
            </a:lvl2pPr>
            <a:lvl3pPr indent="-342900" lvl="2" marL="1371600" algn="l">
              <a:lnSpc>
                <a:spcPct val="100000"/>
              </a:lnSpc>
              <a:spcBef>
                <a:spcPts val="1200"/>
              </a:spcBef>
              <a:spcAft>
                <a:spcPts val="0"/>
              </a:spcAft>
              <a:buClr>
                <a:srgbClr val="75787B"/>
              </a:buClr>
              <a:buSzPts val="1800"/>
              <a:buChar char="–"/>
              <a:defRPr/>
            </a:lvl3pPr>
            <a:lvl4pPr indent="-342900" lvl="3" marL="1828800" algn="l">
              <a:lnSpc>
                <a:spcPct val="100000"/>
              </a:lnSpc>
              <a:spcBef>
                <a:spcPts val="1200"/>
              </a:spcBef>
              <a:spcAft>
                <a:spcPts val="0"/>
              </a:spcAft>
              <a:buClr>
                <a:srgbClr val="75787B"/>
              </a:buClr>
              <a:buSzPts val="1800"/>
              <a:buChar char="•"/>
              <a:defRPr/>
            </a:lvl4pPr>
            <a:lvl5pPr indent="-342900" lvl="4" marL="2286000" algn="l">
              <a:lnSpc>
                <a:spcPct val="100000"/>
              </a:lnSpc>
              <a:spcBef>
                <a:spcPts val="1200"/>
              </a:spcBef>
              <a:spcAft>
                <a:spcPts val="0"/>
              </a:spcAft>
              <a:buClr>
                <a:srgbClr val="75787B"/>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slide" showMasterSp="0">
  <p:cSld name="Thank you slide">
    <p:spTree>
      <p:nvGrpSpPr>
        <p:cNvPr id="28" name="Shape 28"/>
        <p:cNvGrpSpPr/>
        <p:nvPr/>
      </p:nvGrpSpPr>
      <p:grpSpPr>
        <a:xfrm>
          <a:off x="0" y="0"/>
          <a:ext cx="0" cy="0"/>
          <a:chOff x="0" y="0"/>
          <a:chExt cx="0" cy="0"/>
        </a:xfrm>
      </p:grpSpPr>
      <p:sp>
        <p:nvSpPr>
          <p:cNvPr id="29" name="Google Shape;29;p26"/>
          <p:cNvSpPr/>
          <p:nvPr/>
        </p:nvSpPr>
        <p:spPr>
          <a:xfrm>
            <a:off x="0" y="0"/>
            <a:ext cx="12188825" cy="6858000"/>
          </a:xfrm>
          <a:prstGeom prst="rect">
            <a:avLst/>
          </a:prstGeom>
          <a:solidFill>
            <a:srgbClr val="003349"/>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75787B"/>
              </a:buClr>
              <a:buSzPts val="3200"/>
              <a:buFont typeface="Arial"/>
              <a:buNone/>
            </a:pPr>
            <a:r>
              <a:t/>
            </a:r>
            <a:endParaRPr b="0" i="1" sz="3200" u="none" cap="none" strike="noStrike">
              <a:solidFill>
                <a:schemeClr val="lt1"/>
              </a:solidFill>
              <a:latin typeface="Arial"/>
              <a:ea typeface="Arial"/>
              <a:cs typeface="Arial"/>
              <a:sym typeface="Arial"/>
            </a:endParaRPr>
          </a:p>
        </p:txBody>
      </p:sp>
      <p:sp>
        <p:nvSpPr>
          <p:cNvPr id="30" name="Google Shape;30;p26"/>
          <p:cNvSpPr txBox="1"/>
          <p:nvPr>
            <p:ph idx="1" type="body"/>
          </p:nvPr>
        </p:nvSpPr>
        <p:spPr>
          <a:xfrm>
            <a:off x="2975769" y="5968148"/>
            <a:ext cx="6237287" cy="583380"/>
          </a:xfrm>
          <a:prstGeom prst="rect">
            <a:avLst/>
          </a:prstGeom>
          <a:noFill/>
          <a:ln>
            <a:noFill/>
          </a:ln>
        </p:spPr>
        <p:txBody>
          <a:bodyPr anchorCtr="0" anchor="t" bIns="0" lIns="0" spcFirstLastPara="1" rIns="0" wrap="square" tIns="45700">
            <a:normAutofit/>
          </a:bodyPr>
          <a:lstStyle>
            <a:lvl1pPr indent="-228600" lvl="0" marL="457200" algn="ctr">
              <a:lnSpc>
                <a:spcPct val="100000"/>
              </a:lnSpc>
              <a:spcBef>
                <a:spcPts val="1200"/>
              </a:spcBef>
              <a:spcAft>
                <a:spcPts val="0"/>
              </a:spcAft>
              <a:buClr>
                <a:schemeClr val="lt1"/>
              </a:buClr>
              <a:buSzPts val="900"/>
              <a:buNone/>
              <a:defRPr i="1" sz="900">
                <a:solidFill>
                  <a:schemeClr val="lt1"/>
                </a:solidFill>
              </a:defRPr>
            </a:lvl1pPr>
            <a:lvl2pPr indent="-342900" lvl="1" marL="914400" algn="l">
              <a:lnSpc>
                <a:spcPct val="100000"/>
              </a:lnSpc>
              <a:spcBef>
                <a:spcPts val="1200"/>
              </a:spcBef>
              <a:spcAft>
                <a:spcPts val="0"/>
              </a:spcAft>
              <a:buClr>
                <a:srgbClr val="75787B"/>
              </a:buClr>
              <a:buSzPts val="1800"/>
              <a:buChar char="•"/>
              <a:defRPr/>
            </a:lvl2pPr>
            <a:lvl3pPr indent="-342900" lvl="2" marL="1371600" algn="l">
              <a:lnSpc>
                <a:spcPct val="100000"/>
              </a:lnSpc>
              <a:spcBef>
                <a:spcPts val="1200"/>
              </a:spcBef>
              <a:spcAft>
                <a:spcPts val="0"/>
              </a:spcAft>
              <a:buClr>
                <a:srgbClr val="75787B"/>
              </a:buClr>
              <a:buSzPts val="1800"/>
              <a:buChar char="–"/>
              <a:defRPr/>
            </a:lvl3pPr>
            <a:lvl4pPr indent="-342900" lvl="3" marL="1828800" algn="l">
              <a:lnSpc>
                <a:spcPct val="100000"/>
              </a:lnSpc>
              <a:spcBef>
                <a:spcPts val="1200"/>
              </a:spcBef>
              <a:spcAft>
                <a:spcPts val="0"/>
              </a:spcAft>
              <a:buClr>
                <a:srgbClr val="75787B"/>
              </a:buClr>
              <a:buSzPts val="1800"/>
              <a:buChar char="•"/>
              <a:defRPr/>
            </a:lvl4pPr>
            <a:lvl5pPr indent="-342900" lvl="4" marL="2286000" algn="l">
              <a:lnSpc>
                <a:spcPct val="100000"/>
              </a:lnSpc>
              <a:spcBef>
                <a:spcPts val="1200"/>
              </a:spcBef>
              <a:spcAft>
                <a:spcPts val="0"/>
              </a:spcAft>
              <a:buClr>
                <a:srgbClr val="75787B"/>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id="31" name="Google Shape;31;p26"/>
          <p:cNvPicPr preferRelativeResize="0"/>
          <p:nvPr/>
        </p:nvPicPr>
        <p:blipFill rotWithShape="1">
          <a:blip r:embed="rId2">
            <a:alphaModFix/>
          </a:blip>
          <a:srcRect b="0" l="0" r="0" t="0"/>
          <a:stretch/>
        </p:blipFill>
        <p:spPr>
          <a:xfrm>
            <a:off x="8845281" y="416467"/>
            <a:ext cx="2811682" cy="428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green title slide">
  <p:cSld name="White/green title slide">
    <p:spTree>
      <p:nvGrpSpPr>
        <p:cNvPr id="32" name="Shape 32"/>
        <p:cNvGrpSpPr/>
        <p:nvPr/>
      </p:nvGrpSpPr>
      <p:grpSpPr>
        <a:xfrm>
          <a:off x="0" y="0"/>
          <a:ext cx="0" cy="0"/>
          <a:chOff x="0" y="0"/>
          <a:chExt cx="0" cy="0"/>
        </a:xfrm>
      </p:grpSpPr>
      <p:sp>
        <p:nvSpPr>
          <p:cNvPr id="33" name="Google Shape;33;p27"/>
          <p:cNvSpPr txBox="1"/>
          <p:nvPr>
            <p:ph type="title"/>
          </p:nvPr>
        </p:nvSpPr>
        <p:spPr>
          <a:xfrm>
            <a:off x="1777745" y="2630887"/>
            <a:ext cx="8633162" cy="596196"/>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dk2"/>
              </a:buClr>
              <a:buSzPts val="3200"/>
              <a:buFont typeface="Arial"/>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7"/>
          <p:cNvSpPr txBox="1"/>
          <p:nvPr>
            <p:ph idx="1" type="body"/>
          </p:nvPr>
        </p:nvSpPr>
        <p:spPr>
          <a:xfrm>
            <a:off x="1778558" y="3318143"/>
            <a:ext cx="8631534" cy="522337"/>
          </a:xfrm>
          <a:prstGeom prst="rect">
            <a:avLst/>
          </a:prstGeom>
          <a:noFill/>
          <a:ln>
            <a:noFill/>
          </a:ln>
        </p:spPr>
        <p:txBody>
          <a:bodyPr anchorCtr="0" anchor="t" bIns="0" lIns="0" spcFirstLastPara="1" rIns="0" wrap="square" tIns="45700">
            <a:noAutofit/>
          </a:bodyPr>
          <a:lstStyle>
            <a:lvl1pPr indent="-228600" lvl="0" marL="457200" algn="ctr">
              <a:lnSpc>
                <a:spcPct val="100000"/>
              </a:lnSpc>
              <a:spcBef>
                <a:spcPts val="1200"/>
              </a:spcBef>
              <a:spcAft>
                <a:spcPts val="0"/>
              </a:spcAft>
              <a:buClr>
                <a:srgbClr val="003349"/>
              </a:buClr>
              <a:buSzPts val="2200"/>
              <a:buNone/>
              <a:defRPr i="1">
                <a:solidFill>
                  <a:srgbClr val="003349"/>
                </a:solidFill>
              </a:defRPr>
            </a:lvl1pPr>
            <a:lvl2pPr indent="-342900" lvl="1" marL="914400" algn="l">
              <a:lnSpc>
                <a:spcPct val="100000"/>
              </a:lnSpc>
              <a:spcBef>
                <a:spcPts val="1200"/>
              </a:spcBef>
              <a:spcAft>
                <a:spcPts val="0"/>
              </a:spcAft>
              <a:buClr>
                <a:srgbClr val="75787B"/>
              </a:buClr>
              <a:buSzPts val="1800"/>
              <a:buChar char="•"/>
              <a:defRPr/>
            </a:lvl2pPr>
            <a:lvl3pPr indent="-342900" lvl="2" marL="1371600" algn="l">
              <a:lnSpc>
                <a:spcPct val="100000"/>
              </a:lnSpc>
              <a:spcBef>
                <a:spcPts val="1200"/>
              </a:spcBef>
              <a:spcAft>
                <a:spcPts val="0"/>
              </a:spcAft>
              <a:buClr>
                <a:srgbClr val="75787B"/>
              </a:buClr>
              <a:buSzPts val="1800"/>
              <a:buChar char="–"/>
              <a:defRPr/>
            </a:lvl3pPr>
            <a:lvl4pPr indent="-342900" lvl="3" marL="1828800" algn="l">
              <a:lnSpc>
                <a:spcPct val="100000"/>
              </a:lnSpc>
              <a:spcBef>
                <a:spcPts val="1200"/>
              </a:spcBef>
              <a:spcAft>
                <a:spcPts val="0"/>
              </a:spcAft>
              <a:buClr>
                <a:srgbClr val="75787B"/>
              </a:buClr>
              <a:buSzPts val="1800"/>
              <a:buChar char="•"/>
              <a:defRPr/>
            </a:lvl4pPr>
            <a:lvl5pPr indent="-342900" lvl="4" marL="2286000" algn="l">
              <a:lnSpc>
                <a:spcPct val="100000"/>
              </a:lnSpc>
              <a:spcBef>
                <a:spcPts val="1200"/>
              </a:spcBef>
              <a:spcAft>
                <a:spcPts val="0"/>
              </a:spcAft>
              <a:buClr>
                <a:srgbClr val="75787B"/>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 name="Google Shape;35;p27"/>
          <p:cNvSpPr txBox="1"/>
          <p:nvPr>
            <p:ph idx="2" type="body"/>
          </p:nvPr>
        </p:nvSpPr>
        <p:spPr>
          <a:xfrm>
            <a:off x="1779243" y="3790567"/>
            <a:ext cx="8631534" cy="522337"/>
          </a:xfrm>
          <a:prstGeom prst="rect">
            <a:avLst/>
          </a:prstGeom>
          <a:noFill/>
          <a:ln>
            <a:noFill/>
          </a:ln>
        </p:spPr>
        <p:txBody>
          <a:bodyPr anchorCtr="0" anchor="t" bIns="0" lIns="0" spcFirstLastPara="1" rIns="0" wrap="square" tIns="45700">
            <a:noAutofit/>
          </a:bodyPr>
          <a:lstStyle>
            <a:lvl1pPr indent="-228600" lvl="0" marL="457200" algn="ctr">
              <a:lnSpc>
                <a:spcPct val="100000"/>
              </a:lnSpc>
              <a:spcBef>
                <a:spcPts val="1200"/>
              </a:spcBef>
              <a:spcAft>
                <a:spcPts val="0"/>
              </a:spcAft>
              <a:buClr>
                <a:srgbClr val="8E8A86"/>
              </a:buClr>
              <a:buSzPts val="1800"/>
              <a:buNone/>
              <a:defRPr i="1" sz="1800">
                <a:solidFill>
                  <a:srgbClr val="8E8A86"/>
                </a:solidFill>
              </a:defRPr>
            </a:lvl1pPr>
            <a:lvl2pPr indent="-342900" lvl="1" marL="914400" algn="l">
              <a:lnSpc>
                <a:spcPct val="100000"/>
              </a:lnSpc>
              <a:spcBef>
                <a:spcPts val="1200"/>
              </a:spcBef>
              <a:spcAft>
                <a:spcPts val="0"/>
              </a:spcAft>
              <a:buClr>
                <a:srgbClr val="75787B"/>
              </a:buClr>
              <a:buSzPts val="1800"/>
              <a:buChar char="•"/>
              <a:defRPr/>
            </a:lvl2pPr>
            <a:lvl3pPr indent="-342900" lvl="2" marL="1371600" algn="l">
              <a:lnSpc>
                <a:spcPct val="100000"/>
              </a:lnSpc>
              <a:spcBef>
                <a:spcPts val="1200"/>
              </a:spcBef>
              <a:spcAft>
                <a:spcPts val="0"/>
              </a:spcAft>
              <a:buClr>
                <a:srgbClr val="75787B"/>
              </a:buClr>
              <a:buSzPts val="1800"/>
              <a:buChar char="–"/>
              <a:defRPr/>
            </a:lvl3pPr>
            <a:lvl4pPr indent="-342900" lvl="3" marL="1828800" algn="l">
              <a:lnSpc>
                <a:spcPct val="100000"/>
              </a:lnSpc>
              <a:spcBef>
                <a:spcPts val="1200"/>
              </a:spcBef>
              <a:spcAft>
                <a:spcPts val="0"/>
              </a:spcAft>
              <a:buClr>
                <a:srgbClr val="75787B"/>
              </a:buClr>
              <a:buSzPts val="1800"/>
              <a:buChar char="•"/>
              <a:defRPr/>
            </a:lvl4pPr>
            <a:lvl5pPr indent="-342900" lvl="4" marL="2286000" algn="l">
              <a:lnSpc>
                <a:spcPct val="100000"/>
              </a:lnSpc>
              <a:spcBef>
                <a:spcPts val="1200"/>
              </a:spcBef>
              <a:spcAft>
                <a:spcPts val="0"/>
              </a:spcAft>
              <a:buClr>
                <a:srgbClr val="75787B"/>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slide 1">
  <p:cSld name="Divider slide 1">
    <p:spTree>
      <p:nvGrpSpPr>
        <p:cNvPr id="36" name="Shape 36"/>
        <p:cNvGrpSpPr/>
        <p:nvPr/>
      </p:nvGrpSpPr>
      <p:grpSpPr>
        <a:xfrm>
          <a:off x="0" y="0"/>
          <a:ext cx="0" cy="0"/>
          <a:chOff x="0" y="0"/>
          <a:chExt cx="0" cy="0"/>
        </a:xfrm>
      </p:grpSpPr>
      <p:sp>
        <p:nvSpPr>
          <p:cNvPr id="37" name="Google Shape;37;p28"/>
          <p:cNvSpPr/>
          <p:nvPr/>
        </p:nvSpPr>
        <p:spPr>
          <a:xfrm>
            <a:off x="0" y="1227382"/>
            <a:ext cx="12188825" cy="4996219"/>
          </a:xfrm>
          <a:prstGeom prst="rect">
            <a:avLst/>
          </a:prstGeom>
          <a:solidFill>
            <a:srgbClr val="003349"/>
          </a:solidFill>
          <a:ln cap="flat" cmpd="sng" w="9525">
            <a:solidFill>
              <a:srgbClr val="003349"/>
            </a:solidFill>
            <a:prstDash val="solid"/>
            <a:round/>
            <a:headEnd len="sm" w="sm" type="none"/>
            <a:tailEnd len="sm" w="sm" type="none"/>
          </a:ln>
        </p:spPr>
        <p:txBody>
          <a:bodyPr anchorCtr="0" anchor="ctr" bIns="22850" lIns="45700" spcFirstLastPara="1" rIns="45700" wrap="square" tIns="22850">
            <a:noAutofit/>
          </a:bodyPr>
          <a:lstStyle/>
          <a:p>
            <a:pPr indent="0" lvl="0" marL="0" marR="0" rtl="0" algn="ctr">
              <a:lnSpc>
                <a:spcPct val="100000"/>
              </a:lnSpc>
              <a:spcBef>
                <a:spcPts val="0"/>
              </a:spcBef>
              <a:spcAft>
                <a:spcPts val="0"/>
              </a:spcAft>
              <a:buClr>
                <a:srgbClr val="75787B"/>
              </a:buClr>
              <a:buSzPts val="3200"/>
              <a:buFont typeface="Arial"/>
              <a:buNone/>
            </a:pPr>
            <a:r>
              <a:t/>
            </a:r>
            <a:endParaRPr b="0" i="1" sz="3200" u="none" cap="none" strike="noStrike">
              <a:solidFill>
                <a:schemeClr val="lt1"/>
              </a:solidFill>
              <a:latin typeface="Arial"/>
              <a:ea typeface="Arial"/>
              <a:cs typeface="Arial"/>
              <a:sym typeface="Arial"/>
            </a:endParaRPr>
          </a:p>
        </p:txBody>
      </p:sp>
      <p:sp>
        <p:nvSpPr>
          <p:cNvPr id="38" name="Google Shape;38;p28"/>
          <p:cNvSpPr txBox="1"/>
          <p:nvPr>
            <p:ph type="title"/>
          </p:nvPr>
        </p:nvSpPr>
        <p:spPr>
          <a:xfrm>
            <a:off x="1778557" y="2710892"/>
            <a:ext cx="8631535" cy="715595"/>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accent1"/>
              </a:buClr>
              <a:buSzPts val="3200"/>
              <a:buFont typeface="Arial"/>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8"/>
          <p:cNvSpPr txBox="1"/>
          <p:nvPr>
            <p:ph idx="1" type="body"/>
          </p:nvPr>
        </p:nvSpPr>
        <p:spPr>
          <a:xfrm>
            <a:off x="1778557" y="3666577"/>
            <a:ext cx="8631535" cy="1279525"/>
          </a:xfrm>
          <a:prstGeom prst="rect">
            <a:avLst/>
          </a:prstGeom>
          <a:noFill/>
          <a:ln>
            <a:noFill/>
          </a:ln>
        </p:spPr>
        <p:txBody>
          <a:bodyPr anchorCtr="0" anchor="t" bIns="0" lIns="0" spcFirstLastPara="1" rIns="0" wrap="square" tIns="45700">
            <a:noAutofit/>
          </a:bodyPr>
          <a:lstStyle>
            <a:lvl1pPr indent="-228600" lvl="0" marL="457200" algn="ctr">
              <a:lnSpc>
                <a:spcPct val="100000"/>
              </a:lnSpc>
              <a:spcBef>
                <a:spcPts val="1200"/>
              </a:spcBef>
              <a:spcAft>
                <a:spcPts val="0"/>
              </a:spcAft>
              <a:buClr>
                <a:schemeClr val="lt1"/>
              </a:buClr>
              <a:buSzPts val="2200"/>
              <a:buNone/>
              <a:defRPr sz="2200">
                <a:solidFill>
                  <a:schemeClr val="lt1"/>
                </a:solidFill>
              </a:defRPr>
            </a:lvl1pPr>
            <a:lvl2pPr indent="-342900" lvl="1" marL="914400" algn="l">
              <a:lnSpc>
                <a:spcPct val="100000"/>
              </a:lnSpc>
              <a:spcBef>
                <a:spcPts val="1200"/>
              </a:spcBef>
              <a:spcAft>
                <a:spcPts val="0"/>
              </a:spcAft>
              <a:buClr>
                <a:srgbClr val="75787B"/>
              </a:buClr>
              <a:buSzPts val="1800"/>
              <a:buChar char="•"/>
              <a:defRPr/>
            </a:lvl2pPr>
            <a:lvl3pPr indent="-342900" lvl="2" marL="1371600" algn="l">
              <a:lnSpc>
                <a:spcPct val="100000"/>
              </a:lnSpc>
              <a:spcBef>
                <a:spcPts val="1200"/>
              </a:spcBef>
              <a:spcAft>
                <a:spcPts val="0"/>
              </a:spcAft>
              <a:buClr>
                <a:srgbClr val="75787B"/>
              </a:buClr>
              <a:buSzPts val="1800"/>
              <a:buChar char="–"/>
              <a:defRPr/>
            </a:lvl3pPr>
            <a:lvl4pPr indent="-342900" lvl="3" marL="1828800" algn="l">
              <a:lnSpc>
                <a:spcPct val="100000"/>
              </a:lnSpc>
              <a:spcBef>
                <a:spcPts val="1200"/>
              </a:spcBef>
              <a:spcAft>
                <a:spcPts val="0"/>
              </a:spcAft>
              <a:buClr>
                <a:srgbClr val="75787B"/>
              </a:buClr>
              <a:buSzPts val="1800"/>
              <a:buChar char="•"/>
              <a:defRPr/>
            </a:lvl4pPr>
            <a:lvl5pPr indent="-342900" lvl="4" marL="2286000" algn="l">
              <a:lnSpc>
                <a:spcPct val="100000"/>
              </a:lnSpc>
              <a:spcBef>
                <a:spcPts val="1200"/>
              </a:spcBef>
              <a:spcAft>
                <a:spcPts val="0"/>
              </a:spcAft>
              <a:buClr>
                <a:srgbClr val="75787B"/>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slide 3">
  <p:cSld name="Divider slide 3">
    <p:spTree>
      <p:nvGrpSpPr>
        <p:cNvPr id="40" name="Shape 40"/>
        <p:cNvGrpSpPr/>
        <p:nvPr/>
      </p:nvGrpSpPr>
      <p:grpSpPr>
        <a:xfrm>
          <a:off x="0" y="0"/>
          <a:ext cx="0" cy="0"/>
          <a:chOff x="0" y="0"/>
          <a:chExt cx="0" cy="0"/>
        </a:xfrm>
      </p:grpSpPr>
      <p:sp>
        <p:nvSpPr>
          <p:cNvPr id="41" name="Google Shape;41;p29"/>
          <p:cNvSpPr txBox="1"/>
          <p:nvPr>
            <p:ph type="title"/>
          </p:nvPr>
        </p:nvSpPr>
        <p:spPr>
          <a:xfrm>
            <a:off x="1778939" y="2710892"/>
            <a:ext cx="8630770" cy="715595"/>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accent1"/>
              </a:buClr>
              <a:buSzPts val="3200"/>
              <a:buFont typeface="Arial"/>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9"/>
          <p:cNvSpPr txBox="1"/>
          <p:nvPr>
            <p:ph idx="1" type="body"/>
          </p:nvPr>
        </p:nvSpPr>
        <p:spPr>
          <a:xfrm>
            <a:off x="1778558" y="3666577"/>
            <a:ext cx="8631534" cy="1279525"/>
          </a:xfrm>
          <a:prstGeom prst="rect">
            <a:avLst/>
          </a:prstGeom>
          <a:noFill/>
          <a:ln>
            <a:noFill/>
          </a:ln>
        </p:spPr>
        <p:txBody>
          <a:bodyPr anchorCtr="0" anchor="t" bIns="0" lIns="0" spcFirstLastPara="1" rIns="0" wrap="square" tIns="45700">
            <a:normAutofit/>
          </a:bodyPr>
          <a:lstStyle>
            <a:lvl1pPr indent="-228600" lvl="0" marL="457200" algn="ctr">
              <a:lnSpc>
                <a:spcPct val="100000"/>
              </a:lnSpc>
              <a:spcBef>
                <a:spcPts val="1200"/>
              </a:spcBef>
              <a:spcAft>
                <a:spcPts val="0"/>
              </a:spcAft>
              <a:buClr>
                <a:schemeClr val="lt1"/>
              </a:buClr>
              <a:buSzPts val="2200"/>
              <a:buNone/>
              <a:defRPr sz="2200">
                <a:solidFill>
                  <a:schemeClr val="lt1"/>
                </a:solidFill>
              </a:defRPr>
            </a:lvl1pPr>
            <a:lvl2pPr indent="-342900" lvl="1" marL="914400" algn="l">
              <a:lnSpc>
                <a:spcPct val="100000"/>
              </a:lnSpc>
              <a:spcBef>
                <a:spcPts val="1200"/>
              </a:spcBef>
              <a:spcAft>
                <a:spcPts val="0"/>
              </a:spcAft>
              <a:buClr>
                <a:srgbClr val="75787B"/>
              </a:buClr>
              <a:buSzPts val="1800"/>
              <a:buChar char="•"/>
              <a:defRPr/>
            </a:lvl2pPr>
            <a:lvl3pPr indent="-342900" lvl="2" marL="1371600" algn="l">
              <a:lnSpc>
                <a:spcPct val="100000"/>
              </a:lnSpc>
              <a:spcBef>
                <a:spcPts val="1200"/>
              </a:spcBef>
              <a:spcAft>
                <a:spcPts val="0"/>
              </a:spcAft>
              <a:buClr>
                <a:srgbClr val="75787B"/>
              </a:buClr>
              <a:buSzPts val="1800"/>
              <a:buChar char="–"/>
              <a:defRPr/>
            </a:lvl3pPr>
            <a:lvl4pPr indent="-342900" lvl="3" marL="1828800" algn="l">
              <a:lnSpc>
                <a:spcPct val="100000"/>
              </a:lnSpc>
              <a:spcBef>
                <a:spcPts val="1200"/>
              </a:spcBef>
              <a:spcAft>
                <a:spcPts val="0"/>
              </a:spcAft>
              <a:buClr>
                <a:srgbClr val="75787B"/>
              </a:buClr>
              <a:buSzPts val="1800"/>
              <a:buChar char="•"/>
              <a:defRPr/>
            </a:lvl4pPr>
            <a:lvl5pPr indent="-342900" lvl="4" marL="2286000" algn="l">
              <a:lnSpc>
                <a:spcPct val="100000"/>
              </a:lnSpc>
              <a:spcBef>
                <a:spcPts val="1200"/>
              </a:spcBef>
              <a:spcAft>
                <a:spcPts val="0"/>
              </a:spcAft>
              <a:buClr>
                <a:srgbClr val="75787B"/>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title">
  <p:cSld name="Blank with title">
    <p:spTree>
      <p:nvGrpSpPr>
        <p:cNvPr id="43" name="Shape 43"/>
        <p:cNvGrpSpPr/>
        <p:nvPr/>
      </p:nvGrpSpPr>
      <p:grpSpPr>
        <a:xfrm>
          <a:off x="0" y="0"/>
          <a:ext cx="0" cy="0"/>
          <a:chOff x="0" y="0"/>
          <a:chExt cx="0" cy="0"/>
        </a:xfrm>
      </p:grpSpPr>
      <p:sp>
        <p:nvSpPr>
          <p:cNvPr id="44" name="Google Shape;44;p30"/>
          <p:cNvSpPr txBox="1"/>
          <p:nvPr>
            <p:ph idx="10" type="dt"/>
          </p:nvPr>
        </p:nvSpPr>
        <p:spPr>
          <a:xfrm>
            <a:off x="526703" y="6356350"/>
            <a:ext cx="27416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E8A86"/>
              </a:buClr>
              <a:buSzPts val="1200"/>
              <a:buFont typeface="Arial"/>
              <a:buNone/>
              <a:defRPr b="0" i="0" sz="1200">
                <a:solidFill>
                  <a:srgbClr val="8E8A86"/>
                </a:solidFill>
                <a:latin typeface="Arial"/>
                <a:ea typeface="Arial"/>
                <a:cs typeface="Arial"/>
                <a:sym typeface="Arial"/>
              </a:defRPr>
            </a:lvl1pPr>
            <a:lvl2pPr lvl="1" algn="ctr">
              <a:lnSpc>
                <a:spcPct val="100000"/>
              </a:lnSpc>
              <a:spcBef>
                <a:spcPts val="0"/>
              </a:spcBef>
              <a:spcAft>
                <a:spcPts val="0"/>
              </a:spcAft>
              <a:buClr>
                <a:srgbClr val="75787B"/>
              </a:buClr>
              <a:buSzPts val="1800"/>
              <a:buNone/>
              <a:defRPr/>
            </a:lvl2pPr>
            <a:lvl3pPr lvl="2" algn="ctr">
              <a:lnSpc>
                <a:spcPct val="100000"/>
              </a:lnSpc>
              <a:spcBef>
                <a:spcPts val="0"/>
              </a:spcBef>
              <a:spcAft>
                <a:spcPts val="0"/>
              </a:spcAft>
              <a:buClr>
                <a:srgbClr val="75787B"/>
              </a:buClr>
              <a:buSzPts val="1800"/>
              <a:buNone/>
              <a:defRPr/>
            </a:lvl3pPr>
            <a:lvl4pPr lvl="3" algn="ctr">
              <a:lnSpc>
                <a:spcPct val="100000"/>
              </a:lnSpc>
              <a:spcBef>
                <a:spcPts val="0"/>
              </a:spcBef>
              <a:spcAft>
                <a:spcPts val="0"/>
              </a:spcAft>
              <a:buClr>
                <a:srgbClr val="75787B"/>
              </a:buClr>
              <a:buSzPts val="1800"/>
              <a:buNone/>
              <a:defRPr/>
            </a:lvl4pPr>
            <a:lvl5pPr lvl="4" algn="ctr">
              <a:lnSpc>
                <a:spcPct val="100000"/>
              </a:lnSpc>
              <a:spcBef>
                <a:spcPts val="0"/>
              </a:spcBef>
              <a:spcAft>
                <a:spcPts val="0"/>
              </a:spcAft>
              <a:buClr>
                <a:srgbClr val="75787B"/>
              </a:buClr>
              <a:buSzPts val="1800"/>
              <a:buNone/>
              <a:defRPr/>
            </a:lvl5pPr>
            <a:lvl6pPr lvl="5" algn="ctr">
              <a:lnSpc>
                <a:spcPct val="100000"/>
              </a:lnSpc>
              <a:spcBef>
                <a:spcPts val="0"/>
              </a:spcBef>
              <a:spcAft>
                <a:spcPts val="0"/>
              </a:spcAft>
              <a:buClr>
                <a:srgbClr val="75787B"/>
              </a:buClr>
              <a:buSzPts val="1800"/>
              <a:buNone/>
              <a:defRPr/>
            </a:lvl6pPr>
            <a:lvl7pPr lvl="6" algn="ctr">
              <a:lnSpc>
                <a:spcPct val="100000"/>
              </a:lnSpc>
              <a:spcBef>
                <a:spcPts val="0"/>
              </a:spcBef>
              <a:spcAft>
                <a:spcPts val="0"/>
              </a:spcAft>
              <a:buClr>
                <a:srgbClr val="75787B"/>
              </a:buClr>
              <a:buSzPts val="1800"/>
              <a:buNone/>
              <a:defRPr/>
            </a:lvl7pPr>
            <a:lvl8pPr lvl="7" algn="ctr">
              <a:lnSpc>
                <a:spcPct val="100000"/>
              </a:lnSpc>
              <a:spcBef>
                <a:spcPts val="0"/>
              </a:spcBef>
              <a:spcAft>
                <a:spcPts val="0"/>
              </a:spcAft>
              <a:buClr>
                <a:srgbClr val="75787B"/>
              </a:buClr>
              <a:buSzPts val="1800"/>
              <a:buNone/>
              <a:defRPr/>
            </a:lvl8pPr>
            <a:lvl9pPr lvl="8" algn="ctr">
              <a:lnSpc>
                <a:spcPct val="100000"/>
              </a:lnSpc>
              <a:spcBef>
                <a:spcPts val="0"/>
              </a:spcBef>
              <a:spcAft>
                <a:spcPts val="0"/>
              </a:spcAft>
              <a:buClr>
                <a:srgbClr val="75787B"/>
              </a:buClr>
              <a:buSzPts val="1800"/>
              <a:buNone/>
              <a:defRPr/>
            </a:lvl9pPr>
          </a:lstStyle>
          <a:p/>
        </p:txBody>
      </p:sp>
      <p:sp>
        <p:nvSpPr>
          <p:cNvPr id="45" name="Google Shape;45;p30"/>
          <p:cNvSpPr txBox="1"/>
          <p:nvPr>
            <p:ph idx="12" type="sldNum"/>
          </p:nvPr>
        </p:nvSpPr>
        <p:spPr>
          <a:xfrm>
            <a:off x="8880316" y="6356350"/>
            <a:ext cx="2741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1pPr>
            <a:lvl2pPr indent="0" lvl="1"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2pPr>
            <a:lvl3pPr indent="0" lvl="2"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3pPr>
            <a:lvl4pPr indent="0" lvl="3"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4pPr>
            <a:lvl5pPr indent="0" lvl="4"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5pPr>
            <a:lvl6pPr indent="0" lvl="5"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6pPr>
            <a:lvl7pPr indent="0" lvl="6"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7pPr>
            <a:lvl8pPr indent="0" lvl="7"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8pPr>
            <a:lvl9pPr indent="0" lvl="8"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6" name="Google Shape;46;p30"/>
          <p:cNvSpPr txBox="1"/>
          <p:nvPr>
            <p:ph type="title"/>
          </p:nvPr>
        </p:nvSpPr>
        <p:spPr>
          <a:xfrm>
            <a:off x="521369" y="332769"/>
            <a:ext cx="7740000" cy="596196"/>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layout ">
  <p:cSld name="2 column layout ">
    <p:spTree>
      <p:nvGrpSpPr>
        <p:cNvPr id="47" name="Shape 47"/>
        <p:cNvGrpSpPr/>
        <p:nvPr/>
      </p:nvGrpSpPr>
      <p:grpSpPr>
        <a:xfrm>
          <a:off x="0" y="0"/>
          <a:ext cx="0" cy="0"/>
          <a:chOff x="0" y="0"/>
          <a:chExt cx="0" cy="0"/>
        </a:xfrm>
      </p:grpSpPr>
      <p:sp>
        <p:nvSpPr>
          <p:cNvPr id="48" name="Google Shape;48;p31"/>
          <p:cNvSpPr txBox="1"/>
          <p:nvPr>
            <p:ph idx="10" type="dt"/>
          </p:nvPr>
        </p:nvSpPr>
        <p:spPr>
          <a:xfrm>
            <a:off x="526703" y="6356350"/>
            <a:ext cx="27416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E8A86"/>
              </a:buClr>
              <a:buSzPts val="1200"/>
              <a:buFont typeface="Arial"/>
              <a:buNone/>
              <a:defRPr b="0" i="0" sz="1200">
                <a:solidFill>
                  <a:srgbClr val="8E8A86"/>
                </a:solidFill>
                <a:latin typeface="Arial"/>
                <a:ea typeface="Arial"/>
                <a:cs typeface="Arial"/>
                <a:sym typeface="Arial"/>
              </a:defRPr>
            </a:lvl1pPr>
            <a:lvl2pPr lvl="1" algn="ctr">
              <a:lnSpc>
                <a:spcPct val="100000"/>
              </a:lnSpc>
              <a:spcBef>
                <a:spcPts val="0"/>
              </a:spcBef>
              <a:spcAft>
                <a:spcPts val="0"/>
              </a:spcAft>
              <a:buClr>
                <a:srgbClr val="75787B"/>
              </a:buClr>
              <a:buSzPts val="1800"/>
              <a:buNone/>
              <a:defRPr/>
            </a:lvl2pPr>
            <a:lvl3pPr lvl="2" algn="ctr">
              <a:lnSpc>
                <a:spcPct val="100000"/>
              </a:lnSpc>
              <a:spcBef>
                <a:spcPts val="0"/>
              </a:spcBef>
              <a:spcAft>
                <a:spcPts val="0"/>
              </a:spcAft>
              <a:buClr>
                <a:srgbClr val="75787B"/>
              </a:buClr>
              <a:buSzPts val="1800"/>
              <a:buNone/>
              <a:defRPr/>
            </a:lvl3pPr>
            <a:lvl4pPr lvl="3" algn="ctr">
              <a:lnSpc>
                <a:spcPct val="100000"/>
              </a:lnSpc>
              <a:spcBef>
                <a:spcPts val="0"/>
              </a:spcBef>
              <a:spcAft>
                <a:spcPts val="0"/>
              </a:spcAft>
              <a:buClr>
                <a:srgbClr val="75787B"/>
              </a:buClr>
              <a:buSzPts val="1800"/>
              <a:buNone/>
              <a:defRPr/>
            </a:lvl4pPr>
            <a:lvl5pPr lvl="4" algn="ctr">
              <a:lnSpc>
                <a:spcPct val="100000"/>
              </a:lnSpc>
              <a:spcBef>
                <a:spcPts val="0"/>
              </a:spcBef>
              <a:spcAft>
                <a:spcPts val="0"/>
              </a:spcAft>
              <a:buClr>
                <a:srgbClr val="75787B"/>
              </a:buClr>
              <a:buSzPts val="1800"/>
              <a:buNone/>
              <a:defRPr/>
            </a:lvl5pPr>
            <a:lvl6pPr lvl="5" algn="ctr">
              <a:lnSpc>
                <a:spcPct val="100000"/>
              </a:lnSpc>
              <a:spcBef>
                <a:spcPts val="0"/>
              </a:spcBef>
              <a:spcAft>
                <a:spcPts val="0"/>
              </a:spcAft>
              <a:buClr>
                <a:srgbClr val="75787B"/>
              </a:buClr>
              <a:buSzPts val="1800"/>
              <a:buNone/>
              <a:defRPr/>
            </a:lvl6pPr>
            <a:lvl7pPr lvl="6" algn="ctr">
              <a:lnSpc>
                <a:spcPct val="100000"/>
              </a:lnSpc>
              <a:spcBef>
                <a:spcPts val="0"/>
              </a:spcBef>
              <a:spcAft>
                <a:spcPts val="0"/>
              </a:spcAft>
              <a:buClr>
                <a:srgbClr val="75787B"/>
              </a:buClr>
              <a:buSzPts val="1800"/>
              <a:buNone/>
              <a:defRPr/>
            </a:lvl7pPr>
            <a:lvl8pPr lvl="7" algn="ctr">
              <a:lnSpc>
                <a:spcPct val="100000"/>
              </a:lnSpc>
              <a:spcBef>
                <a:spcPts val="0"/>
              </a:spcBef>
              <a:spcAft>
                <a:spcPts val="0"/>
              </a:spcAft>
              <a:buClr>
                <a:srgbClr val="75787B"/>
              </a:buClr>
              <a:buSzPts val="1800"/>
              <a:buNone/>
              <a:defRPr/>
            </a:lvl8pPr>
            <a:lvl9pPr lvl="8" algn="ctr">
              <a:lnSpc>
                <a:spcPct val="100000"/>
              </a:lnSpc>
              <a:spcBef>
                <a:spcPts val="0"/>
              </a:spcBef>
              <a:spcAft>
                <a:spcPts val="0"/>
              </a:spcAft>
              <a:buClr>
                <a:srgbClr val="75787B"/>
              </a:buClr>
              <a:buSzPts val="1800"/>
              <a:buNone/>
              <a:defRPr/>
            </a:lvl9pPr>
          </a:lstStyle>
          <a:p/>
        </p:txBody>
      </p:sp>
      <p:sp>
        <p:nvSpPr>
          <p:cNvPr id="49" name="Google Shape;49;p31"/>
          <p:cNvSpPr txBox="1"/>
          <p:nvPr>
            <p:ph idx="12" type="sldNum"/>
          </p:nvPr>
        </p:nvSpPr>
        <p:spPr>
          <a:xfrm>
            <a:off x="8880316" y="6356350"/>
            <a:ext cx="2741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1pPr>
            <a:lvl2pPr indent="0" lvl="1"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2pPr>
            <a:lvl3pPr indent="0" lvl="2"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3pPr>
            <a:lvl4pPr indent="0" lvl="3"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4pPr>
            <a:lvl5pPr indent="0" lvl="4"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5pPr>
            <a:lvl6pPr indent="0" lvl="5"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6pPr>
            <a:lvl7pPr indent="0" lvl="6"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7pPr>
            <a:lvl8pPr indent="0" lvl="7"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8pPr>
            <a:lvl9pPr indent="0" lvl="8" marL="0" marR="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31"/>
          <p:cNvSpPr txBox="1"/>
          <p:nvPr>
            <p:ph idx="1" type="body"/>
          </p:nvPr>
        </p:nvSpPr>
        <p:spPr>
          <a:xfrm>
            <a:off x="521370" y="1485900"/>
            <a:ext cx="5352305" cy="4420048"/>
          </a:xfrm>
          <a:prstGeom prst="rect">
            <a:avLst/>
          </a:prstGeom>
          <a:noFill/>
          <a:ln>
            <a:noFill/>
          </a:ln>
        </p:spPr>
        <p:txBody>
          <a:bodyPr anchorCtr="0" anchor="t" bIns="0" lIns="0" spcFirstLastPara="1" rIns="0" wrap="square" tIns="45700">
            <a:noAutofit/>
          </a:bodyPr>
          <a:lstStyle>
            <a:lvl1pPr indent="-228600" lvl="0" marL="457200" algn="l">
              <a:lnSpc>
                <a:spcPct val="100000"/>
              </a:lnSpc>
              <a:spcBef>
                <a:spcPts val="1200"/>
              </a:spcBef>
              <a:spcAft>
                <a:spcPts val="0"/>
              </a:spcAft>
              <a:buClr>
                <a:srgbClr val="75787B"/>
              </a:buClr>
              <a:buSzPts val="2200"/>
              <a:buNone/>
              <a:defRPr>
                <a:solidFill>
                  <a:srgbClr val="75787B"/>
                </a:solidFill>
              </a:defRPr>
            </a:lvl1pPr>
            <a:lvl2pPr indent="-342900" lvl="1" marL="914400" algn="l">
              <a:lnSpc>
                <a:spcPct val="100000"/>
              </a:lnSpc>
              <a:spcBef>
                <a:spcPts val="1200"/>
              </a:spcBef>
              <a:spcAft>
                <a:spcPts val="0"/>
              </a:spcAft>
              <a:buClr>
                <a:srgbClr val="75787B"/>
              </a:buClr>
              <a:buSzPts val="1800"/>
              <a:buChar char="•"/>
              <a:defRPr/>
            </a:lvl2pPr>
            <a:lvl3pPr indent="-342900" lvl="2" marL="1371600" algn="l">
              <a:lnSpc>
                <a:spcPct val="100000"/>
              </a:lnSpc>
              <a:spcBef>
                <a:spcPts val="1200"/>
              </a:spcBef>
              <a:spcAft>
                <a:spcPts val="0"/>
              </a:spcAft>
              <a:buClr>
                <a:srgbClr val="75787B"/>
              </a:buClr>
              <a:buSzPts val="1800"/>
              <a:buChar char="–"/>
              <a:defRPr/>
            </a:lvl3pPr>
            <a:lvl4pPr indent="-342900" lvl="3" marL="1828800" algn="l">
              <a:lnSpc>
                <a:spcPct val="100000"/>
              </a:lnSpc>
              <a:spcBef>
                <a:spcPts val="1200"/>
              </a:spcBef>
              <a:spcAft>
                <a:spcPts val="0"/>
              </a:spcAft>
              <a:buClr>
                <a:srgbClr val="75787B"/>
              </a:buClr>
              <a:buSzPts val="1800"/>
              <a:buChar char="•"/>
              <a:defRPr/>
            </a:lvl4pPr>
            <a:lvl5pPr indent="-342900" lvl="4" marL="2286000" algn="l">
              <a:lnSpc>
                <a:spcPct val="100000"/>
              </a:lnSpc>
              <a:spcBef>
                <a:spcPts val="1200"/>
              </a:spcBef>
              <a:spcAft>
                <a:spcPts val="0"/>
              </a:spcAft>
              <a:buClr>
                <a:srgbClr val="75787B"/>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1" name="Google Shape;51;p31"/>
          <p:cNvSpPr txBox="1"/>
          <p:nvPr>
            <p:ph idx="2" type="body"/>
          </p:nvPr>
        </p:nvSpPr>
        <p:spPr>
          <a:xfrm>
            <a:off x="6246232" y="1485900"/>
            <a:ext cx="5352305" cy="4420048"/>
          </a:xfrm>
          <a:prstGeom prst="rect">
            <a:avLst/>
          </a:prstGeom>
          <a:noFill/>
          <a:ln>
            <a:noFill/>
          </a:ln>
        </p:spPr>
        <p:txBody>
          <a:bodyPr anchorCtr="0" anchor="t" bIns="0" lIns="0" spcFirstLastPara="1" rIns="0" wrap="square" tIns="45700">
            <a:noAutofit/>
          </a:bodyPr>
          <a:lstStyle>
            <a:lvl1pPr indent="-228600" lvl="0" marL="457200" algn="l">
              <a:lnSpc>
                <a:spcPct val="100000"/>
              </a:lnSpc>
              <a:spcBef>
                <a:spcPts val="1200"/>
              </a:spcBef>
              <a:spcAft>
                <a:spcPts val="0"/>
              </a:spcAft>
              <a:buClr>
                <a:srgbClr val="75787B"/>
              </a:buClr>
              <a:buSzPts val="2200"/>
              <a:buNone/>
              <a:defRPr>
                <a:solidFill>
                  <a:srgbClr val="75787B"/>
                </a:solidFill>
              </a:defRPr>
            </a:lvl1pPr>
            <a:lvl2pPr indent="-342900" lvl="1" marL="914400" algn="l">
              <a:lnSpc>
                <a:spcPct val="100000"/>
              </a:lnSpc>
              <a:spcBef>
                <a:spcPts val="1200"/>
              </a:spcBef>
              <a:spcAft>
                <a:spcPts val="0"/>
              </a:spcAft>
              <a:buClr>
                <a:srgbClr val="75787B"/>
              </a:buClr>
              <a:buSzPts val="1800"/>
              <a:buChar char="•"/>
              <a:defRPr/>
            </a:lvl2pPr>
            <a:lvl3pPr indent="-342900" lvl="2" marL="1371600" algn="l">
              <a:lnSpc>
                <a:spcPct val="100000"/>
              </a:lnSpc>
              <a:spcBef>
                <a:spcPts val="1200"/>
              </a:spcBef>
              <a:spcAft>
                <a:spcPts val="0"/>
              </a:spcAft>
              <a:buClr>
                <a:srgbClr val="75787B"/>
              </a:buClr>
              <a:buSzPts val="1800"/>
              <a:buChar char="–"/>
              <a:defRPr/>
            </a:lvl3pPr>
            <a:lvl4pPr indent="-342900" lvl="3" marL="1828800" algn="l">
              <a:lnSpc>
                <a:spcPct val="100000"/>
              </a:lnSpc>
              <a:spcBef>
                <a:spcPts val="1200"/>
              </a:spcBef>
              <a:spcAft>
                <a:spcPts val="0"/>
              </a:spcAft>
              <a:buClr>
                <a:srgbClr val="75787B"/>
              </a:buClr>
              <a:buSzPts val="1800"/>
              <a:buChar char="•"/>
              <a:defRPr/>
            </a:lvl4pPr>
            <a:lvl5pPr indent="-342900" lvl="4" marL="2286000" algn="l">
              <a:lnSpc>
                <a:spcPct val="100000"/>
              </a:lnSpc>
              <a:spcBef>
                <a:spcPts val="1200"/>
              </a:spcBef>
              <a:spcAft>
                <a:spcPts val="0"/>
              </a:spcAft>
              <a:buClr>
                <a:srgbClr val="75787B"/>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2" name="Google Shape;52;p31"/>
          <p:cNvSpPr txBox="1"/>
          <p:nvPr>
            <p:ph type="title"/>
          </p:nvPr>
        </p:nvSpPr>
        <p:spPr>
          <a:xfrm>
            <a:off x="521369" y="332769"/>
            <a:ext cx="7740000" cy="596196"/>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5"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521368" y="332769"/>
            <a:ext cx="7740000" cy="596196"/>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2"/>
              </a:buClr>
              <a:buSzPts val="3200"/>
              <a:buFont typeface="Arial"/>
              <a:buNone/>
              <a:defRPr b="1" i="0" sz="3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2"/>
          <p:cNvSpPr txBox="1"/>
          <p:nvPr>
            <p:ph idx="1" type="body"/>
          </p:nvPr>
        </p:nvSpPr>
        <p:spPr>
          <a:xfrm>
            <a:off x="521369" y="1485900"/>
            <a:ext cx="11093987" cy="4691063"/>
          </a:xfrm>
          <a:prstGeom prst="rect">
            <a:avLst/>
          </a:prstGeom>
          <a:noFill/>
          <a:ln>
            <a:noFill/>
          </a:ln>
        </p:spPr>
        <p:txBody>
          <a:bodyPr anchorCtr="0" anchor="t" bIns="0" lIns="0" spcFirstLastPara="1" rIns="0" wrap="square" tIns="45700">
            <a:noAutofit/>
          </a:bodyPr>
          <a:lstStyle>
            <a:lvl1pPr indent="-228600" lvl="0" marL="457200" marR="0" rtl="0" algn="l">
              <a:lnSpc>
                <a:spcPct val="100000"/>
              </a:lnSpc>
              <a:spcBef>
                <a:spcPts val="1200"/>
              </a:spcBef>
              <a:spcAft>
                <a:spcPts val="0"/>
              </a:spcAft>
              <a:buClr>
                <a:srgbClr val="75787B"/>
              </a:buClr>
              <a:buSzPts val="2200"/>
              <a:buFont typeface="Arial"/>
              <a:buNone/>
              <a:defRPr b="0" i="0" sz="2200" u="none" cap="none" strike="noStrike">
                <a:solidFill>
                  <a:srgbClr val="75787B"/>
                </a:solidFill>
                <a:latin typeface="Arial"/>
                <a:ea typeface="Arial"/>
                <a:cs typeface="Arial"/>
                <a:sym typeface="Arial"/>
              </a:defRPr>
            </a:lvl1pPr>
            <a:lvl2pPr indent="-368300" lvl="1" marL="914400"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2pPr>
            <a:lvl3pPr indent="-368300" lvl="2" marL="1371600" marR="0" rtl="0" algn="l">
              <a:lnSpc>
                <a:spcPct val="100000"/>
              </a:lnSpc>
              <a:spcBef>
                <a:spcPts val="1200"/>
              </a:spcBef>
              <a:spcAft>
                <a:spcPts val="0"/>
              </a:spcAft>
              <a:buClr>
                <a:srgbClr val="75787B"/>
              </a:buClr>
              <a:buSzPts val="2200"/>
              <a:buFont typeface="Arial"/>
              <a:buChar char="–"/>
              <a:defRPr b="0" i="0" sz="2200" u="none" cap="none" strike="noStrike">
                <a:solidFill>
                  <a:srgbClr val="75787B"/>
                </a:solidFill>
                <a:latin typeface="Arial"/>
                <a:ea typeface="Arial"/>
                <a:cs typeface="Arial"/>
                <a:sym typeface="Arial"/>
              </a:defRPr>
            </a:lvl3pPr>
            <a:lvl4pPr indent="-355600" lvl="3" marL="1828800"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4pPr>
            <a:lvl5pPr indent="-355600" lvl="4" marL="2286000" marR="0" rtl="0" algn="l">
              <a:lnSpc>
                <a:spcPct val="100000"/>
              </a:lnSpc>
              <a:spcBef>
                <a:spcPts val="1200"/>
              </a:spcBef>
              <a:spcAft>
                <a:spcPts val="0"/>
              </a:spcAft>
              <a:buClr>
                <a:srgbClr val="75787B"/>
              </a:buClr>
              <a:buSzPts val="2000"/>
              <a:buFont typeface="Arial"/>
              <a:buChar char="•"/>
              <a:defRPr b="0" i="0" sz="2000" u="none" cap="none" strike="noStrike">
                <a:solidFill>
                  <a:srgbClr val="75787B"/>
                </a:solidFill>
                <a:latin typeface="Arial"/>
                <a:ea typeface="Arial"/>
                <a:cs typeface="Arial"/>
                <a:sym typeface="Arial"/>
              </a:defRPr>
            </a:lvl5pPr>
            <a:lvl6pPr indent="-292100" lvl="5" marL="27432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6pPr>
            <a:lvl7pPr indent="-292100" lvl="6" marL="32004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7pPr>
            <a:lvl8pPr indent="-292100" lvl="7" marL="36576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8pPr>
            <a:lvl9pPr indent="-292100" lvl="8" marL="41148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9pPr>
          </a:lstStyle>
          <a:p/>
        </p:txBody>
      </p:sp>
      <p:sp>
        <p:nvSpPr>
          <p:cNvPr id="8" name="Google Shape;8;p22"/>
          <p:cNvSpPr txBox="1"/>
          <p:nvPr>
            <p:ph idx="10" type="dt"/>
          </p:nvPr>
        </p:nvSpPr>
        <p:spPr>
          <a:xfrm>
            <a:off x="526703" y="6356350"/>
            <a:ext cx="2741613"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1pPr>
            <a:lvl2pPr lvl="1" marR="0" rtl="0" algn="ctr">
              <a:lnSpc>
                <a:spcPct val="100000"/>
              </a:lnSpc>
              <a:spcBef>
                <a:spcPts val="0"/>
              </a:spcBef>
              <a:spcAft>
                <a:spcPts val="0"/>
              </a:spcAft>
              <a:buClr>
                <a:srgbClr val="75787B"/>
              </a:buClr>
              <a:buSzPts val="3200"/>
              <a:buFont typeface="Arial"/>
              <a:buNone/>
              <a:defRPr b="0" i="1" sz="3200" u="none" cap="none" strike="noStrike">
                <a:solidFill>
                  <a:srgbClr val="75787B"/>
                </a:solidFill>
                <a:latin typeface="Arial"/>
                <a:ea typeface="Arial"/>
                <a:cs typeface="Arial"/>
                <a:sym typeface="Arial"/>
              </a:defRPr>
            </a:lvl2pPr>
            <a:lvl3pPr lvl="2" marR="0" rtl="0" algn="ctr">
              <a:lnSpc>
                <a:spcPct val="100000"/>
              </a:lnSpc>
              <a:spcBef>
                <a:spcPts val="0"/>
              </a:spcBef>
              <a:spcAft>
                <a:spcPts val="0"/>
              </a:spcAft>
              <a:buClr>
                <a:srgbClr val="75787B"/>
              </a:buClr>
              <a:buSzPts val="3200"/>
              <a:buFont typeface="Arial"/>
              <a:buNone/>
              <a:defRPr b="0" i="1" sz="3200" u="none" cap="none" strike="noStrike">
                <a:solidFill>
                  <a:srgbClr val="75787B"/>
                </a:solidFill>
                <a:latin typeface="Arial"/>
                <a:ea typeface="Arial"/>
                <a:cs typeface="Arial"/>
                <a:sym typeface="Arial"/>
              </a:defRPr>
            </a:lvl3pPr>
            <a:lvl4pPr lvl="3" marR="0" rtl="0" algn="ctr">
              <a:lnSpc>
                <a:spcPct val="100000"/>
              </a:lnSpc>
              <a:spcBef>
                <a:spcPts val="0"/>
              </a:spcBef>
              <a:spcAft>
                <a:spcPts val="0"/>
              </a:spcAft>
              <a:buClr>
                <a:srgbClr val="75787B"/>
              </a:buClr>
              <a:buSzPts val="3200"/>
              <a:buFont typeface="Arial"/>
              <a:buNone/>
              <a:defRPr b="0" i="1" sz="3200" u="none" cap="none" strike="noStrike">
                <a:solidFill>
                  <a:srgbClr val="75787B"/>
                </a:solidFill>
                <a:latin typeface="Arial"/>
                <a:ea typeface="Arial"/>
                <a:cs typeface="Arial"/>
                <a:sym typeface="Arial"/>
              </a:defRPr>
            </a:lvl4pPr>
            <a:lvl5pPr lvl="4" marR="0" rtl="0" algn="ctr">
              <a:lnSpc>
                <a:spcPct val="100000"/>
              </a:lnSpc>
              <a:spcBef>
                <a:spcPts val="0"/>
              </a:spcBef>
              <a:spcAft>
                <a:spcPts val="0"/>
              </a:spcAft>
              <a:buClr>
                <a:srgbClr val="75787B"/>
              </a:buClr>
              <a:buSzPts val="3200"/>
              <a:buFont typeface="Arial"/>
              <a:buNone/>
              <a:defRPr b="0" i="1" sz="3200" u="none" cap="none" strike="noStrike">
                <a:solidFill>
                  <a:srgbClr val="75787B"/>
                </a:solidFill>
                <a:latin typeface="Arial"/>
                <a:ea typeface="Arial"/>
                <a:cs typeface="Arial"/>
                <a:sym typeface="Arial"/>
              </a:defRPr>
            </a:lvl5pPr>
            <a:lvl6pPr lvl="5" marR="0" rtl="0" algn="ctr">
              <a:lnSpc>
                <a:spcPct val="100000"/>
              </a:lnSpc>
              <a:spcBef>
                <a:spcPts val="0"/>
              </a:spcBef>
              <a:spcAft>
                <a:spcPts val="0"/>
              </a:spcAft>
              <a:buClr>
                <a:srgbClr val="75787B"/>
              </a:buClr>
              <a:buSzPts val="3200"/>
              <a:buFont typeface="Arial"/>
              <a:buNone/>
              <a:defRPr b="0" i="1" sz="3200" u="none" cap="none" strike="noStrike">
                <a:solidFill>
                  <a:srgbClr val="75787B"/>
                </a:solidFill>
                <a:latin typeface="Arial"/>
                <a:ea typeface="Arial"/>
                <a:cs typeface="Arial"/>
                <a:sym typeface="Arial"/>
              </a:defRPr>
            </a:lvl6pPr>
            <a:lvl7pPr lvl="6" marR="0" rtl="0" algn="ctr">
              <a:lnSpc>
                <a:spcPct val="100000"/>
              </a:lnSpc>
              <a:spcBef>
                <a:spcPts val="0"/>
              </a:spcBef>
              <a:spcAft>
                <a:spcPts val="0"/>
              </a:spcAft>
              <a:buClr>
                <a:srgbClr val="75787B"/>
              </a:buClr>
              <a:buSzPts val="3200"/>
              <a:buFont typeface="Arial"/>
              <a:buNone/>
              <a:defRPr b="0" i="1" sz="3200" u="none" cap="none" strike="noStrike">
                <a:solidFill>
                  <a:srgbClr val="75787B"/>
                </a:solidFill>
                <a:latin typeface="Arial"/>
                <a:ea typeface="Arial"/>
                <a:cs typeface="Arial"/>
                <a:sym typeface="Arial"/>
              </a:defRPr>
            </a:lvl7pPr>
            <a:lvl8pPr lvl="7" marR="0" rtl="0" algn="ctr">
              <a:lnSpc>
                <a:spcPct val="100000"/>
              </a:lnSpc>
              <a:spcBef>
                <a:spcPts val="0"/>
              </a:spcBef>
              <a:spcAft>
                <a:spcPts val="0"/>
              </a:spcAft>
              <a:buClr>
                <a:srgbClr val="75787B"/>
              </a:buClr>
              <a:buSzPts val="3200"/>
              <a:buFont typeface="Arial"/>
              <a:buNone/>
              <a:defRPr b="0" i="1" sz="3200" u="none" cap="none" strike="noStrike">
                <a:solidFill>
                  <a:srgbClr val="75787B"/>
                </a:solidFill>
                <a:latin typeface="Arial"/>
                <a:ea typeface="Arial"/>
                <a:cs typeface="Arial"/>
                <a:sym typeface="Arial"/>
              </a:defRPr>
            </a:lvl8pPr>
            <a:lvl9pPr lvl="8" marR="0" rtl="0" algn="ctr">
              <a:lnSpc>
                <a:spcPct val="100000"/>
              </a:lnSpc>
              <a:spcBef>
                <a:spcPts val="0"/>
              </a:spcBef>
              <a:spcAft>
                <a:spcPts val="0"/>
              </a:spcAft>
              <a:buClr>
                <a:srgbClr val="75787B"/>
              </a:buClr>
              <a:buSzPts val="3200"/>
              <a:buFont typeface="Arial"/>
              <a:buNone/>
              <a:defRPr b="0" i="1" sz="3200" u="none" cap="none" strike="noStrike">
                <a:solidFill>
                  <a:srgbClr val="75787B"/>
                </a:solidFill>
                <a:latin typeface="Arial"/>
                <a:ea typeface="Arial"/>
                <a:cs typeface="Arial"/>
                <a:sym typeface="Arial"/>
              </a:defRPr>
            </a:lvl9pPr>
          </a:lstStyle>
          <a:p/>
        </p:txBody>
      </p:sp>
      <p:sp>
        <p:nvSpPr>
          <p:cNvPr id="9" name="Google Shape;9;p22"/>
          <p:cNvSpPr txBox="1"/>
          <p:nvPr>
            <p:ph idx="12" type="sldNum"/>
          </p:nvPr>
        </p:nvSpPr>
        <p:spPr>
          <a:xfrm>
            <a:off x="8880316" y="6356350"/>
            <a:ext cx="274161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1pPr>
            <a:lvl2pPr indent="0" lvl="1" marL="0" marR="0" rtl="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2pPr>
            <a:lvl3pPr indent="0" lvl="2" marL="0" marR="0" rtl="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3pPr>
            <a:lvl4pPr indent="0" lvl="3" marL="0" marR="0" rtl="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4pPr>
            <a:lvl5pPr indent="0" lvl="4" marL="0" marR="0" rtl="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5pPr>
            <a:lvl6pPr indent="0" lvl="5" marL="0" marR="0" rtl="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6pPr>
            <a:lvl7pPr indent="0" lvl="6" marL="0" marR="0" rtl="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7pPr>
            <a:lvl8pPr indent="0" lvl="7" marL="0" marR="0" rtl="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8pPr>
            <a:lvl9pPr indent="0" lvl="8" marL="0" marR="0" rtl="0" algn="r">
              <a:lnSpc>
                <a:spcPct val="100000"/>
              </a:lnSpc>
              <a:spcBef>
                <a:spcPts val="0"/>
              </a:spcBef>
              <a:spcAft>
                <a:spcPts val="0"/>
              </a:spcAft>
              <a:buClr>
                <a:srgbClr val="8E8A86"/>
              </a:buClr>
              <a:buSzPts val="1200"/>
              <a:buFont typeface="Arial"/>
              <a:buNone/>
              <a:defRPr b="0" i="0" sz="1200" u="none" cap="none" strike="noStrike">
                <a:solidFill>
                  <a:srgbClr val="8E8A8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22"/>
          <p:cNvSpPr txBox="1"/>
          <p:nvPr/>
        </p:nvSpPr>
        <p:spPr>
          <a:xfrm>
            <a:off x="3685077" y="6452685"/>
            <a:ext cx="4778478"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8E8A86"/>
              </a:buClr>
              <a:buSzPts val="900"/>
              <a:buFont typeface="Arial"/>
              <a:buNone/>
            </a:pPr>
            <a:r>
              <a:rPr b="0" i="1" lang="en" sz="900" u="none" cap="none" strike="noStrike">
                <a:solidFill>
                  <a:srgbClr val="8E8A86"/>
                </a:solidFill>
                <a:latin typeface="Arial"/>
                <a:ea typeface="Arial"/>
                <a:cs typeface="Arial"/>
                <a:sym typeface="Arial"/>
              </a:rPr>
              <a:t>© 2019 The Sage Group plc or its licensors. All rights reserved.</a:t>
            </a:r>
            <a:endParaRPr b="0" i="0" sz="1400" u="none" cap="none" strike="noStrike">
              <a:solidFill>
                <a:srgbClr val="000000"/>
              </a:solidFill>
              <a:latin typeface="Arial"/>
              <a:ea typeface="Arial"/>
              <a:cs typeface="Arial"/>
              <a:sym typeface="Arial"/>
            </a:endParaRPr>
          </a:p>
        </p:txBody>
      </p:sp>
      <p:pic>
        <p:nvPicPr>
          <p:cNvPr id="11" name="Google Shape;11;p22"/>
          <p:cNvPicPr preferRelativeResize="0"/>
          <p:nvPr/>
        </p:nvPicPr>
        <p:blipFill rotWithShape="1">
          <a:blip r:embed="rId1">
            <a:alphaModFix/>
          </a:blip>
          <a:srcRect b="0" l="0" r="0" t="0"/>
          <a:stretch/>
        </p:blipFill>
        <p:spPr>
          <a:xfrm>
            <a:off x="8803674" y="384882"/>
            <a:ext cx="2811682" cy="428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mc:AlternateContent>
    <mc:Choice Requires="p14">
      <p:transition spd="slow" p14:dur="10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156">
          <p15:clr>
            <a:srgbClr val="F26B43"/>
          </p15:clr>
        </p15:guide>
        <p15:guide id="2" orient="horz" pos="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sustainabledevelopment.un.org/post2015/transformingourworld" TargetMode="External"/><Relationship Id="rId4" Type="http://schemas.openxmlformats.org/officeDocument/2006/relationships/hyperlink" Target="https://sustainabledevelopment.un.org/sdgs" TargetMode="External"/><Relationship Id="rId5" Type="http://schemas.openxmlformats.org/officeDocument/2006/relationships/hyperlink" Target="http://www.youtube.com/watch?v=cBxN9E5f7pc" TargetMode="External"/><Relationship Id="rId6" Type="http://schemas.openxmlformats.org/officeDocument/2006/relationships/image" Target="../media/image9.jpg"/><Relationship Id="rId7" Type="http://schemas.openxmlformats.org/officeDocument/2006/relationships/hyperlink" Target="https://youtu.be/cBxN9E5f7pc" TargetMode="External"/><Relationship Id="rId8"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5.xml"/><Relationship Id="rId4" Type="http://schemas.openxmlformats.org/officeDocument/2006/relationships/image" Target="../media/image13.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1.png"/><Relationship Id="rId5"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comments" Target="../comments/comment6.xml"/><Relationship Id="rId4" Type="http://schemas.openxmlformats.org/officeDocument/2006/relationships/image" Target="../media/image6.png"/><Relationship Id="rId5" Type="http://schemas.openxmlformats.org/officeDocument/2006/relationships/hyperlink" Target="http://www.youtube.com/watch?v=5BGIt_rLmac" TargetMode="External"/><Relationship Id="rId6"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comments" Target="../comments/comment7.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6.png"/><Relationship Id="rId5" Type="http://schemas.openxmlformats.org/officeDocument/2006/relationships/hyperlink" Target="http://google.com/" TargetMode="External"/><Relationship Id="rId6" Type="http://schemas.openxmlformats.org/officeDocument/2006/relationships/hyperlink" Target="http://facebook.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6.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
          <p:cNvSpPr txBox="1"/>
          <p:nvPr>
            <p:ph type="title"/>
          </p:nvPr>
        </p:nvSpPr>
        <p:spPr>
          <a:xfrm>
            <a:off x="826166" y="2966345"/>
            <a:ext cx="4982448" cy="596196"/>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Clr>
                <a:schemeClr val="accent1"/>
              </a:buClr>
              <a:buSzPts val="3200"/>
              <a:buFont typeface="Arial"/>
              <a:buNone/>
            </a:pPr>
            <a:r>
              <a:rPr lang="en"/>
              <a:t>Sage FutureMakers</a:t>
            </a:r>
            <a:endParaRPr/>
          </a:p>
        </p:txBody>
      </p:sp>
      <p:sp>
        <p:nvSpPr>
          <p:cNvPr id="144" name="Google Shape;144;p1"/>
          <p:cNvSpPr txBox="1"/>
          <p:nvPr>
            <p:ph idx="1" type="body"/>
          </p:nvPr>
        </p:nvSpPr>
        <p:spPr>
          <a:xfrm>
            <a:off x="825589" y="3806134"/>
            <a:ext cx="4983025" cy="548149"/>
          </a:xfrm>
          <a:prstGeom prst="rect">
            <a:avLst/>
          </a:prstGeom>
          <a:noFill/>
          <a:ln>
            <a:noFill/>
          </a:ln>
        </p:spPr>
        <p:txBody>
          <a:bodyPr anchorCtr="0" anchor="t" bIns="0" lIns="0" spcFirstLastPara="1" rIns="0" wrap="square" tIns="45700">
            <a:noAutofit/>
          </a:bodyPr>
          <a:lstStyle/>
          <a:p>
            <a:pPr indent="0" lvl="0" marL="0" rtl="0" algn="ctr">
              <a:lnSpc>
                <a:spcPct val="100000"/>
              </a:lnSpc>
              <a:spcBef>
                <a:spcPts val="0"/>
              </a:spcBef>
              <a:spcAft>
                <a:spcPts val="0"/>
              </a:spcAft>
              <a:buClr>
                <a:srgbClr val="FFFFFF"/>
              </a:buClr>
              <a:buSzPts val="2800"/>
              <a:buNone/>
            </a:pPr>
            <a:r>
              <a:rPr i="0" lang="en" sz="3000">
                <a:solidFill>
                  <a:srgbClr val="FFFFFF"/>
                </a:solidFill>
                <a:latin typeface="Avenir"/>
                <a:ea typeface="Avenir"/>
                <a:cs typeface="Avenir"/>
                <a:sym typeface="Avenir"/>
              </a:rPr>
              <a:t>Day 2</a:t>
            </a:r>
            <a:endParaRPr i="0" sz="3000"/>
          </a:p>
        </p:txBody>
      </p:sp>
      <p:pic>
        <p:nvPicPr>
          <p:cNvPr id="145" name="Google Shape;145;p1"/>
          <p:cNvPicPr preferRelativeResize="0"/>
          <p:nvPr/>
        </p:nvPicPr>
        <p:blipFill rotWithShape="1">
          <a:blip r:embed="rId3">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7"/>
          <p:cNvSpPr txBox="1"/>
          <p:nvPr>
            <p:ph type="title"/>
          </p:nvPr>
        </p:nvSpPr>
        <p:spPr>
          <a:xfrm>
            <a:off x="521369" y="332769"/>
            <a:ext cx="7740000" cy="59619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a:buNone/>
            </a:pPr>
            <a:r>
              <a:rPr lang="en"/>
              <a:t>The list of 17 Global Goals</a:t>
            </a:r>
            <a:endParaRPr/>
          </a:p>
        </p:txBody>
      </p:sp>
      <p:sp>
        <p:nvSpPr>
          <p:cNvPr id="230" name="Google Shape;230;p7"/>
          <p:cNvSpPr txBox="1"/>
          <p:nvPr>
            <p:ph idx="10" type="dt"/>
          </p:nvPr>
        </p:nvSpPr>
        <p:spPr>
          <a:xfrm>
            <a:off x="526703" y="6356350"/>
            <a:ext cx="2741613"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E8A86"/>
              </a:buClr>
              <a:buSzPts val="1200"/>
              <a:buFont typeface="Arial"/>
              <a:buNone/>
            </a:pPr>
            <a:r>
              <a:rPr lang="en"/>
              <a:t>7/3/19</a:t>
            </a:r>
            <a:endParaRPr/>
          </a:p>
        </p:txBody>
      </p:sp>
      <p:sp>
        <p:nvSpPr>
          <p:cNvPr id="231" name="Google Shape;231;p7"/>
          <p:cNvSpPr txBox="1"/>
          <p:nvPr>
            <p:ph idx="12" type="sldNum"/>
          </p:nvPr>
        </p:nvSpPr>
        <p:spPr>
          <a:xfrm>
            <a:off x="8880316" y="6356350"/>
            <a:ext cx="274161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E8A86"/>
              </a:buClr>
              <a:buSzPts val="1200"/>
              <a:buFont typeface="Arial"/>
              <a:buNone/>
            </a:pPr>
            <a:fld id="{00000000-1234-1234-1234-123412341234}" type="slidenum">
              <a:rPr lang="en"/>
              <a:t>‹#›</a:t>
            </a:fld>
            <a:endParaRPr/>
          </a:p>
        </p:txBody>
      </p:sp>
      <p:pic>
        <p:nvPicPr>
          <p:cNvPr descr="A screenshot of a cell phone&#10;&#10;Description automatically generated" id="232" name="Google Shape;232;p7"/>
          <p:cNvPicPr preferRelativeResize="0"/>
          <p:nvPr/>
        </p:nvPicPr>
        <p:blipFill rotWithShape="1">
          <a:blip r:embed="rId3">
            <a:alphaModFix/>
          </a:blip>
          <a:srcRect b="0" l="0" r="0" t="0"/>
          <a:stretch/>
        </p:blipFill>
        <p:spPr>
          <a:xfrm>
            <a:off x="597447" y="1153913"/>
            <a:ext cx="10993930" cy="2427968"/>
          </a:xfrm>
          <a:prstGeom prst="rect">
            <a:avLst/>
          </a:prstGeom>
          <a:noFill/>
          <a:ln>
            <a:noFill/>
          </a:ln>
        </p:spPr>
      </p:pic>
      <p:sp>
        <p:nvSpPr>
          <p:cNvPr id="233" name="Google Shape;233;p7"/>
          <p:cNvSpPr txBox="1"/>
          <p:nvPr>
            <p:ph idx="1" type="body"/>
          </p:nvPr>
        </p:nvSpPr>
        <p:spPr>
          <a:xfrm>
            <a:off x="4529013" y="3581875"/>
            <a:ext cx="3130800" cy="596100"/>
          </a:xfrm>
          <a:prstGeom prst="rect">
            <a:avLst/>
          </a:prstGeom>
          <a:noFill/>
          <a:ln>
            <a:noFill/>
          </a:ln>
        </p:spPr>
        <p:txBody>
          <a:bodyPr anchorCtr="0" anchor="ctr" bIns="0" lIns="0" spcFirstLastPara="1" rIns="0" wrap="square" tIns="45700">
            <a:noAutofit/>
          </a:bodyPr>
          <a:lstStyle/>
          <a:p>
            <a:pPr indent="0" lvl="0" marL="0" rtl="0" algn="ctr">
              <a:lnSpc>
                <a:spcPct val="100000"/>
              </a:lnSpc>
              <a:spcBef>
                <a:spcPts val="0"/>
              </a:spcBef>
              <a:spcAft>
                <a:spcPts val="0"/>
              </a:spcAft>
              <a:buClr>
                <a:srgbClr val="75787B"/>
              </a:buClr>
              <a:buSzPts val="2200"/>
              <a:buNone/>
            </a:pPr>
            <a:r>
              <a:rPr b="1" lang="en" sz="2400">
                <a:solidFill>
                  <a:srgbClr val="000000"/>
                </a:solidFill>
              </a:rPr>
              <a:t>17 SDGs</a:t>
            </a:r>
            <a:endParaRPr b="1" sz="2400">
              <a:solidFill>
                <a:srgbClr val="000000"/>
              </a:solidFill>
            </a:endParaRPr>
          </a:p>
        </p:txBody>
      </p:sp>
      <p:sp>
        <p:nvSpPr>
          <p:cNvPr id="234" name="Google Shape;234;p7"/>
          <p:cNvSpPr txBox="1"/>
          <p:nvPr>
            <p:ph idx="1" type="body"/>
          </p:nvPr>
        </p:nvSpPr>
        <p:spPr>
          <a:xfrm>
            <a:off x="521375" y="4116650"/>
            <a:ext cx="3604200" cy="1685400"/>
          </a:xfrm>
          <a:prstGeom prst="rect">
            <a:avLst/>
          </a:prstGeom>
          <a:noFill/>
          <a:ln>
            <a:noFill/>
          </a:ln>
        </p:spPr>
        <p:txBody>
          <a:bodyPr anchorCtr="0" anchor="t" bIns="0" lIns="0" spcFirstLastPara="1" rIns="0" wrap="square" tIns="45700">
            <a:noAutofit/>
          </a:bodyPr>
          <a:lstStyle/>
          <a:p>
            <a:pPr indent="-330200" lvl="0" marL="457200" rtl="0" algn="l">
              <a:lnSpc>
                <a:spcPct val="100000"/>
              </a:lnSpc>
              <a:spcBef>
                <a:spcPts val="1200"/>
              </a:spcBef>
              <a:spcAft>
                <a:spcPts val="0"/>
              </a:spcAft>
              <a:buClr>
                <a:srgbClr val="222222"/>
              </a:buClr>
              <a:buSzPts val="1600"/>
              <a:buAutoNum type="arabicPeriod"/>
            </a:pPr>
            <a:r>
              <a:rPr lang="en" sz="1600">
                <a:solidFill>
                  <a:srgbClr val="222222"/>
                </a:solidFill>
              </a:rPr>
              <a:t>No Poverty</a:t>
            </a:r>
            <a:endParaRPr sz="1600">
              <a:solidFill>
                <a:srgbClr val="222222"/>
              </a:solidFill>
            </a:endParaRPr>
          </a:p>
          <a:p>
            <a:pPr indent="-330200" lvl="0" marL="457200" rtl="0" algn="l">
              <a:lnSpc>
                <a:spcPct val="115000"/>
              </a:lnSpc>
              <a:spcBef>
                <a:spcPts val="0"/>
              </a:spcBef>
              <a:spcAft>
                <a:spcPts val="0"/>
              </a:spcAft>
              <a:buClr>
                <a:srgbClr val="222222"/>
              </a:buClr>
              <a:buSzPts val="1600"/>
              <a:buAutoNum type="arabicPeriod"/>
            </a:pPr>
            <a:r>
              <a:rPr lang="en" sz="1600">
                <a:solidFill>
                  <a:srgbClr val="222222"/>
                </a:solidFill>
              </a:rPr>
              <a:t>Zero Hunger</a:t>
            </a:r>
            <a:endParaRPr sz="1600">
              <a:solidFill>
                <a:srgbClr val="222222"/>
              </a:solidFill>
            </a:endParaRPr>
          </a:p>
          <a:p>
            <a:pPr indent="-330200" lvl="0" marL="457200" rtl="0" algn="l">
              <a:lnSpc>
                <a:spcPct val="115000"/>
              </a:lnSpc>
              <a:spcBef>
                <a:spcPts val="0"/>
              </a:spcBef>
              <a:spcAft>
                <a:spcPts val="0"/>
              </a:spcAft>
              <a:buClr>
                <a:srgbClr val="222222"/>
              </a:buClr>
              <a:buSzPts val="1600"/>
              <a:buAutoNum type="arabicPeriod"/>
            </a:pPr>
            <a:r>
              <a:rPr lang="en" sz="1600">
                <a:solidFill>
                  <a:srgbClr val="222222"/>
                </a:solidFill>
              </a:rPr>
              <a:t>Good Health and Well-being</a:t>
            </a:r>
            <a:endParaRPr sz="1600">
              <a:solidFill>
                <a:srgbClr val="222222"/>
              </a:solidFill>
            </a:endParaRPr>
          </a:p>
          <a:p>
            <a:pPr indent="-330200" lvl="0" marL="457200" rtl="0" algn="l">
              <a:lnSpc>
                <a:spcPct val="115000"/>
              </a:lnSpc>
              <a:spcBef>
                <a:spcPts val="0"/>
              </a:spcBef>
              <a:spcAft>
                <a:spcPts val="0"/>
              </a:spcAft>
              <a:buClr>
                <a:srgbClr val="222222"/>
              </a:buClr>
              <a:buSzPts val="1600"/>
              <a:buAutoNum type="arabicPeriod"/>
            </a:pPr>
            <a:r>
              <a:rPr lang="en" sz="1600">
                <a:solidFill>
                  <a:srgbClr val="222222"/>
                </a:solidFill>
              </a:rPr>
              <a:t>Quality Education</a:t>
            </a:r>
            <a:endParaRPr sz="1600">
              <a:solidFill>
                <a:srgbClr val="222222"/>
              </a:solidFill>
            </a:endParaRPr>
          </a:p>
          <a:p>
            <a:pPr indent="-330200" lvl="0" marL="457200" rtl="0" algn="l">
              <a:lnSpc>
                <a:spcPct val="115000"/>
              </a:lnSpc>
              <a:spcBef>
                <a:spcPts val="0"/>
              </a:spcBef>
              <a:spcAft>
                <a:spcPts val="0"/>
              </a:spcAft>
              <a:buClr>
                <a:srgbClr val="222222"/>
              </a:buClr>
              <a:buSzPts val="1600"/>
              <a:buAutoNum type="arabicPeriod"/>
            </a:pPr>
            <a:r>
              <a:rPr lang="en" sz="1600">
                <a:solidFill>
                  <a:srgbClr val="222222"/>
                </a:solidFill>
              </a:rPr>
              <a:t>Gender Equality</a:t>
            </a:r>
            <a:endParaRPr sz="1600">
              <a:solidFill>
                <a:srgbClr val="222222"/>
              </a:solidFill>
            </a:endParaRPr>
          </a:p>
          <a:p>
            <a:pPr indent="-330200" lvl="0" marL="457200" rtl="0" algn="l">
              <a:lnSpc>
                <a:spcPct val="115000"/>
              </a:lnSpc>
              <a:spcBef>
                <a:spcPts val="0"/>
              </a:spcBef>
              <a:spcAft>
                <a:spcPts val="0"/>
              </a:spcAft>
              <a:buClr>
                <a:srgbClr val="222222"/>
              </a:buClr>
              <a:buSzPts val="1600"/>
              <a:buAutoNum type="arabicPeriod"/>
            </a:pPr>
            <a:r>
              <a:rPr lang="en" sz="1600">
                <a:solidFill>
                  <a:srgbClr val="222222"/>
                </a:solidFill>
              </a:rPr>
              <a:t>Clean Water and Sanitation</a:t>
            </a:r>
            <a:endParaRPr sz="1600">
              <a:solidFill>
                <a:srgbClr val="222222"/>
              </a:solidFill>
            </a:endParaRPr>
          </a:p>
        </p:txBody>
      </p:sp>
      <p:sp>
        <p:nvSpPr>
          <p:cNvPr id="235" name="Google Shape;235;p7"/>
          <p:cNvSpPr txBox="1"/>
          <p:nvPr>
            <p:ph idx="1" type="body"/>
          </p:nvPr>
        </p:nvSpPr>
        <p:spPr>
          <a:xfrm>
            <a:off x="4109914" y="4116650"/>
            <a:ext cx="3969000" cy="1685400"/>
          </a:xfrm>
          <a:prstGeom prst="rect">
            <a:avLst/>
          </a:prstGeom>
          <a:noFill/>
          <a:ln>
            <a:noFill/>
          </a:ln>
        </p:spPr>
        <p:txBody>
          <a:bodyPr anchorCtr="0" anchor="t" bIns="0" lIns="0" spcFirstLastPara="1" rIns="0" wrap="square" tIns="45700">
            <a:noAutofit/>
          </a:bodyPr>
          <a:lstStyle/>
          <a:p>
            <a:pPr indent="-330200" lvl="0" marL="457200" rtl="0" algn="l">
              <a:lnSpc>
                <a:spcPct val="115000"/>
              </a:lnSpc>
              <a:spcBef>
                <a:spcPts val="600"/>
              </a:spcBef>
              <a:spcAft>
                <a:spcPts val="0"/>
              </a:spcAft>
              <a:buClr>
                <a:srgbClr val="222222"/>
              </a:buClr>
              <a:buSzPts val="1600"/>
              <a:buAutoNum type="arabicPeriod" startAt="7"/>
            </a:pPr>
            <a:r>
              <a:rPr lang="en" sz="1600">
                <a:solidFill>
                  <a:srgbClr val="222222"/>
                </a:solidFill>
              </a:rPr>
              <a:t>Affordable and Clean Energy</a:t>
            </a:r>
            <a:endParaRPr sz="1600">
              <a:solidFill>
                <a:srgbClr val="222222"/>
              </a:solidFill>
            </a:endParaRPr>
          </a:p>
          <a:p>
            <a:pPr indent="-330200" lvl="0" marL="457200" rtl="0" algn="l">
              <a:lnSpc>
                <a:spcPct val="115000"/>
              </a:lnSpc>
              <a:spcBef>
                <a:spcPts val="0"/>
              </a:spcBef>
              <a:spcAft>
                <a:spcPts val="0"/>
              </a:spcAft>
              <a:buClr>
                <a:srgbClr val="222222"/>
              </a:buClr>
              <a:buSzPts val="1600"/>
              <a:buAutoNum type="arabicPeriod" startAt="7"/>
            </a:pPr>
            <a:r>
              <a:rPr lang="en" sz="1600">
                <a:solidFill>
                  <a:srgbClr val="222222"/>
                </a:solidFill>
              </a:rPr>
              <a:t>Decent Work and Economic Growth</a:t>
            </a:r>
            <a:endParaRPr sz="1600">
              <a:solidFill>
                <a:srgbClr val="222222"/>
              </a:solidFill>
            </a:endParaRPr>
          </a:p>
          <a:p>
            <a:pPr indent="-330200" lvl="0" marL="457200" rtl="0" algn="l">
              <a:lnSpc>
                <a:spcPct val="115000"/>
              </a:lnSpc>
              <a:spcBef>
                <a:spcPts val="0"/>
              </a:spcBef>
              <a:spcAft>
                <a:spcPts val="0"/>
              </a:spcAft>
              <a:buClr>
                <a:srgbClr val="222222"/>
              </a:buClr>
              <a:buSzPts val="1600"/>
              <a:buAutoNum type="arabicPeriod" startAt="7"/>
            </a:pPr>
            <a:r>
              <a:rPr lang="en" sz="1600">
                <a:solidFill>
                  <a:srgbClr val="222222"/>
                </a:solidFill>
              </a:rPr>
              <a:t>Industry, Innovation, and Infrastructure</a:t>
            </a:r>
            <a:endParaRPr sz="1600">
              <a:solidFill>
                <a:srgbClr val="222222"/>
              </a:solidFill>
            </a:endParaRPr>
          </a:p>
          <a:p>
            <a:pPr indent="-330200" lvl="0" marL="457200" rtl="0" algn="l">
              <a:lnSpc>
                <a:spcPct val="115000"/>
              </a:lnSpc>
              <a:spcBef>
                <a:spcPts val="0"/>
              </a:spcBef>
              <a:spcAft>
                <a:spcPts val="0"/>
              </a:spcAft>
              <a:buClr>
                <a:srgbClr val="222222"/>
              </a:buClr>
              <a:buSzPts val="1600"/>
              <a:buAutoNum type="arabicPeriod" startAt="7"/>
            </a:pPr>
            <a:r>
              <a:rPr lang="en" sz="1600">
                <a:solidFill>
                  <a:srgbClr val="222222"/>
                </a:solidFill>
              </a:rPr>
              <a:t>Reducing Inequality</a:t>
            </a:r>
            <a:endParaRPr sz="1600">
              <a:solidFill>
                <a:srgbClr val="222222"/>
              </a:solidFill>
            </a:endParaRPr>
          </a:p>
          <a:p>
            <a:pPr indent="-330200" lvl="0" marL="457200" rtl="0" algn="l">
              <a:lnSpc>
                <a:spcPct val="115000"/>
              </a:lnSpc>
              <a:spcBef>
                <a:spcPts val="0"/>
              </a:spcBef>
              <a:spcAft>
                <a:spcPts val="0"/>
              </a:spcAft>
              <a:buClr>
                <a:srgbClr val="222222"/>
              </a:buClr>
              <a:buSzPts val="1600"/>
              <a:buAutoNum type="arabicPeriod" startAt="7"/>
            </a:pPr>
            <a:r>
              <a:rPr lang="en" sz="1600">
                <a:solidFill>
                  <a:srgbClr val="222222"/>
                </a:solidFill>
              </a:rPr>
              <a:t>Sustainable Cities and Communities</a:t>
            </a:r>
            <a:endParaRPr sz="1600">
              <a:solidFill>
                <a:srgbClr val="222222"/>
              </a:solidFill>
            </a:endParaRPr>
          </a:p>
          <a:p>
            <a:pPr indent="-330200" lvl="0" marL="457200" rtl="0" algn="l">
              <a:lnSpc>
                <a:spcPct val="115000"/>
              </a:lnSpc>
              <a:spcBef>
                <a:spcPts val="0"/>
              </a:spcBef>
              <a:spcAft>
                <a:spcPts val="0"/>
              </a:spcAft>
              <a:buClr>
                <a:srgbClr val="222222"/>
              </a:buClr>
              <a:buSzPts val="1600"/>
              <a:buAutoNum type="arabicPeriod" startAt="7"/>
            </a:pPr>
            <a:r>
              <a:rPr lang="en" sz="1600">
                <a:solidFill>
                  <a:srgbClr val="222222"/>
                </a:solidFill>
              </a:rPr>
              <a:t>Responsible Consumption &amp; Production</a:t>
            </a:r>
            <a:endParaRPr sz="1600">
              <a:solidFill>
                <a:srgbClr val="222222"/>
              </a:solidFill>
            </a:endParaRPr>
          </a:p>
        </p:txBody>
      </p:sp>
      <p:sp>
        <p:nvSpPr>
          <p:cNvPr id="236" name="Google Shape;236;p7"/>
          <p:cNvSpPr txBox="1"/>
          <p:nvPr>
            <p:ph idx="1" type="body"/>
          </p:nvPr>
        </p:nvSpPr>
        <p:spPr>
          <a:xfrm>
            <a:off x="8491125" y="4116650"/>
            <a:ext cx="3130800" cy="1685400"/>
          </a:xfrm>
          <a:prstGeom prst="rect">
            <a:avLst/>
          </a:prstGeom>
          <a:noFill/>
          <a:ln>
            <a:noFill/>
          </a:ln>
        </p:spPr>
        <p:txBody>
          <a:bodyPr anchorCtr="0" anchor="t" bIns="0" lIns="0" spcFirstLastPara="1" rIns="0" wrap="square" tIns="45700">
            <a:noAutofit/>
          </a:bodyPr>
          <a:lstStyle/>
          <a:p>
            <a:pPr indent="-330200" lvl="0" marL="457200" rtl="0" algn="l">
              <a:lnSpc>
                <a:spcPct val="115000"/>
              </a:lnSpc>
              <a:spcBef>
                <a:spcPts val="600"/>
              </a:spcBef>
              <a:spcAft>
                <a:spcPts val="0"/>
              </a:spcAft>
              <a:buClr>
                <a:srgbClr val="222222"/>
              </a:buClr>
              <a:buSzPts val="1600"/>
              <a:buAutoNum type="arabicPeriod" startAt="13"/>
            </a:pPr>
            <a:r>
              <a:rPr lang="en" sz="1600">
                <a:solidFill>
                  <a:srgbClr val="222222"/>
                </a:solidFill>
              </a:rPr>
              <a:t>Climate Action</a:t>
            </a:r>
            <a:endParaRPr sz="1600">
              <a:solidFill>
                <a:srgbClr val="222222"/>
              </a:solidFill>
            </a:endParaRPr>
          </a:p>
          <a:p>
            <a:pPr indent="-330200" lvl="0" marL="457200" rtl="0" algn="l">
              <a:lnSpc>
                <a:spcPct val="115000"/>
              </a:lnSpc>
              <a:spcBef>
                <a:spcPts val="0"/>
              </a:spcBef>
              <a:spcAft>
                <a:spcPts val="0"/>
              </a:spcAft>
              <a:buClr>
                <a:srgbClr val="222222"/>
              </a:buClr>
              <a:buSzPts val="1600"/>
              <a:buAutoNum type="arabicPeriod" startAt="13"/>
            </a:pPr>
            <a:r>
              <a:rPr lang="en" sz="1600">
                <a:solidFill>
                  <a:srgbClr val="222222"/>
                </a:solidFill>
              </a:rPr>
              <a:t>Life Below Water</a:t>
            </a:r>
            <a:endParaRPr sz="1600">
              <a:solidFill>
                <a:srgbClr val="222222"/>
              </a:solidFill>
            </a:endParaRPr>
          </a:p>
          <a:p>
            <a:pPr indent="-330200" lvl="0" marL="457200" rtl="0" algn="l">
              <a:lnSpc>
                <a:spcPct val="115000"/>
              </a:lnSpc>
              <a:spcBef>
                <a:spcPts val="0"/>
              </a:spcBef>
              <a:spcAft>
                <a:spcPts val="0"/>
              </a:spcAft>
              <a:buClr>
                <a:srgbClr val="222222"/>
              </a:buClr>
              <a:buSzPts val="1600"/>
              <a:buAutoNum type="arabicPeriod" startAt="13"/>
            </a:pPr>
            <a:r>
              <a:rPr lang="en" sz="1600">
                <a:solidFill>
                  <a:srgbClr val="222222"/>
                </a:solidFill>
              </a:rPr>
              <a:t>Life On Land</a:t>
            </a:r>
            <a:endParaRPr sz="1600">
              <a:solidFill>
                <a:srgbClr val="222222"/>
              </a:solidFill>
            </a:endParaRPr>
          </a:p>
          <a:p>
            <a:pPr indent="-330200" lvl="0" marL="457200" rtl="0" algn="l">
              <a:lnSpc>
                <a:spcPct val="115000"/>
              </a:lnSpc>
              <a:spcBef>
                <a:spcPts val="0"/>
              </a:spcBef>
              <a:spcAft>
                <a:spcPts val="0"/>
              </a:spcAft>
              <a:buClr>
                <a:srgbClr val="222222"/>
              </a:buClr>
              <a:buSzPts val="1600"/>
              <a:buAutoNum type="arabicPeriod" startAt="13"/>
            </a:pPr>
            <a:r>
              <a:rPr lang="en" sz="1600">
                <a:solidFill>
                  <a:srgbClr val="222222"/>
                </a:solidFill>
              </a:rPr>
              <a:t>Peace, Justice &amp; Strong Institutions</a:t>
            </a:r>
            <a:endParaRPr sz="1600">
              <a:solidFill>
                <a:srgbClr val="222222"/>
              </a:solidFill>
            </a:endParaRPr>
          </a:p>
          <a:p>
            <a:pPr indent="-330200" lvl="0" marL="457200" rtl="0" algn="l">
              <a:lnSpc>
                <a:spcPct val="115000"/>
              </a:lnSpc>
              <a:spcBef>
                <a:spcPts val="0"/>
              </a:spcBef>
              <a:spcAft>
                <a:spcPts val="0"/>
              </a:spcAft>
              <a:buClr>
                <a:srgbClr val="222222"/>
              </a:buClr>
              <a:buSzPts val="1600"/>
              <a:buAutoNum type="arabicPeriod" startAt="13"/>
            </a:pPr>
            <a:r>
              <a:rPr lang="en" sz="1600">
                <a:solidFill>
                  <a:srgbClr val="222222"/>
                </a:solidFill>
              </a:rPr>
              <a:t>Partnerships for the Goals</a:t>
            </a:r>
            <a:endParaRPr sz="1600">
              <a:solidFill>
                <a:srgbClr val="222222"/>
              </a:solidFill>
            </a:endParaRPr>
          </a:p>
        </p:txBody>
      </p:sp>
      <p:pic>
        <p:nvPicPr>
          <p:cNvPr id="237" name="Google Shape;237;p7"/>
          <p:cNvPicPr preferRelativeResize="0"/>
          <p:nvPr/>
        </p:nvPicPr>
        <p:blipFill rotWithShape="1">
          <a:blip r:embed="rId4">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6"/>
          <p:cNvSpPr txBox="1"/>
          <p:nvPr>
            <p:ph idx="1" type="body"/>
          </p:nvPr>
        </p:nvSpPr>
        <p:spPr>
          <a:xfrm>
            <a:off x="7114700" y="1167600"/>
            <a:ext cx="4507200" cy="4065600"/>
          </a:xfrm>
          <a:prstGeom prst="rect">
            <a:avLst/>
          </a:prstGeom>
          <a:noFill/>
          <a:ln>
            <a:noFill/>
          </a:ln>
        </p:spPr>
        <p:txBody>
          <a:bodyPr anchorCtr="0" anchor="t" bIns="0" lIns="0" spcFirstLastPara="1" rIns="0" wrap="square" tIns="45700">
            <a:noAutofit/>
          </a:bodyPr>
          <a:lstStyle/>
          <a:p>
            <a:pPr indent="0" lvl="0" marL="0" rtl="0" algn="just">
              <a:lnSpc>
                <a:spcPct val="100000"/>
              </a:lnSpc>
              <a:spcBef>
                <a:spcPts val="1200"/>
              </a:spcBef>
              <a:spcAft>
                <a:spcPts val="0"/>
              </a:spcAft>
              <a:buClr>
                <a:srgbClr val="75787B"/>
              </a:buClr>
              <a:buSzPts val="2200"/>
              <a:buNone/>
            </a:pPr>
            <a:r>
              <a:rPr lang="en" sz="2000">
                <a:solidFill>
                  <a:srgbClr val="000000"/>
                </a:solidFill>
              </a:rPr>
              <a:t>The </a:t>
            </a:r>
            <a:r>
              <a:rPr lang="en" sz="2000" u="sng">
                <a:solidFill>
                  <a:srgbClr val="000000"/>
                </a:solidFill>
                <a:hlinkClick r:id="rId3"/>
              </a:rPr>
              <a:t>2030 Agenda for Sustainable Development</a:t>
            </a:r>
            <a:r>
              <a:rPr lang="en" sz="2000">
                <a:solidFill>
                  <a:srgbClr val="000000"/>
                </a:solidFill>
              </a:rPr>
              <a:t>, adopted by all United Nations Member States in 2015, provides a shared </a:t>
            </a:r>
            <a:r>
              <a:rPr b="1" lang="en" sz="2000">
                <a:solidFill>
                  <a:schemeClr val="accent1"/>
                </a:solidFill>
              </a:rPr>
              <a:t>blueprint for peace and prosperity for people and the planet</a:t>
            </a:r>
            <a:r>
              <a:rPr lang="en" sz="2000">
                <a:solidFill>
                  <a:srgbClr val="000000"/>
                </a:solidFill>
              </a:rPr>
              <a:t>, now and into the future. </a:t>
            </a:r>
            <a:endParaRPr sz="2000">
              <a:solidFill>
                <a:srgbClr val="000000"/>
              </a:solidFill>
            </a:endParaRPr>
          </a:p>
          <a:p>
            <a:pPr indent="0" lvl="0" marL="0" rtl="0" algn="just">
              <a:lnSpc>
                <a:spcPct val="100000"/>
              </a:lnSpc>
              <a:spcBef>
                <a:spcPts val="1200"/>
              </a:spcBef>
              <a:spcAft>
                <a:spcPts val="0"/>
              </a:spcAft>
              <a:buClr>
                <a:srgbClr val="75787B"/>
              </a:buClr>
              <a:buSzPts val="2200"/>
              <a:buFont typeface="Arial"/>
              <a:buNone/>
            </a:pPr>
            <a:r>
              <a:rPr lang="en" sz="2000">
                <a:solidFill>
                  <a:srgbClr val="000000"/>
                </a:solidFill>
              </a:rPr>
              <a:t>At its heart are the </a:t>
            </a:r>
            <a:r>
              <a:rPr lang="en" sz="2000" u="sng">
                <a:solidFill>
                  <a:srgbClr val="000000"/>
                </a:solidFill>
                <a:hlinkClick r:id="rId4"/>
              </a:rPr>
              <a:t>17 Sustainable Development Goals (SDGs)</a:t>
            </a:r>
            <a:r>
              <a:rPr lang="en" sz="2000">
                <a:solidFill>
                  <a:srgbClr val="000000"/>
                </a:solidFill>
              </a:rPr>
              <a:t>, which are an </a:t>
            </a:r>
            <a:r>
              <a:rPr b="1" lang="en" sz="2000">
                <a:solidFill>
                  <a:srgbClr val="000000"/>
                </a:solidFill>
              </a:rPr>
              <a:t>urgent call for action</a:t>
            </a:r>
            <a:r>
              <a:rPr lang="en" sz="2000">
                <a:solidFill>
                  <a:srgbClr val="000000"/>
                </a:solidFill>
              </a:rPr>
              <a:t> by all countries - developed and developing - in a global partnership. </a:t>
            </a:r>
            <a:endParaRPr sz="2000">
              <a:solidFill>
                <a:srgbClr val="000000"/>
              </a:solidFill>
            </a:endParaRPr>
          </a:p>
        </p:txBody>
      </p:sp>
      <p:sp>
        <p:nvSpPr>
          <p:cNvPr id="243" name="Google Shape;243;p6"/>
          <p:cNvSpPr txBox="1"/>
          <p:nvPr>
            <p:ph type="title"/>
          </p:nvPr>
        </p:nvSpPr>
        <p:spPr>
          <a:xfrm>
            <a:off x="521369" y="332769"/>
            <a:ext cx="7740000" cy="59619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a:buNone/>
            </a:pPr>
            <a:r>
              <a:rPr lang="en"/>
              <a:t>SDG’s made simple</a:t>
            </a:r>
            <a:endParaRPr/>
          </a:p>
        </p:txBody>
      </p:sp>
      <p:sp>
        <p:nvSpPr>
          <p:cNvPr id="244" name="Google Shape;244;p6"/>
          <p:cNvSpPr txBox="1"/>
          <p:nvPr>
            <p:ph idx="10" type="dt"/>
          </p:nvPr>
        </p:nvSpPr>
        <p:spPr>
          <a:xfrm>
            <a:off x="526703" y="6356350"/>
            <a:ext cx="2741613"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E8A86"/>
              </a:buClr>
              <a:buSzPts val="1200"/>
              <a:buFont typeface="Arial"/>
              <a:buNone/>
            </a:pPr>
            <a:r>
              <a:rPr lang="en"/>
              <a:t>7/3/19</a:t>
            </a:r>
            <a:endParaRPr/>
          </a:p>
        </p:txBody>
      </p:sp>
      <p:sp>
        <p:nvSpPr>
          <p:cNvPr id="245" name="Google Shape;245;p6"/>
          <p:cNvSpPr txBox="1"/>
          <p:nvPr>
            <p:ph idx="12" type="sldNum"/>
          </p:nvPr>
        </p:nvSpPr>
        <p:spPr>
          <a:xfrm>
            <a:off x="8880316" y="6356350"/>
            <a:ext cx="274161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E8A86"/>
              </a:buClr>
              <a:buSzPts val="1200"/>
              <a:buFont typeface="Arial"/>
              <a:buNone/>
            </a:pPr>
            <a:fld id="{00000000-1234-1234-1234-123412341234}" type="slidenum">
              <a:rPr lang="en"/>
              <a:t>‹#›</a:t>
            </a:fld>
            <a:endParaRPr/>
          </a:p>
        </p:txBody>
      </p:sp>
      <p:pic>
        <p:nvPicPr>
          <p:cNvPr descr="We have a plan. A plan to teach every child, in every school, about the #GlobalGoals and why they are so important. Find out how YOU can take part in the World's Largest Lesson and help in the fight to end poverty, inequality and climate change today. https://www.tes.com/worldslargestlesson/" id="246" name="Google Shape;246;p6" title="The World's Largest Lesson">
            <a:hlinkClick r:id="rId5"/>
          </p:cNvPr>
          <p:cNvPicPr preferRelativeResize="0"/>
          <p:nvPr/>
        </p:nvPicPr>
        <p:blipFill rotWithShape="1">
          <a:blip r:embed="rId6">
            <a:alphaModFix/>
          </a:blip>
          <a:srcRect b="0" l="0" r="0" t="0"/>
          <a:stretch/>
        </p:blipFill>
        <p:spPr>
          <a:xfrm>
            <a:off x="526689" y="1167600"/>
            <a:ext cx="6246565" cy="4684975"/>
          </a:xfrm>
          <a:prstGeom prst="rect">
            <a:avLst/>
          </a:prstGeom>
          <a:noFill/>
          <a:ln>
            <a:noFill/>
          </a:ln>
        </p:spPr>
      </p:pic>
      <p:sp>
        <p:nvSpPr>
          <p:cNvPr id="247" name="Google Shape;247;p6"/>
          <p:cNvSpPr txBox="1"/>
          <p:nvPr/>
        </p:nvSpPr>
        <p:spPr>
          <a:xfrm>
            <a:off x="1170325" y="5950413"/>
            <a:ext cx="4959300" cy="308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sng" cap="none" strike="noStrike">
                <a:solidFill>
                  <a:srgbClr val="0000FF"/>
                </a:solidFill>
                <a:latin typeface="Arial"/>
                <a:ea typeface="Arial"/>
                <a:cs typeface="Arial"/>
                <a:sym typeface="Arial"/>
                <a:hlinkClick r:id="rId7"/>
              </a:rPr>
              <a:t>https://youtu.be/cBxN9E5f7pc</a:t>
            </a:r>
            <a:r>
              <a:rPr b="0" i="0" lang="en" sz="1400" u="none" cap="none" strike="noStrike">
                <a:solidFill>
                  <a:srgbClr val="0000FF"/>
                </a:solidFill>
                <a:latin typeface="Arial"/>
                <a:ea typeface="Arial"/>
                <a:cs typeface="Arial"/>
                <a:sym typeface="Arial"/>
              </a:rPr>
              <a:t> </a:t>
            </a:r>
            <a:endParaRPr b="0" i="0" sz="1400" u="none" cap="none" strike="noStrike">
              <a:solidFill>
                <a:srgbClr val="0000FF"/>
              </a:solidFill>
              <a:latin typeface="Arial"/>
              <a:ea typeface="Arial"/>
              <a:cs typeface="Arial"/>
              <a:sym typeface="Arial"/>
            </a:endParaRPr>
          </a:p>
        </p:txBody>
      </p:sp>
      <p:pic>
        <p:nvPicPr>
          <p:cNvPr id="248" name="Google Shape;248;p6"/>
          <p:cNvPicPr preferRelativeResize="0"/>
          <p:nvPr/>
        </p:nvPicPr>
        <p:blipFill rotWithShape="1">
          <a:blip r:embed="rId8">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g47648fd44f_0_67"/>
          <p:cNvSpPr txBox="1"/>
          <p:nvPr>
            <p:ph type="title"/>
          </p:nvPr>
        </p:nvSpPr>
        <p:spPr>
          <a:xfrm>
            <a:off x="521369" y="332769"/>
            <a:ext cx="7740000" cy="59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a:buNone/>
            </a:pPr>
            <a:r>
              <a:rPr lang="en"/>
              <a:t>SDG #1: No Poverty - Targets</a:t>
            </a:r>
            <a:endParaRPr/>
          </a:p>
        </p:txBody>
      </p:sp>
      <p:sp>
        <p:nvSpPr>
          <p:cNvPr id="254" name="Google Shape;254;g47648fd44f_0_67"/>
          <p:cNvSpPr txBox="1"/>
          <p:nvPr>
            <p:ph idx="10" type="dt"/>
          </p:nvPr>
        </p:nvSpPr>
        <p:spPr>
          <a:xfrm>
            <a:off x="526703" y="6356350"/>
            <a:ext cx="27417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E8A86"/>
              </a:buClr>
              <a:buSzPts val="1200"/>
              <a:buFont typeface="Arial"/>
              <a:buNone/>
            </a:pPr>
            <a:r>
              <a:rPr lang="en"/>
              <a:t>7/3/19</a:t>
            </a:r>
            <a:endParaRPr/>
          </a:p>
        </p:txBody>
      </p:sp>
      <p:sp>
        <p:nvSpPr>
          <p:cNvPr id="255" name="Google Shape;255;g47648fd44f_0_67"/>
          <p:cNvSpPr txBox="1"/>
          <p:nvPr>
            <p:ph idx="12" type="sldNum"/>
          </p:nvPr>
        </p:nvSpPr>
        <p:spPr>
          <a:xfrm>
            <a:off x="8880291" y="6356350"/>
            <a:ext cx="2741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E8A86"/>
              </a:buClr>
              <a:buSzPts val="1200"/>
              <a:buFont typeface="Arial"/>
              <a:buNone/>
            </a:pPr>
            <a:fld id="{00000000-1234-1234-1234-123412341234}" type="slidenum">
              <a:rPr lang="en"/>
              <a:t>‹#›</a:t>
            </a:fld>
            <a:endParaRPr/>
          </a:p>
        </p:txBody>
      </p:sp>
      <p:pic>
        <p:nvPicPr>
          <p:cNvPr id="256" name="Google Shape;256;g47648fd44f_0_67"/>
          <p:cNvPicPr preferRelativeResize="0"/>
          <p:nvPr/>
        </p:nvPicPr>
        <p:blipFill rotWithShape="1">
          <a:blip r:embed="rId4">
            <a:alphaModFix/>
          </a:blip>
          <a:srcRect b="39441" l="0" r="0" t="0"/>
          <a:stretch/>
        </p:blipFill>
        <p:spPr>
          <a:xfrm>
            <a:off x="521375" y="1518200"/>
            <a:ext cx="11100624" cy="4474623"/>
          </a:xfrm>
          <a:prstGeom prst="rect">
            <a:avLst/>
          </a:prstGeom>
          <a:noFill/>
          <a:ln>
            <a:noFill/>
          </a:ln>
        </p:spPr>
      </p:pic>
      <p:pic>
        <p:nvPicPr>
          <p:cNvPr id="257" name="Google Shape;257;g47648fd44f_0_67"/>
          <p:cNvPicPr preferRelativeResize="0"/>
          <p:nvPr/>
        </p:nvPicPr>
        <p:blipFill rotWithShape="1">
          <a:blip r:embed="rId5">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g603f15cd24_1_5"/>
          <p:cNvSpPr txBox="1"/>
          <p:nvPr>
            <p:ph type="title"/>
          </p:nvPr>
        </p:nvSpPr>
        <p:spPr>
          <a:xfrm>
            <a:off x="1990863" y="3130950"/>
            <a:ext cx="8207100" cy="5961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2"/>
              </a:buClr>
              <a:buSzPts val="3200"/>
              <a:buFont typeface="Arial"/>
              <a:buNone/>
            </a:pPr>
            <a:r>
              <a:rPr lang="en" sz="3600">
                <a:solidFill>
                  <a:srgbClr val="FFFFFF"/>
                </a:solidFill>
              </a:rPr>
              <a:t>Reminder 2: </a:t>
            </a:r>
            <a:endParaRPr sz="3600">
              <a:solidFill>
                <a:srgbClr val="FFFFFF"/>
              </a:solidFill>
            </a:endParaRPr>
          </a:p>
          <a:p>
            <a:pPr indent="0" lvl="0" marL="0" rtl="0" algn="ctr">
              <a:lnSpc>
                <a:spcPct val="100000"/>
              </a:lnSpc>
              <a:spcBef>
                <a:spcPts val="0"/>
              </a:spcBef>
              <a:spcAft>
                <a:spcPts val="0"/>
              </a:spcAft>
              <a:buClr>
                <a:schemeClr val="dk2"/>
              </a:buClr>
              <a:buSzPts val="3200"/>
              <a:buFont typeface="Arial"/>
              <a:buNone/>
            </a:pPr>
            <a:r>
              <a:rPr lang="en" sz="3600"/>
              <a:t>AI Ethics</a:t>
            </a:r>
            <a:endParaRPr sz="3600">
              <a:solidFill>
                <a:srgbClr val="FFFFFF"/>
              </a:solidFill>
            </a:endParaRPr>
          </a:p>
        </p:txBody>
      </p:sp>
      <p:pic>
        <p:nvPicPr>
          <p:cNvPr id="263" name="Google Shape;263;g603f15cd24_1_5"/>
          <p:cNvPicPr preferRelativeResize="0"/>
          <p:nvPr/>
        </p:nvPicPr>
        <p:blipFill rotWithShape="1">
          <a:blip r:embed="rId3">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g47648fd44f_0_87"/>
          <p:cNvSpPr txBox="1"/>
          <p:nvPr>
            <p:ph type="title"/>
          </p:nvPr>
        </p:nvSpPr>
        <p:spPr>
          <a:xfrm>
            <a:off x="790025" y="1042149"/>
            <a:ext cx="10908900" cy="5059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200"/>
              <a:buNone/>
            </a:pPr>
            <a:r>
              <a:t/>
            </a:r>
            <a:endParaRPr/>
          </a:p>
          <a:p>
            <a:pPr indent="0" lvl="0" marL="0" rtl="0" algn="ctr">
              <a:lnSpc>
                <a:spcPct val="100000"/>
              </a:lnSpc>
              <a:spcBef>
                <a:spcPts val="0"/>
              </a:spcBef>
              <a:spcAft>
                <a:spcPts val="0"/>
              </a:spcAft>
              <a:buSzPts val="3200"/>
              <a:buNone/>
            </a:pPr>
            <a:r>
              <a:t/>
            </a:r>
            <a:endParaRPr/>
          </a:p>
          <a:p>
            <a:pPr indent="0" lvl="0" marL="0" rtl="0" algn="ctr">
              <a:lnSpc>
                <a:spcPct val="100000"/>
              </a:lnSpc>
              <a:spcBef>
                <a:spcPts val="0"/>
              </a:spcBef>
              <a:spcAft>
                <a:spcPts val="0"/>
              </a:spcAft>
              <a:buSzPts val="3200"/>
              <a:buNone/>
            </a:pPr>
            <a:r>
              <a:t/>
            </a:r>
            <a:endParaRPr/>
          </a:p>
          <a:p>
            <a:pPr indent="0" lvl="0" marL="0" rtl="0" algn="ctr">
              <a:lnSpc>
                <a:spcPct val="100000"/>
              </a:lnSpc>
              <a:spcBef>
                <a:spcPts val="0"/>
              </a:spcBef>
              <a:spcAft>
                <a:spcPts val="0"/>
              </a:spcAft>
              <a:buSzPts val="3200"/>
              <a:buNone/>
            </a:pPr>
            <a:r>
              <a:rPr lang="en" sz="4800"/>
              <a:t>AI Ethics Game</a:t>
            </a:r>
            <a:endParaRPr sz="4800"/>
          </a:p>
        </p:txBody>
      </p:sp>
      <p:sp>
        <p:nvSpPr>
          <p:cNvPr id="269" name="Google Shape;269;g47648fd44f_0_87"/>
          <p:cNvSpPr txBox="1"/>
          <p:nvPr>
            <p:ph idx="12" type="sldNum"/>
          </p:nvPr>
        </p:nvSpPr>
        <p:spPr>
          <a:xfrm>
            <a:off x="8880316" y="6356350"/>
            <a:ext cx="2741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E8A86"/>
              </a:buClr>
              <a:buSzPts val="1200"/>
              <a:buFont typeface="Arial"/>
              <a:buNone/>
            </a:pPr>
            <a:fld id="{00000000-1234-1234-1234-123412341234}" type="slidenum">
              <a:rPr lang="en"/>
              <a:t>‹#›</a:t>
            </a:fld>
            <a:endParaRPr/>
          </a:p>
        </p:txBody>
      </p:sp>
      <p:sp>
        <p:nvSpPr>
          <p:cNvPr id="270" name="Google Shape;270;g47648fd44f_0_87"/>
          <p:cNvSpPr txBox="1"/>
          <p:nvPr/>
        </p:nvSpPr>
        <p:spPr>
          <a:xfrm>
            <a:off x="639975" y="3962400"/>
            <a:ext cx="11123100" cy="169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n" sz="2200" u="none" cap="none" strike="noStrike">
                <a:solidFill>
                  <a:srgbClr val="141414"/>
                </a:solidFill>
                <a:latin typeface="Arial"/>
                <a:ea typeface="Arial"/>
                <a:cs typeface="Arial"/>
                <a:sym typeface="Arial"/>
              </a:rPr>
              <a:t>Instructions:</a:t>
            </a:r>
            <a:r>
              <a:rPr b="0" i="0" lang="en" sz="2200" u="none" cap="none" strike="noStrike">
                <a:solidFill>
                  <a:srgbClr val="141414"/>
                </a:solidFill>
                <a:latin typeface="Arial"/>
                <a:ea typeface="Arial"/>
                <a:cs typeface="Arial"/>
                <a:sym typeface="Arial"/>
              </a:rPr>
              <a:t> Each student / trainer writes their name and an interesting random fact, something unique that no one knows about them, on a piece of paper and crumples it into a ball. Ideally, all participants should stand in a circle. When everyone has their paper ball ready, have them toss them back and forth around the room until the leader then yells “Stop!”, so no one knows whose ball they are holding. Each participant unfolds the paper ball they are holding and reads out loud what is written there.</a:t>
            </a:r>
            <a:endParaRPr b="0" i="0" sz="2200" u="none" cap="none" strike="noStrike">
              <a:solidFill>
                <a:srgbClr val="141414"/>
              </a:solidFill>
              <a:latin typeface="Arial"/>
              <a:ea typeface="Arial"/>
              <a:cs typeface="Arial"/>
              <a:sym typeface="Arial"/>
            </a:endParaRPr>
          </a:p>
        </p:txBody>
      </p:sp>
      <p:pic>
        <p:nvPicPr>
          <p:cNvPr id="271" name="Google Shape;271;g47648fd44f_0_87"/>
          <p:cNvPicPr preferRelativeResize="0"/>
          <p:nvPr/>
        </p:nvPicPr>
        <p:blipFill rotWithShape="1">
          <a:blip r:embed="rId3">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g47648fd44f_0_95"/>
          <p:cNvSpPr txBox="1"/>
          <p:nvPr>
            <p:ph type="title"/>
          </p:nvPr>
        </p:nvSpPr>
        <p:spPr>
          <a:xfrm>
            <a:off x="521369" y="332769"/>
            <a:ext cx="7740000" cy="59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a:buNone/>
            </a:pPr>
            <a:r>
              <a:rPr lang="en"/>
              <a:t>Youtube decides what you see</a:t>
            </a:r>
            <a:endParaRPr/>
          </a:p>
        </p:txBody>
      </p:sp>
      <p:sp>
        <p:nvSpPr>
          <p:cNvPr id="277" name="Google Shape;277;g47648fd44f_0_95"/>
          <p:cNvSpPr txBox="1"/>
          <p:nvPr>
            <p:ph idx="10" type="dt"/>
          </p:nvPr>
        </p:nvSpPr>
        <p:spPr>
          <a:xfrm>
            <a:off x="526703" y="6356350"/>
            <a:ext cx="27417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E8A86"/>
              </a:buClr>
              <a:buSzPts val="1200"/>
              <a:buFont typeface="Arial"/>
              <a:buNone/>
            </a:pPr>
            <a:r>
              <a:rPr lang="en"/>
              <a:t>7/3/19</a:t>
            </a:r>
            <a:endParaRPr/>
          </a:p>
        </p:txBody>
      </p:sp>
      <p:sp>
        <p:nvSpPr>
          <p:cNvPr id="278" name="Google Shape;278;g47648fd44f_0_95"/>
          <p:cNvSpPr txBox="1"/>
          <p:nvPr>
            <p:ph idx="12" type="sldNum"/>
          </p:nvPr>
        </p:nvSpPr>
        <p:spPr>
          <a:xfrm>
            <a:off x="8880291" y="6356350"/>
            <a:ext cx="2741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E8A86"/>
              </a:buClr>
              <a:buSzPts val="1200"/>
              <a:buFont typeface="Arial"/>
              <a:buNone/>
            </a:pPr>
            <a:fld id="{00000000-1234-1234-1234-123412341234}" type="slidenum">
              <a:rPr lang="en"/>
              <a:t>‹#›</a:t>
            </a:fld>
            <a:endParaRPr/>
          </a:p>
        </p:txBody>
      </p:sp>
      <p:pic>
        <p:nvPicPr>
          <p:cNvPr id="279" name="Google Shape;279;g47648fd44f_0_95"/>
          <p:cNvPicPr preferRelativeResize="0"/>
          <p:nvPr/>
        </p:nvPicPr>
        <p:blipFill rotWithShape="1">
          <a:blip r:embed="rId3">
            <a:alphaModFix/>
          </a:blip>
          <a:srcRect b="4551" l="0" r="0" t="0"/>
          <a:stretch/>
        </p:blipFill>
        <p:spPr>
          <a:xfrm>
            <a:off x="526700" y="1483075"/>
            <a:ext cx="7038276" cy="4182425"/>
          </a:xfrm>
          <a:prstGeom prst="rect">
            <a:avLst/>
          </a:prstGeom>
          <a:noFill/>
          <a:ln>
            <a:noFill/>
          </a:ln>
        </p:spPr>
      </p:pic>
      <p:sp>
        <p:nvSpPr>
          <p:cNvPr id="280" name="Google Shape;280;g47648fd44f_0_95"/>
          <p:cNvSpPr txBox="1"/>
          <p:nvPr/>
        </p:nvSpPr>
        <p:spPr>
          <a:xfrm>
            <a:off x="7709175" y="1483075"/>
            <a:ext cx="3912900" cy="418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141414"/>
                </a:solidFill>
                <a:latin typeface="Arial"/>
                <a:ea typeface="Arial"/>
                <a:cs typeface="Arial"/>
                <a:sym typeface="Arial"/>
              </a:rPr>
              <a:t>In the case of Youtube or other social media, </a:t>
            </a:r>
            <a:r>
              <a:rPr b="1" i="0" lang="en" sz="1800" u="none" cap="none" strike="noStrike">
                <a:solidFill>
                  <a:srgbClr val="00DC00"/>
                </a:solidFill>
                <a:latin typeface="Arial"/>
                <a:ea typeface="Arial"/>
                <a:cs typeface="Arial"/>
                <a:sym typeface="Arial"/>
              </a:rPr>
              <a:t>bias</a:t>
            </a:r>
            <a:r>
              <a:rPr b="0" i="0" lang="en" sz="1800" u="none" cap="none" strike="noStrike">
                <a:solidFill>
                  <a:srgbClr val="141414"/>
                </a:solidFill>
                <a:latin typeface="Arial"/>
                <a:ea typeface="Arial"/>
                <a:cs typeface="Arial"/>
                <a:sym typeface="Arial"/>
              </a:rPr>
              <a:t> isn’t the biggest concern. </a:t>
            </a:r>
            <a:endParaRPr b="0" i="0" sz="1800" u="none" cap="none" strike="noStrike">
              <a:solidFill>
                <a:srgbClr val="14141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14141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141414"/>
                </a:solidFill>
                <a:latin typeface="Arial"/>
                <a:ea typeface="Arial"/>
                <a:cs typeface="Arial"/>
                <a:sym typeface="Arial"/>
              </a:rPr>
              <a:t>The bigger issue is that their AI isn’t designed to help you get what you want — it can get you </a:t>
            </a:r>
            <a:r>
              <a:rPr b="1" i="0" lang="en" sz="1800" u="none" cap="none" strike="noStrike">
                <a:solidFill>
                  <a:schemeClr val="accent1"/>
                </a:solidFill>
                <a:latin typeface="Arial"/>
                <a:ea typeface="Arial"/>
                <a:cs typeface="Arial"/>
                <a:sym typeface="Arial"/>
              </a:rPr>
              <a:t>addicted</a:t>
            </a:r>
            <a:r>
              <a:rPr b="0" i="0" lang="en" sz="1800" u="none" cap="none" strike="noStrike">
                <a:solidFill>
                  <a:srgbClr val="141414"/>
                </a:solidFill>
                <a:latin typeface="Arial"/>
                <a:ea typeface="Arial"/>
                <a:cs typeface="Arial"/>
                <a:sym typeface="Arial"/>
              </a:rPr>
              <a:t> to things you see like “funny cat videos”. Their AI is trained to make recommendations that keep you on the platform for as long as possible.</a:t>
            </a:r>
            <a:endParaRPr b="0" i="0" sz="1800" u="none" cap="none" strike="noStrike">
              <a:solidFill>
                <a:srgbClr val="14141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14141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141414"/>
                </a:solidFill>
                <a:latin typeface="Arial"/>
                <a:ea typeface="Arial"/>
                <a:cs typeface="Arial"/>
                <a:sym typeface="Arial"/>
              </a:rPr>
              <a:t>Another big issue is </a:t>
            </a:r>
            <a:r>
              <a:rPr b="1" i="0" lang="en" sz="1800" u="none" cap="none" strike="noStrike">
                <a:solidFill>
                  <a:schemeClr val="accent1"/>
                </a:solidFill>
                <a:latin typeface="Arial"/>
                <a:ea typeface="Arial"/>
                <a:cs typeface="Arial"/>
                <a:sym typeface="Arial"/>
              </a:rPr>
              <a:t>privacy</a:t>
            </a:r>
            <a:r>
              <a:rPr b="0" i="0" lang="en" sz="1800" u="none" cap="none" strike="noStrike">
                <a:solidFill>
                  <a:srgbClr val="141414"/>
                </a:solidFill>
                <a:latin typeface="Arial"/>
                <a:ea typeface="Arial"/>
                <a:cs typeface="Arial"/>
                <a:sym typeface="Arial"/>
              </a:rPr>
              <a:t>, as data collected about users can be leaked and used by bad actors. </a:t>
            </a:r>
            <a:endParaRPr b="0" i="0" sz="1800" u="none" cap="none" strike="noStrike">
              <a:solidFill>
                <a:srgbClr val="141414"/>
              </a:solidFill>
              <a:latin typeface="Arial"/>
              <a:ea typeface="Arial"/>
              <a:cs typeface="Arial"/>
              <a:sym typeface="Arial"/>
            </a:endParaRPr>
          </a:p>
        </p:txBody>
      </p:sp>
      <p:pic>
        <p:nvPicPr>
          <p:cNvPr id="281" name="Google Shape;281;g47648fd44f_0_95"/>
          <p:cNvPicPr preferRelativeResize="0"/>
          <p:nvPr/>
        </p:nvPicPr>
        <p:blipFill rotWithShape="1">
          <a:blip r:embed="rId4">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g47648fd44f_0_109"/>
          <p:cNvSpPr txBox="1"/>
          <p:nvPr>
            <p:ph type="title"/>
          </p:nvPr>
        </p:nvSpPr>
        <p:spPr>
          <a:xfrm>
            <a:off x="1990863" y="3130950"/>
            <a:ext cx="8207100" cy="5961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2"/>
              </a:buClr>
              <a:buSzPts val="3200"/>
              <a:buFont typeface="Arial"/>
              <a:buNone/>
            </a:pPr>
            <a:r>
              <a:rPr lang="en" sz="3600">
                <a:solidFill>
                  <a:srgbClr val="FFFFFF"/>
                </a:solidFill>
              </a:rPr>
              <a:t>Reminder 3: </a:t>
            </a:r>
            <a:endParaRPr sz="3600">
              <a:solidFill>
                <a:srgbClr val="FFFFFF"/>
              </a:solidFill>
            </a:endParaRPr>
          </a:p>
          <a:p>
            <a:pPr indent="0" lvl="0" marL="0" rtl="0" algn="ctr">
              <a:lnSpc>
                <a:spcPct val="100000"/>
              </a:lnSpc>
              <a:spcBef>
                <a:spcPts val="0"/>
              </a:spcBef>
              <a:spcAft>
                <a:spcPts val="0"/>
              </a:spcAft>
              <a:buClr>
                <a:schemeClr val="dk2"/>
              </a:buClr>
              <a:buSzPts val="3200"/>
              <a:buFont typeface="Arial"/>
              <a:buNone/>
            </a:pPr>
            <a:r>
              <a:rPr lang="en" sz="3600"/>
              <a:t>Human Centered Design</a:t>
            </a:r>
            <a:endParaRPr sz="3600"/>
          </a:p>
          <a:p>
            <a:pPr indent="0" lvl="0" marL="0" rtl="0" algn="ctr">
              <a:lnSpc>
                <a:spcPct val="100000"/>
              </a:lnSpc>
              <a:spcBef>
                <a:spcPts val="1000"/>
              </a:spcBef>
              <a:spcAft>
                <a:spcPts val="0"/>
              </a:spcAft>
              <a:buClr>
                <a:schemeClr val="dk2"/>
              </a:buClr>
              <a:buSzPts val="3200"/>
              <a:buFont typeface="Arial"/>
              <a:buNone/>
            </a:pPr>
            <a:r>
              <a:rPr lang="en" sz="3600">
                <a:solidFill>
                  <a:srgbClr val="FFFFFF"/>
                </a:solidFill>
              </a:rPr>
              <a:t>(HCD)</a:t>
            </a:r>
            <a:endParaRPr sz="3600">
              <a:solidFill>
                <a:srgbClr val="FFFFFF"/>
              </a:solidFill>
            </a:endParaRPr>
          </a:p>
        </p:txBody>
      </p:sp>
      <p:pic>
        <p:nvPicPr>
          <p:cNvPr id="287" name="Google Shape;287;g47648fd44f_0_109"/>
          <p:cNvPicPr preferRelativeResize="0"/>
          <p:nvPr/>
        </p:nvPicPr>
        <p:blipFill rotWithShape="1">
          <a:blip r:embed="rId3">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g47648fd44f_0_114"/>
          <p:cNvSpPr txBox="1"/>
          <p:nvPr>
            <p:ph type="title"/>
          </p:nvPr>
        </p:nvSpPr>
        <p:spPr>
          <a:xfrm>
            <a:off x="521369" y="332769"/>
            <a:ext cx="7740000" cy="59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a:buNone/>
            </a:pPr>
            <a:r>
              <a:rPr lang="en"/>
              <a:t>Poor vs. Good design</a:t>
            </a:r>
            <a:endParaRPr/>
          </a:p>
        </p:txBody>
      </p:sp>
      <p:sp>
        <p:nvSpPr>
          <p:cNvPr id="293" name="Google Shape;293;g47648fd44f_0_114"/>
          <p:cNvSpPr txBox="1"/>
          <p:nvPr>
            <p:ph idx="10" type="dt"/>
          </p:nvPr>
        </p:nvSpPr>
        <p:spPr>
          <a:xfrm>
            <a:off x="526703" y="6356350"/>
            <a:ext cx="27417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E8A86"/>
              </a:buClr>
              <a:buSzPts val="1200"/>
              <a:buFont typeface="Arial"/>
              <a:buNone/>
            </a:pPr>
            <a:r>
              <a:rPr lang="en"/>
              <a:t>7/3/19</a:t>
            </a:r>
            <a:endParaRPr/>
          </a:p>
        </p:txBody>
      </p:sp>
      <p:sp>
        <p:nvSpPr>
          <p:cNvPr id="294" name="Google Shape;294;g47648fd44f_0_114"/>
          <p:cNvSpPr txBox="1"/>
          <p:nvPr>
            <p:ph idx="12" type="sldNum"/>
          </p:nvPr>
        </p:nvSpPr>
        <p:spPr>
          <a:xfrm>
            <a:off x="8880291" y="6356350"/>
            <a:ext cx="2741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E8A86"/>
              </a:buClr>
              <a:buSzPts val="1200"/>
              <a:buFont typeface="Arial"/>
              <a:buNone/>
            </a:pPr>
            <a:fld id="{00000000-1234-1234-1234-123412341234}" type="slidenum">
              <a:rPr lang="en"/>
              <a:t>‹#›</a:t>
            </a:fld>
            <a:endParaRPr/>
          </a:p>
        </p:txBody>
      </p:sp>
      <p:pic>
        <p:nvPicPr>
          <p:cNvPr id="295" name="Google Shape;295;g47648fd44f_0_114"/>
          <p:cNvPicPr preferRelativeResize="0"/>
          <p:nvPr/>
        </p:nvPicPr>
        <p:blipFill rotWithShape="1">
          <a:blip r:embed="rId3">
            <a:alphaModFix/>
          </a:blip>
          <a:srcRect b="0" l="0" r="0" t="0"/>
          <a:stretch/>
        </p:blipFill>
        <p:spPr>
          <a:xfrm>
            <a:off x="7320175" y="188500"/>
            <a:ext cx="1180000" cy="780650"/>
          </a:xfrm>
          <a:prstGeom prst="rect">
            <a:avLst/>
          </a:prstGeom>
          <a:noFill/>
          <a:ln>
            <a:noFill/>
          </a:ln>
        </p:spPr>
      </p:pic>
      <p:pic>
        <p:nvPicPr>
          <p:cNvPr id="296" name="Google Shape;296;g47648fd44f_0_114"/>
          <p:cNvPicPr preferRelativeResize="0"/>
          <p:nvPr/>
        </p:nvPicPr>
        <p:blipFill rotWithShape="1">
          <a:blip r:embed="rId4">
            <a:alphaModFix/>
          </a:blip>
          <a:srcRect b="0" l="0" r="0" t="0"/>
          <a:stretch/>
        </p:blipFill>
        <p:spPr>
          <a:xfrm>
            <a:off x="912850" y="1451350"/>
            <a:ext cx="4527091" cy="4527173"/>
          </a:xfrm>
          <a:prstGeom prst="rect">
            <a:avLst/>
          </a:prstGeom>
          <a:noFill/>
          <a:ln>
            <a:noFill/>
          </a:ln>
        </p:spPr>
      </p:pic>
      <p:pic>
        <p:nvPicPr>
          <p:cNvPr id="297" name="Google Shape;297;g47648fd44f_0_114"/>
          <p:cNvPicPr preferRelativeResize="0"/>
          <p:nvPr/>
        </p:nvPicPr>
        <p:blipFill rotWithShape="1">
          <a:blip r:embed="rId5">
            <a:alphaModFix/>
          </a:blip>
          <a:srcRect b="21100" l="2704" r="2742" t="866"/>
          <a:stretch/>
        </p:blipFill>
        <p:spPr>
          <a:xfrm>
            <a:off x="6245650" y="1451350"/>
            <a:ext cx="5284800" cy="4527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g47648fd44f_0_153"/>
          <p:cNvSpPr txBox="1"/>
          <p:nvPr>
            <p:ph type="title"/>
          </p:nvPr>
        </p:nvSpPr>
        <p:spPr>
          <a:xfrm>
            <a:off x="521369" y="332769"/>
            <a:ext cx="7740000" cy="59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a:buNone/>
            </a:pPr>
            <a:r>
              <a:rPr lang="en"/>
              <a:t>Human Centered Design</a:t>
            </a:r>
            <a:endParaRPr/>
          </a:p>
        </p:txBody>
      </p:sp>
      <p:sp>
        <p:nvSpPr>
          <p:cNvPr id="303" name="Google Shape;303;g47648fd44f_0_153"/>
          <p:cNvSpPr txBox="1"/>
          <p:nvPr>
            <p:ph idx="10" type="dt"/>
          </p:nvPr>
        </p:nvSpPr>
        <p:spPr>
          <a:xfrm>
            <a:off x="526703" y="6356350"/>
            <a:ext cx="27417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E8A86"/>
              </a:buClr>
              <a:buSzPts val="1200"/>
              <a:buFont typeface="Arial"/>
              <a:buNone/>
            </a:pPr>
            <a:r>
              <a:rPr lang="en"/>
              <a:t>7/3/19</a:t>
            </a:r>
            <a:endParaRPr/>
          </a:p>
        </p:txBody>
      </p:sp>
      <p:sp>
        <p:nvSpPr>
          <p:cNvPr id="304" name="Google Shape;304;g47648fd44f_0_153"/>
          <p:cNvSpPr txBox="1"/>
          <p:nvPr>
            <p:ph idx="12" type="sldNum"/>
          </p:nvPr>
        </p:nvSpPr>
        <p:spPr>
          <a:xfrm>
            <a:off x="8880291" y="6356350"/>
            <a:ext cx="2741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E8A86"/>
              </a:buClr>
              <a:buSzPts val="1200"/>
              <a:buFont typeface="Arial"/>
              <a:buNone/>
            </a:pPr>
            <a:fld id="{00000000-1234-1234-1234-123412341234}" type="slidenum">
              <a:rPr lang="en"/>
              <a:t>‹#›</a:t>
            </a:fld>
            <a:endParaRPr/>
          </a:p>
        </p:txBody>
      </p:sp>
      <p:pic>
        <p:nvPicPr>
          <p:cNvPr id="305" name="Google Shape;305;g47648fd44f_0_153"/>
          <p:cNvPicPr preferRelativeResize="0"/>
          <p:nvPr/>
        </p:nvPicPr>
        <p:blipFill rotWithShape="1">
          <a:blip r:embed="rId3">
            <a:alphaModFix/>
          </a:blip>
          <a:srcRect b="0" l="0" r="0" t="0"/>
          <a:stretch/>
        </p:blipFill>
        <p:spPr>
          <a:xfrm>
            <a:off x="7320175" y="188500"/>
            <a:ext cx="1180000" cy="780650"/>
          </a:xfrm>
          <a:prstGeom prst="rect">
            <a:avLst/>
          </a:prstGeom>
          <a:noFill/>
          <a:ln>
            <a:noFill/>
          </a:ln>
        </p:spPr>
      </p:pic>
      <p:sp>
        <p:nvSpPr>
          <p:cNvPr id="306" name="Google Shape;306;g47648fd44f_0_153"/>
          <p:cNvSpPr txBox="1"/>
          <p:nvPr/>
        </p:nvSpPr>
        <p:spPr>
          <a:xfrm>
            <a:off x="521375" y="1177625"/>
            <a:ext cx="7504200" cy="3825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Arial"/>
              <a:buAutoNum type="arabicParenR"/>
            </a:pPr>
            <a:r>
              <a:rPr b="0" i="0" lang="en" sz="2400" u="none" cap="none" strike="noStrike">
                <a:solidFill>
                  <a:srgbClr val="000000"/>
                </a:solidFill>
                <a:latin typeface="Arial"/>
                <a:ea typeface="Arial"/>
                <a:cs typeface="Arial"/>
                <a:sym typeface="Arial"/>
              </a:rPr>
              <a:t>Put human at the heart of your design:</a:t>
            </a:r>
            <a:endParaRPr b="0" i="0" sz="2400" u="none" cap="none" strike="noStrike">
              <a:solidFill>
                <a:srgbClr val="000000"/>
              </a:solidFill>
              <a:latin typeface="Arial"/>
              <a:ea typeface="Arial"/>
              <a:cs typeface="Arial"/>
              <a:sym typeface="Arial"/>
            </a:endParaRPr>
          </a:p>
        </p:txBody>
      </p:sp>
      <p:sp>
        <p:nvSpPr>
          <p:cNvPr id="307" name="Google Shape;307;g47648fd44f_0_153"/>
          <p:cNvSpPr txBox="1"/>
          <p:nvPr/>
        </p:nvSpPr>
        <p:spPr>
          <a:xfrm>
            <a:off x="521375" y="4087225"/>
            <a:ext cx="10386300" cy="3825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Arial"/>
              <a:buAutoNum type="arabicParenR" startAt="2"/>
            </a:pPr>
            <a:r>
              <a:rPr b="0" i="0" lang="en" sz="2400" u="none" cap="none" strike="noStrike">
                <a:solidFill>
                  <a:srgbClr val="000000"/>
                </a:solidFill>
                <a:latin typeface="Arial"/>
                <a:ea typeface="Arial"/>
                <a:cs typeface="Arial"/>
                <a:sym typeface="Arial"/>
              </a:rPr>
              <a:t>Treat users as an equal, not dependent, include them in the process:</a:t>
            </a:r>
            <a:endParaRPr b="0" i="0" sz="2400" u="none" cap="none" strike="noStrike">
              <a:solidFill>
                <a:srgbClr val="000000"/>
              </a:solidFill>
              <a:latin typeface="Arial"/>
              <a:ea typeface="Arial"/>
              <a:cs typeface="Arial"/>
              <a:sym typeface="Arial"/>
            </a:endParaRPr>
          </a:p>
        </p:txBody>
      </p:sp>
      <p:pic>
        <p:nvPicPr>
          <p:cNvPr id="308" name="Google Shape;308;g47648fd44f_0_153"/>
          <p:cNvPicPr preferRelativeResize="0"/>
          <p:nvPr/>
        </p:nvPicPr>
        <p:blipFill rotWithShape="1">
          <a:blip r:embed="rId4">
            <a:alphaModFix/>
          </a:blip>
          <a:srcRect b="22162" l="21623" r="21154" t="23103"/>
          <a:stretch/>
        </p:blipFill>
        <p:spPr>
          <a:xfrm>
            <a:off x="5669280" y="2046592"/>
            <a:ext cx="1288869" cy="1325571"/>
          </a:xfrm>
          <a:prstGeom prst="rect">
            <a:avLst/>
          </a:prstGeom>
          <a:noFill/>
          <a:ln>
            <a:noFill/>
          </a:ln>
        </p:spPr>
      </p:pic>
      <p:sp>
        <p:nvSpPr>
          <p:cNvPr id="309" name="Google Shape;309;g47648fd44f_0_153"/>
          <p:cNvSpPr txBox="1"/>
          <p:nvPr/>
        </p:nvSpPr>
        <p:spPr>
          <a:xfrm rot="-734069">
            <a:off x="7125405" y="1918179"/>
            <a:ext cx="2603428" cy="44596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E0058"/>
                </a:solidFill>
                <a:latin typeface="Arial"/>
                <a:ea typeface="Arial"/>
                <a:cs typeface="Arial"/>
                <a:sym typeface="Arial"/>
              </a:rPr>
              <a:t>Understand problems </a:t>
            </a:r>
            <a:endParaRPr b="1" i="0" sz="1800" u="none" cap="none" strike="noStrike">
              <a:solidFill>
                <a:srgbClr val="CE0058"/>
              </a:solidFill>
              <a:latin typeface="Arial"/>
              <a:ea typeface="Arial"/>
              <a:cs typeface="Arial"/>
              <a:sym typeface="Arial"/>
            </a:endParaRPr>
          </a:p>
        </p:txBody>
      </p:sp>
      <p:sp>
        <p:nvSpPr>
          <p:cNvPr id="310" name="Google Shape;310;g47648fd44f_0_153"/>
          <p:cNvSpPr txBox="1"/>
          <p:nvPr/>
        </p:nvSpPr>
        <p:spPr>
          <a:xfrm rot="815728">
            <a:off x="2956347" y="1917706"/>
            <a:ext cx="2600981" cy="446989"/>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 sz="1800" u="none" cap="none" strike="noStrike">
                <a:solidFill>
                  <a:srgbClr val="8246AF"/>
                </a:solidFill>
                <a:latin typeface="Arial"/>
                <a:ea typeface="Arial"/>
                <a:cs typeface="Arial"/>
                <a:sym typeface="Arial"/>
              </a:rPr>
              <a:t>Listen them actively </a:t>
            </a:r>
            <a:endParaRPr b="1" i="0" sz="1800" u="none" cap="none" strike="noStrike">
              <a:solidFill>
                <a:srgbClr val="8246AF"/>
              </a:solidFill>
              <a:latin typeface="Arial"/>
              <a:ea typeface="Arial"/>
              <a:cs typeface="Arial"/>
              <a:sym typeface="Arial"/>
            </a:endParaRPr>
          </a:p>
        </p:txBody>
      </p:sp>
      <p:sp>
        <p:nvSpPr>
          <p:cNvPr id="311" name="Google Shape;311;g47648fd44f_0_153"/>
          <p:cNvSpPr txBox="1"/>
          <p:nvPr/>
        </p:nvSpPr>
        <p:spPr>
          <a:xfrm rot="-790641">
            <a:off x="2956055" y="3133516"/>
            <a:ext cx="2601705" cy="446496"/>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 sz="1800" u="none" cap="none" strike="noStrike">
                <a:solidFill>
                  <a:srgbClr val="00DC00"/>
                </a:solidFill>
                <a:latin typeface="Arial"/>
                <a:ea typeface="Arial"/>
                <a:cs typeface="Arial"/>
                <a:sym typeface="Arial"/>
              </a:rPr>
              <a:t>Research their needs</a:t>
            </a:r>
            <a:endParaRPr b="1" i="0" sz="1800" u="none" cap="none" strike="noStrike">
              <a:solidFill>
                <a:srgbClr val="00DC00"/>
              </a:solidFill>
              <a:latin typeface="Arial"/>
              <a:ea typeface="Arial"/>
              <a:cs typeface="Arial"/>
              <a:sym typeface="Arial"/>
            </a:endParaRPr>
          </a:p>
        </p:txBody>
      </p:sp>
      <p:sp>
        <p:nvSpPr>
          <p:cNvPr id="312" name="Google Shape;312;g47648fd44f_0_153"/>
          <p:cNvSpPr txBox="1"/>
          <p:nvPr/>
        </p:nvSpPr>
        <p:spPr>
          <a:xfrm>
            <a:off x="2834100" y="2539768"/>
            <a:ext cx="2614500" cy="443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 sz="1800" u="none" cap="none" strike="noStrike">
                <a:solidFill>
                  <a:srgbClr val="CE0058"/>
                </a:solidFill>
                <a:latin typeface="Arial"/>
                <a:ea typeface="Arial"/>
                <a:cs typeface="Arial"/>
                <a:sym typeface="Arial"/>
              </a:rPr>
              <a:t>Emphasise with them</a:t>
            </a:r>
            <a:endParaRPr b="1" i="0" sz="1800" u="none" cap="none" strike="noStrike">
              <a:solidFill>
                <a:srgbClr val="CE0058"/>
              </a:solidFill>
              <a:latin typeface="Arial"/>
              <a:ea typeface="Arial"/>
              <a:cs typeface="Arial"/>
              <a:sym typeface="Arial"/>
            </a:endParaRPr>
          </a:p>
        </p:txBody>
      </p:sp>
      <p:sp>
        <p:nvSpPr>
          <p:cNvPr id="313" name="Google Shape;313;g47648fd44f_0_153"/>
          <p:cNvSpPr txBox="1"/>
          <p:nvPr/>
        </p:nvSpPr>
        <p:spPr>
          <a:xfrm rot="829476">
            <a:off x="7094990" y="3133410"/>
            <a:ext cx="2600121" cy="44663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8246AF"/>
                </a:solidFill>
                <a:latin typeface="Arial"/>
                <a:ea typeface="Arial"/>
                <a:cs typeface="Arial"/>
                <a:sym typeface="Arial"/>
              </a:rPr>
              <a:t>Include in the process</a:t>
            </a:r>
            <a:endParaRPr b="1" i="0" sz="1800" u="none" cap="none" strike="noStrike">
              <a:solidFill>
                <a:srgbClr val="8246AF"/>
              </a:solidFill>
              <a:latin typeface="Arial"/>
              <a:ea typeface="Arial"/>
              <a:cs typeface="Arial"/>
              <a:sym typeface="Arial"/>
            </a:endParaRPr>
          </a:p>
        </p:txBody>
      </p:sp>
      <p:sp>
        <p:nvSpPr>
          <p:cNvPr id="314" name="Google Shape;314;g47648fd44f_0_153"/>
          <p:cNvSpPr txBox="1"/>
          <p:nvPr/>
        </p:nvSpPr>
        <p:spPr>
          <a:xfrm>
            <a:off x="7191297" y="2518242"/>
            <a:ext cx="3147000" cy="44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DC00"/>
                </a:solidFill>
                <a:latin typeface="Arial"/>
                <a:ea typeface="Arial"/>
                <a:cs typeface="Arial"/>
                <a:sym typeface="Arial"/>
              </a:rPr>
              <a:t>Put yourself in their shoes</a:t>
            </a:r>
            <a:endParaRPr b="1" i="0" sz="1800" u="none" cap="none" strike="noStrike">
              <a:solidFill>
                <a:srgbClr val="00DC00"/>
              </a:solidFill>
              <a:latin typeface="Arial"/>
              <a:ea typeface="Arial"/>
              <a:cs typeface="Arial"/>
              <a:sym typeface="Arial"/>
            </a:endParaRPr>
          </a:p>
        </p:txBody>
      </p:sp>
      <p:sp>
        <p:nvSpPr>
          <p:cNvPr id="315" name="Google Shape;315;g47648fd44f_0_153"/>
          <p:cNvSpPr/>
          <p:nvPr/>
        </p:nvSpPr>
        <p:spPr>
          <a:xfrm>
            <a:off x="5295964" y="5168260"/>
            <a:ext cx="1591500" cy="624900"/>
          </a:xfrm>
          <a:prstGeom prst="rightArrow">
            <a:avLst>
              <a:gd fmla="val 54080" name="adj1"/>
              <a:gd fmla="val 50000" name="adj2"/>
            </a:avLst>
          </a:prstGeom>
          <a:gradFill>
            <a:gsLst>
              <a:gs pos="0">
                <a:srgbClr val="00FD00"/>
              </a:gs>
              <a:gs pos="7000">
                <a:srgbClr val="3EFE3E"/>
              </a:gs>
              <a:gs pos="100000">
                <a:srgbClr val="7CFF7C"/>
              </a:gs>
            </a:gsLst>
            <a:path path="circle">
              <a:fillToRect b="50%" l="50%" r="50%" t="50%"/>
            </a:path>
            <a:tileRect/>
          </a:gradFill>
          <a:ln cap="flat" cmpd="sng" w="9525">
            <a:solidFill>
              <a:srgbClr val="00DC00"/>
            </a:solidFill>
            <a:prstDash val="solid"/>
            <a:miter lim="800000"/>
            <a:headEnd len="sm" w="sm" type="none"/>
            <a:tailEnd len="sm" w="sm" type="none"/>
          </a:ln>
          <a:effectLst>
            <a:outerShdw blurRad="63500" dir="5400000" dist="23000">
              <a:srgbClr val="000000">
                <a:alpha val="34509"/>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6" name="Google Shape;316;g47648fd44f_0_153"/>
          <p:cNvPicPr preferRelativeResize="0"/>
          <p:nvPr/>
        </p:nvPicPr>
        <p:blipFill rotWithShape="1">
          <a:blip r:embed="rId5">
            <a:alphaModFix/>
          </a:blip>
          <a:srcRect b="11248" l="12870" r="12773" t="12582"/>
          <a:stretch/>
        </p:blipFill>
        <p:spPr>
          <a:xfrm>
            <a:off x="7288474" y="4585750"/>
            <a:ext cx="1591825" cy="1637395"/>
          </a:xfrm>
          <a:prstGeom prst="rect">
            <a:avLst/>
          </a:prstGeom>
          <a:noFill/>
          <a:ln>
            <a:noFill/>
          </a:ln>
        </p:spPr>
      </p:pic>
      <p:pic>
        <p:nvPicPr>
          <p:cNvPr id="317" name="Google Shape;317;g47648fd44f_0_153"/>
          <p:cNvPicPr preferRelativeResize="0"/>
          <p:nvPr/>
        </p:nvPicPr>
        <p:blipFill rotWithShape="1">
          <a:blip r:embed="rId6">
            <a:alphaModFix/>
          </a:blip>
          <a:srcRect b="0" l="0" r="0" t="0"/>
          <a:stretch/>
        </p:blipFill>
        <p:spPr>
          <a:xfrm>
            <a:off x="3380850" y="4751246"/>
            <a:ext cx="1527048" cy="152704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g47648fd44f_0_163"/>
          <p:cNvSpPr txBox="1"/>
          <p:nvPr>
            <p:ph type="title"/>
          </p:nvPr>
        </p:nvSpPr>
        <p:spPr>
          <a:xfrm>
            <a:off x="521369" y="332769"/>
            <a:ext cx="7740000" cy="59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a:buNone/>
            </a:pPr>
            <a:r>
              <a:rPr lang="en"/>
              <a:t>Human Centered Design</a:t>
            </a:r>
            <a:endParaRPr/>
          </a:p>
        </p:txBody>
      </p:sp>
      <p:sp>
        <p:nvSpPr>
          <p:cNvPr id="323" name="Google Shape;323;g47648fd44f_0_163"/>
          <p:cNvSpPr txBox="1"/>
          <p:nvPr>
            <p:ph idx="10" type="dt"/>
          </p:nvPr>
        </p:nvSpPr>
        <p:spPr>
          <a:xfrm>
            <a:off x="526703" y="6356350"/>
            <a:ext cx="27417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E8A86"/>
              </a:buClr>
              <a:buSzPts val="1200"/>
              <a:buFont typeface="Arial"/>
              <a:buNone/>
            </a:pPr>
            <a:r>
              <a:rPr lang="en"/>
              <a:t>7/3/19</a:t>
            </a:r>
            <a:endParaRPr/>
          </a:p>
        </p:txBody>
      </p:sp>
      <p:sp>
        <p:nvSpPr>
          <p:cNvPr id="324" name="Google Shape;324;g47648fd44f_0_163"/>
          <p:cNvSpPr txBox="1"/>
          <p:nvPr>
            <p:ph idx="12" type="sldNum"/>
          </p:nvPr>
        </p:nvSpPr>
        <p:spPr>
          <a:xfrm>
            <a:off x="8880291" y="6356350"/>
            <a:ext cx="2741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E8A86"/>
              </a:buClr>
              <a:buSzPts val="1200"/>
              <a:buFont typeface="Arial"/>
              <a:buNone/>
            </a:pPr>
            <a:fld id="{00000000-1234-1234-1234-123412341234}" type="slidenum">
              <a:rPr lang="en"/>
              <a:t>‹#›</a:t>
            </a:fld>
            <a:endParaRPr/>
          </a:p>
        </p:txBody>
      </p:sp>
      <p:pic>
        <p:nvPicPr>
          <p:cNvPr id="325" name="Google Shape;325;g47648fd44f_0_163"/>
          <p:cNvPicPr preferRelativeResize="0"/>
          <p:nvPr/>
        </p:nvPicPr>
        <p:blipFill rotWithShape="1">
          <a:blip r:embed="rId3">
            <a:alphaModFix/>
          </a:blip>
          <a:srcRect b="0" l="0" r="0" t="0"/>
          <a:stretch/>
        </p:blipFill>
        <p:spPr>
          <a:xfrm>
            <a:off x="7320175" y="188500"/>
            <a:ext cx="1180000" cy="780650"/>
          </a:xfrm>
          <a:prstGeom prst="rect">
            <a:avLst/>
          </a:prstGeom>
          <a:noFill/>
          <a:ln>
            <a:noFill/>
          </a:ln>
        </p:spPr>
      </p:pic>
      <p:sp>
        <p:nvSpPr>
          <p:cNvPr id="326" name="Google Shape;326;g47648fd44f_0_163"/>
          <p:cNvSpPr txBox="1"/>
          <p:nvPr/>
        </p:nvSpPr>
        <p:spPr>
          <a:xfrm>
            <a:off x="521375" y="1177625"/>
            <a:ext cx="4622100" cy="3825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Arial"/>
              <a:buAutoNum type="arabicParenR" startAt="3"/>
            </a:pPr>
            <a:r>
              <a:rPr b="0" i="0" lang="en" sz="2400" u="none" cap="none" strike="noStrike">
                <a:solidFill>
                  <a:srgbClr val="000000"/>
                </a:solidFill>
                <a:latin typeface="Arial"/>
                <a:ea typeface="Arial"/>
                <a:cs typeface="Arial"/>
                <a:sym typeface="Arial"/>
              </a:rPr>
              <a:t>Make sure there’s an actual need for your solution and that it is accessible and feasible:</a:t>
            </a:r>
            <a:endParaRPr b="0" i="0" sz="2400" u="none" cap="none" strike="noStrike">
              <a:solidFill>
                <a:srgbClr val="000000"/>
              </a:solidFill>
              <a:latin typeface="Arial"/>
              <a:ea typeface="Arial"/>
              <a:cs typeface="Arial"/>
              <a:sym typeface="Arial"/>
            </a:endParaRPr>
          </a:p>
        </p:txBody>
      </p:sp>
      <p:sp>
        <p:nvSpPr>
          <p:cNvPr id="327" name="Google Shape;327;g47648fd44f_0_163"/>
          <p:cNvSpPr/>
          <p:nvPr/>
        </p:nvSpPr>
        <p:spPr>
          <a:xfrm>
            <a:off x="6101667" y="4227872"/>
            <a:ext cx="257700" cy="340200"/>
          </a:xfrm>
          <a:prstGeom prst="triangle">
            <a:avLst>
              <a:gd fmla="val 50000" name="adj"/>
            </a:avLst>
          </a:prstGeom>
          <a:gradFill>
            <a:gsLst>
              <a:gs pos="0">
                <a:srgbClr val="00FD00"/>
              </a:gs>
              <a:gs pos="100000">
                <a:srgbClr val="7CFF7C"/>
              </a:gs>
            </a:gsLst>
            <a:lin ang="16200038" scaled="0"/>
          </a:gradFill>
          <a:ln cap="flat" cmpd="sng" w="9525">
            <a:solidFill>
              <a:srgbClr val="00DC00"/>
            </a:solidFill>
            <a:prstDash val="solid"/>
            <a:miter lim="800000"/>
            <a:headEnd len="sm" w="sm" type="none"/>
            <a:tailEnd len="sm" w="sm" type="none"/>
          </a:ln>
          <a:effectLst>
            <a:outerShdw blurRad="63500" dir="5400000" dist="23000">
              <a:srgbClr val="000000">
                <a:alpha val="34509"/>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47648fd44f_0_163"/>
          <p:cNvSpPr/>
          <p:nvPr/>
        </p:nvSpPr>
        <p:spPr>
          <a:xfrm>
            <a:off x="4688761" y="1499299"/>
            <a:ext cx="3089100" cy="3060600"/>
          </a:xfrm>
          <a:prstGeom prst="ellipse">
            <a:avLst/>
          </a:prstGeom>
          <a:noFill/>
          <a:ln cap="flat" cmpd="sng" w="19050">
            <a:solidFill>
              <a:srgbClr val="00DC00"/>
            </a:solidFill>
            <a:prstDash val="solid"/>
            <a:miter lim="800000"/>
            <a:headEnd len="sm" w="sm" type="none"/>
            <a:tailEnd len="sm" w="sm" type="none"/>
          </a:ln>
          <a:effectLst>
            <a:outerShdw blurRad="63500" dir="5400000" dist="23000">
              <a:srgbClr val="000000">
                <a:alpha val="34509"/>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47648fd44f_0_163"/>
          <p:cNvSpPr txBox="1"/>
          <p:nvPr/>
        </p:nvSpPr>
        <p:spPr>
          <a:xfrm>
            <a:off x="5211426" y="2226620"/>
            <a:ext cx="2038200" cy="136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6E00"/>
              </a:buClr>
              <a:buSzPts val="1600"/>
              <a:buFont typeface="Avenir"/>
              <a:buNone/>
            </a:pPr>
            <a:r>
              <a:rPr b="1" i="0" lang="en" sz="1600" u="none" cap="none" strike="noStrike">
                <a:solidFill>
                  <a:srgbClr val="006E00"/>
                </a:solidFill>
                <a:latin typeface="Arial"/>
                <a:ea typeface="Arial"/>
                <a:cs typeface="Arial"/>
                <a:sym typeface="Arial"/>
              </a:rPr>
              <a:t>ACTUAL NEED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6E00"/>
              </a:buClr>
              <a:buSzPts val="1600"/>
              <a:buFont typeface="Avenir"/>
              <a:buNone/>
            </a:pPr>
            <a:r>
              <a:rPr b="0" i="0" lang="en" sz="1600" u="none" cap="none" strike="noStrike">
                <a:solidFill>
                  <a:srgbClr val="006E00"/>
                </a:solidFill>
                <a:latin typeface="Arial"/>
                <a:ea typeface="Arial"/>
                <a:cs typeface="Arial"/>
                <a:sym typeface="Arial"/>
              </a:rPr>
              <a:t>What do people actually need?</a:t>
            </a:r>
            <a:endParaRPr b="0" i="0" sz="1600" u="none" cap="none" strike="noStrike">
              <a:solidFill>
                <a:srgbClr val="006E00"/>
              </a:solidFill>
              <a:latin typeface="Arial"/>
              <a:ea typeface="Arial"/>
              <a:cs typeface="Arial"/>
              <a:sym typeface="Arial"/>
            </a:endParaRPr>
          </a:p>
        </p:txBody>
      </p:sp>
      <p:sp>
        <p:nvSpPr>
          <p:cNvPr id="330" name="Google Shape;330;g47648fd44f_0_163"/>
          <p:cNvSpPr/>
          <p:nvPr/>
        </p:nvSpPr>
        <p:spPr>
          <a:xfrm>
            <a:off x="6107267" y="3297539"/>
            <a:ext cx="3090600" cy="3058800"/>
          </a:xfrm>
          <a:prstGeom prst="ellipse">
            <a:avLst/>
          </a:prstGeom>
          <a:noFill/>
          <a:ln cap="flat" cmpd="sng" w="19050">
            <a:solidFill>
              <a:schemeClr val="accent4"/>
            </a:solidFill>
            <a:prstDash val="solid"/>
            <a:miter lim="800000"/>
            <a:headEnd len="sm" w="sm" type="none"/>
            <a:tailEnd len="sm" w="sm" type="none"/>
          </a:ln>
          <a:effectLst>
            <a:outerShdw blurRad="63500" dir="5400000" dist="23000">
              <a:srgbClr val="000000">
                <a:alpha val="34509"/>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g47648fd44f_0_163"/>
          <p:cNvSpPr/>
          <p:nvPr/>
        </p:nvSpPr>
        <p:spPr>
          <a:xfrm>
            <a:off x="3268388" y="3289484"/>
            <a:ext cx="3090600" cy="3058800"/>
          </a:xfrm>
          <a:prstGeom prst="ellipse">
            <a:avLst/>
          </a:prstGeom>
          <a:noFill/>
          <a:ln cap="flat" cmpd="sng" w="19050">
            <a:solidFill>
              <a:srgbClr val="CE0058"/>
            </a:solidFill>
            <a:prstDash val="solid"/>
            <a:miter lim="800000"/>
            <a:headEnd len="sm" w="sm" type="none"/>
            <a:tailEnd len="sm" w="sm" type="none"/>
          </a:ln>
          <a:effectLst>
            <a:outerShdw blurRad="63500" dir="5400000" dist="23000">
              <a:srgbClr val="000000">
                <a:alpha val="34509"/>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g47648fd44f_0_163"/>
          <p:cNvSpPr txBox="1"/>
          <p:nvPr/>
        </p:nvSpPr>
        <p:spPr>
          <a:xfrm>
            <a:off x="3580076" y="4312450"/>
            <a:ext cx="2323800" cy="1365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67002C"/>
              </a:buClr>
              <a:buSzPts val="1600"/>
              <a:buFont typeface="Avenir"/>
              <a:buNone/>
            </a:pPr>
            <a:r>
              <a:rPr b="1" i="0" lang="en" sz="1600" u="none" cap="none" strike="noStrike">
                <a:solidFill>
                  <a:srgbClr val="67002C"/>
                </a:solidFill>
                <a:latin typeface="Arial"/>
                <a:ea typeface="Arial"/>
                <a:cs typeface="Arial"/>
                <a:sym typeface="Arial"/>
              </a:rPr>
              <a:t>FEASIBILITY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67002C"/>
              </a:buClr>
              <a:buSzPts val="1600"/>
              <a:buFont typeface="Avenir"/>
              <a:buNone/>
            </a:pPr>
            <a:r>
              <a:rPr b="0" i="0" lang="en" sz="1600" u="none" cap="none" strike="noStrike">
                <a:solidFill>
                  <a:srgbClr val="67002C"/>
                </a:solidFill>
                <a:latin typeface="Arial"/>
                <a:ea typeface="Arial"/>
                <a:cs typeface="Arial"/>
                <a:sym typeface="Arial"/>
              </a:rPr>
              <a:t>What is technically and organizationally feasible?</a:t>
            </a:r>
            <a:endParaRPr b="0" i="0" sz="1400" u="none" cap="none" strike="noStrike">
              <a:solidFill>
                <a:srgbClr val="000000"/>
              </a:solidFill>
              <a:latin typeface="Arial"/>
              <a:ea typeface="Arial"/>
              <a:cs typeface="Arial"/>
              <a:sym typeface="Arial"/>
            </a:endParaRPr>
          </a:p>
        </p:txBody>
      </p:sp>
      <p:sp>
        <p:nvSpPr>
          <p:cNvPr id="333" name="Google Shape;333;g47648fd44f_0_163"/>
          <p:cNvSpPr txBox="1"/>
          <p:nvPr/>
        </p:nvSpPr>
        <p:spPr>
          <a:xfrm>
            <a:off x="6456293" y="4312447"/>
            <a:ext cx="2486400" cy="1365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4B87"/>
              </a:buClr>
              <a:buSzPts val="1600"/>
              <a:buFont typeface="Avenir"/>
              <a:buNone/>
            </a:pPr>
            <a:r>
              <a:rPr b="1" i="0" lang="en" sz="1600" u="none" cap="none" strike="noStrike">
                <a:solidFill>
                  <a:srgbClr val="004B87"/>
                </a:solidFill>
                <a:latin typeface="Arial"/>
                <a:ea typeface="Arial"/>
                <a:cs typeface="Arial"/>
                <a:sym typeface="Arial"/>
              </a:rPr>
              <a:t>ACCESSIBILITY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4B87"/>
              </a:buClr>
              <a:buSzPts val="1600"/>
              <a:buFont typeface="Avenir"/>
              <a:buNone/>
            </a:pPr>
            <a:r>
              <a:rPr b="0" i="0" lang="en" sz="1600" u="none" cap="none" strike="noStrike">
                <a:solidFill>
                  <a:srgbClr val="004B87"/>
                </a:solidFill>
                <a:latin typeface="Arial"/>
                <a:ea typeface="Arial"/>
                <a:cs typeface="Arial"/>
                <a:sym typeface="Arial"/>
              </a:rPr>
              <a:t>What is financially, physically, mentally accessible?  </a:t>
            </a:r>
            <a:endParaRPr b="0" i="0" sz="1400" u="none" cap="none" strike="noStrike">
              <a:solidFill>
                <a:srgbClr val="000000"/>
              </a:solidFill>
              <a:latin typeface="Arial"/>
              <a:ea typeface="Arial"/>
              <a:cs typeface="Arial"/>
              <a:sym typeface="Arial"/>
            </a:endParaRPr>
          </a:p>
        </p:txBody>
      </p:sp>
      <p:cxnSp>
        <p:nvCxnSpPr>
          <p:cNvPr id="334" name="Google Shape;334;g47648fd44f_0_163"/>
          <p:cNvCxnSpPr/>
          <p:nvPr/>
        </p:nvCxnSpPr>
        <p:spPr>
          <a:xfrm flipH="1">
            <a:off x="6441311" y="2391370"/>
            <a:ext cx="2501100" cy="1920900"/>
          </a:xfrm>
          <a:prstGeom prst="straightConnector1">
            <a:avLst/>
          </a:prstGeom>
          <a:noFill/>
          <a:ln cap="flat" cmpd="sng" w="41275">
            <a:solidFill>
              <a:srgbClr val="00DC00"/>
            </a:solidFill>
            <a:prstDash val="solid"/>
            <a:miter lim="800000"/>
            <a:headEnd len="sm" w="sm" type="none"/>
            <a:tailEnd len="med" w="med" type="triangle"/>
          </a:ln>
        </p:spPr>
      </p:cxnSp>
      <p:sp>
        <p:nvSpPr>
          <p:cNvPr id="335" name="Google Shape;335;g47648fd44f_0_163"/>
          <p:cNvSpPr txBox="1"/>
          <p:nvPr/>
        </p:nvSpPr>
        <p:spPr>
          <a:xfrm>
            <a:off x="8942400" y="1990652"/>
            <a:ext cx="2066100" cy="1014300"/>
          </a:xfrm>
          <a:prstGeom prst="rect">
            <a:avLst/>
          </a:prstGeom>
          <a:solidFill>
            <a:srgbClr val="00D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2060"/>
              </a:buClr>
              <a:buSzPts val="1800"/>
              <a:buFont typeface="Avenir"/>
              <a:buNone/>
            </a:pPr>
            <a:r>
              <a:rPr b="0" i="0" lang="en" sz="1800" u="none" cap="none" strike="noStrike">
                <a:solidFill>
                  <a:srgbClr val="002060"/>
                </a:solidFill>
                <a:latin typeface="Arial"/>
                <a:ea typeface="Arial"/>
                <a:cs typeface="Arial"/>
                <a:sym typeface="Arial"/>
              </a:rPr>
              <a:t>This is where you want your solution to be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g5d7ee5c901_0_0"/>
          <p:cNvSpPr txBox="1"/>
          <p:nvPr>
            <p:ph type="title"/>
          </p:nvPr>
        </p:nvSpPr>
        <p:spPr>
          <a:xfrm>
            <a:off x="790025" y="1042149"/>
            <a:ext cx="10908900" cy="5059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200"/>
              <a:buNone/>
            </a:pPr>
            <a:r>
              <a:t/>
            </a:r>
            <a:endParaRPr/>
          </a:p>
          <a:p>
            <a:pPr indent="0" lvl="0" marL="0" rtl="0" algn="ctr">
              <a:lnSpc>
                <a:spcPct val="100000"/>
              </a:lnSpc>
              <a:spcBef>
                <a:spcPts val="0"/>
              </a:spcBef>
              <a:spcAft>
                <a:spcPts val="0"/>
              </a:spcAft>
              <a:buSzPts val="3200"/>
              <a:buNone/>
            </a:pPr>
            <a:r>
              <a:t/>
            </a:r>
            <a:endParaRPr/>
          </a:p>
          <a:p>
            <a:pPr indent="0" lvl="0" marL="0" rtl="0" algn="ctr">
              <a:lnSpc>
                <a:spcPct val="100000"/>
              </a:lnSpc>
              <a:spcBef>
                <a:spcPts val="0"/>
              </a:spcBef>
              <a:spcAft>
                <a:spcPts val="0"/>
              </a:spcAft>
              <a:buSzPts val="3200"/>
              <a:buNone/>
            </a:pPr>
            <a:r>
              <a:t/>
            </a:r>
            <a:endParaRPr/>
          </a:p>
          <a:p>
            <a:pPr indent="0" lvl="0" marL="0" rtl="0" algn="ctr">
              <a:lnSpc>
                <a:spcPct val="100000"/>
              </a:lnSpc>
              <a:spcBef>
                <a:spcPts val="0"/>
              </a:spcBef>
              <a:spcAft>
                <a:spcPts val="0"/>
              </a:spcAft>
              <a:buSzPts val="3200"/>
              <a:buNone/>
            </a:pPr>
            <a:r>
              <a:rPr lang="en" sz="4800"/>
              <a:t>Icebreaker: Web Server game</a:t>
            </a:r>
            <a:endParaRPr sz="4800"/>
          </a:p>
        </p:txBody>
      </p:sp>
      <p:sp>
        <p:nvSpPr>
          <p:cNvPr id="151" name="Google Shape;151;g5d7ee5c901_0_0"/>
          <p:cNvSpPr txBox="1"/>
          <p:nvPr>
            <p:ph idx="12" type="sldNum"/>
          </p:nvPr>
        </p:nvSpPr>
        <p:spPr>
          <a:xfrm>
            <a:off x="8880316" y="6356350"/>
            <a:ext cx="2741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E8A86"/>
              </a:buClr>
              <a:buSzPts val="1200"/>
              <a:buFont typeface="Arial"/>
              <a:buNone/>
            </a:pPr>
            <a:fld id="{00000000-1234-1234-1234-123412341234}" type="slidenum">
              <a:rPr lang="en"/>
              <a:t>‹#›</a:t>
            </a:fld>
            <a:endParaRPr/>
          </a:p>
        </p:txBody>
      </p:sp>
      <p:sp>
        <p:nvSpPr>
          <p:cNvPr id="152" name="Google Shape;152;g5d7ee5c901_0_0"/>
          <p:cNvSpPr txBox="1"/>
          <p:nvPr/>
        </p:nvSpPr>
        <p:spPr>
          <a:xfrm>
            <a:off x="639975" y="3962400"/>
            <a:ext cx="10908900" cy="201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141414"/>
                </a:solidFill>
                <a:latin typeface="Arial"/>
                <a:ea typeface="Arial"/>
                <a:cs typeface="Arial"/>
                <a:sym typeface="Arial"/>
              </a:rPr>
              <a:t>Instructions: </a:t>
            </a:r>
            <a:r>
              <a:rPr lang="en" sz="2400">
                <a:solidFill>
                  <a:srgbClr val="141414"/>
                </a:solidFill>
              </a:rPr>
              <a:t>This is a simple game of catch meant to illustrate what happens when you visit a website. </a:t>
            </a:r>
            <a:r>
              <a:rPr lang="en" sz="2400">
                <a:solidFill>
                  <a:srgbClr val="141414"/>
                </a:solidFill>
                <a:extLst>
                  <a:ext uri="http://customooxmlschemas.google.com/">
                    <go:slidesCustomData xmlns:go="http://customooxmlschemas.google.com/" textRoundtripDataId="0"/>
                  </a:ext>
                </a:extLst>
              </a:rPr>
              <a:t>First, the trainer and one of the volunteers should play throwing a ball and giving some explanations in front of the students</a:t>
            </a:r>
            <a:r>
              <a:rPr lang="en" sz="2400">
                <a:solidFill>
                  <a:srgbClr val="141414"/>
                </a:solidFill>
              </a:rPr>
              <a:t>. Then students are asked to join. It’s important that they throw the ball back and forth once or a few times until the initial web request is fulfilled.</a:t>
            </a:r>
            <a:endParaRPr b="0" i="0" sz="2400" u="none" cap="none" strike="noStrike">
              <a:solidFill>
                <a:srgbClr val="141414"/>
              </a:solidFill>
              <a:latin typeface="Arial"/>
              <a:ea typeface="Arial"/>
              <a:cs typeface="Arial"/>
              <a:sym typeface="Arial"/>
            </a:endParaRPr>
          </a:p>
        </p:txBody>
      </p:sp>
      <p:pic>
        <p:nvPicPr>
          <p:cNvPr id="153" name="Google Shape;153;g5d7ee5c901_0_0"/>
          <p:cNvPicPr preferRelativeResize="0"/>
          <p:nvPr/>
        </p:nvPicPr>
        <p:blipFill rotWithShape="1">
          <a:blip r:embed="rId4">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g47648fd44f_0_195"/>
          <p:cNvSpPr txBox="1"/>
          <p:nvPr>
            <p:ph type="title"/>
          </p:nvPr>
        </p:nvSpPr>
        <p:spPr>
          <a:xfrm>
            <a:off x="521369" y="332769"/>
            <a:ext cx="7740000" cy="59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a:buNone/>
            </a:pPr>
            <a:r>
              <a:rPr lang="en"/>
              <a:t>HCD is a process</a:t>
            </a:r>
            <a:endParaRPr/>
          </a:p>
        </p:txBody>
      </p:sp>
      <p:sp>
        <p:nvSpPr>
          <p:cNvPr id="341" name="Google Shape;341;g47648fd44f_0_195"/>
          <p:cNvSpPr txBox="1"/>
          <p:nvPr>
            <p:ph idx="10" type="dt"/>
          </p:nvPr>
        </p:nvSpPr>
        <p:spPr>
          <a:xfrm>
            <a:off x="526703" y="6356350"/>
            <a:ext cx="27417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E8A86"/>
              </a:buClr>
              <a:buSzPts val="1200"/>
              <a:buFont typeface="Arial"/>
              <a:buNone/>
            </a:pPr>
            <a:r>
              <a:rPr lang="en"/>
              <a:t>7/3/19</a:t>
            </a:r>
            <a:endParaRPr/>
          </a:p>
        </p:txBody>
      </p:sp>
      <p:sp>
        <p:nvSpPr>
          <p:cNvPr id="342" name="Google Shape;342;g47648fd44f_0_195"/>
          <p:cNvSpPr txBox="1"/>
          <p:nvPr>
            <p:ph idx="12" type="sldNum"/>
          </p:nvPr>
        </p:nvSpPr>
        <p:spPr>
          <a:xfrm>
            <a:off x="8880291" y="6356350"/>
            <a:ext cx="2741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E8A86"/>
              </a:buClr>
              <a:buSzPts val="1200"/>
              <a:buFont typeface="Arial"/>
              <a:buNone/>
            </a:pPr>
            <a:fld id="{00000000-1234-1234-1234-123412341234}" type="slidenum">
              <a:rPr lang="en"/>
              <a:t>‹#›</a:t>
            </a:fld>
            <a:endParaRPr/>
          </a:p>
        </p:txBody>
      </p:sp>
      <p:pic>
        <p:nvPicPr>
          <p:cNvPr id="343" name="Google Shape;343;g47648fd44f_0_195"/>
          <p:cNvPicPr preferRelativeResize="0"/>
          <p:nvPr/>
        </p:nvPicPr>
        <p:blipFill rotWithShape="1">
          <a:blip r:embed="rId3">
            <a:alphaModFix/>
          </a:blip>
          <a:srcRect b="0" l="0" r="0" t="0"/>
          <a:stretch/>
        </p:blipFill>
        <p:spPr>
          <a:xfrm>
            <a:off x="7320175" y="188500"/>
            <a:ext cx="1180000" cy="780650"/>
          </a:xfrm>
          <a:prstGeom prst="rect">
            <a:avLst/>
          </a:prstGeom>
          <a:noFill/>
          <a:ln>
            <a:noFill/>
          </a:ln>
        </p:spPr>
      </p:pic>
      <p:pic>
        <p:nvPicPr>
          <p:cNvPr id="344" name="Google Shape;344;g47648fd44f_0_195"/>
          <p:cNvPicPr preferRelativeResize="0"/>
          <p:nvPr/>
        </p:nvPicPr>
        <p:blipFill rotWithShape="1">
          <a:blip r:embed="rId4">
            <a:alphaModFix/>
          </a:blip>
          <a:srcRect b="0" l="0" r="0" t="0"/>
          <a:stretch/>
        </p:blipFill>
        <p:spPr>
          <a:xfrm>
            <a:off x="1008238" y="1224650"/>
            <a:ext cx="10172374" cy="505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g47648fd44f_0_205"/>
          <p:cNvSpPr txBox="1"/>
          <p:nvPr>
            <p:ph type="title"/>
          </p:nvPr>
        </p:nvSpPr>
        <p:spPr>
          <a:xfrm>
            <a:off x="1990863" y="3130950"/>
            <a:ext cx="8207100" cy="5961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2"/>
              </a:buClr>
              <a:buSzPts val="3200"/>
              <a:buFont typeface="Arial"/>
              <a:buNone/>
            </a:pPr>
            <a:r>
              <a:rPr lang="en" sz="3600"/>
              <a:t>AI for Social Good:</a:t>
            </a:r>
            <a:endParaRPr sz="3600"/>
          </a:p>
          <a:p>
            <a:pPr indent="0" lvl="0" marL="0" rtl="0" algn="ctr">
              <a:lnSpc>
                <a:spcPct val="100000"/>
              </a:lnSpc>
              <a:spcBef>
                <a:spcPts val="1000"/>
              </a:spcBef>
              <a:spcAft>
                <a:spcPts val="0"/>
              </a:spcAft>
              <a:buClr>
                <a:schemeClr val="dk2"/>
              </a:buClr>
              <a:buSzPts val="3200"/>
              <a:buFont typeface="Arial"/>
              <a:buNone/>
            </a:pPr>
            <a:r>
              <a:rPr lang="en" sz="3600">
                <a:solidFill>
                  <a:srgbClr val="FFFFFF"/>
                </a:solidFill>
              </a:rPr>
              <a:t>Examples</a:t>
            </a:r>
            <a:endParaRPr sz="3600">
              <a:solidFill>
                <a:srgbClr val="FFFFFF"/>
              </a:solidFill>
            </a:endParaRPr>
          </a:p>
          <a:p>
            <a:pPr indent="0" lvl="0" marL="0" rtl="0" algn="l">
              <a:lnSpc>
                <a:spcPct val="100000"/>
              </a:lnSpc>
              <a:spcBef>
                <a:spcPts val="1000"/>
              </a:spcBef>
              <a:spcAft>
                <a:spcPts val="0"/>
              </a:spcAft>
              <a:buClr>
                <a:schemeClr val="dk2"/>
              </a:buClr>
              <a:buSzPts val="3200"/>
              <a:buFont typeface="Arial"/>
              <a:buNone/>
            </a:pPr>
            <a:r>
              <a:t/>
            </a:r>
            <a:endParaRPr sz="3600">
              <a:solidFill>
                <a:srgbClr val="FFFFFF"/>
              </a:solidFill>
            </a:endParaRPr>
          </a:p>
        </p:txBody>
      </p:sp>
      <p:pic>
        <p:nvPicPr>
          <p:cNvPr id="350" name="Google Shape;350;g47648fd44f_0_205"/>
          <p:cNvPicPr preferRelativeResize="0"/>
          <p:nvPr/>
        </p:nvPicPr>
        <p:blipFill rotWithShape="1">
          <a:blip r:embed="rId3">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g47648fd44f_0_211"/>
          <p:cNvSpPr txBox="1"/>
          <p:nvPr>
            <p:ph idx="1" type="body"/>
          </p:nvPr>
        </p:nvSpPr>
        <p:spPr>
          <a:xfrm>
            <a:off x="7183025" y="1707450"/>
            <a:ext cx="4439400" cy="3902100"/>
          </a:xfrm>
          <a:prstGeom prst="rect">
            <a:avLst/>
          </a:prstGeom>
          <a:noFill/>
          <a:ln>
            <a:noFill/>
          </a:ln>
        </p:spPr>
        <p:txBody>
          <a:bodyPr anchorCtr="0" anchor="t" bIns="0" lIns="0" spcFirstLastPara="1" rIns="0" wrap="square" tIns="45700">
            <a:noAutofit/>
          </a:bodyPr>
          <a:lstStyle/>
          <a:p>
            <a:pPr indent="0" lvl="0" marL="0" rtl="0" algn="just">
              <a:lnSpc>
                <a:spcPct val="100000"/>
              </a:lnSpc>
              <a:spcBef>
                <a:spcPts val="1200"/>
              </a:spcBef>
              <a:spcAft>
                <a:spcPts val="0"/>
              </a:spcAft>
              <a:buClr>
                <a:srgbClr val="75787B"/>
              </a:buClr>
              <a:buSzPts val="2200"/>
              <a:buFont typeface="Arial"/>
              <a:buNone/>
            </a:pPr>
            <a:r>
              <a:rPr lang="en" sz="2000">
                <a:solidFill>
                  <a:srgbClr val="000000"/>
                </a:solidFill>
              </a:rPr>
              <a:t>A few short videos of some incredible </a:t>
            </a:r>
            <a:r>
              <a:rPr b="1" lang="en" sz="2000">
                <a:solidFill>
                  <a:schemeClr val="accent1"/>
                </a:solidFill>
              </a:rPr>
              <a:t>people</a:t>
            </a:r>
            <a:r>
              <a:rPr lang="en" sz="2000">
                <a:solidFill>
                  <a:srgbClr val="000000"/>
                </a:solidFill>
              </a:rPr>
              <a:t> working on AI for Good projects.</a:t>
            </a:r>
            <a:endParaRPr sz="2000">
              <a:solidFill>
                <a:srgbClr val="000000"/>
              </a:solidFill>
            </a:endParaRPr>
          </a:p>
          <a:p>
            <a:pPr indent="0" lvl="0" marL="0" rtl="0" algn="just">
              <a:lnSpc>
                <a:spcPct val="100000"/>
              </a:lnSpc>
              <a:spcBef>
                <a:spcPts val="1200"/>
              </a:spcBef>
              <a:spcAft>
                <a:spcPts val="0"/>
              </a:spcAft>
              <a:buClr>
                <a:srgbClr val="75787B"/>
              </a:buClr>
              <a:buSzPts val="2200"/>
              <a:buFont typeface="Arial"/>
              <a:buNone/>
            </a:pPr>
            <a:r>
              <a:rPr lang="en" sz="2000">
                <a:solidFill>
                  <a:srgbClr val="000000"/>
                </a:solidFill>
              </a:rPr>
              <a:t>They will be talking about their journey and how they came up with their creative ideas to </a:t>
            </a:r>
            <a:r>
              <a:rPr b="1" lang="en" sz="2000">
                <a:solidFill>
                  <a:schemeClr val="accent1"/>
                </a:solidFill>
              </a:rPr>
              <a:t>solve real world problems</a:t>
            </a:r>
            <a:r>
              <a:rPr lang="en" sz="2000">
                <a:solidFill>
                  <a:srgbClr val="000000"/>
                </a:solidFill>
              </a:rPr>
              <a:t>. </a:t>
            </a:r>
            <a:endParaRPr sz="2000">
              <a:solidFill>
                <a:srgbClr val="000000"/>
              </a:solidFill>
            </a:endParaRPr>
          </a:p>
          <a:p>
            <a:pPr indent="0" lvl="0" marL="0" rtl="0" algn="just">
              <a:lnSpc>
                <a:spcPct val="100000"/>
              </a:lnSpc>
              <a:spcBef>
                <a:spcPts val="1200"/>
              </a:spcBef>
              <a:spcAft>
                <a:spcPts val="0"/>
              </a:spcAft>
              <a:buClr>
                <a:srgbClr val="75787B"/>
              </a:buClr>
              <a:buSzPts val="2200"/>
              <a:buFont typeface="Arial"/>
              <a:buNone/>
            </a:pPr>
            <a:r>
              <a:rPr lang="en" sz="2000">
                <a:solidFill>
                  <a:srgbClr val="000000"/>
                </a:solidFill>
              </a:rPr>
              <a:t>We hope they will </a:t>
            </a:r>
            <a:r>
              <a:rPr b="1" lang="en" sz="2000">
                <a:solidFill>
                  <a:schemeClr val="accent1"/>
                </a:solidFill>
              </a:rPr>
              <a:t>inspire you</a:t>
            </a:r>
            <a:r>
              <a:rPr lang="en" sz="2000">
                <a:solidFill>
                  <a:srgbClr val="000000"/>
                </a:solidFill>
              </a:rPr>
              <a:t> to create something similar today!</a:t>
            </a:r>
            <a:endParaRPr sz="2000">
              <a:solidFill>
                <a:srgbClr val="000000"/>
              </a:solidFill>
            </a:endParaRPr>
          </a:p>
        </p:txBody>
      </p:sp>
      <p:sp>
        <p:nvSpPr>
          <p:cNvPr id="356" name="Google Shape;356;g47648fd44f_0_211"/>
          <p:cNvSpPr txBox="1"/>
          <p:nvPr>
            <p:ph type="title"/>
          </p:nvPr>
        </p:nvSpPr>
        <p:spPr>
          <a:xfrm>
            <a:off x="521369" y="332769"/>
            <a:ext cx="7740000" cy="59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a:buNone/>
            </a:pPr>
            <a:r>
              <a:rPr lang="en"/>
              <a:t>AI for Good champions</a:t>
            </a:r>
            <a:endParaRPr/>
          </a:p>
        </p:txBody>
      </p:sp>
      <p:sp>
        <p:nvSpPr>
          <p:cNvPr id="357" name="Google Shape;357;g47648fd44f_0_211"/>
          <p:cNvSpPr txBox="1"/>
          <p:nvPr>
            <p:ph idx="10" type="dt"/>
          </p:nvPr>
        </p:nvSpPr>
        <p:spPr>
          <a:xfrm>
            <a:off x="526703" y="6356350"/>
            <a:ext cx="27417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E8A86"/>
              </a:buClr>
              <a:buSzPts val="1200"/>
              <a:buFont typeface="Arial"/>
              <a:buNone/>
            </a:pPr>
            <a:r>
              <a:rPr lang="en"/>
              <a:t>7/3/19</a:t>
            </a:r>
            <a:endParaRPr/>
          </a:p>
        </p:txBody>
      </p:sp>
      <p:sp>
        <p:nvSpPr>
          <p:cNvPr id="358" name="Google Shape;358;g47648fd44f_0_211"/>
          <p:cNvSpPr txBox="1"/>
          <p:nvPr>
            <p:ph idx="12" type="sldNum"/>
          </p:nvPr>
        </p:nvSpPr>
        <p:spPr>
          <a:xfrm>
            <a:off x="8880316" y="6356350"/>
            <a:ext cx="2741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E8A86"/>
              </a:buClr>
              <a:buSzPts val="1200"/>
              <a:buFont typeface="Arial"/>
              <a:buNone/>
            </a:pPr>
            <a:fld id="{00000000-1234-1234-1234-123412341234}" type="slidenum">
              <a:rPr lang="en"/>
              <a:t>‹#›</a:t>
            </a:fld>
            <a:endParaRPr/>
          </a:p>
        </p:txBody>
      </p:sp>
      <p:pic>
        <p:nvPicPr>
          <p:cNvPr id="359" name="Google Shape;359;g47648fd44f_0_211"/>
          <p:cNvPicPr preferRelativeResize="0"/>
          <p:nvPr/>
        </p:nvPicPr>
        <p:blipFill rotWithShape="1">
          <a:blip r:embed="rId4">
            <a:alphaModFix/>
          </a:blip>
          <a:srcRect b="0" l="0" r="0" t="0"/>
          <a:stretch/>
        </p:blipFill>
        <p:spPr>
          <a:xfrm>
            <a:off x="7320175" y="188500"/>
            <a:ext cx="1180000" cy="780650"/>
          </a:xfrm>
          <a:prstGeom prst="rect">
            <a:avLst/>
          </a:prstGeom>
          <a:noFill/>
          <a:ln>
            <a:noFill/>
          </a:ln>
        </p:spPr>
      </p:pic>
      <p:pic>
        <p:nvPicPr>
          <p:cNvPr descr="Sage Foundation has collaborated with AI for Good, a social enterprise and a community of 100s of AI and data science champions to bring the best and the latest in AI to young people around the world. &#10;&#10;In this clip, Tracey Gyateng, Joseph Cook and Maxine Mackintosh explain why AI is so exciting… &#10;&#10;Sage inspires young people to influence AI, taking FutureMakers on tour &#10;&#10;Innovative workshops help young people develop their own solutions, across the US, South Africa, France, Spain and the UK&#10;&#10;Sage’s pioneering workshops will go global, inspiring young people to influence the future of Artificial Intelligence (AI), by working in jobs that don’t exist yet.  &#10; &#10;AI technologist and humanitarian, Kriti Sharma has designed the curriculum for young people with little or no coding experience. It will be delivered in the US, South Africa, France, Spain and UK.  &#10; &#10;For more information about how young people can sign up to the workshops, please click here https://joinfuturemakers.com/. And to take a look at our short film for young people here https://youtu.be/LEOxdH91_pA &#10; &#10;Automation in Industry 4.0 or the fourth industrial revolution will require many young people, now aged 13 to 17, to do jobs that don’t exist right now. Sage Foundation has created a curriculum that introduces them to the many opportunities they might consider for themselves." id="360" name="Google Shape;360;g47648fd44f_0_211" title="FutureMakers and Tracey Gyateng, Joseph Cook, and Maxine Mackintosh">
            <a:hlinkClick r:id="rId5"/>
          </p:cNvPr>
          <p:cNvPicPr preferRelativeResize="0"/>
          <p:nvPr/>
        </p:nvPicPr>
        <p:blipFill>
          <a:blip r:embed="rId6">
            <a:alphaModFix/>
          </a:blip>
          <a:stretch>
            <a:fillRect/>
          </a:stretch>
        </p:blipFill>
        <p:spPr>
          <a:xfrm>
            <a:off x="521375" y="1509800"/>
            <a:ext cx="6189133" cy="4641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3"/>
          <p:cNvSpPr txBox="1"/>
          <p:nvPr>
            <p:ph idx="1" type="body"/>
          </p:nvPr>
        </p:nvSpPr>
        <p:spPr>
          <a:xfrm>
            <a:off x="526700" y="1311975"/>
            <a:ext cx="11095200" cy="5044200"/>
          </a:xfrm>
          <a:prstGeom prst="rect">
            <a:avLst/>
          </a:prstGeom>
          <a:noFill/>
          <a:ln>
            <a:noFill/>
          </a:ln>
        </p:spPr>
        <p:txBody>
          <a:bodyPr anchorCtr="0" anchor="t" bIns="0" lIns="0" spcFirstLastPara="1" rIns="0" wrap="square" tIns="45700">
            <a:noAutofit/>
          </a:bodyPr>
          <a:lstStyle/>
          <a:p>
            <a:pPr indent="0" lvl="0" marL="0" rtl="0" algn="just">
              <a:lnSpc>
                <a:spcPct val="150000"/>
              </a:lnSpc>
              <a:spcBef>
                <a:spcPts val="0"/>
              </a:spcBef>
              <a:spcAft>
                <a:spcPts val="0"/>
              </a:spcAft>
              <a:buSzPts val="2200"/>
              <a:buNone/>
            </a:pPr>
            <a:r>
              <a:rPr lang="en" sz="2400">
                <a:solidFill>
                  <a:srgbClr val="000000"/>
                </a:solidFill>
              </a:rPr>
              <a:t>Earlier solutions by young people have included:</a:t>
            </a:r>
            <a:endParaRPr sz="2400">
              <a:solidFill>
                <a:srgbClr val="000000"/>
              </a:solidFill>
            </a:endParaRPr>
          </a:p>
          <a:p>
            <a:pPr indent="-355600" lvl="0" marL="457200" rtl="0" algn="just">
              <a:lnSpc>
                <a:spcPct val="150000"/>
              </a:lnSpc>
              <a:spcBef>
                <a:spcPts val="1000"/>
              </a:spcBef>
              <a:spcAft>
                <a:spcPts val="0"/>
              </a:spcAft>
              <a:buClr>
                <a:srgbClr val="000000"/>
              </a:buClr>
              <a:buSzPts val="2000"/>
              <a:buChar char="●"/>
            </a:pPr>
            <a:r>
              <a:rPr lang="en" sz="2000">
                <a:solidFill>
                  <a:srgbClr val="000000"/>
                </a:solidFill>
              </a:rPr>
              <a:t>A </a:t>
            </a:r>
            <a:r>
              <a:rPr b="1" lang="en" sz="2000">
                <a:solidFill>
                  <a:schemeClr val="accent1"/>
                </a:solidFill>
              </a:rPr>
              <a:t>mental health</a:t>
            </a:r>
            <a:r>
              <a:rPr lang="en" sz="2000">
                <a:solidFill>
                  <a:srgbClr val="000000"/>
                </a:solidFill>
              </a:rPr>
              <a:t> support tool for gamers </a:t>
            </a:r>
            <a:endParaRPr sz="2000">
              <a:solidFill>
                <a:srgbClr val="000000"/>
              </a:solidFill>
            </a:endParaRPr>
          </a:p>
          <a:p>
            <a:pPr indent="-355600" lvl="0" marL="457200" rtl="0" algn="just">
              <a:lnSpc>
                <a:spcPct val="150000"/>
              </a:lnSpc>
              <a:spcBef>
                <a:spcPts val="0"/>
              </a:spcBef>
              <a:spcAft>
                <a:spcPts val="0"/>
              </a:spcAft>
              <a:buClr>
                <a:srgbClr val="000000"/>
              </a:buClr>
              <a:buSzPts val="2000"/>
              <a:buChar char="●"/>
            </a:pPr>
            <a:r>
              <a:rPr b="1" lang="en" sz="2000">
                <a:solidFill>
                  <a:schemeClr val="accent1"/>
                </a:solidFill>
              </a:rPr>
              <a:t>Recycling</a:t>
            </a:r>
            <a:r>
              <a:rPr lang="en" sz="2000">
                <a:solidFill>
                  <a:srgbClr val="000000"/>
                </a:solidFill>
              </a:rPr>
              <a:t> competition using object recognition </a:t>
            </a:r>
            <a:endParaRPr sz="2000">
              <a:solidFill>
                <a:srgbClr val="000000"/>
              </a:solidFill>
            </a:endParaRPr>
          </a:p>
          <a:p>
            <a:pPr indent="-355600" lvl="0" marL="457200" rtl="0" algn="just">
              <a:lnSpc>
                <a:spcPct val="150000"/>
              </a:lnSpc>
              <a:spcBef>
                <a:spcPts val="0"/>
              </a:spcBef>
              <a:spcAft>
                <a:spcPts val="0"/>
              </a:spcAft>
              <a:buClr>
                <a:srgbClr val="000000"/>
              </a:buClr>
              <a:buSzPts val="2000"/>
              <a:buChar char="●"/>
            </a:pPr>
            <a:r>
              <a:rPr lang="en" sz="2000">
                <a:solidFill>
                  <a:srgbClr val="000000"/>
                </a:solidFill>
              </a:rPr>
              <a:t>A </a:t>
            </a:r>
            <a:r>
              <a:rPr b="1" lang="en" sz="2000">
                <a:solidFill>
                  <a:schemeClr val="accent1"/>
                </a:solidFill>
              </a:rPr>
              <a:t>marine biodiversity</a:t>
            </a:r>
            <a:r>
              <a:rPr lang="en" sz="2000">
                <a:solidFill>
                  <a:srgbClr val="000000"/>
                </a:solidFill>
              </a:rPr>
              <a:t> catalogue </a:t>
            </a:r>
            <a:endParaRPr sz="2000">
              <a:solidFill>
                <a:srgbClr val="000000"/>
              </a:solidFill>
            </a:endParaRPr>
          </a:p>
          <a:p>
            <a:pPr indent="-355600" lvl="0" marL="457200" rtl="0" algn="just">
              <a:lnSpc>
                <a:spcPct val="150000"/>
              </a:lnSpc>
              <a:spcBef>
                <a:spcPts val="0"/>
              </a:spcBef>
              <a:spcAft>
                <a:spcPts val="0"/>
              </a:spcAft>
              <a:buClr>
                <a:srgbClr val="000000"/>
              </a:buClr>
              <a:buSzPts val="2000"/>
              <a:buChar char="●"/>
            </a:pPr>
            <a:r>
              <a:rPr lang="en" sz="2000">
                <a:solidFill>
                  <a:srgbClr val="000000"/>
                </a:solidFill>
              </a:rPr>
              <a:t>A companion for the </a:t>
            </a:r>
            <a:r>
              <a:rPr b="1" lang="en" sz="2000">
                <a:solidFill>
                  <a:schemeClr val="accent1"/>
                </a:solidFill>
              </a:rPr>
              <a:t>elderly who live alone</a:t>
            </a:r>
            <a:r>
              <a:rPr lang="en" sz="2000">
                <a:solidFill>
                  <a:srgbClr val="000000"/>
                </a:solidFill>
              </a:rPr>
              <a:t> </a:t>
            </a:r>
            <a:endParaRPr sz="2000">
              <a:solidFill>
                <a:srgbClr val="000000"/>
              </a:solidFill>
            </a:endParaRPr>
          </a:p>
          <a:p>
            <a:pPr indent="-355600" lvl="0" marL="457200" rtl="0" algn="just">
              <a:lnSpc>
                <a:spcPct val="150000"/>
              </a:lnSpc>
              <a:spcBef>
                <a:spcPts val="0"/>
              </a:spcBef>
              <a:spcAft>
                <a:spcPts val="0"/>
              </a:spcAft>
              <a:buClr>
                <a:srgbClr val="000000"/>
              </a:buClr>
              <a:buSzPts val="2000"/>
              <a:buChar char="●"/>
            </a:pPr>
            <a:r>
              <a:rPr lang="en" sz="2000">
                <a:solidFill>
                  <a:srgbClr val="000000"/>
                </a:solidFill>
              </a:rPr>
              <a:t>A personalised tutor for children who do not have access to</a:t>
            </a:r>
            <a:r>
              <a:rPr b="1" lang="en" sz="2000">
                <a:solidFill>
                  <a:schemeClr val="accent1"/>
                </a:solidFill>
              </a:rPr>
              <a:t> quality education</a:t>
            </a:r>
            <a:r>
              <a:rPr lang="en" sz="2000">
                <a:solidFill>
                  <a:srgbClr val="000000"/>
                </a:solidFill>
              </a:rPr>
              <a:t> </a:t>
            </a:r>
            <a:endParaRPr sz="2000">
              <a:solidFill>
                <a:srgbClr val="000000"/>
              </a:solidFill>
            </a:endParaRPr>
          </a:p>
          <a:p>
            <a:pPr indent="-355600" lvl="0" marL="457200" rtl="0" algn="just">
              <a:lnSpc>
                <a:spcPct val="150000"/>
              </a:lnSpc>
              <a:spcBef>
                <a:spcPts val="0"/>
              </a:spcBef>
              <a:spcAft>
                <a:spcPts val="0"/>
              </a:spcAft>
              <a:buClr>
                <a:srgbClr val="000000"/>
              </a:buClr>
              <a:buSzPts val="2000"/>
              <a:buChar char="●"/>
            </a:pPr>
            <a:r>
              <a:rPr b="1" lang="en" sz="2000">
                <a:solidFill>
                  <a:schemeClr val="accent1"/>
                </a:solidFill>
              </a:rPr>
              <a:t>Climate change</a:t>
            </a:r>
            <a:r>
              <a:rPr lang="en" sz="2000">
                <a:solidFill>
                  <a:srgbClr val="000000"/>
                </a:solidFill>
              </a:rPr>
              <a:t> impact modelling</a:t>
            </a:r>
            <a:endParaRPr sz="2000">
              <a:solidFill>
                <a:srgbClr val="000000"/>
              </a:solidFill>
            </a:endParaRPr>
          </a:p>
          <a:p>
            <a:pPr indent="-355600" lvl="0" marL="457200" rtl="0" algn="just">
              <a:lnSpc>
                <a:spcPct val="150000"/>
              </a:lnSpc>
              <a:spcBef>
                <a:spcPts val="0"/>
              </a:spcBef>
              <a:spcAft>
                <a:spcPts val="0"/>
              </a:spcAft>
              <a:buClr>
                <a:srgbClr val="000000"/>
              </a:buClr>
              <a:buSzPts val="2000"/>
              <a:buChar char="●"/>
            </a:pPr>
            <a:r>
              <a:rPr lang="en" sz="2000">
                <a:solidFill>
                  <a:srgbClr val="000000"/>
                </a:solidFill>
              </a:rPr>
              <a:t>Personalised recommendations to reduce your </a:t>
            </a:r>
            <a:r>
              <a:rPr b="1" lang="en" sz="2000">
                <a:solidFill>
                  <a:srgbClr val="00FF00"/>
                </a:solidFill>
              </a:rPr>
              <a:t>carbon footprint</a:t>
            </a:r>
            <a:r>
              <a:rPr lang="en" sz="2000">
                <a:solidFill>
                  <a:srgbClr val="000000"/>
                </a:solidFill>
              </a:rPr>
              <a:t> </a:t>
            </a:r>
            <a:endParaRPr sz="2000">
              <a:solidFill>
                <a:srgbClr val="000000"/>
              </a:solidFill>
            </a:endParaRPr>
          </a:p>
          <a:p>
            <a:pPr indent="-355600" lvl="0" marL="457200" rtl="0" algn="just">
              <a:lnSpc>
                <a:spcPct val="150000"/>
              </a:lnSpc>
              <a:spcBef>
                <a:spcPts val="0"/>
              </a:spcBef>
              <a:spcAft>
                <a:spcPts val="0"/>
              </a:spcAft>
              <a:buClr>
                <a:srgbClr val="000000"/>
              </a:buClr>
              <a:buSzPts val="2000"/>
              <a:buChar char="●"/>
            </a:pPr>
            <a:r>
              <a:rPr lang="en" sz="2000">
                <a:solidFill>
                  <a:srgbClr val="000000"/>
                </a:solidFill>
              </a:rPr>
              <a:t>Algorithmic solutions to reduce </a:t>
            </a:r>
            <a:r>
              <a:rPr b="1" lang="en" sz="2000">
                <a:solidFill>
                  <a:schemeClr val="accent1"/>
                </a:solidFill>
              </a:rPr>
              <a:t>hunger</a:t>
            </a:r>
            <a:r>
              <a:rPr lang="en" sz="2000">
                <a:solidFill>
                  <a:srgbClr val="000000"/>
                </a:solidFill>
              </a:rPr>
              <a:t> by eliminating </a:t>
            </a:r>
            <a:r>
              <a:rPr b="1" lang="en" sz="2000">
                <a:solidFill>
                  <a:schemeClr val="accent1"/>
                </a:solidFill>
              </a:rPr>
              <a:t>food waste</a:t>
            </a:r>
            <a:r>
              <a:rPr lang="en" sz="2000">
                <a:solidFill>
                  <a:srgbClr val="000000"/>
                </a:solidFill>
              </a:rPr>
              <a:t> </a:t>
            </a:r>
            <a:endParaRPr sz="2000">
              <a:solidFill>
                <a:srgbClr val="000000"/>
              </a:solidFill>
            </a:endParaRPr>
          </a:p>
          <a:p>
            <a:pPr indent="-355600" lvl="0" marL="457200" rtl="0" algn="just">
              <a:lnSpc>
                <a:spcPct val="150000"/>
              </a:lnSpc>
              <a:spcBef>
                <a:spcPts val="0"/>
              </a:spcBef>
              <a:spcAft>
                <a:spcPts val="0"/>
              </a:spcAft>
              <a:buClr>
                <a:srgbClr val="000000"/>
              </a:buClr>
              <a:buSzPts val="2000"/>
              <a:buChar char="●"/>
            </a:pPr>
            <a:r>
              <a:rPr lang="en" sz="2000">
                <a:solidFill>
                  <a:srgbClr val="000000"/>
                </a:solidFill>
              </a:rPr>
              <a:t>An accessibility solution for the </a:t>
            </a:r>
            <a:r>
              <a:rPr b="1" lang="en" sz="2000">
                <a:solidFill>
                  <a:schemeClr val="accent1"/>
                </a:solidFill>
              </a:rPr>
              <a:t>visually impaired</a:t>
            </a:r>
            <a:r>
              <a:rPr lang="en" sz="2000">
                <a:solidFill>
                  <a:srgbClr val="000000"/>
                </a:solidFill>
              </a:rPr>
              <a:t> using video analysis and image recognition</a:t>
            </a:r>
            <a:endParaRPr b="1" sz="2000">
              <a:solidFill>
                <a:srgbClr val="00FF00"/>
              </a:solidFill>
            </a:endParaRPr>
          </a:p>
        </p:txBody>
      </p:sp>
      <p:sp>
        <p:nvSpPr>
          <p:cNvPr id="366" name="Google Shape;366;p3"/>
          <p:cNvSpPr txBox="1"/>
          <p:nvPr>
            <p:ph type="title"/>
          </p:nvPr>
        </p:nvSpPr>
        <p:spPr>
          <a:xfrm>
            <a:off x="521369" y="332769"/>
            <a:ext cx="7740000" cy="59619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a:buNone/>
            </a:pPr>
            <a:r>
              <a:rPr lang="en"/>
              <a:t>AI for Good examples  </a:t>
            </a:r>
            <a:endParaRPr/>
          </a:p>
        </p:txBody>
      </p:sp>
      <p:sp>
        <p:nvSpPr>
          <p:cNvPr id="367" name="Google Shape;367;p3"/>
          <p:cNvSpPr txBox="1"/>
          <p:nvPr>
            <p:ph idx="10" type="dt"/>
          </p:nvPr>
        </p:nvSpPr>
        <p:spPr>
          <a:xfrm>
            <a:off x="526703" y="6356350"/>
            <a:ext cx="2741613"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E8A86"/>
              </a:buClr>
              <a:buSzPts val="1200"/>
              <a:buFont typeface="Arial"/>
              <a:buNone/>
            </a:pPr>
            <a:r>
              <a:rPr lang="en"/>
              <a:t>7/3/19</a:t>
            </a:r>
            <a:endParaRPr/>
          </a:p>
        </p:txBody>
      </p:sp>
      <p:sp>
        <p:nvSpPr>
          <p:cNvPr id="368" name="Google Shape;368;p3"/>
          <p:cNvSpPr txBox="1"/>
          <p:nvPr>
            <p:ph idx="12" type="sldNum"/>
          </p:nvPr>
        </p:nvSpPr>
        <p:spPr>
          <a:xfrm>
            <a:off x="8880291" y="6356350"/>
            <a:ext cx="2741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E8A86"/>
              </a:buClr>
              <a:buSzPts val="1200"/>
              <a:buFont typeface="Arial"/>
              <a:buNone/>
            </a:pPr>
            <a:fld id="{00000000-1234-1234-1234-123412341234}" type="slidenum">
              <a:rPr lang="en"/>
              <a:t>‹#›</a:t>
            </a:fld>
            <a:endParaRPr/>
          </a:p>
        </p:txBody>
      </p:sp>
      <p:pic>
        <p:nvPicPr>
          <p:cNvPr id="369" name="Google Shape;369;p3"/>
          <p:cNvPicPr preferRelativeResize="0"/>
          <p:nvPr/>
        </p:nvPicPr>
        <p:blipFill rotWithShape="1">
          <a:blip r:embed="rId3">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g47648fd44f_0_250"/>
          <p:cNvSpPr txBox="1"/>
          <p:nvPr>
            <p:ph type="title"/>
          </p:nvPr>
        </p:nvSpPr>
        <p:spPr>
          <a:xfrm>
            <a:off x="1990863" y="3130950"/>
            <a:ext cx="8207100" cy="5961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2"/>
              </a:buClr>
              <a:buSzPts val="3200"/>
              <a:buFont typeface="Arial"/>
              <a:buNone/>
            </a:pPr>
            <a:r>
              <a:rPr lang="en" sz="3600"/>
              <a:t>Design Workshop:</a:t>
            </a:r>
            <a:endParaRPr sz="3600"/>
          </a:p>
          <a:p>
            <a:pPr indent="0" lvl="0" marL="0" rtl="0" algn="ctr">
              <a:lnSpc>
                <a:spcPct val="100000"/>
              </a:lnSpc>
              <a:spcBef>
                <a:spcPts val="1000"/>
              </a:spcBef>
              <a:spcAft>
                <a:spcPts val="0"/>
              </a:spcAft>
              <a:buClr>
                <a:schemeClr val="dk2"/>
              </a:buClr>
              <a:buSzPts val="3200"/>
              <a:buFont typeface="Arial"/>
              <a:buNone/>
            </a:pPr>
            <a:r>
              <a:rPr lang="en" sz="3600">
                <a:solidFill>
                  <a:srgbClr val="FFFFFF"/>
                </a:solidFill>
              </a:rPr>
              <a:t>Your AI for Good solution</a:t>
            </a:r>
            <a:endParaRPr sz="3600">
              <a:solidFill>
                <a:srgbClr val="FFFFFF"/>
              </a:solidFill>
            </a:endParaRPr>
          </a:p>
          <a:p>
            <a:pPr indent="0" lvl="0" marL="0" rtl="0" algn="l">
              <a:lnSpc>
                <a:spcPct val="100000"/>
              </a:lnSpc>
              <a:spcBef>
                <a:spcPts val="1000"/>
              </a:spcBef>
              <a:spcAft>
                <a:spcPts val="0"/>
              </a:spcAft>
              <a:buClr>
                <a:schemeClr val="dk2"/>
              </a:buClr>
              <a:buSzPts val="3200"/>
              <a:buFont typeface="Arial"/>
              <a:buNone/>
            </a:pPr>
            <a:r>
              <a:t/>
            </a:r>
            <a:endParaRPr sz="3600">
              <a:solidFill>
                <a:srgbClr val="FFFFFF"/>
              </a:solidFill>
            </a:endParaRPr>
          </a:p>
        </p:txBody>
      </p:sp>
      <p:pic>
        <p:nvPicPr>
          <p:cNvPr id="375" name="Google Shape;375;g47648fd44f_0_250"/>
          <p:cNvPicPr preferRelativeResize="0"/>
          <p:nvPr/>
        </p:nvPicPr>
        <p:blipFill rotWithShape="1">
          <a:blip r:embed="rId3">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g47648fd44f_0_241"/>
          <p:cNvSpPr txBox="1"/>
          <p:nvPr>
            <p:ph type="title"/>
          </p:nvPr>
        </p:nvSpPr>
        <p:spPr>
          <a:xfrm>
            <a:off x="521369" y="332769"/>
            <a:ext cx="7740000" cy="59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a:buNone/>
            </a:pPr>
            <a:r>
              <a:rPr lang="en"/>
              <a:t>Storytelling: questions</a:t>
            </a:r>
            <a:endParaRPr/>
          </a:p>
        </p:txBody>
      </p:sp>
      <p:sp>
        <p:nvSpPr>
          <p:cNvPr id="381" name="Google Shape;381;g47648fd44f_0_241"/>
          <p:cNvSpPr txBox="1"/>
          <p:nvPr>
            <p:ph idx="10" type="dt"/>
          </p:nvPr>
        </p:nvSpPr>
        <p:spPr>
          <a:xfrm>
            <a:off x="526703" y="6356350"/>
            <a:ext cx="27417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E8A86"/>
              </a:buClr>
              <a:buSzPts val="1200"/>
              <a:buFont typeface="Arial"/>
              <a:buNone/>
            </a:pPr>
            <a:r>
              <a:rPr lang="en"/>
              <a:t>7/3/19</a:t>
            </a:r>
            <a:endParaRPr/>
          </a:p>
        </p:txBody>
      </p:sp>
      <p:sp>
        <p:nvSpPr>
          <p:cNvPr id="382" name="Google Shape;382;g47648fd44f_0_241"/>
          <p:cNvSpPr txBox="1"/>
          <p:nvPr>
            <p:ph idx="12" type="sldNum"/>
          </p:nvPr>
        </p:nvSpPr>
        <p:spPr>
          <a:xfrm>
            <a:off x="8880291" y="6356350"/>
            <a:ext cx="2741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E8A86"/>
              </a:buClr>
              <a:buSzPts val="1200"/>
              <a:buFont typeface="Arial"/>
              <a:buNone/>
            </a:pPr>
            <a:fld id="{00000000-1234-1234-1234-123412341234}" type="slidenum">
              <a:rPr lang="en"/>
              <a:t>‹#›</a:t>
            </a:fld>
            <a:endParaRPr/>
          </a:p>
        </p:txBody>
      </p:sp>
      <p:pic>
        <p:nvPicPr>
          <p:cNvPr id="383" name="Google Shape;383;g47648fd44f_0_241"/>
          <p:cNvPicPr preferRelativeResize="0"/>
          <p:nvPr/>
        </p:nvPicPr>
        <p:blipFill rotWithShape="1">
          <a:blip r:embed="rId4">
            <a:alphaModFix/>
          </a:blip>
          <a:srcRect b="0" l="0" r="0" t="0"/>
          <a:stretch/>
        </p:blipFill>
        <p:spPr>
          <a:xfrm>
            <a:off x="7320175" y="188500"/>
            <a:ext cx="1180000" cy="780650"/>
          </a:xfrm>
          <a:prstGeom prst="rect">
            <a:avLst/>
          </a:prstGeom>
          <a:noFill/>
          <a:ln>
            <a:noFill/>
          </a:ln>
        </p:spPr>
      </p:pic>
      <p:sp>
        <p:nvSpPr>
          <p:cNvPr id="384" name="Google Shape;384;g47648fd44f_0_241"/>
          <p:cNvSpPr txBox="1"/>
          <p:nvPr>
            <p:ph idx="1" type="body"/>
          </p:nvPr>
        </p:nvSpPr>
        <p:spPr>
          <a:xfrm>
            <a:off x="526700" y="1311975"/>
            <a:ext cx="11095200" cy="5044200"/>
          </a:xfrm>
          <a:prstGeom prst="rect">
            <a:avLst/>
          </a:prstGeom>
          <a:noFill/>
          <a:ln>
            <a:noFill/>
          </a:ln>
        </p:spPr>
        <p:txBody>
          <a:bodyPr anchorCtr="0" anchor="t" bIns="0" lIns="0" spcFirstLastPara="1" rIns="0" wrap="square" tIns="45700">
            <a:noAutofit/>
          </a:bodyPr>
          <a:lstStyle/>
          <a:p>
            <a:pPr indent="-342900" lvl="0" marL="457200" rtl="0" algn="l">
              <a:lnSpc>
                <a:spcPct val="100000"/>
              </a:lnSpc>
              <a:spcBef>
                <a:spcPts val="0"/>
              </a:spcBef>
              <a:spcAft>
                <a:spcPts val="0"/>
              </a:spcAft>
              <a:buClr>
                <a:srgbClr val="141414"/>
              </a:buClr>
              <a:buSzPts val="1800"/>
              <a:buChar char="●"/>
            </a:pPr>
            <a:r>
              <a:rPr b="1" lang="en" sz="1800">
                <a:solidFill>
                  <a:srgbClr val="141414"/>
                </a:solidFill>
              </a:rPr>
              <a:t>Problem: </a:t>
            </a:r>
            <a:r>
              <a:rPr lang="en" sz="1800">
                <a:solidFill>
                  <a:srgbClr val="141414"/>
                </a:solidFill>
              </a:rPr>
              <a:t>What</a:t>
            </a:r>
            <a:r>
              <a:rPr b="1" lang="en" sz="1800">
                <a:solidFill>
                  <a:srgbClr val="141414"/>
                </a:solidFill>
              </a:rPr>
              <a:t> </a:t>
            </a:r>
            <a:r>
              <a:rPr lang="en" sz="1800">
                <a:solidFill>
                  <a:srgbClr val="141414"/>
                </a:solidFill>
              </a:rPr>
              <a:t>problem are you trying to solve?</a:t>
            </a:r>
            <a:endParaRPr sz="1800">
              <a:solidFill>
                <a:srgbClr val="141414"/>
              </a:solidFill>
            </a:endParaRPr>
          </a:p>
          <a:p>
            <a:pPr indent="-342900" lvl="0" marL="457200" rtl="0" algn="l">
              <a:lnSpc>
                <a:spcPct val="100000"/>
              </a:lnSpc>
              <a:spcBef>
                <a:spcPts val="600"/>
              </a:spcBef>
              <a:spcAft>
                <a:spcPts val="0"/>
              </a:spcAft>
              <a:buClr>
                <a:srgbClr val="141414"/>
              </a:buClr>
              <a:buSzPts val="1800"/>
              <a:buChar char="●"/>
            </a:pPr>
            <a:r>
              <a:rPr b="1" lang="en" sz="1800">
                <a:solidFill>
                  <a:srgbClr val="141414"/>
                </a:solidFill>
              </a:rPr>
              <a:t>Argument: </a:t>
            </a:r>
            <a:r>
              <a:rPr lang="en" sz="1800">
                <a:solidFill>
                  <a:srgbClr val="141414"/>
                </a:solidFill>
              </a:rPr>
              <a:t>So what? Why do you think it matters? </a:t>
            </a:r>
            <a:endParaRPr sz="1800">
              <a:solidFill>
                <a:srgbClr val="141414"/>
              </a:solidFill>
            </a:endParaRPr>
          </a:p>
          <a:p>
            <a:pPr indent="-342900" lvl="0" marL="457200" rtl="0" algn="l">
              <a:lnSpc>
                <a:spcPct val="100000"/>
              </a:lnSpc>
              <a:spcBef>
                <a:spcPts val="600"/>
              </a:spcBef>
              <a:spcAft>
                <a:spcPts val="0"/>
              </a:spcAft>
              <a:buClr>
                <a:srgbClr val="141414"/>
              </a:buClr>
              <a:buSzPts val="1800"/>
              <a:buChar char="●"/>
            </a:pPr>
            <a:r>
              <a:rPr b="1" lang="en" sz="1800">
                <a:solidFill>
                  <a:srgbClr val="141414"/>
                </a:solidFill>
              </a:rPr>
              <a:t>User persona: </a:t>
            </a:r>
            <a:r>
              <a:rPr lang="en" sz="1800">
                <a:solidFill>
                  <a:srgbClr val="141414"/>
                </a:solidFill>
              </a:rPr>
              <a:t>Who</a:t>
            </a:r>
            <a:r>
              <a:rPr b="1" lang="en" sz="1800">
                <a:solidFill>
                  <a:srgbClr val="141414"/>
                </a:solidFill>
              </a:rPr>
              <a:t> </a:t>
            </a:r>
            <a:r>
              <a:rPr lang="en" sz="1800">
                <a:solidFill>
                  <a:srgbClr val="141414"/>
                </a:solidFill>
              </a:rPr>
              <a:t>are the people that suffer from this problem the most? What is a day of their life look like now? </a:t>
            </a:r>
            <a:endParaRPr sz="1800">
              <a:solidFill>
                <a:srgbClr val="141414"/>
              </a:solidFill>
            </a:endParaRPr>
          </a:p>
          <a:p>
            <a:pPr indent="-342900" lvl="0" marL="457200" rtl="0" algn="l">
              <a:lnSpc>
                <a:spcPct val="100000"/>
              </a:lnSpc>
              <a:spcBef>
                <a:spcPts val="600"/>
              </a:spcBef>
              <a:spcAft>
                <a:spcPts val="0"/>
              </a:spcAft>
              <a:buClr>
                <a:srgbClr val="141414"/>
              </a:buClr>
              <a:buSzPts val="1800"/>
              <a:buChar char="●"/>
            </a:pPr>
            <a:r>
              <a:rPr b="1" lang="en" sz="1800">
                <a:solidFill>
                  <a:srgbClr val="141414"/>
                </a:solidFill>
              </a:rPr>
              <a:t>Impact: </a:t>
            </a:r>
            <a:r>
              <a:rPr lang="en" sz="1800">
                <a:solidFill>
                  <a:srgbClr val="141414"/>
                </a:solidFill>
              </a:rPr>
              <a:t>How big is the impact? How would it change these people’s lives? </a:t>
            </a:r>
            <a:endParaRPr sz="1800">
              <a:solidFill>
                <a:srgbClr val="141414"/>
              </a:solidFill>
            </a:endParaRPr>
          </a:p>
          <a:p>
            <a:pPr indent="-342900" lvl="0" marL="457200" rtl="0" algn="l">
              <a:lnSpc>
                <a:spcPct val="100000"/>
              </a:lnSpc>
              <a:spcBef>
                <a:spcPts val="600"/>
              </a:spcBef>
              <a:spcAft>
                <a:spcPts val="0"/>
              </a:spcAft>
              <a:buClr>
                <a:srgbClr val="141414"/>
              </a:buClr>
              <a:buSzPts val="1800"/>
              <a:buChar char="●"/>
            </a:pPr>
            <a:r>
              <a:rPr b="1" lang="en" sz="1800">
                <a:solidFill>
                  <a:srgbClr val="141414"/>
                </a:solidFill>
              </a:rPr>
              <a:t>SDG’s: </a:t>
            </a:r>
            <a:r>
              <a:rPr lang="en" sz="1800">
                <a:solidFill>
                  <a:srgbClr val="141414"/>
                </a:solidFill>
              </a:rPr>
              <a:t>Is this problem part of the UN Sustainable Development Goals? </a:t>
            </a:r>
            <a:endParaRPr sz="1800">
              <a:solidFill>
                <a:srgbClr val="141414"/>
              </a:solidFill>
            </a:endParaRPr>
          </a:p>
          <a:p>
            <a:pPr indent="-342900" lvl="0" marL="457200" rtl="0" algn="l">
              <a:lnSpc>
                <a:spcPct val="100000"/>
              </a:lnSpc>
              <a:spcBef>
                <a:spcPts val="600"/>
              </a:spcBef>
              <a:spcAft>
                <a:spcPts val="0"/>
              </a:spcAft>
              <a:buClr>
                <a:srgbClr val="141414"/>
              </a:buClr>
              <a:buSzPts val="1800"/>
              <a:buChar char="●"/>
            </a:pPr>
            <a:r>
              <a:rPr b="1" lang="en" sz="1800">
                <a:solidFill>
                  <a:srgbClr val="141414"/>
                </a:solidFill>
              </a:rPr>
              <a:t>Alternatives: </a:t>
            </a:r>
            <a:r>
              <a:rPr lang="en" sz="1800">
                <a:solidFill>
                  <a:srgbClr val="141414"/>
                </a:solidFill>
              </a:rPr>
              <a:t>What are the current solutions and why are they not effective enough?</a:t>
            </a:r>
            <a:endParaRPr sz="1800">
              <a:solidFill>
                <a:srgbClr val="141414"/>
              </a:solidFill>
            </a:endParaRPr>
          </a:p>
          <a:p>
            <a:pPr indent="-342900" lvl="0" marL="457200" rtl="0" algn="l">
              <a:lnSpc>
                <a:spcPct val="100000"/>
              </a:lnSpc>
              <a:spcBef>
                <a:spcPts val="600"/>
              </a:spcBef>
              <a:spcAft>
                <a:spcPts val="0"/>
              </a:spcAft>
              <a:buClr>
                <a:srgbClr val="141414"/>
              </a:buClr>
              <a:buSzPts val="1800"/>
              <a:buChar char="●"/>
            </a:pPr>
            <a:r>
              <a:rPr b="1" lang="en" sz="1800">
                <a:solidFill>
                  <a:srgbClr val="141414"/>
                </a:solidFill>
              </a:rPr>
              <a:t>Your idea: </a:t>
            </a:r>
            <a:r>
              <a:rPr lang="en" sz="1800">
                <a:solidFill>
                  <a:srgbClr val="141414"/>
                </a:solidFill>
              </a:rPr>
              <a:t>What is your solution and </a:t>
            </a:r>
            <a:r>
              <a:rPr b="1" lang="en" sz="1800">
                <a:solidFill>
                  <a:srgbClr val="141414"/>
                </a:solidFill>
              </a:rPr>
              <a:t>how</a:t>
            </a:r>
            <a:r>
              <a:rPr lang="en" sz="1800">
                <a:solidFill>
                  <a:srgbClr val="141414"/>
                </a:solidFill>
              </a:rPr>
              <a:t> does it solve the problem? How is it different from existing solutions? </a:t>
            </a:r>
            <a:endParaRPr sz="1800">
              <a:solidFill>
                <a:srgbClr val="141414"/>
              </a:solidFill>
            </a:endParaRPr>
          </a:p>
          <a:p>
            <a:pPr indent="-342900" lvl="0" marL="457200" rtl="0" algn="l">
              <a:lnSpc>
                <a:spcPct val="100000"/>
              </a:lnSpc>
              <a:spcBef>
                <a:spcPts val="600"/>
              </a:spcBef>
              <a:spcAft>
                <a:spcPts val="0"/>
              </a:spcAft>
              <a:buClr>
                <a:srgbClr val="141414"/>
              </a:buClr>
              <a:buSzPts val="1800"/>
              <a:buChar char="●"/>
            </a:pPr>
            <a:r>
              <a:rPr b="1" lang="en" sz="1800">
                <a:solidFill>
                  <a:srgbClr val="141414"/>
                </a:solidFill>
              </a:rPr>
              <a:t>Human-centred design: </a:t>
            </a:r>
            <a:r>
              <a:rPr lang="en" sz="1800">
                <a:solidFill>
                  <a:srgbClr val="141414"/>
                </a:solidFill>
              </a:rPr>
              <a:t>What do people actually need? What is financially viable for them? What is technically and logistically feasible? </a:t>
            </a:r>
            <a:endParaRPr sz="1800">
              <a:solidFill>
                <a:srgbClr val="141414"/>
              </a:solidFill>
            </a:endParaRPr>
          </a:p>
          <a:p>
            <a:pPr indent="-342900" lvl="0" marL="457200" rtl="0" algn="l">
              <a:lnSpc>
                <a:spcPct val="100000"/>
              </a:lnSpc>
              <a:spcBef>
                <a:spcPts val="600"/>
              </a:spcBef>
              <a:spcAft>
                <a:spcPts val="0"/>
              </a:spcAft>
              <a:buClr>
                <a:srgbClr val="141414"/>
              </a:buClr>
              <a:buSzPts val="1800"/>
              <a:buChar char="●"/>
            </a:pPr>
            <a:r>
              <a:rPr b="1" lang="en" sz="1800">
                <a:solidFill>
                  <a:srgbClr val="141414"/>
                </a:solidFill>
              </a:rPr>
              <a:t>Ethics: </a:t>
            </a:r>
            <a:r>
              <a:rPr lang="en" sz="1800">
                <a:solidFill>
                  <a:srgbClr val="141414"/>
                </a:solidFill>
              </a:rPr>
              <a:t>What ethical risks have you identified and how did you address them?</a:t>
            </a:r>
            <a:endParaRPr sz="1800">
              <a:solidFill>
                <a:srgbClr val="141414"/>
              </a:solidFill>
            </a:endParaRPr>
          </a:p>
          <a:p>
            <a:pPr indent="-342900" lvl="0" marL="457200" rtl="0" algn="l">
              <a:lnSpc>
                <a:spcPct val="100000"/>
              </a:lnSpc>
              <a:spcBef>
                <a:spcPts val="600"/>
              </a:spcBef>
              <a:spcAft>
                <a:spcPts val="0"/>
              </a:spcAft>
              <a:buClr>
                <a:srgbClr val="141414"/>
              </a:buClr>
              <a:buSzPts val="1800"/>
              <a:buChar char="●"/>
            </a:pPr>
            <a:r>
              <a:rPr b="1" lang="en" sz="1800">
                <a:solidFill>
                  <a:srgbClr val="141414"/>
                </a:solidFill>
              </a:rPr>
              <a:t>Sustainability: </a:t>
            </a:r>
            <a:r>
              <a:rPr lang="en" sz="1800">
                <a:solidFill>
                  <a:srgbClr val="141414"/>
                </a:solidFill>
              </a:rPr>
              <a:t>What is the long-term ambition for your tech? Is it compatible with standard approaches? Can it be scaled across different spheres / countries? </a:t>
            </a:r>
            <a:endParaRPr sz="1800">
              <a:solidFill>
                <a:srgbClr val="141414"/>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g47648fd44f_0_235"/>
          <p:cNvSpPr txBox="1"/>
          <p:nvPr>
            <p:ph type="title"/>
          </p:nvPr>
        </p:nvSpPr>
        <p:spPr>
          <a:xfrm>
            <a:off x="1990863" y="3130950"/>
            <a:ext cx="8207100" cy="5961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2"/>
              </a:buClr>
              <a:buSzPts val="3200"/>
              <a:buFont typeface="Arial"/>
              <a:buNone/>
            </a:pPr>
            <a:r>
              <a:rPr lang="en" sz="3600"/>
              <a:t>Presentation Skills:</a:t>
            </a:r>
            <a:endParaRPr sz="3600"/>
          </a:p>
          <a:p>
            <a:pPr indent="0" lvl="0" marL="0" rtl="0" algn="ctr">
              <a:lnSpc>
                <a:spcPct val="100000"/>
              </a:lnSpc>
              <a:spcBef>
                <a:spcPts val="1000"/>
              </a:spcBef>
              <a:spcAft>
                <a:spcPts val="0"/>
              </a:spcAft>
              <a:buClr>
                <a:schemeClr val="dk2"/>
              </a:buClr>
              <a:buSzPts val="3200"/>
              <a:buFont typeface="Arial"/>
              <a:buNone/>
            </a:pPr>
            <a:r>
              <a:rPr lang="en" sz="3600">
                <a:solidFill>
                  <a:schemeClr val="lt1"/>
                </a:solidFill>
              </a:rPr>
              <a:t>Storytelling</a:t>
            </a:r>
            <a:endParaRPr sz="3600">
              <a:solidFill>
                <a:schemeClr val="lt1"/>
              </a:solidFill>
            </a:endParaRPr>
          </a:p>
          <a:p>
            <a:pPr indent="0" lvl="0" marL="0" rtl="0" algn="l">
              <a:lnSpc>
                <a:spcPct val="100000"/>
              </a:lnSpc>
              <a:spcBef>
                <a:spcPts val="1000"/>
              </a:spcBef>
              <a:spcAft>
                <a:spcPts val="0"/>
              </a:spcAft>
              <a:buClr>
                <a:schemeClr val="dk2"/>
              </a:buClr>
              <a:buSzPts val="3200"/>
              <a:buFont typeface="Arial"/>
              <a:buNone/>
            </a:pPr>
            <a:r>
              <a:t/>
            </a:r>
            <a:endParaRPr sz="3600">
              <a:solidFill>
                <a:srgbClr val="FFFFFF"/>
              </a:solidFill>
            </a:endParaRPr>
          </a:p>
        </p:txBody>
      </p:sp>
      <p:pic>
        <p:nvPicPr>
          <p:cNvPr id="390" name="Google Shape;390;g47648fd44f_0_235"/>
          <p:cNvPicPr preferRelativeResize="0"/>
          <p:nvPr/>
        </p:nvPicPr>
        <p:blipFill rotWithShape="1">
          <a:blip r:embed="rId3">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g47648fd44f_0_256"/>
          <p:cNvSpPr txBox="1"/>
          <p:nvPr>
            <p:ph type="title"/>
          </p:nvPr>
        </p:nvSpPr>
        <p:spPr>
          <a:xfrm>
            <a:off x="1990863" y="3130950"/>
            <a:ext cx="8207100" cy="5961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2"/>
              </a:buClr>
              <a:buSzPts val="3200"/>
              <a:buFont typeface="Arial"/>
              <a:buNone/>
            </a:pPr>
            <a:r>
              <a:rPr lang="en" sz="3600"/>
              <a:t>Presentations:</a:t>
            </a:r>
            <a:endParaRPr sz="3600"/>
          </a:p>
          <a:p>
            <a:pPr indent="0" lvl="0" marL="0" rtl="0" algn="ctr">
              <a:lnSpc>
                <a:spcPct val="100000"/>
              </a:lnSpc>
              <a:spcBef>
                <a:spcPts val="1000"/>
              </a:spcBef>
              <a:spcAft>
                <a:spcPts val="0"/>
              </a:spcAft>
              <a:buClr>
                <a:schemeClr val="dk2"/>
              </a:buClr>
              <a:buSzPts val="3200"/>
              <a:buFont typeface="Arial"/>
              <a:buNone/>
            </a:pPr>
            <a:r>
              <a:rPr lang="en" sz="3600">
                <a:solidFill>
                  <a:srgbClr val="FFFFFF"/>
                </a:solidFill>
              </a:rPr>
              <a:t>Showcase your idea!</a:t>
            </a:r>
            <a:endParaRPr sz="3600">
              <a:solidFill>
                <a:srgbClr val="FFFFFF"/>
              </a:solidFill>
            </a:endParaRPr>
          </a:p>
          <a:p>
            <a:pPr indent="0" lvl="0" marL="0" rtl="0" algn="l">
              <a:lnSpc>
                <a:spcPct val="100000"/>
              </a:lnSpc>
              <a:spcBef>
                <a:spcPts val="1000"/>
              </a:spcBef>
              <a:spcAft>
                <a:spcPts val="0"/>
              </a:spcAft>
              <a:buClr>
                <a:schemeClr val="dk2"/>
              </a:buClr>
              <a:buSzPts val="3200"/>
              <a:buFont typeface="Arial"/>
              <a:buNone/>
            </a:pPr>
            <a:r>
              <a:t/>
            </a:r>
            <a:endParaRPr sz="3600">
              <a:solidFill>
                <a:srgbClr val="FFFFFF"/>
              </a:solidFill>
            </a:endParaRPr>
          </a:p>
        </p:txBody>
      </p:sp>
      <p:pic>
        <p:nvPicPr>
          <p:cNvPr id="396" name="Google Shape;396;g47648fd44f_0_256"/>
          <p:cNvPicPr preferRelativeResize="0"/>
          <p:nvPr/>
        </p:nvPicPr>
        <p:blipFill rotWithShape="1">
          <a:blip r:embed="rId3">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21"/>
          <p:cNvSpPr txBox="1"/>
          <p:nvPr>
            <p:ph idx="4294967295" type="title"/>
          </p:nvPr>
        </p:nvSpPr>
        <p:spPr>
          <a:xfrm>
            <a:off x="1773619" y="3439678"/>
            <a:ext cx="8641584" cy="708236"/>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3200"/>
              <a:buFont typeface="Arial"/>
              <a:buNone/>
            </a:pPr>
            <a:r>
              <a:rPr lang="en">
                <a:solidFill>
                  <a:schemeClr val="lt1"/>
                </a:solidFill>
              </a:rPr>
              <a:t>Thank-you</a:t>
            </a:r>
            <a:endParaRPr/>
          </a:p>
        </p:txBody>
      </p:sp>
      <p:pic>
        <p:nvPicPr>
          <p:cNvPr id="402" name="Google Shape;402;p21"/>
          <p:cNvPicPr preferRelativeResize="0"/>
          <p:nvPr/>
        </p:nvPicPr>
        <p:blipFill rotWithShape="1">
          <a:blip r:embed="rId3">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g47648fd44f_0_261"/>
          <p:cNvSpPr txBox="1"/>
          <p:nvPr>
            <p:ph type="title"/>
          </p:nvPr>
        </p:nvSpPr>
        <p:spPr>
          <a:xfrm>
            <a:off x="1990863" y="3130950"/>
            <a:ext cx="8207100" cy="5961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2"/>
              </a:buClr>
              <a:buSzPts val="3200"/>
              <a:buFont typeface="Arial"/>
              <a:buNone/>
            </a:pPr>
            <a:r>
              <a:rPr lang="en" sz="3600"/>
              <a:t>Appendix:</a:t>
            </a:r>
            <a:endParaRPr sz="3600"/>
          </a:p>
          <a:p>
            <a:pPr indent="0" lvl="0" marL="0" rtl="0" algn="ctr">
              <a:lnSpc>
                <a:spcPct val="100000"/>
              </a:lnSpc>
              <a:spcBef>
                <a:spcPts val="1000"/>
              </a:spcBef>
              <a:spcAft>
                <a:spcPts val="0"/>
              </a:spcAft>
              <a:buClr>
                <a:schemeClr val="dk2"/>
              </a:buClr>
              <a:buSzPts val="3200"/>
              <a:buFont typeface="Arial"/>
              <a:buNone/>
            </a:pPr>
            <a:r>
              <a:rPr lang="en" sz="3600">
                <a:solidFill>
                  <a:srgbClr val="FFFFFF"/>
                </a:solidFill>
              </a:rPr>
              <a:t>For trainers only!</a:t>
            </a:r>
            <a:endParaRPr sz="3600">
              <a:solidFill>
                <a:srgbClr val="FFFFFF"/>
              </a:solidFill>
            </a:endParaRPr>
          </a:p>
          <a:p>
            <a:pPr indent="0" lvl="0" marL="0" rtl="0" algn="l">
              <a:lnSpc>
                <a:spcPct val="100000"/>
              </a:lnSpc>
              <a:spcBef>
                <a:spcPts val="1000"/>
              </a:spcBef>
              <a:spcAft>
                <a:spcPts val="0"/>
              </a:spcAft>
              <a:buClr>
                <a:schemeClr val="dk2"/>
              </a:buClr>
              <a:buSzPts val="3200"/>
              <a:buFont typeface="Arial"/>
              <a:buNone/>
            </a:pPr>
            <a:r>
              <a:t/>
            </a:r>
            <a:endParaRPr sz="3600">
              <a:solidFill>
                <a:srgbClr val="FFFFFF"/>
              </a:solidFill>
            </a:endParaRPr>
          </a:p>
        </p:txBody>
      </p:sp>
      <p:pic>
        <p:nvPicPr>
          <p:cNvPr id="408" name="Google Shape;408;g47648fd44f_0_261"/>
          <p:cNvPicPr preferRelativeResize="0"/>
          <p:nvPr/>
        </p:nvPicPr>
        <p:blipFill rotWithShape="1">
          <a:blip r:embed="rId3">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g608f1ec87a_0_1"/>
          <p:cNvSpPr txBox="1"/>
          <p:nvPr>
            <p:ph type="title"/>
          </p:nvPr>
        </p:nvSpPr>
        <p:spPr>
          <a:xfrm>
            <a:off x="526700" y="285425"/>
            <a:ext cx="8374200" cy="886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a:buNone/>
            </a:pPr>
            <a:r>
              <a:rPr lang="en"/>
              <a:t>Web Server game - example</a:t>
            </a:r>
            <a:endParaRPr/>
          </a:p>
        </p:txBody>
      </p:sp>
      <p:sp>
        <p:nvSpPr>
          <p:cNvPr id="159" name="Google Shape;159;g608f1ec87a_0_1"/>
          <p:cNvSpPr txBox="1"/>
          <p:nvPr>
            <p:ph idx="10" type="dt"/>
          </p:nvPr>
        </p:nvSpPr>
        <p:spPr>
          <a:xfrm>
            <a:off x="526703" y="6356350"/>
            <a:ext cx="27417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E8A86"/>
              </a:buClr>
              <a:buSzPts val="1200"/>
              <a:buFont typeface="Arial"/>
              <a:buNone/>
            </a:pPr>
            <a:r>
              <a:rPr lang="en"/>
              <a:t>7/3/19</a:t>
            </a:r>
            <a:endParaRPr/>
          </a:p>
        </p:txBody>
      </p:sp>
      <p:sp>
        <p:nvSpPr>
          <p:cNvPr id="160" name="Google Shape;160;g608f1ec87a_0_1"/>
          <p:cNvSpPr txBox="1"/>
          <p:nvPr>
            <p:ph idx="12" type="sldNum"/>
          </p:nvPr>
        </p:nvSpPr>
        <p:spPr>
          <a:xfrm>
            <a:off x="8880316" y="6356350"/>
            <a:ext cx="2741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E8A86"/>
              </a:buClr>
              <a:buSzPts val="1200"/>
              <a:buFont typeface="Arial"/>
              <a:buNone/>
            </a:pPr>
            <a:fld id="{00000000-1234-1234-1234-123412341234}" type="slidenum">
              <a:rPr lang="en"/>
              <a:t>‹#›</a:t>
            </a:fld>
            <a:endParaRPr/>
          </a:p>
        </p:txBody>
      </p:sp>
      <p:pic>
        <p:nvPicPr>
          <p:cNvPr id="161" name="Google Shape;161;g608f1ec87a_0_1"/>
          <p:cNvPicPr preferRelativeResize="0"/>
          <p:nvPr/>
        </p:nvPicPr>
        <p:blipFill rotWithShape="1">
          <a:blip r:embed="rId4">
            <a:alphaModFix/>
          </a:blip>
          <a:srcRect b="0" l="0" r="0" t="0"/>
          <a:stretch/>
        </p:blipFill>
        <p:spPr>
          <a:xfrm>
            <a:off x="7320175" y="188500"/>
            <a:ext cx="1180000" cy="780650"/>
          </a:xfrm>
          <a:prstGeom prst="rect">
            <a:avLst/>
          </a:prstGeom>
          <a:noFill/>
          <a:ln>
            <a:noFill/>
          </a:ln>
        </p:spPr>
      </p:pic>
      <p:sp>
        <p:nvSpPr>
          <p:cNvPr id="162" name="Google Shape;162;g608f1ec87a_0_1"/>
          <p:cNvSpPr txBox="1"/>
          <p:nvPr/>
        </p:nvSpPr>
        <p:spPr>
          <a:xfrm>
            <a:off x="612750" y="1626125"/>
            <a:ext cx="11009400" cy="45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Volunteer: </a:t>
            </a:r>
            <a:r>
              <a:rPr lang="en" sz="1800"/>
              <a:t>Hi, I'm the web browser! I live on your computer, you type the web address you want to visit (like </a:t>
            </a:r>
            <a:r>
              <a:rPr lang="en" sz="1800" u="sng">
                <a:solidFill>
                  <a:schemeClr val="hlink"/>
                </a:solidFill>
                <a:hlinkClick r:id="rId5"/>
              </a:rPr>
              <a:t>google.com</a:t>
            </a:r>
            <a:r>
              <a:rPr lang="en" sz="1800"/>
              <a:t>) into my address bar and then hit return.</a:t>
            </a:r>
            <a:endParaRPr sz="1800"/>
          </a:p>
          <a:p>
            <a:pPr indent="0" lvl="0" marL="0" rtl="0" algn="l">
              <a:spcBef>
                <a:spcPts val="1000"/>
              </a:spcBef>
              <a:spcAft>
                <a:spcPts val="0"/>
              </a:spcAft>
              <a:buNone/>
            </a:pPr>
            <a:r>
              <a:rPr b="1" lang="en" sz="1800"/>
              <a:t>Trainer</a:t>
            </a:r>
            <a:r>
              <a:rPr b="1" lang="en" sz="1800"/>
              <a:t>:</a:t>
            </a:r>
            <a:r>
              <a:rPr lang="en" sz="1800"/>
              <a:t> Hi, I'm the web server! I'm a big computer and my job is to send out web pages to thousands of visitors at </a:t>
            </a:r>
            <a:r>
              <a:rPr lang="en" sz="1800">
                <a:extLst>
                  <a:ext uri="http://customooxmlschemas.google.com/">
                    <go:slidesCustomData xmlns:go="http://customooxmlschemas.google.com/" textRoundtripDataId="1"/>
                  </a:ext>
                </a:extLst>
              </a:rPr>
              <a:t>once</a:t>
            </a:r>
            <a:r>
              <a:rPr lang="en" sz="1800"/>
              <a:t>.</a:t>
            </a:r>
            <a:endParaRPr sz="1800"/>
          </a:p>
          <a:p>
            <a:pPr indent="0" lvl="0" marL="0" rtl="0" algn="l">
              <a:spcBef>
                <a:spcPts val="1000"/>
              </a:spcBef>
              <a:spcAft>
                <a:spcPts val="0"/>
              </a:spcAft>
              <a:buNone/>
            </a:pPr>
            <a:r>
              <a:rPr b="1" lang="en" sz="1800"/>
              <a:t>Voluntee</a:t>
            </a:r>
            <a:r>
              <a:rPr b="1" lang="en" sz="1800"/>
              <a:t>r: </a:t>
            </a:r>
            <a:r>
              <a:rPr lang="en" sz="1800"/>
              <a:t>(waves ball) This is a web request. I want to load </a:t>
            </a:r>
            <a:r>
              <a:rPr lang="en" sz="1800" u="sng">
                <a:solidFill>
                  <a:schemeClr val="hlink"/>
                </a:solidFill>
                <a:hlinkClick r:id="rId6"/>
              </a:rPr>
              <a:t>facebook.com</a:t>
            </a:r>
            <a:r>
              <a:rPr lang="en" sz="1800"/>
              <a:t> please! (throws ball to web server)</a:t>
            </a:r>
            <a:endParaRPr sz="1800"/>
          </a:p>
          <a:p>
            <a:pPr indent="0" lvl="0" marL="0" rtl="0" algn="l">
              <a:spcBef>
                <a:spcPts val="1000"/>
              </a:spcBef>
              <a:spcAft>
                <a:spcPts val="0"/>
              </a:spcAft>
              <a:buNone/>
            </a:pPr>
            <a:r>
              <a:rPr b="1" lang="en" sz="1800"/>
              <a:t>Trainer</a:t>
            </a:r>
            <a:r>
              <a:rPr b="1" lang="en" sz="1800"/>
              <a:t>: </a:t>
            </a:r>
            <a:r>
              <a:rPr lang="en" sz="1800"/>
              <a:t>OK, I'm sending you back the login page - please enter your username and password! (throws ball back)</a:t>
            </a:r>
            <a:endParaRPr sz="1800"/>
          </a:p>
          <a:p>
            <a:pPr indent="0" lvl="0" marL="0" rtl="0" algn="l">
              <a:spcBef>
                <a:spcPts val="1000"/>
              </a:spcBef>
              <a:spcAft>
                <a:spcPts val="0"/>
              </a:spcAft>
              <a:buNone/>
            </a:pPr>
            <a:r>
              <a:rPr b="1" lang="en" sz="1800"/>
              <a:t>Volunteer</a:t>
            </a:r>
            <a:r>
              <a:rPr b="1" lang="en" sz="1800"/>
              <a:t>:</a:t>
            </a:r>
            <a:r>
              <a:rPr lang="en" sz="1800"/>
              <a:t> I've filled in my username and password, here they are! (throws </a:t>
            </a:r>
            <a:r>
              <a:rPr lang="en" sz="1800"/>
              <a:t>ball to web server</a:t>
            </a:r>
            <a:r>
              <a:rPr lang="en" sz="1800"/>
              <a:t>)</a:t>
            </a:r>
            <a:endParaRPr sz="1800"/>
          </a:p>
          <a:p>
            <a:pPr indent="0" lvl="0" marL="0" rtl="0" algn="l">
              <a:spcBef>
                <a:spcPts val="1000"/>
              </a:spcBef>
              <a:spcAft>
                <a:spcPts val="0"/>
              </a:spcAft>
              <a:buNone/>
            </a:pPr>
            <a:r>
              <a:rPr b="1" lang="en" sz="1800"/>
              <a:t>Trainer</a:t>
            </a:r>
            <a:r>
              <a:rPr b="1" lang="en" sz="1800"/>
              <a:t>: </a:t>
            </a:r>
            <a:r>
              <a:rPr lang="en" sz="1800"/>
              <a:t>OK, thanks, your password is wrong, please try again. (throws </a:t>
            </a:r>
            <a:r>
              <a:rPr lang="en" sz="1800"/>
              <a:t>ball back</a:t>
            </a:r>
            <a:r>
              <a:rPr lang="en" sz="1800"/>
              <a:t>)</a:t>
            </a:r>
            <a:endParaRPr sz="1800"/>
          </a:p>
          <a:p>
            <a:pPr indent="0" lvl="0" marL="0" rtl="0" algn="l">
              <a:spcBef>
                <a:spcPts val="1000"/>
              </a:spcBef>
              <a:spcAft>
                <a:spcPts val="0"/>
              </a:spcAft>
              <a:buNone/>
            </a:pPr>
            <a:r>
              <a:rPr b="1" lang="en" sz="1800"/>
              <a:t>Volunteer</a:t>
            </a:r>
            <a:r>
              <a:rPr b="1" lang="en" sz="1800"/>
              <a:t>: </a:t>
            </a:r>
            <a:r>
              <a:rPr lang="en" sz="1800"/>
              <a:t>Oops! I think this is the right one (throws </a:t>
            </a:r>
            <a:r>
              <a:rPr lang="en" sz="1800"/>
              <a:t>ball to web server</a:t>
            </a:r>
            <a:r>
              <a:rPr lang="en" sz="1800"/>
              <a:t>)</a:t>
            </a:r>
            <a:endParaRPr sz="1800"/>
          </a:p>
          <a:p>
            <a:pPr indent="0" lvl="0" marL="0" rtl="0" algn="l">
              <a:spcBef>
                <a:spcPts val="1000"/>
              </a:spcBef>
              <a:spcAft>
                <a:spcPts val="1000"/>
              </a:spcAft>
              <a:buNone/>
            </a:pPr>
            <a:r>
              <a:rPr b="1" lang="en" sz="1800"/>
              <a:t>Tr</a:t>
            </a:r>
            <a:r>
              <a:rPr b="1" lang="en" sz="1800"/>
              <a:t>ainer</a:t>
            </a:r>
            <a:r>
              <a:rPr b="1" lang="en" sz="1800"/>
              <a:t>: </a:t>
            </a:r>
            <a:r>
              <a:rPr lang="en" sz="1800"/>
              <a:t>That's the right password! Now I know it's you. I'm going to collect all your posts and messages.... (waves hands around) and now that they're all ready, here they are on a web page! (throws </a:t>
            </a:r>
            <a:r>
              <a:rPr lang="en" sz="1800"/>
              <a:t>ball back</a:t>
            </a:r>
            <a:r>
              <a:rPr lang="en" sz="1800"/>
              <a:t>)</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g47648fd44f_0_224"/>
          <p:cNvSpPr txBox="1"/>
          <p:nvPr>
            <p:ph idx="1" type="body"/>
          </p:nvPr>
        </p:nvSpPr>
        <p:spPr>
          <a:xfrm>
            <a:off x="279925" y="1007825"/>
            <a:ext cx="11546700" cy="5348400"/>
          </a:xfrm>
          <a:prstGeom prst="rect">
            <a:avLst/>
          </a:prstGeom>
          <a:noFill/>
          <a:ln>
            <a:noFill/>
          </a:ln>
        </p:spPr>
        <p:txBody>
          <a:bodyPr anchorCtr="0" anchor="t" bIns="0" lIns="0" spcFirstLastPara="1" rIns="0" wrap="square" tIns="45700">
            <a:noAutofit/>
          </a:bodyPr>
          <a:lstStyle/>
          <a:p>
            <a:pPr indent="0" lvl="0" marL="0" rtl="0" algn="just">
              <a:lnSpc>
                <a:spcPct val="150000"/>
              </a:lnSpc>
              <a:spcBef>
                <a:spcPts val="0"/>
              </a:spcBef>
              <a:spcAft>
                <a:spcPts val="0"/>
              </a:spcAft>
              <a:buSzPts val="2200"/>
              <a:buNone/>
            </a:pPr>
            <a:r>
              <a:t/>
            </a:r>
            <a:endParaRPr sz="1400">
              <a:solidFill>
                <a:srgbClr val="000000"/>
              </a:solidFill>
            </a:endParaRPr>
          </a:p>
          <a:p>
            <a:pPr indent="-381000" lvl="0" marL="457200" rtl="0" algn="just">
              <a:lnSpc>
                <a:spcPct val="150000"/>
              </a:lnSpc>
              <a:spcBef>
                <a:spcPts val="0"/>
              </a:spcBef>
              <a:spcAft>
                <a:spcPts val="0"/>
              </a:spcAft>
              <a:buClr>
                <a:srgbClr val="000000"/>
              </a:buClr>
              <a:buSzPts val="2400"/>
              <a:buChar char="●"/>
            </a:pPr>
            <a:r>
              <a:rPr lang="en" sz="2400">
                <a:solidFill>
                  <a:srgbClr val="000000"/>
                </a:solidFill>
              </a:rPr>
              <a:t>The world is constantly changing as we grow older: we are living through the 4th Industrial Revolution where </a:t>
            </a:r>
            <a:r>
              <a:rPr b="1" lang="en" sz="2400">
                <a:solidFill>
                  <a:schemeClr val="accent1"/>
                </a:solidFill>
              </a:rPr>
              <a:t>Automation</a:t>
            </a:r>
            <a:r>
              <a:rPr lang="en" sz="2400">
                <a:solidFill>
                  <a:srgbClr val="000000"/>
                </a:solidFill>
              </a:rPr>
              <a:t> and</a:t>
            </a:r>
            <a:r>
              <a:rPr b="1" lang="en" sz="2400">
                <a:solidFill>
                  <a:schemeClr val="accent1"/>
                </a:solidFill>
              </a:rPr>
              <a:t> Artificial Intelligence</a:t>
            </a:r>
            <a:r>
              <a:rPr lang="en" sz="2400">
                <a:solidFill>
                  <a:srgbClr val="000000"/>
                </a:solidFill>
              </a:rPr>
              <a:t> are changing the nature of work and how we are going to collaborate in the future. </a:t>
            </a:r>
            <a:endParaRPr sz="2400">
              <a:solidFill>
                <a:srgbClr val="000000"/>
              </a:solidFill>
            </a:endParaRPr>
          </a:p>
          <a:p>
            <a:pPr indent="-381000" lvl="0" marL="457200" rtl="0" algn="just">
              <a:lnSpc>
                <a:spcPct val="150000"/>
              </a:lnSpc>
              <a:spcBef>
                <a:spcPts val="1000"/>
              </a:spcBef>
              <a:spcAft>
                <a:spcPts val="0"/>
              </a:spcAft>
              <a:buClr>
                <a:srgbClr val="000000"/>
              </a:buClr>
              <a:buSzPts val="2400"/>
              <a:buChar char="●"/>
            </a:pPr>
            <a:r>
              <a:rPr b="1" lang="en" sz="2400">
                <a:solidFill>
                  <a:schemeClr val="accent1"/>
                </a:solidFill>
              </a:rPr>
              <a:t>30% of today’s jobs</a:t>
            </a:r>
            <a:r>
              <a:rPr lang="en" sz="2400">
                <a:solidFill>
                  <a:srgbClr val="000000"/>
                </a:solidFill>
              </a:rPr>
              <a:t> will be gone by the 2030s: a new set of skills will be required in the future and you need to anticipate and choose carefully which skills to develop. </a:t>
            </a:r>
            <a:endParaRPr sz="2400">
              <a:solidFill>
                <a:srgbClr val="000000"/>
              </a:solidFill>
            </a:endParaRPr>
          </a:p>
          <a:p>
            <a:pPr indent="-381000" lvl="0" marL="457200" rtl="0" algn="just">
              <a:lnSpc>
                <a:spcPct val="150000"/>
              </a:lnSpc>
              <a:spcBef>
                <a:spcPts val="1000"/>
              </a:spcBef>
              <a:spcAft>
                <a:spcPts val="0"/>
              </a:spcAft>
              <a:buClr>
                <a:srgbClr val="000000"/>
              </a:buClr>
              <a:buSzPts val="2400"/>
              <a:buChar char="●"/>
            </a:pPr>
            <a:r>
              <a:rPr lang="en" sz="2400">
                <a:solidFill>
                  <a:srgbClr val="000000"/>
                </a:solidFill>
              </a:rPr>
              <a:t>FutureMakers course is an opportunity for young people to embrace these changes and get yourself prepared for the </a:t>
            </a:r>
            <a:r>
              <a:rPr b="1" lang="en" sz="2400">
                <a:solidFill>
                  <a:srgbClr val="00FF00"/>
                </a:solidFill>
              </a:rPr>
              <a:t>job that doesn’t exist yet.</a:t>
            </a:r>
            <a:endParaRPr b="1" sz="2400">
              <a:solidFill>
                <a:srgbClr val="00FF00"/>
              </a:solidFill>
            </a:endParaRPr>
          </a:p>
        </p:txBody>
      </p:sp>
      <p:sp>
        <p:nvSpPr>
          <p:cNvPr id="414" name="Google Shape;414;g47648fd44f_0_224"/>
          <p:cNvSpPr txBox="1"/>
          <p:nvPr>
            <p:ph type="title"/>
          </p:nvPr>
        </p:nvSpPr>
        <p:spPr>
          <a:xfrm>
            <a:off x="521369" y="332769"/>
            <a:ext cx="7740000" cy="59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a:buNone/>
            </a:pPr>
            <a:r>
              <a:rPr lang="en"/>
              <a:t>Why FutureMakers?  </a:t>
            </a:r>
            <a:endParaRPr/>
          </a:p>
        </p:txBody>
      </p:sp>
      <p:sp>
        <p:nvSpPr>
          <p:cNvPr id="415" name="Google Shape;415;g47648fd44f_0_224"/>
          <p:cNvSpPr txBox="1"/>
          <p:nvPr>
            <p:ph idx="10" type="dt"/>
          </p:nvPr>
        </p:nvSpPr>
        <p:spPr>
          <a:xfrm>
            <a:off x="526703" y="6356350"/>
            <a:ext cx="27417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E8A86"/>
              </a:buClr>
              <a:buSzPts val="1200"/>
              <a:buFont typeface="Arial"/>
              <a:buNone/>
            </a:pPr>
            <a:r>
              <a:rPr lang="en"/>
              <a:t>7/3/19</a:t>
            </a:r>
            <a:endParaRPr/>
          </a:p>
        </p:txBody>
      </p:sp>
      <p:sp>
        <p:nvSpPr>
          <p:cNvPr id="416" name="Google Shape;416;g47648fd44f_0_224"/>
          <p:cNvSpPr txBox="1"/>
          <p:nvPr>
            <p:ph idx="12" type="sldNum"/>
          </p:nvPr>
        </p:nvSpPr>
        <p:spPr>
          <a:xfrm>
            <a:off x="8880291" y="6356350"/>
            <a:ext cx="2741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E8A86"/>
              </a:buClr>
              <a:buSzPts val="1200"/>
              <a:buFont typeface="Arial"/>
              <a:buNone/>
            </a:pPr>
            <a:fld id="{00000000-1234-1234-1234-123412341234}" type="slidenum">
              <a:rPr lang="en"/>
              <a:t>‹#›</a:t>
            </a:fld>
            <a:endParaRPr/>
          </a:p>
        </p:txBody>
      </p:sp>
      <p:pic>
        <p:nvPicPr>
          <p:cNvPr id="417" name="Google Shape;417;g47648fd44f_0_224"/>
          <p:cNvPicPr preferRelativeResize="0"/>
          <p:nvPr/>
        </p:nvPicPr>
        <p:blipFill rotWithShape="1">
          <a:blip r:embed="rId3">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g47648fd44f_0_20"/>
          <p:cNvSpPr txBox="1"/>
          <p:nvPr>
            <p:ph idx="1" type="body"/>
          </p:nvPr>
        </p:nvSpPr>
        <p:spPr>
          <a:xfrm>
            <a:off x="279925" y="1007825"/>
            <a:ext cx="11546700" cy="5348400"/>
          </a:xfrm>
          <a:prstGeom prst="rect">
            <a:avLst/>
          </a:prstGeom>
          <a:noFill/>
          <a:ln>
            <a:noFill/>
          </a:ln>
        </p:spPr>
        <p:txBody>
          <a:bodyPr anchorCtr="0" anchor="t" bIns="0" lIns="0" spcFirstLastPara="1" rIns="0" wrap="square" tIns="45700">
            <a:noAutofit/>
          </a:bodyPr>
          <a:lstStyle/>
          <a:p>
            <a:pPr indent="0" lvl="0" marL="0" rtl="0" algn="just">
              <a:lnSpc>
                <a:spcPct val="150000"/>
              </a:lnSpc>
              <a:spcBef>
                <a:spcPts val="0"/>
              </a:spcBef>
              <a:spcAft>
                <a:spcPts val="0"/>
              </a:spcAft>
              <a:buSzPts val="2200"/>
              <a:buNone/>
            </a:pPr>
            <a:r>
              <a:t/>
            </a:r>
            <a:endParaRPr sz="2400">
              <a:solidFill>
                <a:srgbClr val="000000"/>
              </a:solidFill>
            </a:endParaRPr>
          </a:p>
          <a:p>
            <a:pPr indent="-381000" lvl="0" marL="457200" rtl="0" algn="just">
              <a:lnSpc>
                <a:spcPct val="150000"/>
              </a:lnSpc>
              <a:spcBef>
                <a:spcPts val="0"/>
              </a:spcBef>
              <a:spcAft>
                <a:spcPts val="0"/>
              </a:spcAft>
              <a:buClr>
                <a:srgbClr val="000000"/>
              </a:buClr>
              <a:buSzPts val="2400"/>
              <a:buChar char="●"/>
            </a:pPr>
            <a:r>
              <a:rPr lang="en" sz="2400">
                <a:solidFill>
                  <a:srgbClr val="000000"/>
                </a:solidFill>
              </a:rPr>
              <a:t>In </a:t>
            </a:r>
            <a:r>
              <a:rPr b="1" lang="en" sz="2400">
                <a:solidFill>
                  <a:schemeClr val="accent1"/>
                </a:solidFill>
              </a:rPr>
              <a:t>1 in 4</a:t>
            </a:r>
            <a:r>
              <a:rPr lang="en" sz="2400">
                <a:solidFill>
                  <a:schemeClr val="accent1"/>
                </a:solidFill>
              </a:rPr>
              <a:t> </a:t>
            </a:r>
            <a:r>
              <a:rPr lang="en" sz="2400">
                <a:solidFill>
                  <a:srgbClr val="000000"/>
                </a:solidFill>
              </a:rPr>
              <a:t>young people in UK are considering a future career in AI</a:t>
            </a:r>
            <a:endParaRPr sz="2400">
              <a:solidFill>
                <a:srgbClr val="000000"/>
              </a:solidFill>
            </a:endParaRPr>
          </a:p>
          <a:p>
            <a:pPr indent="-381000" lvl="0" marL="457200" rtl="0" algn="just">
              <a:lnSpc>
                <a:spcPct val="150000"/>
              </a:lnSpc>
              <a:spcBef>
                <a:spcPts val="0"/>
              </a:spcBef>
              <a:spcAft>
                <a:spcPts val="0"/>
              </a:spcAft>
              <a:buClr>
                <a:srgbClr val="000000"/>
              </a:buClr>
              <a:buSzPts val="2400"/>
              <a:buChar char="●"/>
            </a:pPr>
            <a:r>
              <a:rPr lang="en" sz="2400">
                <a:solidFill>
                  <a:srgbClr val="000000"/>
                </a:solidFill>
              </a:rPr>
              <a:t>Of the young people not considering a career in AI, most say they would prefer a </a:t>
            </a:r>
            <a:r>
              <a:rPr b="1" lang="en" sz="2400">
                <a:solidFill>
                  <a:schemeClr val="accent1"/>
                </a:solidFill>
              </a:rPr>
              <a:t>more creative career</a:t>
            </a:r>
            <a:endParaRPr b="1" sz="2400">
              <a:solidFill>
                <a:schemeClr val="accent1"/>
              </a:solidFill>
            </a:endParaRPr>
          </a:p>
          <a:p>
            <a:pPr indent="-381000" lvl="0" marL="457200" rtl="0" algn="just">
              <a:lnSpc>
                <a:spcPct val="150000"/>
              </a:lnSpc>
              <a:spcBef>
                <a:spcPts val="0"/>
              </a:spcBef>
              <a:spcAft>
                <a:spcPts val="0"/>
              </a:spcAft>
              <a:buClr>
                <a:srgbClr val="000000"/>
              </a:buClr>
              <a:buSzPts val="2400"/>
              <a:buChar char="●"/>
            </a:pPr>
            <a:r>
              <a:rPr b="1" lang="en" sz="2400">
                <a:solidFill>
                  <a:schemeClr val="accent1"/>
                </a:solidFill>
              </a:rPr>
              <a:t>34%</a:t>
            </a:r>
            <a:r>
              <a:rPr lang="en" sz="2400">
                <a:solidFill>
                  <a:srgbClr val="000000"/>
                </a:solidFill>
              </a:rPr>
              <a:t> of young people in the UK think AI is a force for good and can help solve the world's problems</a:t>
            </a:r>
            <a:endParaRPr sz="2400">
              <a:solidFill>
                <a:srgbClr val="000000"/>
              </a:solidFill>
            </a:endParaRPr>
          </a:p>
          <a:p>
            <a:pPr indent="-381000" lvl="0" marL="457200" rtl="0" algn="just">
              <a:lnSpc>
                <a:spcPct val="150000"/>
              </a:lnSpc>
              <a:spcBef>
                <a:spcPts val="0"/>
              </a:spcBef>
              <a:spcAft>
                <a:spcPts val="0"/>
              </a:spcAft>
              <a:buClr>
                <a:srgbClr val="000000"/>
              </a:buClr>
              <a:buSzPts val="2400"/>
              <a:buChar char="●"/>
            </a:pPr>
            <a:r>
              <a:rPr lang="en" sz="2400">
                <a:solidFill>
                  <a:srgbClr val="000000"/>
                </a:solidFill>
              </a:rPr>
              <a:t>Talent pipeline spearheaded by young people wanting to work at the </a:t>
            </a:r>
            <a:r>
              <a:rPr b="1" lang="en" sz="2400">
                <a:solidFill>
                  <a:schemeClr val="accent1"/>
                </a:solidFill>
              </a:rPr>
              <a:t>cutting edge of technology</a:t>
            </a:r>
            <a:endParaRPr b="1" sz="2400">
              <a:solidFill>
                <a:schemeClr val="accent1"/>
              </a:solidFill>
            </a:endParaRPr>
          </a:p>
          <a:p>
            <a:pPr indent="-381000" lvl="0" marL="457200" rtl="0" algn="just">
              <a:lnSpc>
                <a:spcPct val="150000"/>
              </a:lnSpc>
              <a:spcBef>
                <a:spcPts val="0"/>
              </a:spcBef>
              <a:spcAft>
                <a:spcPts val="0"/>
              </a:spcAft>
              <a:buClr>
                <a:srgbClr val="000000"/>
              </a:buClr>
              <a:buSzPts val="2400"/>
              <a:buChar char="●"/>
            </a:pPr>
            <a:r>
              <a:rPr b="1" lang="en" sz="2400">
                <a:solidFill>
                  <a:schemeClr val="accent1"/>
                </a:solidFill>
              </a:rPr>
              <a:t>Over 1/2</a:t>
            </a:r>
            <a:r>
              <a:rPr lang="en" sz="2400">
                <a:solidFill>
                  <a:srgbClr val="000000"/>
                </a:solidFill>
              </a:rPr>
              <a:t> of young people* don’t think Hollywood depicts AI correctly</a:t>
            </a:r>
            <a:endParaRPr sz="2400">
              <a:solidFill>
                <a:srgbClr val="000000"/>
              </a:solidFill>
            </a:endParaRPr>
          </a:p>
        </p:txBody>
      </p:sp>
      <p:sp>
        <p:nvSpPr>
          <p:cNvPr id="423" name="Google Shape;423;g47648fd44f_0_20"/>
          <p:cNvSpPr txBox="1"/>
          <p:nvPr>
            <p:ph type="title"/>
          </p:nvPr>
        </p:nvSpPr>
        <p:spPr>
          <a:xfrm>
            <a:off x="521369" y="332769"/>
            <a:ext cx="7740000" cy="59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a:buNone/>
            </a:pPr>
            <a:r>
              <a:rPr lang="en"/>
              <a:t>Why for young people?</a:t>
            </a:r>
            <a:endParaRPr/>
          </a:p>
        </p:txBody>
      </p:sp>
      <p:sp>
        <p:nvSpPr>
          <p:cNvPr id="424" name="Google Shape;424;g47648fd44f_0_20"/>
          <p:cNvSpPr txBox="1"/>
          <p:nvPr>
            <p:ph idx="10" type="dt"/>
          </p:nvPr>
        </p:nvSpPr>
        <p:spPr>
          <a:xfrm>
            <a:off x="526703" y="6356350"/>
            <a:ext cx="27417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E8A86"/>
              </a:buClr>
              <a:buSzPts val="1200"/>
              <a:buFont typeface="Arial"/>
              <a:buNone/>
            </a:pPr>
            <a:r>
              <a:rPr lang="en"/>
              <a:t>7/3/19</a:t>
            </a:r>
            <a:endParaRPr/>
          </a:p>
        </p:txBody>
      </p:sp>
      <p:sp>
        <p:nvSpPr>
          <p:cNvPr id="425" name="Google Shape;425;g47648fd44f_0_20"/>
          <p:cNvSpPr txBox="1"/>
          <p:nvPr>
            <p:ph idx="12" type="sldNum"/>
          </p:nvPr>
        </p:nvSpPr>
        <p:spPr>
          <a:xfrm>
            <a:off x="8880291" y="6356350"/>
            <a:ext cx="2741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E8A86"/>
              </a:buClr>
              <a:buSzPts val="1200"/>
              <a:buFont typeface="Arial"/>
              <a:buNone/>
            </a:pPr>
            <a:fld id="{00000000-1234-1234-1234-123412341234}" type="slidenum">
              <a:rPr lang="en"/>
              <a:t>‹#›</a:t>
            </a:fld>
            <a:endParaRPr/>
          </a:p>
        </p:txBody>
      </p:sp>
      <p:pic>
        <p:nvPicPr>
          <p:cNvPr id="426" name="Google Shape;426;g47648fd44f_0_20"/>
          <p:cNvPicPr preferRelativeResize="0"/>
          <p:nvPr/>
        </p:nvPicPr>
        <p:blipFill rotWithShape="1">
          <a:blip r:embed="rId3">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g5bbac50c66_1_36"/>
          <p:cNvSpPr txBox="1"/>
          <p:nvPr>
            <p:ph idx="1" type="body"/>
          </p:nvPr>
        </p:nvSpPr>
        <p:spPr>
          <a:xfrm>
            <a:off x="520580" y="1485900"/>
            <a:ext cx="11094900" cy="4646100"/>
          </a:xfrm>
          <a:prstGeom prst="rect">
            <a:avLst/>
          </a:prstGeom>
          <a:noFill/>
          <a:ln>
            <a:noFill/>
          </a:ln>
        </p:spPr>
        <p:txBody>
          <a:bodyPr anchorCtr="0" anchor="t" bIns="0" lIns="0" spcFirstLastPara="1" rIns="0" wrap="square" tIns="45700">
            <a:noAutofit/>
          </a:bodyPr>
          <a:lstStyle/>
          <a:p>
            <a:pPr indent="-381000" lvl="0" marL="457200" rtl="0" algn="just">
              <a:lnSpc>
                <a:spcPct val="107000"/>
              </a:lnSpc>
              <a:spcBef>
                <a:spcPts val="0"/>
              </a:spcBef>
              <a:spcAft>
                <a:spcPts val="0"/>
              </a:spcAft>
              <a:buClr>
                <a:srgbClr val="000000"/>
              </a:buClr>
              <a:buSzPts val="2400"/>
              <a:buChar char="●"/>
            </a:pPr>
            <a:r>
              <a:rPr b="1" lang="en" sz="2400">
                <a:solidFill>
                  <a:schemeClr val="accent1"/>
                </a:solidFill>
              </a:rPr>
              <a:t>Inspire</a:t>
            </a:r>
            <a:r>
              <a:rPr lang="en" sz="2400">
                <a:solidFill>
                  <a:srgbClr val="000000"/>
                </a:solidFill>
              </a:rPr>
              <a:t> youth from underserved communities to engage in AI education</a:t>
            </a:r>
            <a:endParaRPr sz="2400">
              <a:solidFill>
                <a:srgbClr val="000000"/>
              </a:solidFill>
            </a:endParaRPr>
          </a:p>
          <a:p>
            <a:pPr indent="-381000" lvl="0" marL="457200" rtl="0" algn="just">
              <a:lnSpc>
                <a:spcPct val="107000"/>
              </a:lnSpc>
              <a:spcBef>
                <a:spcPts val="1000"/>
              </a:spcBef>
              <a:spcAft>
                <a:spcPts val="0"/>
              </a:spcAft>
              <a:buClr>
                <a:srgbClr val="000000"/>
              </a:buClr>
              <a:buSzPts val="2400"/>
              <a:buChar char="●"/>
            </a:pPr>
            <a:r>
              <a:rPr b="1" lang="en" sz="2400">
                <a:solidFill>
                  <a:schemeClr val="accent1"/>
                </a:solidFill>
              </a:rPr>
              <a:t>Address</a:t>
            </a:r>
            <a:r>
              <a:rPr lang="en" sz="2400">
                <a:solidFill>
                  <a:srgbClr val="000000"/>
                </a:solidFill>
              </a:rPr>
              <a:t> changing workforce challenges due to the impact of automation</a:t>
            </a:r>
            <a:endParaRPr sz="2400">
              <a:solidFill>
                <a:srgbClr val="000000"/>
              </a:solidFill>
            </a:endParaRPr>
          </a:p>
          <a:p>
            <a:pPr indent="-381000" lvl="0" marL="457200" rtl="0" algn="just">
              <a:lnSpc>
                <a:spcPct val="107000"/>
              </a:lnSpc>
              <a:spcBef>
                <a:spcPts val="1000"/>
              </a:spcBef>
              <a:spcAft>
                <a:spcPts val="0"/>
              </a:spcAft>
              <a:buClr>
                <a:srgbClr val="000000"/>
              </a:buClr>
              <a:buSzPts val="2400"/>
              <a:buChar char="●"/>
            </a:pPr>
            <a:r>
              <a:rPr b="1" lang="en" sz="2400">
                <a:solidFill>
                  <a:schemeClr val="accent1"/>
                </a:solidFill>
              </a:rPr>
              <a:t>Introduce</a:t>
            </a:r>
            <a:r>
              <a:rPr lang="en" sz="2400">
                <a:solidFill>
                  <a:srgbClr val="000000"/>
                </a:solidFill>
              </a:rPr>
              <a:t> and champion a new set of skills that will be required by businesses for jobs that don’t currently exist</a:t>
            </a:r>
            <a:endParaRPr sz="2400">
              <a:solidFill>
                <a:srgbClr val="000000"/>
              </a:solidFill>
            </a:endParaRPr>
          </a:p>
          <a:p>
            <a:pPr indent="-381000" lvl="0" marL="457200" rtl="0" algn="just">
              <a:lnSpc>
                <a:spcPct val="107000"/>
              </a:lnSpc>
              <a:spcBef>
                <a:spcPts val="1000"/>
              </a:spcBef>
              <a:spcAft>
                <a:spcPts val="0"/>
              </a:spcAft>
              <a:buClr>
                <a:srgbClr val="000000"/>
              </a:buClr>
              <a:buSzPts val="2400"/>
              <a:buChar char="●"/>
            </a:pPr>
            <a:r>
              <a:rPr b="1" lang="en" sz="2400">
                <a:solidFill>
                  <a:schemeClr val="accent1"/>
                </a:solidFill>
              </a:rPr>
              <a:t>Train</a:t>
            </a:r>
            <a:r>
              <a:rPr lang="en" sz="2400">
                <a:solidFill>
                  <a:schemeClr val="accent1"/>
                </a:solidFill>
              </a:rPr>
              <a:t> </a:t>
            </a:r>
            <a:r>
              <a:rPr lang="en" sz="2400">
                <a:solidFill>
                  <a:srgbClr val="000000"/>
                </a:solidFill>
              </a:rPr>
              <a:t>the next generation in the development of ethical, responsible technology</a:t>
            </a:r>
            <a:endParaRPr sz="2400">
              <a:solidFill>
                <a:srgbClr val="000000"/>
              </a:solidFill>
            </a:endParaRPr>
          </a:p>
          <a:p>
            <a:pPr indent="-381000" lvl="0" marL="457200" rtl="0" algn="just">
              <a:lnSpc>
                <a:spcPct val="107000"/>
              </a:lnSpc>
              <a:spcBef>
                <a:spcPts val="1000"/>
              </a:spcBef>
              <a:spcAft>
                <a:spcPts val="0"/>
              </a:spcAft>
              <a:buClr>
                <a:srgbClr val="000000"/>
              </a:buClr>
              <a:buSzPts val="2400"/>
              <a:buChar char="●"/>
            </a:pPr>
            <a:r>
              <a:rPr b="1" lang="en" sz="2400">
                <a:solidFill>
                  <a:schemeClr val="accent1"/>
                </a:solidFill>
              </a:rPr>
              <a:t>Leverage</a:t>
            </a:r>
            <a:r>
              <a:rPr lang="en" sz="2400">
                <a:solidFill>
                  <a:schemeClr val="accent1"/>
                </a:solidFill>
              </a:rPr>
              <a:t> </a:t>
            </a:r>
            <a:r>
              <a:rPr lang="en" sz="2400">
                <a:solidFill>
                  <a:srgbClr val="000000"/>
                </a:solidFill>
              </a:rPr>
              <a:t>applications of AI to accelerate progress towards the UN Sustainable Development Goals</a:t>
            </a:r>
            <a:endParaRPr sz="2400">
              <a:solidFill>
                <a:srgbClr val="000000"/>
              </a:solidFill>
            </a:endParaRPr>
          </a:p>
          <a:p>
            <a:pPr indent="-381000" lvl="0" marL="457200" rtl="0" algn="just">
              <a:lnSpc>
                <a:spcPct val="107000"/>
              </a:lnSpc>
              <a:spcBef>
                <a:spcPts val="1000"/>
              </a:spcBef>
              <a:spcAft>
                <a:spcPts val="1000"/>
              </a:spcAft>
              <a:buClr>
                <a:srgbClr val="000000"/>
              </a:buClr>
              <a:buSzPts val="2400"/>
              <a:buChar char="●"/>
            </a:pPr>
            <a:r>
              <a:rPr b="1" lang="en" sz="2400">
                <a:solidFill>
                  <a:schemeClr val="accent1"/>
                </a:solidFill>
              </a:rPr>
              <a:t>Commit</a:t>
            </a:r>
            <a:r>
              <a:rPr b="1" lang="en" sz="2400">
                <a:solidFill>
                  <a:srgbClr val="000000"/>
                </a:solidFill>
              </a:rPr>
              <a:t> </a:t>
            </a:r>
            <a:r>
              <a:rPr lang="en" sz="2400">
                <a:solidFill>
                  <a:srgbClr val="000000"/>
                </a:solidFill>
              </a:rPr>
              <a:t>to the following stakeholders: Young People (13-17), Teachers, Parents, Caregivers, Charity Partners, Volunteers, Local Government </a:t>
            </a:r>
            <a:endParaRPr sz="2400">
              <a:solidFill>
                <a:srgbClr val="000000"/>
              </a:solidFill>
            </a:endParaRPr>
          </a:p>
        </p:txBody>
      </p:sp>
      <p:sp>
        <p:nvSpPr>
          <p:cNvPr id="432" name="Google Shape;432;g5bbac50c66_1_36"/>
          <p:cNvSpPr txBox="1"/>
          <p:nvPr>
            <p:ph type="title"/>
          </p:nvPr>
        </p:nvSpPr>
        <p:spPr>
          <a:xfrm>
            <a:off x="521369" y="332769"/>
            <a:ext cx="7740000" cy="59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Course objectives</a:t>
            </a:r>
            <a:endParaRPr/>
          </a:p>
        </p:txBody>
      </p:sp>
      <p:sp>
        <p:nvSpPr>
          <p:cNvPr id="433" name="Google Shape;433;g5bbac50c66_1_36"/>
          <p:cNvSpPr txBox="1"/>
          <p:nvPr>
            <p:ph idx="12" type="sldNum"/>
          </p:nvPr>
        </p:nvSpPr>
        <p:spPr>
          <a:xfrm>
            <a:off x="8880316" y="6356350"/>
            <a:ext cx="2741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E8A86"/>
              </a:buClr>
              <a:buSzPts val="1200"/>
              <a:buFont typeface="Arial"/>
              <a:buNone/>
            </a:pPr>
            <a:fld id="{00000000-1234-1234-1234-123412341234}" type="slidenum">
              <a:rPr lang="en"/>
              <a:t>‹#›</a:t>
            </a:fld>
            <a:endParaRPr/>
          </a:p>
        </p:txBody>
      </p:sp>
      <p:pic>
        <p:nvPicPr>
          <p:cNvPr id="434" name="Google Shape;434;g5bbac50c66_1_36"/>
          <p:cNvPicPr preferRelativeResize="0"/>
          <p:nvPr/>
        </p:nvPicPr>
        <p:blipFill rotWithShape="1">
          <a:blip r:embed="rId3">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g47648fd44f_0_266"/>
          <p:cNvSpPr txBox="1"/>
          <p:nvPr>
            <p:ph idx="1" type="body"/>
          </p:nvPr>
        </p:nvSpPr>
        <p:spPr>
          <a:xfrm>
            <a:off x="526700" y="1297050"/>
            <a:ext cx="11299800" cy="5059200"/>
          </a:xfrm>
          <a:prstGeom prst="rect">
            <a:avLst/>
          </a:prstGeom>
          <a:noFill/>
          <a:ln>
            <a:noFill/>
          </a:ln>
        </p:spPr>
        <p:txBody>
          <a:bodyPr anchorCtr="0" anchor="t" bIns="0" lIns="0" spcFirstLastPara="1" rIns="0" wrap="square" tIns="45700">
            <a:noAutofit/>
          </a:bodyPr>
          <a:lstStyle/>
          <a:p>
            <a:pPr indent="0" lvl="0" marL="0" rtl="0" algn="just">
              <a:lnSpc>
                <a:spcPct val="150000"/>
              </a:lnSpc>
              <a:spcBef>
                <a:spcPts val="0"/>
              </a:spcBef>
              <a:spcAft>
                <a:spcPts val="0"/>
              </a:spcAft>
              <a:buSzPts val="2200"/>
              <a:buNone/>
            </a:pPr>
            <a:r>
              <a:rPr lang="en" sz="2400">
                <a:solidFill>
                  <a:srgbClr val="000000"/>
                </a:solidFill>
              </a:rPr>
              <a:t>Responsible technology:</a:t>
            </a:r>
            <a:endParaRPr sz="2400">
              <a:solidFill>
                <a:srgbClr val="000000"/>
              </a:solidFill>
            </a:endParaRPr>
          </a:p>
          <a:p>
            <a:pPr indent="-381000" lvl="0" marL="457200" rtl="0" algn="l">
              <a:lnSpc>
                <a:spcPct val="150000"/>
              </a:lnSpc>
              <a:spcBef>
                <a:spcPts val="1000"/>
              </a:spcBef>
              <a:spcAft>
                <a:spcPts val="0"/>
              </a:spcAft>
              <a:buClr>
                <a:srgbClr val="000000"/>
              </a:buClr>
              <a:buSzPts val="2400"/>
              <a:buChar char="●"/>
            </a:pPr>
            <a:r>
              <a:rPr lang="en" sz="2400">
                <a:solidFill>
                  <a:srgbClr val="000000"/>
                </a:solidFill>
              </a:rPr>
              <a:t>is designed with </a:t>
            </a:r>
            <a:r>
              <a:rPr b="1" lang="en" sz="2400">
                <a:solidFill>
                  <a:schemeClr val="accent1"/>
                </a:solidFill>
              </a:rPr>
              <a:t>security, privacy</a:t>
            </a:r>
            <a:r>
              <a:rPr lang="en" sz="2400">
                <a:solidFill>
                  <a:srgbClr val="000000"/>
                </a:solidFill>
              </a:rPr>
              <a:t> and </a:t>
            </a:r>
            <a:r>
              <a:rPr b="1" lang="en" sz="2400">
                <a:solidFill>
                  <a:schemeClr val="accent1"/>
                </a:solidFill>
              </a:rPr>
              <a:t>safety</a:t>
            </a:r>
            <a:r>
              <a:rPr lang="en" sz="2400">
                <a:solidFill>
                  <a:srgbClr val="000000"/>
                </a:solidFill>
              </a:rPr>
              <a:t> in mind</a:t>
            </a:r>
            <a:endParaRPr sz="2400">
              <a:solidFill>
                <a:srgbClr val="000000"/>
              </a:solidFill>
            </a:endParaRPr>
          </a:p>
          <a:p>
            <a:pPr indent="-381000" lvl="0" marL="457200" rtl="0" algn="l">
              <a:lnSpc>
                <a:spcPct val="150000"/>
              </a:lnSpc>
              <a:spcBef>
                <a:spcPts val="0"/>
              </a:spcBef>
              <a:spcAft>
                <a:spcPts val="0"/>
              </a:spcAft>
              <a:buClr>
                <a:srgbClr val="000000"/>
              </a:buClr>
              <a:buSzPts val="2400"/>
              <a:buChar char="●"/>
            </a:pPr>
            <a:r>
              <a:rPr lang="en" sz="2400">
                <a:solidFill>
                  <a:srgbClr val="000000"/>
                </a:solidFill>
              </a:rPr>
              <a:t>does NOT (knowingly) deepen existing </a:t>
            </a:r>
            <a:r>
              <a:rPr b="1" lang="en" sz="2400">
                <a:solidFill>
                  <a:schemeClr val="accent1"/>
                </a:solidFill>
              </a:rPr>
              <a:t>vulnerabilities</a:t>
            </a:r>
            <a:r>
              <a:rPr lang="en" sz="2400">
                <a:solidFill>
                  <a:srgbClr val="000000"/>
                </a:solidFill>
              </a:rPr>
              <a:t> and </a:t>
            </a:r>
            <a:r>
              <a:rPr b="1" lang="en" sz="2400">
                <a:solidFill>
                  <a:schemeClr val="accent1"/>
                </a:solidFill>
              </a:rPr>
              <a:t>inequalities</a:t>
            </a:r>
            <a:r>
              <a:rPr lang="en" sz="2400">
                <a:solidFill>
                  <a:srgbClr val="000000"/>
                </a:solidFill>
              </a:rPr>
              <a:t>, or create new ones</a:t>
            </a:r>
            <a:endParaRPr sz="2400">
              <a:solidFill>
                <a:srgbClr val="000000"/>
              </a:solidFill>
            </a:endParaRPr>
          </a:p>
          <a:p>
            <a:pPr indent="-381000" lvl="0" marL="457200" rtl="0" algn="l">
              <a:lnSpc>
                <a:spcPct val="150000"/>
              </a:lnSpc>
              <a:spcBef>
                <a:spcPts val="0"/>
              </a:spcBef>
              <a:spcAft>
                <a:spcPts val="0"/>
              </a:spcAft>
              <a:buClr>
                <a:srgbClr val="000000"/>
              </a:buClr>
              <a:buSzPts val="2400"/>
              <a:buChar char="●"/>
            </a:pPr>
            <a:r>
              <a:rPr lang="en" sz="2400">
                <a:solidFill>
                  <a:srgbClr val="000000"/>
                </a:solidFill>
              </a:rPr>
              <a:t>protects existing </a:t>
            </a:r>
            <a:r>
              <a:rPr b="1" lang="en" sz="2400">
                <a:solidFill>
                  <a:schemeClr val="accent1"/>
                </a:solidFill>
              </a:rPr>
              <a:t>democratic</a:t>
            </a:r>
            <a:r>
              <a:rPr lang="en" sz="2400">
                <a:solidFill>
                  <a:srgbClr val="000000"/>
                </a:solidFill>
              </a:rPr>
              <a:t> and </a:t>
            </a:r>
            <a:r>
              <a:rPr b="1" lang="en" sz="2400">
                <a:solidFill>
                  <a:schemeClr val="accent1"/>
                </a:solidFill>
              </a:rPr>
              <a:t>human rights</a:t>
            </a:r>
            <a:endParaRPr sz="2400">
              <a:solidFill>
                <a:srgbClr val="000000"/>
              </a:solidFill>
            </a:endParaRPr>
          </a:p>
          <a:p>
            <a:pPr indent="-381000" lvl="0" marL="457200" rtl="0" algn="l">
              <a:lnSpc>
                <a:spcPct val="150000"/>
              </a:lnSpc>
              <a:spcBef>
                <a:spcPts val="0"/>
              </a:spcBef>
              <a:spcAft>
                <a:spcPts val="0"/>
              </a:spcAft>
              <a:buClr>
                <a:srgbClr val="000000"/>
              </a:buClr>
              <a:buSzPts val="2400"/>
              <a:buChar char="●"/>
            </a:pPr>
            <a:r>
              <a:rPr lang="en" sz="2400">
                <a:solidFill>
                  <a:srgbClr val="000000"/>
                </a:solidFill>
              </a:rPr>
              <a:t>is made by teams of individuals from </a:t>
            </a:r>
            <a:r>
              <a:rPr b="1" lang="en" sz="2400">
                <a:solidFill>
                  <a:schemeClr val="accent1"/>
                </a:solidFill>
              </a:rPr>
              <a:t>diverse backgrounds</a:t>
            </a:r>
            <a:r>
              <a:rPr lang="en" sz="2400">
                <a:solidFill>
                  <a:srgbClr val="000000"/>
                </a:solidFill>
              </a:rPr>
              <a:t> that are </a:t>
            </a:r>
            <a:r>
              <a:rPr b="1" lang="en" sz="2400">
                <a:solidFill>
                  <a:schemeClr val="accent1"/>
                </a:solidFill>
              </a:rPr>
              <a:t>mindful</a:t>
            </a:r>
            <a:r>
              <a:rPr lang="en" sz="2400">
                <a:solidFill>
                  <a:srgbClr val="000000"/>
                </a:solidFill>
              </a:rPr>
              <a:t> of their ethical, social and human impact</a:t>
            </a:r>
            <a:endParaRPr sz="2400">
              <a:solidFill>
                <a:srgbClr val="000000"/>
              </a:solidFill>
            </a:endParaRPr>
          </a:p>
          <a:p>
            <a:pPr indent="-381000" lvl="0" marL="457200" rtl="0" algn="l">
              <a:lnSpc>
                <a:spcPct val="150000"/>
              </a:lnSpc>
              <a:spcBef>
                <a:spcPts val="0"/>
              </a:spcBef>
              <a:spcAft>
                <a:spcPts val="0"/>
              </a:spcAft>
              <a:buClr>
                <a:srgbClr val="000000"/>
              </a:buClr>
              <a:buSzPts val="2400"/>
              <a:buChar char="●"/>
            </a:pPr>
            <a:r>
              <a:rPr lang="en" sz="2400">
                <a:solidFill>
                  <a:srgbClr val="000000"/>
                </a:solidFill>
              </a:rPr>
              <a:t>has controls in place to react to and guard against </a:t>
            </a:r>
            <a:r>
              <a:rPr b="1" lang="en" sz="2400">
                <a:solidFill>
                  <a:schemeClr val="accent1"/>
                </a:solidFill>
              </a:rPr>
              <a:t>unintended consequences</a:t>
            </a:r>
            <a:endParaRPr sz="2400">
              <a:solidFill>
                <a:srgbClr val="000000"/>
              </a:solidFill>
            </a:endParaRPr>
          </a:p>
        </p:txBody>
      </p:sp>
      <p:sp>
        <p:nvSpPr>
          <p:cNvPr id="440" name="Google Shape;440;g47648fd44f_0_266"/>
          <p:cNvSpPr txBox="1"/>
          <p:nvPr>
            <p:ph type="title"/>
          </p:nvPr>
        </p:nvSpPr>
        <p:spPr>
          <a:xfrm>
            <a:off x="521369" y="332769"/>
            <a:ext cx="7740000" cy="59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a:buNone/>
            </a:pPr>
            <a:r>
              <a:rPr lang="en"/>
              <a:t>Ethics: Responsible Technology  </a:t>
            </a:r>
            <a:endParaRPr/>
          </a:p>
        </p:txBody>
      </p:sp>
      <p:sp>
        <p:nvSpPr>
          <p:cNvPr id="441" name="Google Shape;441;g47648fd44f_0_266"/>
          <p:cNvSpPr txBox="1"/>
          <p:nvPr>
            <p:ph idx="10" type="dt"/>
          </p:nvPr>
        </p:nvSpPr>
        <p:spPr>
          <a:xfrm>
            <a:off x="526703" y="6356350"/>
            <a:ext cx="27417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E8A86"/>
              </a:buClr>
              <a:buSzPts val="1200"/>
              <a:buFont typeface="Arial"/>
              <a:buNone/>
            </a:pPr>
            <a:r>
              <a:rPr lang="en"/>
              <a:t>7/3/19</a:t>
            </a:r>
            <a:endParaRPr/>
          </a:p>
        </p:txBody>
      </p:sp>
      <p:sp>
        <p:nvSpPr>
          <p:cNvPr id="442" name="Google Shape;442;g47648fd44f_0_266"/>
          <p:cNvSpPr txBox="1"/>
          <p:nvPr>
            <p:ph idx="12" type="sldNum"/>
          </p:nvPr>
        </p:nvSpPr>
        <p:spPr>
          <a:xfrm>
            <a:off x="8880291" y="6356350"/>
            <a:ext cx="2741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E8A86"/>
              </a:buClr>
              <a:buSzPts val="1200"/>
              <a:buFont typeface="Arial"/>
              <a:buNone/>
            </a:pPr>
            <a:fld id="{00000000-1234-1234-1234-123412341234}" type="slidenum">
              <a:rPr lang="en"/>
              <a:t>‹#›</a:t>
            </a:fld>
            <a:endParaRPr/>
          </a:p>
        </p:txBody>
      </p:sp>
      <p:pic>
        <p:nvPicPr>
          <p:cNvPr id="443" name="Google Shape;443;g47648fd44f_0_266"/>
          <p:cNvPicPr preferRelativeResize="0"/>
          <p:nvPr/>
        </p:nvPicPr>
        <p:blipFill rotWithShape="1">
          <a:blip r:embed="rId3">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pic>
        <p:nvPicPr>
          <p:cNvPr id="448" name="Google Shape;448;g47648fd44f_0_284"/>
          <p:cNvPicPr preferRelativeResize="0"/>
          <p:nvPr/>
        </p:nvPicPr>
        <p:blipFill rotWithShape="1">
          <a:blip r:embed="rId3">
            <a:alphaModFix/>
          </a:blip>
          <a:srcRect b="0" l="0" r="0" t="0"/>
          <a:stretch/>
        </p:blipFill>
        <p:spPr>
          <a:xfrm>
            <a:off x="1408288" y="851000"/>
            <a:ext cx="9372276" cy="5599924"/>
          </a:xfrm>
          <a:prstGeom prst="rect">
            <a:avLst/>
          </a:prstGeom>
          <a:noFill/>
          <a:ln>
            <a:noFill/>
          </a:ln>
        </p:spPr>
      </p:pic>
      <p:sp>
        <p:nvSpPr>
          <p:cNvPr id="449" name="Google Shape;449;g47648fd44f_0_284"/>
          <p:cNvSpPr txBox="1"/>
          <p:nvPr>
            <p:ph type="title"/>
          </p:nvPr>
        </p:nvSpPr>
        <p:spPr>
          <a:xfrm>
            <a:off x="521369" y="332769"/>
            <a:ext cx="7740000" cy="59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a:buNone/>
            </a:pPr>
            <a:r>
              <a:rPr lang="en"/>
              <a:t>Ethics: Risk Zones</a:t>
            </a:r>
            <a:endParaRPr/>
          </a:p>
        </p:txBody>
      </p:sp>
      <p:sp>
        <p:nvSpPr>
          <p:cNvPr id="450" name="Google Shape;450;g47648fd44f_0_284"/>
          <p:cNvSpPr txBox="1"/>
          <p:nvPr>
            <p:ph idx="10" type="dt"/>
          </p:nvPr>
        </p:nvSpPr>
        <p:spPr>
          <a:xfrm>
            <a:off x="526703" y="6356350"/>
            <a:ext cx="27417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E8A86"/>
              </a:buClr>
              <a:buSzPts val="1200"/>
              <a:buFont typeface="Arial"/>
              <a:buNone/>
            </a:pPr>
            <a:r>
              <a:rPr lang="en"/>
              <a:t>7/3/19</a:t>
            </a:r>
            <a:endParaRPr/>
          </a:p>
        </p:txBody>
      </p:sp>
      <p:sp>
        <p:nvSpPr>
          <p:cNvPr id="451" name="Google Shape;451;g47648fd44f_0_284"/>
          <p:cNvSpPr txBox="1"/>
          <p:nvPr>
            <p:ph idx="12" type="sldNum"/>
          </p:nvPr>
        </p:nvSpPr>
        <p:spPr>
          <a:xfrm>
            <a:off x="8880291" y="6356350"/>
            <a:ext cx="2741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E8A86"/>
              </a:buClr>
              <a:buSzPts val="1200"/>
              <a:buFont typeface="Arial"/>
              <a:buNone/>
            </a:pPr>
            <a:fld id="{00000000-1234-1234-1234-123412341234}" type="slidenum">
              <a:rPr lang="en"/>
              <a:t>‹#›</a:t>
            </a:fld>
            <a:endParaRPr/>
          </a:p>
        </p:txBody>
      </p:sp>
      <p:pic>
        <p:nvPicPr>
          <p:cNvPr id="452" name="Google Shape;452;g47648fd44f_0_284"/>
          <p:cNvPicPr preferRelativeResize="0"/>
          <p:nvPr/>
        </p:nvPicPr>
        <p:blipFill rotWithShape="1">
          <a:blip r:embed="rId4">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g47648fd44f_0_275"/>
          <p:cNvSpPr txBox="1"/>
          <p:nvPr>
            <p:ph idx="1" type="body"/>
          </p:nvPr>
        </p:nvSpPr>
        <p:spPr>
          <a:xfrm>
            <a:off x="526700" y="1297050"/>
            <a:ext cx="11299800" cy="5059200"/>
          </a:xfrm>
          <a:prstGeom prst="rect">
            <a:avLst/>
          </a:prstGeom>
          <a:noFill/>
          <a:ln>
            <a:noFill/>
          </a:ln>
        </p:spPr>
        <p:txBody>
          <a:bodyPr anchorCtr="0" anchor="t" bIns="0" lIns="0" spcFirstLastPara="1" rIns="0" wrap="square" tIns="45700">
            <a:noAutofit/>
          </a:bodyPr>
          <a:lstStyle/>
          <a:p>
            <a:pPr indent="-355600" lvl="0" marL="457200" rtl="0" algn="l">
              <a:lnSpc>
                <a:spcPct val="100000"/>
              </a:lnSpc>
              <a:spcBef>
                <a:spcPts val="0"/>
              </a:spcBef>
              <a:spcAft>
                <a:spcPts val="0"/>
              </a:spcAft>
              <a:buClr>
                <a:srgbClr val="000000"/>
              </a:buClr>
              <a:buSzPts val="2000"/>
              <a:buAutoNum type="arabicPeriod"/>
            </a:pPr>
            <a:r>
              <a:rPr b="1" lang="en" sz="2000">
                <a:solidFill>
                  <a:srgbClr val="000000"/>
                </a:solidFill>
              </a:rPr>
              <a:t>AI should reflect the </a:t>
            </a:r>
            <a:r>
              <a:rPr b="1" lang="en" sz="2000">
                <a:solidFill>
                  <a:schemeClr val="accent1"/>
                </a:solidFill>
              </a:rPr>
              <a:t>diversity</a:t>
            </a:r>
            <a:r>
              <a:rPr b="1" lang="en" sz="2000">
                <a:solidFill>
                  <a:srgbClr val="000000"/>
                </a:solidFill>
              </a:rPr>
              <a:t> of the users it serves:</a:t>
            </a:r>
            <a:r>
              <a:rPr lang="en" sz="2000">
                <a:solidFill>
                  <a:srgbClr val="000000"/>
                </a:solidFill>
              </a:rPr>
              <a:t> As an industry and tech community we must develop effective mechanisms to filter our bias as well as any negative sentiment in the data that AI learns from and ensuring AI does not perpetuate stereotypes.  </a:t>
            </a:r>
            <a:endParaRPr sz="2000">
              <a:solidFill>
                <a:srgbClr val="000000"/>
              </a:solidFill>
            </a:endParaRPr>
          </a:p>
          <a:p>
            <a:pPr indent="-355600" lvl="0" marL="457200" rtl="0" algn="l">
              <a:lnSpc>
                <a:spcPct val="100000"/>
              </a:lnSpc>
              <a:spcBef>
                <a:spcPts val="1000"/>
              </a:spcBef>
              <a:spcAft>
                <a:spcPts val="0"/>
              </a:spcAft>
              <a:buClr>
                <a:srgbClr val="000000"/>
              </a:buClr>
              <a:buSzPts val="2000"/>
              <a:buAutoNum type="arabicPeriod"/>
            </a:pPr>
            <a:r>
              <a:rPr b="1" lang="en" sz="2000">
                <a:solidFill>
                  <a:srgbClr val="000000"/>
                </a:solidFill>
              </a:rPr>
              <a:t>AI must be </a:t>
            </a:r>
            <a:r>
              <a:rPr b="1" lang="en" sz="2000">
                <a:solidFill>
                  <a:schemeClr val="accent1"/>
                </a:solidFill>
              </a:rPr>
              <a:t>held to account</a:t>
            </a:r>
            <a:r>
              <a:rPr b="1" lang="en" sz="2000">
                <a:solidFill>
                  <a:srgbClr val="000000"/>
                </a:solidFill>
              </a:rPr>
              <a:t>: </a:t>
            </a:r>
            <a:r>
              <a:rPr lang="en" sz="2000">
                <a:solidFill>
                  <a:srgbClr val="000000"/>
                </a:solidFill>
              </a:rPr>
              <a:t>AI needs to be held accountable for its actions and decisions, just like humans. Technology should not be allowed to become too clever to be accountable. </a:t>
            </a:r>
            <a:endParaRPr sz="2000">
              <a:solidFill>
                <a:srgbClr val="000000"/>
              </a:solidFill>
            </a:endParaRPr>
          </a:p>
          <a:p>
            <a:pPr indent="-355600" lvl="0" marL="457200" rtl="0" algn="l">
              <a:lnSpc>
                <a:spcPct val="100000"/>
              </a:lnSpc>
              <a:spcBef>
                <a:spcPts val="1000"/>
              </a:spcBef>
              <a:spcAft>
                <a:spcPts val="0"/>
              </a:spcAft>
              <a:buClr>
                <a:srgbClr val="000000"/>
              </a:buClr>
              <a:buSzPts val="2000"/>
              <a:buAutoNum type="arabicPeriod"/>
            </a:pPr>
            <a:r>
              <a:rPr b="1" lang="en" sz="2000">
                <a:solidFill>
                  <a:srgbClr val="000000"/>
                </a:solidFill>
              </a:rPr>
              <a:t>Reward AI for ‘showing its </a:t>
            </a:r>
            <a:r>
              <a:rPr b="1" lang="en" sz="2000">
                <a:solidFill>
                  <a:schemeClr val="accent1"/>
                </a:solidFill>
              </a:rPr>
              <a:t>workings</a:t>
            </a:r>
            <a:r>
              <a:rPr b="1" lang="en" sz="2000">
                <a:solidFill>
                  <a:srgbClr val="000000"/>
                </a:solidFill>
              </a:rPr>
              <a:t>’: </a:t>
            </a:r>
            <a:r>
              <a:rPr lang="en" sz="2000">
                <a:solidFill>
                  <a:srgbClr val="000000"/>
                </a:solidFill>
              </a:rPr>
              <a:t>Any AI system learning from bad examples could end up becoming socially inappropriate—we have to remember that most AI today has no cognition of what it is saying. Only broad listening and learning from diverse data sets will solve for this.</a:t>
            </a:r>
            <a:endParaRPr sz="2000">
              <a:solidFill>
                <a:srgbClr val="000000"/>
              </a:solidFill>
            </a:endParaRPr>
          </a:p>
          <a:p>
            <a:pPr indent="-355600" lvl="0" marL="457200" rtl="0" algn="l">
              <a:lnSpc>
                <a:spcPct val="100000"/>
              </a:lnSpc>
              <a:spcBef>
                <a:spcPts val="1000"/>
              </a:spcBef>
              <a:spcAft>
                <a:spcPts val="0"/>
              </a:spcAft>
              <a:buClr>
                <a:srgbClr val="000000"/>
              </a:buClr>
              <a:buSzPts val="2000"/>
              <a:buAutoNum type="arabicPeriod"/>
            </a:pPr>
            <a:r>
              <a:rPr b="1" lang="en" sz="2000">
                <a:solidFill>
                  <a:srgbClr val="000000"/>
                </a:solidFill>
              </a:rPr>
              <a:t>AI should</a:t>
            </a:r>
            <a:r>
              <a:rPr b="1" lang="en" sz="2000">
                <a:solidFill>
                  <a:schemeClr val="accent1"/>
                </a:solidFill>
              </a:rPr>
              <a:t> level the playing field</a:t>
            </a:r>
            <a:r>
              <a:rPr b="1" lang="en" sz="2000">
                <a:solidFill>
                  <a:srgbClr val="000000"/>
                </a:solidFill>
              </a:rPr>
              <a:t>: </a:t>
            </a:r>
            <a:r>
              <a:rPr lang="en" sz="2000">
                <a:solidFill>
                  <a:srgbClr val="000000"/>
                </a:solidFill>
              </a:rPr>
              <a:t>AI provides new opportunities to democratize tech, especially because of its ability to scale. AI community needs to accelerate the development of accessible solutions to level the playing field and broaden the talent pool. </a:t>
            </a:r>
            <a:endParaRPr sz="2000">
              <a:solidFill>
                <a:srgbClr val="000000"/>
              </a:solidFill>
            </a:endParaRPr>
          </a:p>
          <a:p>
            <a:pPr indent="-355600" lvl="0" marL="457200" rtl="0" algn="l">
              <a:lnSpc>
                <a:spcPct val="100000"/>
              </a:lnSpc>
              <a:spcBef>
                <a:spcPts val="1000"/>
              </a:spcBef>
              <a:spcAft>
                <a:spcPts val="1000"/>
              </a:spcAft>
              <a:buClr>
                <a:srgbClr val="000000"/>
              </a:buClr>
              <a:buSzPts val="2000"/>
              <a:buAutoNum type="arabicPeriod"/>
            </a:pPr>
            <a:r>
              <a:rPr b="1" lang="en" sz="2000">
                <a:solidFill>
                  <a:srgbClr val="000000"/>
                </a:solidFill>
              </a:rPr>
              <a:t>AI will replace, but it must also </a:t>
            </a:r>
            <a:r>
              <a:rPr b="1" lang="en" sz="2000">
                <a:solidFill>
                  <a:schemeClr val="accent1"/>
                </a:solidFill>
              </a:rPr>
              <a:t>create jobs</a:t>
            </a:r>
            <a:r>
              <a:rPr b="1" lang="en" sz="2000">
                <a:solidFill>
                  <a:srgbClr val="000000"/>
                </a:solidFill>
              </a:rPr>
              <a:t>: </a:t>
            </a:r>
            <a:r>
              <a:rPr lang="en" sz="2000">
                <a:solidFill>
                  <a:srgbClr val="000000"/>
                </a:solidFill>
              </a:rPr>
              <a:t>There will be new opportunities created by the automation of repetitive, mundane tasks by AI, so people can focus on what they are good at, e.g. building relationships, empathy and problem-solving.</a:t>
            </a:r>
            <a:endParaRPr b="1" sz="2000">
              <a:solidFill>
                <a:schemeClr val="accent1"/>
              </a:solidFill>
            </a:endParaRPr>
          </a:p>
        </p:txBody>
      </p:sp>
      <p:sp>
        <p:nvSpPr>
          <p:cNvPr id="458" name="Google Shape;458;g47648fd44f_0_275"/>
          <p:cNvSpPr txBox="1"/>
          <p:nvPr>
            <p:ph type="title"/>
          </p:nvPr>
        </p:nvSpPr>
        <p:spPr>
          <a:xfrm>
            <a:off x="521369" y="332769"/>
            <a:ext cx="7740000" cy="59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a:buNone/>
            </a:pPr>
            <a:r>
              <a:rPr lang="en"/>
              <a:t>Ethics of code</a:t>
            </a:r>
            <a:endParaRPr/>
          </a:p>
        </p:txBody>
      </p:sp>
      <p:sp>
        <p:nvSpPr>
          <p:cNvPr id="459" name="Google Shape;459;g47648fd44f_0_275"/>
          <p:cNvSpPr txBox="1"/>
          <p:nvPr>
            <p:ph idx="10" type="dt"/>
          </p:nvPr>
        </p:nvSpPr>
        <p:spPr>
          <a:xfrm>
            <a:off x="526703" y="6356350"/>
            <a:ext cx="27417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E8A86"/>
              </a:buClr>
              <a:buSzPts val="1200"/>
              <a:buFont typeface="Arial"/>
              <a:buNone/>
            </a:pPr>
            <a:r>
              <a:rPr lang="en"/>
              <a:t>7/3/19</a:t>
            </a:r>
            <a:endParaRPr/>
          </a:p>
        </p:txBody>
      </p:sp>
      <p:sp>
        <p:nvSpPr>
          <p:cNvPr id="460" name="Google Shape;460;g47648fd44f_0_275"/>
          <p:cNvSpPr txBox="1"/>
          <p:nvPr>
            <p:ph idx="12" type="sldNum"/>
          </p:nvPr>
        </p:nvSpPr>
        <p:spPr>
          <a:xfrm>
            <a:off x="8880291" y="6356350"/>
            <a:ext cx="2741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E8A86"/>
              </a:buClr>
              <a:buSzPts val="1200"/>
              <a:buFont typeface="Arial"/>
              <a:buNone/>
            </a:pPr>
            <a:fld id="{00000000-1234-1234-1234-123412341234}" type="slidenum">
              <a:rPr lang="en"/>
              <a:t>‹#›</a:t>
            </a:fld>
            <a:endParaRPr/>
          </a:p>
        </p:txBody>
      </p:sp>
      <p:pic>
        <p:nvPicPr>
          <p:cNvPr id="461" name="Google Shape;461;g47648fd44f_0_275"/>
          <p:cNvPicPr preferRelativeResize="0"/>
          <p:nvPr/>
        </p:nvPicPr>
        <p:blipFill rotWithShape="1">
          <a:blip r:embed="rId3">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g47648fd44f_0_295"/>
          <p:cNvSpPr txBox="1"/>
          <p:nvPr>
            <p:ph idx="1" type="body"/>
          </p:nvPr>
        </p:nvSpPr>
        <p:spPr>
          <a:xfrm>
            <a:off x="526700" y="1297050"/>
            <a:ext cx="11299800" cy="5059200"/>
          </a:xfrm>
          <a:prstGeom prst="rect">
            <a:avLst/>
          </a:prstGeom>
          <a:noFill/>
          <a:ln>
            <a:noFill/>
          </a:ln>
        </p:spPr>
        <p:txBody>
          <a:bodyPr anchorCtr="0" anchor="t" bIns="0" lIns="0" spcFirstLastPara="1" rIns="0" wrap="square" tIns="45700">
            <a:noAutofit/>
          </a:bodyPr>
          <a:lstStyle/>
          <a:p>
            <a:pPr indent="-355600" lvl="0" marL="457200" rtl="0" algn="l">
              <a:lnSpc>
                <a:spcPct val="100000"/>
              </a:lnSpc>
              <a:spcBef>
                <a:spcPts val="0"/>
              </a:spcBef>
              <a:spcAft>
                <a:spcPts val="0"/>
              </a:spcAft>
              <a:buClr>
                <a:srgbClr val="000000"/>
              </a:buClr>
              <a:buSzPts val="2000"/>
              <a:buAutoNum type="arabicPeriod"/>
            </a:pPr>
            <a:r>
              <a:rPr b="1" lang="en" sz="2000">
                <a:solidFill>
                  <a:schemeClr val="accent1"/>
                </a:solidFill>
              </a:rPr>
              <a:t>Equitable Use</a:t>
            </a:r>
            <a:r>
              <a:rPr b="1" lang="en" sz="2000">
                <a:solidFill>
                  <a:srgbClr val="000000"/>
                </a:solidFill>
              </a:rPr>
              <a:t>:</a:t>
            </a:r>
            <a:r>
              <a:rPr lang="en" sz="2000">
                <a:solidFill>
                  <a:srgbClr val="000000"/>
                </a:solidFill>
              </a:rPr>
              <a:t> The design does not disadvantage or stigmatize any group of users.</a:t>
            </a:r>
            <a:endParaRPr sz="2000">
              <a:solidFill>
                <a:srgbClr val="000000"/>
              </a:solidFill>
            </a:endParaRPr>
          </a:p>
          <a:p>
            <a:pPr indent="-355600" lvl="0" marL="457200" rtl="0" algn="l">
              <a:lnSpc>
                <a:spcPct val="100000"/>
              </a:lnSpc>
              <a:spcBef>
                <a:spcPts val="1000"/>
              </a:spcBef>
              <a:spcAft>
                <a:spcPts val="0"/>
              </a:spcAft>
              <a:buClr>
                <a:srgbClr val="000000"/>
              </a:buClr>
              <a:buSzPts val="2000"/>
              <a:buAutoNum type="arabicPeriod"/>
            </a:pPr>
            <a:r>
              <a:rPr b="1" lang="en" sz="2000">
                <a:solidFill>
                  <a:schemeClr val="accent1"/>
                </a:solidFill>
              </a:rPr>
              <a:t>Flexibility in Use</a:t>
            </a:r>
            <a:r>
              <a:rPr b="1" lang="en" sz="2000">
                <a:solidFill>
                  <a:srgbClr val="000000"/>
                </a:solidFill>
              </a:rPr>
              <a:t>:</a:t>
            </a:r>
            <a:r>
              <a:rPr lang="en" sz="2000">
                <a:solidFill>
                  <a:srgbClr val="000000"/>
                </a:solidFill>
              </a:rPr>
              <a:t> The design accommodates a wide range of individual preferences and abilities.</a:t>
            </a:r>
            <a:endParaRPr sz="2000">
              <a:solidFill>
                <a:srgbClr val="000000"/>
              </a:solidFill>
            </a:endParaRPr>
          </a:p>
          <a:p>
            <a:pPr indent="-355600" lvl="0" marL="457200" rtl="0" algn="l">
              <a:lnSpc>
                <a:spcPct val="100000"/>
              </a:lnSpc>
              <a:spcBef>
                <a:spcPts val="1000"/>
              </a:spcBef>
              <a:spcAft>
                <a:spcPts val="0"/>
              </a:spcAft>
              <a:buClr>
                <a:srgbClr val="000000"/>
              </a:buClr>
              <a:buSzPts val="2000"/>
              <a:buAutoNum type="arabicPeriod"/>
            </a:pPr>
            <a:r>
              <a:rPr b="1" lang="en" sz="2000">
                <a:solidFill>
                  <a:schemeClr val="accent1"/>
                </a:solidFill>
              </a:rPr>
              <a:t>Simple, Intuitive Use</a:t>
            </a:r>
            <a:r>
              <a:rPr b="1" lang="en" sz="2000">
                <a:solidFill>
                  <a:srgbClr val="000000"/>
                </a:solidFill>
              </a:rPr>
              <a:t>:</a:t>
            </a:r>
            <a:r>
              <a:rPr lang="en" sz="2000">
                <a:solidFill>
                  <a:srgbClr val="000000"/>
                </a:solidFill>
              </a:rPr>
              <a:t> Use of the design is easy to understand, regardless of the user's experience, knowledge, language skills, or current concentration level.</a:t>
            </a:r>
            <a:endParaRPr sz="2000">
              <a:solidFill>
                <a:srgbClr val="000000"/>
              </a:solidFill>
            </a:endParaRPr>
          </a:p>
          <a:p>
            <a:pPr indent="-355600" lvl="0" marL="457200" rtl="0" algn="l">
              <a:lnSpc>
                <a:spcPct val="100000"/>
              </a:lnSpc>
              <a:spcBef>
                <a:spcPts val="1000"/>
              </a:spcBef>
              <a:spcAft>
                <a:spcPts val="0"/>
              </a:spcAft>
              <a:buClr>
                <a:srgbClr val="000000"/>
              </a:buClr>
              <a:buSzPts val="2000"/>
              <a:buAutoNum type="arabicPeriod"/>
            </a:pPr>
            <a:r>
              <a:rPr b="1" lang="en" sz="2000">
                <a:solidFill>
                  <a:schemeClr val="accent1"/>
                </a:solidFill>
              </a:rPr>
              <a:t>Perceptible Information</a:t>
            </a:r>
            <a:r>
              <a:rPr b="1" lang="en" sz="2000">
                <a:solidFill>
                  <a:srgbClr val="000000"/>
                </a:solidFill>
              </a:rPr>
              <a:t>:</a:t>
            </a:r>
            <a:r>
              <a:rPr lang="en" sz="2000">
                <a:solidFill>
                  <a:srgbClr val="000000"/>
                </a:solidFill>
              </a:rPr>
              <a:t> The design communicates necessary information effectively to the user, regardless of ambient conditions or the user's sensory abilities.</a:t>
            </a:r>
            <a:endParaRPr sz="2000">
              <a:solidFill>
                <a:srgbClr val="000000"/>
              </a:solidFill>
            </a:endParaRPr>
          </a:p>
          <a:p>
            <a:pPr indent="-355600" lvl="0" marL="457200" rtl="0" algn="l">
              <a:lnSpc>
                <a:spcPct val="100000"/>
              </a:lnSpc>
              <a:spcBef>
                <a:spcPts val="1000"/>
              </a:spcBef>
              <a:spcAft>
                <a:spcPts val="0"/>
              </a:spcAft>
              <a:buClr>
                <a:srgbClr val="000000"/>
              </a:buClr>
              <a:buSzPts val="2000"/>
              <a:buAutoNum type="arabicPeriod"/>
            </a:pPr>
            <a:r>
              <a:rPr b="1" lang="en" sz="2000">
                <a:solidFill>
                  <a:schemeClr val="accent1"/>
                </a:solidFill>
              </a:rPr>
              <a:t>Tolerance for Error</a:t>
            </a:r>
            <a:r>
              <a:rPr b="1" lang="en" sz="2000">
                <a:solidFill>
                  <a:srgbClr val="000000"/>
                </a:solidFill>
              </a:rPr>
              <a:t>:</a:t>
            </a:r>
            <a:r>
              <a:rPr lang="en" sz="2000">
                <a:solidFill>
                  <a:srgbClr val="000000"/>
                </a:solidFill>
              </a:rPr>
              <a:t> The design minimizes hazards and the adverse consequences of accidental or unintended actions.</a:t>
            </a:r>
            <a:endParaRPr sz="2000">
              <a:solidFill>
                <a:srgbClr val="000000"/>
              </a:solidFill>
            </a:endParaRPr>
          </a:p>
          <a:p>
            <a:pPr indent="-355600" lvl="0" marL="457200" rtl="0" algn="l">
              <a:lnSpc>
                <a:spcPct val="100000"/>
              </a:lnSpc>
              <a:spcBef>
                <a:spcPts val="1000"/>
              </a:spcBef>
              <a:spcAft>
                <a:spcPts val="0"/>
              </a:spcAft>
              <a:buClr>
                <a:srgbClr val="000000"/>
              </a:buClr>
              <a:buSzPts val="2000"/>
              <a:buAutoNum type="arabicPeriod"/>
            </a:pPr>
            <a:r>
              <a:rPr b="1" lang="en" sz="2000">
                <a:solidFill>
                  <a:schemeClr val="accent1"/>
                </a:solidFill>
              </a:rPr>
              <a:t>Low Physical Effor</a:t>
            </a:r>
            <a:r>
              <a:rPr b="1" lang="en" sz="2000">
                <a:solidFill>
                  <a:srgbClr val="000000"/>
                </a:solidFill>
              </a:rPr>
              <a:t>t:</a:t>
            </a:r>
            <a:r>
              <a:rPr lang="en" sz="2000">
                <a:solidFill>
                  <a:srgbClr val="000000"/>
                </a:solidFill>
              </a:rPr>
              <a:t> The design can be used efficiently and comfortably, and with a minimum of fatigue.</a:t>
            </a:r>
            <a:endParaRPr sz="2000">
              <a:solidFill>
                <a:srgbClr val="000000"/>
              </a:solidFill>
            </a:endParaRPr>
          </a:p>
          <a:p>
            <a:pPr indent="-355600" lvl="0" marL="457200" rtl="0" algn="l">
              <a:lnSpc>
                <a:spcPct val="100000"/>
              </a:lnSpc>
              <a:spcBef>
                <a:spcPts val="1000"/>
              </a:spcBef>
              <a:spcAft>
                <a:spcPts val="1000"/>
              </a:spcAft>
              <a:buClr>
                <a:srgbClr val="000000"/>
              </a:buClr>
              <a:buSzPts val="2000"/>
              <a:buAutoNum type="arabicPeriod"/>
            </a:pPr>
            <a:r>
              <a:rPr b="1" lang="en" sz="2000">
                <a:solidFill>
                  <a:schemeClr val="accent1"/>
                </a:solidFill>
              </a:rPr>
              <a:t>Size and Space for Approach &amp; Us</a:t>
            </a:r>
            <a:r>
              <a:rPr b="1" lang="en" sz="2000">
                <a:solidFill>
                  <a:srgbClr val="000000"/>
                </a:solidFill>
              </a:rPr>
              <a:t>e:</a:t>
            </a:r>
            <a:r>
              <a:rPr lang="en" sz="2000">
                <a:solidFill>
                  <a:srgbClr val="000000"/>
                </a:solidFill>
              </a:rPr>
              <a:t> Appropriate size and space is provided for approach, reach, manipulation, and use, regardless of the user's body size, posture, or mobility.</a:t>
            </a:r>
            <a:endParaRPr b="1" sz="2000">
              <a:solidFill>
                <a:srgbClr val="000000"/>
              </a:solidFill>
            </a:endParaRPr>
          </a:p>
        </p:txBody>
      </p:sp>
      <p:sp>
        <p:nvSpPr>
          <p:cNvPr id="467" name="Google Shape;467;g47648fd44f_0_295"/>
          <p:cNvSpPr txBox="1"/>
          <p:nvPr>
            <p:ph type="title"/>
          </p:nvPr>
        </p:nvSpPr>
        <p:spPr>
          <a:xfrm>
            <a:off x="521369" y="332769"/>
            <a:ext cx="7740000" cy="59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a:buNone/>
            </a:pPr>
            <a:r>
              <a:rPr lang="en"/>
              <a:t>Human Centered Design: Principles</a:t>
            </a:r>
            <a:endParaRPr/>
          </a:p>
        </p:txBody>
      </p:sp>
      <p:sp>
        <p:nvSpPr>
          <p:cNvPr id="468" name="Google Shape;468;g47648fd44f_0_295"/>
          <p:cNvSpPr txBox="1"/>
          <p:nvPr>
            <p:ph idx="10" type="dt"/>
          </p:nvPr>
        </p:nvSpPr>
        <p:spPr>
          <a:xfrm>
            <a:off x="526703" y="6356350"/>
            <a:ext cx="27417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E8A86"/>
              </a:buClr>
              <a:buSzPts val="1200"/>
              <a:buFont typeface="Arial"/>
              <a:buNone/>
            </a:pPr>
            <a:r>
              <a:rPr lang="en"/>
              <a:t>7/3/19</a:t>
            </a:r>
            <a:endParaRPr/>
          </a:p>
        </p:txBody>
      </p:sp>
      <p:sp>
        <p:nvSpPr>
          <p:cNvPr id="469" name="Google Shape;469;g47648fd44f_0_295"/>
          <p:cNvSpPr txBox="1"/>
          <p:nvPr>
            <p:ph idx="12" type="sldNum"/>
          </p:nvPr>
        </p:nvSpPr>
        <p:spPr>
          <a:xfrm>
            <a:off x="8880291" y="6356350"/>
            <a:ext cx="2741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E8A86"/>
              </a:buClr>
              <a:buSzPts val="1200"/>
              <a:buFont typeface="Arial"/>
              <a:buNone/>
            </a:pPr>
            <a:fld id="{00000000-1234-1234-1234-123412341234}" type="slidenum">
              <a:rPr lang="en"/>
              <a:t>‹#›</a:t>
            </a:fld>
            <a:endParaRPr/>
          </a:p>
        </p:txBody>
      </p:sp>
      <p:pic>
        <p:nvPicPr>
          <p:cNvPr id="470" name="Google Shape;470;g47648fd44f_0_295"/>
          <p:cNvPicPr preferRelativeResize="0"/>
          <p:nvPr/>
        </p:nvPicPr>
        <p:blipFill rotWithShape="1">
          <a:blip r:embed="rId3">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g47648fd44f_0_303"/>
          <p:cNvSpPr txBox="1"/>
          <p:nvPr>
            <p:ph type="title"/>
          </p:nvPr>
        </p:nvSpPr>
        <p:spPr>
          <a:xfrm>
            <a:off x="521369" y="332769"/>
            <a:ext cx="7740000" cy="59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a:buNone/>
            </a:pPr>
            <a:r>
              <a:rPr lang="en"/>
              <a:t>Human Centered Design: Approach</a:t>
            </a:r>
            <a:endParaRPr/>
          </a:p>
        </p:txBody>
      </p:sp>
      <p:sp>
        <p:nvSpPr>
          <p:cNvPr id="476" name="Google Shape;476;g47648fd44f_0_303"/>
          <p:cNvSpPr txBox="1"/>
          <p:nvPr>
            <p:ph idx="10" type="dt"/>
          </p:nvPr>
        </p:nvSpPr>
        <p:spPr>
          <a:xfrm>
            <a:off x="526703" y="6356350"/>
            <a:ext cx="27417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E8A86"/>
              </a:buClr>
              <a:buSzPts val="1200"/>
              <a:buFont typeface="Arial"/>
              <a:buNone/>
            </a:pPr>
            <a:r>
              <a:rPr lang="en"/>
              <a:t>7/3/19</a:t>
            </a:r>
            <a:endParaRPr/>
          </a:p>
        </p:txBody>
      </p:sp>
      <p:sp>
        <p:nvSpPr>
          <p:cNvPr id="477" name="Google Shape;477;g47648fd44f_0_303"/>
          <p:cNvSpPr txBox="1"/>
          <p:nvPr>
            <p:ph idx="12" type="sldNum"/>
          </p:nvPr>
        </p:nvSpPr>
        <p:spPr>
          <a:xfrm>
            <a:off x="8880291" y="6356350"/>
            <a:ext cx="2741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E8A86"/>
              </a:buClr>
              <a:buSzPts val="1200"/>
              <a:buFont typeface="Arial"/>
              <a:buNone/>
            </a:pPr>
            <a:fld id="{00000000-1234-1234-1234-123412341234}" type="slidenum">
              <a:rPr lang="en"/>
              <a:t>‹#›</a:t>
            </a:fld>
            <a:endParaRPr/>
          </a:p>
        </p:txBody>
      </p:sp>
      <p:pic>
        <p:nvPicPr>
          <p:cNvPr id="478" name="Google Shape;478;g47648fd44f_0_303"/>
          <p:cNvPicPr preferRelativeResize="0"/>
          <p:nvPr/>
        </p:nvPicPr>
        <p:blipFill rotWithShape="1">
          <a:blip r:embed="rId3">
            <a:alphaModFix/>
          </a:blip>
          <a:srcRect b="0" l="0" r="0" t="0"/>
          <a:stretch/>
        </p:blipFill>
        <p:spPr>
          <a:xfrm>
            <a:off x="7320175" y="188500"/>
            <a:ext cx="1180000" cy="780650"/>
          </a:xfrm>
          <a:prstGeom prst="rect">
            <a:avLst/>
          </a:prstGeom>
          <a:noFill/>
          <a:ln>
            <a:noFill/>
          </a:ln>
        </p:spPr>
      </p:pic>
      <p:pic>
        <p:nvPicPr>
          <p:cNvPr id="479" name="Google Shape;479;g47648fd44f_0_303"/>
          <p:cNvPicPr preferRelativeResize="0"/>
          <p:nvPr/>
        </p:nvPicPr>
        <p:blipFill rotWithShape="1">
          <a:blip r:embed="rId4">
            <a:alphaModFix/>
          </a:blip>
          <a:srcRect b="14074" l="0" r="0" t="0"/>
          <a:stretch/>
        </p:blipFill>
        <p:spPr>
          <a:xfrm>
            <a:off x="926788" y="1204050"/>
            <a:ext cx="10335275" cy="4663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5"/>
          <p:cNvSpPr txBox="1"/>
          <p:nvPr/>
        </p:nvSpPr>
        <p:spPr>
          <a:xfrm>
            <a:off x="1216025" y="1368425"/>
            <a:ext cx="10023600" cy="3051300"/>
          </a:xfrm>
          <a:prstGeom prst="rect">
            <a:avLst/>
          </a:prstGeom>
          <a:noFill/>
          <a:ln>
            <a:noFill/>
          </a:ln>
        </p:spPr>
        <p:txBody>
          <a:bodyPr anchorCtr="0" anchor="t" bIns="64275" lIns="64275" spcFirstLastPara="1" rIns="64275" wrap="square" tIns="64275">
            <a:noAutofit/>
          </a:bodyPr>
          <a:lstStyle/>
          <a:p>
            <a:pPr indent="0" lvl="0" marL="0" marR="0" rtl="0" algn="l">
              <a:lnSpc>
                <a:spcPct val="115000"/>
              </a:lnSpc>
              <a:spcBef>
                <a:spcPts val="0"/>
              </a:spcBef>
              <a:spcAft>
                <a:spcPts val="0"/>
              </a:spcAft>
              <a:buClr>
                <a:srgbClr val="FFFFFF"/>
              </a:buClr>
              <a:buSzPts val="1500"/>
              <a:buFont typeface="Avenir"/>
              <a:buNone/>
            </a:pPr>
            <a:r>
              <a:rPr b="1" i="0" lang="en" sz="2400" u="none" cap="none" strike="noStrike">
                <a:solidFill>
                  <a:srgbClr val="FFFFFF"/>
                </a:solidFill>
                <a:latin typeface="Avenir"/>
                <a:ea typeface="Avenir"/>
                <a:cs typeface="Avenir"/>
                <a:sym typeface="Avenir"/>
              </a:rPr>
              <a:t>09:00-09:15		Icebreaker </a:t>
            </a:r>
            <a:r>
              <a:rPr b="1" lang="en" sz="2400">
                <a:solidFill>
                  <a:srgbClr val="FFFFFF"/>
                </a:solidFill>
                <a:latin typeface="Avenir"/>
                <a:ea typeface="Avenir"/>
                <a:cs typeface="Avenir"/>
                <a:sym typeface="Avenir"/>
              </a:rPr>
              <a:t>Web server game </a:t>
            </a:r>
            <a:r>
              <a:rPr b="1" i="0" lang="en" sz="2400" u="none" cap="none" strike="noStrike">
                <a:solidFill>
                  <a:srgbClr val="FFFFFF"/>
                </a:solidFill>
                <a:latin typeface="Avenir"/>
                <a:ea typeface="Avenir"/>
                <a:cs typeface="Avenir"/>
                <a:sym typeface="Avenir"/>
              </a:rPr>
              <a:t>&amp; Introduction</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1000"/>
              </a:spcBef>
              <a:spcAft>
                <a:spcPts val="0"/>
              </a:spcAft>
              <a:buClr>
                <a:srgbClr val="FFFFFF"/>
              </a:buClr>
              <a:buSzPts val="1500"/>
              <a:buFont typeface="Avenir"/>
              <a:buNone/>
            </a:pPr>
            <a:r>
              <a:rPr b="1" i="0" lang="en" sz="2400" u="none" cap="none" strike="noStrike">
                <a:solidFill>
                  <a:srgbClr val="FFFFFF"/>
                </a:solidFill>
                <a:latin typeface="Avenir"/>
                <a:ea typeface="Avenir"/>
                <a:cs typeface="Avenir"/>
                <a:sym typeface="Avenir"/>
              </a:rPr>
              <a:t>09:15-</a:t>
            </a:r>
            <a:r>
              <a:rPr b="1" lang="en" sz="2400">
                <a:solidFill>
                  <a:srgbClr val="FFFFFF"/>
                </a:solidFill>
                <a:latin typeface="Avenir"/>
                <a:ea typeface="Avenir"/>
                <a:cs typeface="Avenir"/>
                <a:sym typeface="Avenir"/>
              </a:rPr>
              <a:t>12</a:t>
            </a:r>
            <a:r>
              <a:rPr b="1" i="0" lang="en" sz="2400" u="none" cap="none" strike="noStrike">
                <a:solidFill>
                  <a:srgbClr val="FFFFFF"/>
                </a:solidFill>
                <a:latin typeface="Avenir"/>
                <a:ea typeface="Avenir"/>
                <a:cs typeface="Avenir"/>
                <a:sym typeface="Avenir"/>
              </a:rPr>
              <a:t>:0</a:t>
            </a:r>
            <a:r>
              <a:rPr b="1" lang="en" sz="2400">
                <a:solidFill>
                  <a:srgbClr val="FFFFFF"/>
                </a:solidFill>
                <a:latin typeface="Avenir"/>
                <a:ea typeface="Avenir"/>
                <a:cs typeface="Avenir"/>
                <a:sym typeface="Avenir"/>
              </a:rPr>
              <a:t>0</a:t>
            </a:r>
            <a:r>
              <a:rPr b="1" i="0" lang="en" sz="2400" u="none" cap="none" strike="noStrike">
                <a:solidFill>
                  <a:srgbClr val="FFFFFF"/>
                </a:solidFill>
                <a:latin typeface="Avenir"/>
                <a:ea typeface="Avenir"/>
                <a:cs typeface="Avenir"/>
                <a:sym typeface="Avenir"/>
              </a:rPr>
              <a:t>		Workshop Session </a:t>
            </a:r>
            <a:r>
              <a:rPr b="1" lang="en" sz="2400">
                <a:solidFill>
                  <a:srgbClr val="FFFFFF"/>
                </a:solidFill>
                <a:latin typeface="Avenir"/>
                <a:ea typeface="Avenir"/>
                <a:cs typeface="Avenir"/>
                <a:sym typeface="Avenir"/>
              </a:rPr>
              <a:t>I</a:t>
            </a:r>
            <a:r>
              <a:rPr b="1" i="0" lang="en" sz="2400" u="none" cap="none" strike="noStrike">
                <a:solidFill>
                  <a:srgbClr val="FFFFFF"/>
                </a:solidFill>
                <a:latin typeface="Avenir"/>
                <a:ea typeface="Avenir"/>
                <a:cs typeface="Avenir"/>
                <a:sym typeface="Avenir"/>
              </a:rPr>
              <a:t>: </a:t>
            </a:r>
            <a:r>
              <a:rPr b="1" lang="en" sz="2400">
                <a:solidFill>
                  <a:srgbClr val="FFFFFF"/>
                </a:solidFill>
                <a:latin typeface="Avenir"/>
                <a:ea typeface="Avenir"/>
                <a:cs typeface="Avenir"/>
                <a:sym typeface="Avenir"/>
              </a:rPr>
              <a:t>Making a web app</a:t>
            </a:r>
            <a:endParaRPr b="1" i="0" sz="2400" u="none" cap="none" strike="noStrike">
              <a:solidFill>
                <a:srgbClr val="FFFFFF"/>
              </a:solidFill>
              <a:latin typeface="Avenir"/>
              <a:ea typeface="Avenir"/>
              <a:cs typeface="Avenir"/>
              <a:sym typeface="Avenir"/>
            </a:endParaRPr>
          </a:p>
          <a:p>
            <a:pPr indent="0" lvl="0" marL="0" marR="0" rtl="0" algn="l">
              <a:lnSpc>
                <a:spcPct val="115000"/>
              </a:lnSpc>
              <a:spcBef>
                <a:spcPts val="1000"/>
              </a:spcBef>
              <a:spcAft>
                <a:spcPts val="0"/>
              </a:spcAft>
              <a:buClr>
                <a:srgbClr val="FFFFFF"/>
              </a:buClr>
              <a:buSzPts val="1500"/>
              <a:buFont typeface="Avenir"/>
              <a:buNone/>
            </a:pPr>
            <a:r>
              <a:rPr b="1" i="0" lang="en" sz="2400" u="none" cap="none" strike="noStrike">
                <a:solidFill>
                  <a:srgbClr val="FFFFFF"/>
                </a:solidFill>
                <a:latin typeface="Avenir"/>
                <a:ea typeface="Avenir"/>
                <a:cs typeface="Avenir"/>
                <a:sym typeface="Avenir"/>
              </a:rPr>
              <a:t>12:00-12:45		</a:t>
            </a:r>
            <a:r>
              <a:rPr b="0" i="0" lang="en" sz="2400" u="none" cap="none" strike="noStrike">
                <a:solidFill>
                  <a:srgbClr val="FFFFFF"/>
                </a:solidFill>
                <a:latin typeface="Avenir"/>
                <a:ea typeface="Avenir"/>
                <a:cs typeface="Avenir"/>
                <a:sym typeface="Avenir"/>
              </a:rPr>
              <a:t>Lunch break</a:t>
            </a:r>
            <a:endParaRPr b="0" i="0" sz="2400" u="none" cap="none" strike="noStrike">
              <a:solidFill>
                <a:srgbClr val="000000"/>
              </a:solidFill>
              <a:latin typeface="Arial"/>
              <a:ea typeface="Arial"/>
              <a:cs typeface="Arial"/>
              <a:sym typeface="Arial"/>
            </a:endParaRPr>
          </a:p>
          <a:p>
            <a:pPr indent="0" lvl="1" marL="12700" marR="0" rtl="0" algn="l">
              <a:lnSpc>
                <a:spcPct val="115000"/>
              </a:lnSpc>
              <a:spcBef>
                <a:spcPts val="1000"/>
              </a:spcBef>
              <a:spcAft>
                <a:spcPts val="0"/>
              </a:spcAft>
              <a:buClr>
                <a:srgbClr val="FFFFFF"/>
              </a:buClr>
              <a:buSzPts val="1500"/>
              <a:buFont typeface="Avenir"/>
              <a:buNone/>
            </a:pPr>
            <a:r>
              <a:rPr b="1" i="0" lang="en" sz="2400" u="none" cap="none" strike="noStrike">
                <a:solidFill>
                  <a:srgbClr val="FFFFFF"/>
                </a:solidFill>
                <a:latin typeface="Avenir"/>
                <a:ea typeface="Avenir"/>
                <a:cs typeface="Avenir"/>
                <a:sym typeface="Avenir"/>
              </a:rPr>
              <a:t>12:45-1</a:t>
            </a:r>
            <a:r>
              <a:rPr b="1" lang="en" sz="2400">
                <a:solidFill>
                  <a:srgbClr val="FFFFFF"/>
                </a:solidFill>
                <a:latin typeface="Avenir"/>
                <a:ea typeface="Avenir"/>
                <a:cs typeface="Avenir"/>
                <a:sym typeface="Avenir"/>
              </a:rPr>
              <a:t>3</a:t>
            </a:r>
            <a:r>
              <a:rPr b="1" i="0" lang="en" sz="2400" u="none" cap="none" strike="noStrike">
                <a:solidFill>
                  <a:srgbClr val="FFFFFF"/>
                </a:solidFill>
                <a:latin typeface="Avenir"/>
                <a:ea typeface="Avenir"/>
                <a:cs typeface="Avenir"/>
                <a:sym typeface="Avenir"/>
              </a:rPr>
              <a:t>:</a:t>
            </a:r>
            <a:r>
              <a:rPr b="1" lang="en" sz="2400">
                <a:solidFill>
                  <a:srgbClr val="FFFFFF"/>
                </a:solidFill>
                <a:latin typeface="Avenir"/>
                <a:ea typeface="Avenir"/>
                <a:cs typeface="Avenir"/>
                <a:sym typeface="Avenir"/>
              </a:rPr>
              <a:t>00</a:t>
            </a:r>
            <a:r>
              <a:rPr b="1" i="0" lang="en" sz="2400" u="none" cap="none" strike="noStrike">
                <a:solidFill>
                  <a:srgbClr val="FFFFFF"/>
                </a:solidFill>
                <a:latin typeface="Avenir"/>
                <a:ea typeface="Avenir"/>
                <a:cs typeface="Avenir"/>
                <a:sym typeface="Avenir"/>
              </a:rPr>
              <a:t>		Reminder: </a:t>
            </a:r>
            <a:r>
              <a:rPr b="1" i="1" lang="en" sz="2400" u="none" cap="none" strike="noStrike">
                <a:solidFill>
                  <a:srgbClr val="FFFFFF"/>
                </a:solidFill>
                <a:latin typeface="Avenir"/>
                <a:ea typeface="Avenir"/>
                <a:cs typeface="Avenir"/>
                <a:sym typeface="Avenir"/>
              </a:rPr>
              <a:t>U</a:t>
            </a:r>
            <a:r>
              <a:rPr i="1" lang="en" sz="2400">
                <a:solidFill>
                  <a:schemeClr val="lt1"/>
                </a:solidFill>
                <a:latin typeface="Avenir"/>
                <a:ea typeface="Avenir"/>
                <a:cs typeface="Avenir"/>
                <a:sym typeface="Avenir"/>
              </a:rPr>
              <a:t>N Sustainable Development Goals (SDG’s) </a:t>
            </a:r>
            <a:endParaRPr b="0" i="1" sz="2400" u="none" cap="none" strike="noStrike">
              <a:solidFill>
                <a:srgbClr val="FFFFFF"/>
              </a:solidFill>
              <a:latin typeface="Avenir"/>
              <a:ea typeface="Avenir"/>
              <a:cs typeface="Avenir"/>
              <a:sym typeface="Avenir"/>
            </a:endParaRPr>
          </a:p>
          <a:p>
            <a:pPr indent="0" lvl="1" marL="12700" rtl="0" algn="l">
              <a:lnSpc>
                <a:spcPct val="115000"/>
              </a:lnSpc>
              <a:spcBef>
                <a:spcPts val="0"/>
              </a:spcBef>
              <a:spcAft>
                <a:spcPts val="0"/>
              </a:spcAft>
              <a:buClr>
                <a:schemeClr val="lt1"/>
              </a:buClr>
              <a:buSzPts val="1500"/>
              <a:buFont typeface="Avenir"/>
              <a:buNone/>
            </a:pPr>
            <a:r>
              <a:rPr b="1" lang="en" sz="2400">
                <a:solidFill>
                  <a:schemeClr val="lt1"/>
                </a:solidFill>
                <a:latin typeface="Avenir"/>
                <a:ea typeface="Avenir"/>
                <a:cs typeface="Avenir"/>
                <a:sym typeface="Avenir"/>
              </a:rPr>
              <a:t>13:00-13:10		Reminder: </a:t>
            </a:r>
            <a:r>
              <a:rPr i="1" lang="en" sz="2400">
                <a:solidFill>
                  <a:schemeClr val="lt1"/>
                </a:solidFill>
                <a:latin typeface="Avenir"/>
                <a:ea typeface="Avenir"/>
                <a:cs typeface="Avenir"/>
                <a:sym typeface="Avenir"/>
              </a:rPr>
              <a:t>AI Ethics</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FFFFFF"/>
              </a:buClr>
              <a:buSzPts val="1500"/>
              <a:buFont typeface="Avenir"/>
              <a:buNone/>
            </a:pPr>
            <a:r>
              <a:rPr b="1" i="0" lang="en" sz="2400" u="none" cap="none" strike="noStrike">
                <a:solidFill>
                  <a:srgbClr val="FFFFFF"/>
                </a:solidFill>
                <a:latin typeface="Avenir"/>
                <a:ea typeface="Avenir"/>
                <a:cs typeface="Avenir"/>
                <a:sym typeface="Avenir"/>
              </a:rPr>
              <a:t>1</a:t>
            </a:r>
            <a:r>
              <a:rPr b="1" lang="en" sz="2400">
                <a:solidFill>
                  <a:srgbClr val="FFFFFF"/>
                </a:solidFill>
                <a:latin typeface="Avenir"/>
                <a:ea typeface="Avenir"/>
                <a:cs typeface="Avenir"/>
                <a:sym typeface="Avenir"/>
              </a:rPr>
              <a:t>3</a:t>
            </a:r>
            <a:r>
              <a:rPr b="1" i="0" lang="en" sz="2400" u="none" cap="none" strike="noStrike">
                <a:solidFill>
                  <a:srgbClr val="FFFFFF"/>
                </a:solidFill>
                <a:latin typeface="Avenir"/>
                <a:ea typeface="Avenir"/>
                <a:cs typeface="Avenir"/>
                <a:sym typeface="Avenir"/>
              </a:rPr>
              <a:t>:</a:t>
            </a:r>
            <a:r>
              <a:rPr b="1" lang="en" sz="2400">
                <a:solidFill>
                  <a:srgbClr val="FFFFFF"/>
                </a:solidFill>
                <a:latin typeface="Avenir"/>
                <a:ea typeface="Avenir"/>
                <a:cs typeface="Avenir"/>
                <a:sym typeface="Avenir"/>
              </a:rPr>
              <a:t>10</a:t>
            </a:r>
            <a:r>
              <a:rPr b="1" i="0" lang="en" sz="2400" u="none" cap="none" strike="noStrike">
                <a:solidFill>
                  <a:srgbClr val="FFFFFF"/>
                </a:solidFill>
                <a:latin typeface="Avenir"/>
                <a:ea typeface="Avenir"/>
                <a:cs typeface="Avenir"/>
                <a:sym typeface="Avenir"/>
              </a:rPr>
              <a:t>-</a:t>
            </a:r>
            <a:r>
              <a:rPr b="1" lang="en" sz="2400">
                <a:solidFill>
                  <a:srgbClr val="FFFFFF"/>
                </a:solidFill>
                <a:latin typeface="Avenir"/>
                <a:ea typeface="Avenir"/>
                <a:cs typeface="Avenir"/>
                <a:sym typeface="Avenir"/>
              </a:rPr>
              <a:t>13</a:t>
            </a:r>
            <a:r>
              <a:rPr b="1" i="0" lang="en" sz="2400" u="none" cap="none" strike="noStrike">
                <a:solidFill>
                  <a:srgbClr val="FFFFFF"/>
                </a:solidFill>
                <a:latin typeface="Avenir"/>
                <a:ea typeface="Avenir"/>
                <a:cs typeface="Avenir"/>
                <a:sym typeface="Avenir"/>
              </a:rPr>
              <a:t>:</a:t>
            </a:r>
            <a:r>
              <a:rPr b="1" lang="en" sz="2400">
                <a:solidFill>
                  <a:srgbClr val="FFFFFF"/>
                </a:solidFill>
                <a:latin typeface="Avenir"/>
                <a:ea typeface="Avenir"/>
                <a:cs typeface="Avenir"/>
                <a:sym typeface="Avenir"/>
              </a:rPr>
              <a:t>20</a:t>
            </a:r>
            <a:r>
              <a:rPr b="1" i="0" lang="en" sz="2400" u="none" cap="none" strike="noStrike">
                <a:solidFill>
                  <a:srgbClr val="FFFFFF"/>
                </a:solidFill>
                <a:latin typeface="Avenir"/>
                <a:ea typeface="Avenir"/>
                <a:cs typeface="Avenir"/>
                <a:sym typeface="Avenir"/>
              </a:rPr>
              <a:t>		Reminder</a:t>
            </a:r>
            <a:r>
              <a:rPr b="1" lang="en" sz="2400">
                <a:solidFill>
                  <a:srgbClr val="FFFFFF"/>
                </a:solidFill>
                <a:latin typeface="Avenir"/>
                <a:ea typeface="Avenir"/>
                <a:cs typeface="Avenir"/>
                <a:sym typeface="Avenir"/>
              </a:rPr>
              <a:t>: </a:t>
            </a:r>
            <a:r>
              <a:rPr i="1" lang="en" sz="2400">
                <a:solidFill>
                  <a:schemeClr val="lt1"/>
                </a:solidFill>
                <a:latin typeface="Avenir"/>
                <a:ea typeface="Avenir"/>
                <a:cs typeface="Avenir"/>
                <a:sym typeface="Avenir"/>
              </a:rPr>
              <a:t>Human Centered Design</a:t>
            </a:r>
            <a:endParaRPr i="1" sz="2400">
              <a:solidFill>
                <a:schemeClr val="lt1"/>
              </a:solidFill>
              <a:latin typeface="Avenir"/>
              <a:ea typeface="Avenir"/>
              <a:cs typeface="Avenir"/>
              <a:sym typeface="Avenir"/>
            </a:endParaRPr>
          </a:p>
          <a:p>
            <a:pPr indent="0" lvl="0" marL="0" marR="0" rtl="0" algn="l">
              <a:lnSpc>
                <a:spcPct val="115000"/>
              </a:lnSpc>
              <a:spcBef>
                <a:spcPts val="0"/>
              </a:spcBef>
              <a:spcAft>
                <a:spcPts val="0"/>
              </a:spcAft>
              <a:buClr>
                <a:srgbClr val="FFFFFF"/>
              </a:buClr>
              <a:buSzPts val="1500"/>
              <a:buFont typeface="Avenir"/>
              <a:buNone/>
            </a:pPr>
            <a:r>
              <a:rPr b="1" lang="en" sz="2400">
                <a:solidFill>
                  <a:schemeClr val="lt1"/>
                </a:solidFill>
                <a:latin typeface="Avenir"/>
                <a:ea typeface="Avenir"/>
                <a:cs typeface="Avenir"/>
                <a:sym typeface="Avenir"/>
              </a:rPr>
              <a:t>13:20-13:25		</a:t>
            </a:r>
            <a:r>
              <a:rPr i="1" lang="en" sz="2400">
                <a:solidFill>
                  <a:schemeClr val="lt1"/>
                </a:solidFill>
                <a:latin typeface="Avenir"/>
                <a:ea typeface="Avenir"/>
                <a:cs typeface="Avenir"/>
                <a:sym typeface="Avenir"/>
              </a:rPr>
              <a:t>Examples of AI for Good</a:t>
            </a:r>
            <a:endParaRPr i="1" sz="2400">
              <a:solidFill>
                <a:srgbClr val="FFFFFF"/>
              </a:solidFill>
              <a:latin typeface="Avenir"/>
              <a:ea typeface="Avenir"/>
              <a:cs typeface="Avenir"/>
              <a:sym typeface="Avenir"/>
            </a:endParaRPr>
          </a:p>
          <a:p>
            <a:pPr indent="0" lvl="0" marL="0" marR="0" rtl="0" algn="l">
              <a:lnSpc>
                <a:spcPct val="115000"/>
              </a:lnSpc>
              <a:spcBef>
                <a:spcPts val="1000"/>
              </a:spcBef>
              <a:spcAft>
                <a:spcPts val="0"/>
              </a:spcAft>
              <a:buClr>
                <a:srgbClr val="FFFFFF"/>
              </a:buClr>
              <a:buSzPts val="1500"/>
              <a:buFont typeface="Avenir"/>
              <a:buNone/>
            </a:pPr>
            <a:r>
              <a:rPr b="1" i="0" lang="en" sz="2400" u="none" cap="none" strike="noStrike">
                <a:solidFill>
                  <a:srgbClr val="FFFFFF"/>
                </a:solidFill>
                <a:latin typeface="Avenir"/>
                <a:ea typeface="Avenir"/>
                <a:cs typeface="Avenir"/>
                <a:sym typeface="Avenir"/>
              </a:rPr>
              <a:t>1</a:t>
            </a:r>
            <a:r>
              <a:rPr b="1" lang="en" sz="2400">
                <a:solidFill>
                  <a:srgbClr val="FFFFFF"/>
                </a:solidFill>
                <a:latin typeface="Avenir"/>
                <a:ea typeface="Avenir"/>
                <a:cs typeface="Avenir"/>
                <a:sym typeface="Avenir"/>
              </a:rPr>
              <a:t>3</a:t>
            </a:r>
            <a:r>
              <a:rPr b="1" i="0" lang="en" sz="2400" u="none" cap="none" strike="noStrike">
                <a:solidFill>
                  <a:srgbClr val="FFFFFF"/>
                </a:solidFill>
                <a:latin typeface="Avenir"/>
                <a:ea typeface="Avenir"/>
                <a:cs typeface="Avenir"/>
                <a:sym typeface="Avenir"/>
              </a:rPr>
              <a:t>:</a:t>
            </a:r>
            <a:r>
              <a:rPr b="1" lang="en" sz="2400">
                <a:solidFill>
                  <a:srgbClr val="FFFFFF"/>
                </a:solidFill>
                <a:latin typeface="Avenir"/>
                <a:ea typeface="Avenir"/>
                <a:cs typeface="Avenir"/>
                <a:sym typeface="Avenir"/>
              </a:rPr>
              <a:t>30</a:t>
            </a:r>
            <a:r>
              <a:rPr b="1" i="0" lang="en" sz="2400" u="none" cap="none" strike="noStrike">
                <a:solidFill>
                  <a:srgbClr val="FFFFFF"/>
                </a:solidFill>
                <a:latin typeface="Avenir"/>
                <a:ea typeface="Avenir"/>
                <a:cs typeface="Avenir"/>
                <a:sym typeface="Avenir"/>
              </a:rPr>
              <a:t>-1</a:t>
            </a:r>
            <a:r>
              <a:rPr b="1" lang="en" sz="2400">
                <a:solidFill>
                  <a:srgbClr val="FFFFFF"/>
                </a:solidFill>
                <a:latin typeface="Avenir"/>
                <a:ea typeface="Avenir"/>
                <a:cs typeface="Avenir"/>
                <a:sym typeface="Avenir"/>
              </a:rPr>
              <a:t>6</a:t>
            </a:r>
            <a:r>
              <a:rPr b="1" i="0" lang="en" sz="2400" u="none" cap="none" strike="noStrike">
                <a:solidFill>
                  <a:srgbClr val="FFFFFF"/>
                </a:solidFill>
                <a:latin typeface="Avenir"/>
                <a:ea typeface="Avenir"/>
                <a:cs typeface="Avenir"/>
                <a:sym typeface="Avenir"/>
              </a:rPr>
              <a:t>:00		Design Workshop: </a:t>
            </a:r>
            <a:r>
              <a:rPr lang="en" sz="2400">
                <a:solidFill>
                  <a:srgbClr val="FFFFFF"/>
                </a:solidFill>
                <a:latin typeface="Avenir"/>
                <a:ea typeface="Avenir"/>
                <a:cs typeface="Avenir"/>
                <a:sym typeface="Avenir"/>
              </a:rPr>
              <a:t>Prototype of </a:t>
            </a:r>
            <a:r>
              <a:rPr b="0" i="0" lang="en" sz="2400" u="none" cap="none" strike="noStrike">
                <a:solidFill>
                  <a:srgbClr val="FFFFFF"/>
                </a:solidFill>
                <a:latin typeface="Avenir"/>
                <a:ea typeface="Avenir"/>
                <a:cs typeface="Avenir"/>
                <a:sym typeface="Avenir"/>
              </a:rPr>
              <a:t>your AI for Good</a:t>
            </a:r>
            <a:endParaRPr b="1" i="0" sz="2400" u="none" cap="none" strike="noStrike">
              <a:solidFill>
                <a:srgbClr val="FFFFFF"/>
              </a:solidFill>
              <a:latin typeface="Avenir"/>
              <a:ea typeface="Avenir"/>
              <a:cs typeface="Avenir"/>
              <a:sym typeface="Avenir"/>
            </a:endParaRPr>
          </a:p>
          <a:p>
            <a:pPr indent="0" lvl="0" marL="0" marR="0" rtl="0" algn="l">
              <a:lnSpc>
                <a:spcPct val="115000"/>
              </a:lnSpc>
              <a:spcBef>
                <a:spcPts val="1000"/>
              </a:spcBef>
              <a:spcAft>
                <a:spcPts val="0"/>
              </a:spcAft>
              <a:buClr>
                <a:srgbClr val="FFFFFF"/>
              </a:buClr>
              <a:buSzPts val="1500"/>
              <a:buFont typeface="Avenir"/>
              <a:buNone/>
            </a:pPr>
            <a:r>
              <a:rPr b="1" i="0" lang="en" sz="2400" u="none" cap="none" strike="noStrike">
                <a:solidFill>
                  <a:srgbClr val="FFFFFF"/>
                </a:solidFill>
                <a:latin typeface="Avenir"/>
                <a:ea typeface="Avenir"/>
                <a:cs typeface="Avenir"/>
                <a:sym typeface="Avenir"/>
              </a:rPr>
              <a:t>16:00-17:00		</a:t>
            </a:r>
            <a:r>
              <a:rPr b="0" i="0" lang="en" sz="2400" u="none" cap="none" strike="noStrike">
                <a:solidFill>
                  <a:srgbClr val="FFFFFF"/>
                </a:solidFill>
                <a:latin typeface="Avenir"/>
                <a:ea typeface="Avenir"/>
                <a:cs typeface="Avenir"/>
                <a:sym typeface="Avenir"/>
              </a:rPr>
              <a:t>Presentations</a:t>
            </a:r>
            <a:endParaRPr b="0" i="0" sz="2400" u="none" cap="none" strike="noStrike">
              <a:solidFill>
                <a:srgbClr val="000000"/>
              </a:solidFill>
              <a:latin typeface="Arial"/>
              <a:ea typeface="Arial"/>
              <a:cs typeface="Arial"/>
              <a:sym typeface="Arial"/>
            </a:endParaRPr>
          </a:p>
        </p:txBody>
      </p:sp>
      <p:sp>
        <p:nvSpPr>
          <p:cNvPr id="168" name="Google Shape;168;p5"/>
          <p:cNvSpPr txBox="1"/>
          <p:nvPr>
            <p:ph type="title"/>
          </p:nvPr>
        </p:nvSpPr>
        <p:spPr>
          <a:xfrm>
            <a:off x="403425" y="430575"/>
            <a:ext cx="8207100" cy="59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a:buNone/>
            </a:pPr>
            <a:r>
              <a:rPr lang="en"/>
              <a:t>Plan for today:</a:t>
            </a:r>
            <a:endParaRPr/>
          </a:p>
        </p:txBody>
      </p:sp>
      <p:pic>
        <p:nvPicPr>
          <p:cNvPr id="169" name="Google Shape;169;p5"/>
          <p:cNvPicPr preferRelativeResize="0"/>
          <p:nvPr/>
        </p:nvPicPr>
        <p:blipFill rotWithShape="1">
          <a:blip r:embed="rId4">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g5bbac50c66_1_24"/>
          <p:cNvSpPr txBox="1"/>
          <p:nvPr>
            <p:ph type="title"/>
          </p:nvPr>
        </p:nvSpPr>
        <p:spPr>
          <a:xfrm>
            <a:off x="521369" y="332769"/>
            <a:ext cx="7740000" cy="59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a:buNone/>
            </a:pPr>
            <a:r>
              <a:rPr lang="en"/>
              <a:t>Trainers</a:t>
            </a:r>
            <a:endParaRPr/>
          </a:p>
        </p:txBody>
      </p:sp>
      <p:sp>
        <p:nvSpPr>
          <p:cNvPr id="175" name="Google Shape;175;g5bbac50c66_1_24"/>
          <p:cNvSpPr txBox="1"/>
          <p:nvPr>
            <p:ph idx="10" type="dt"/>
          </p:nvPr>
        </p:nvSpPr>
        <p:spPr>
          <a:xfrm>
            <a:off x="526703" y="6356350"/>
            <a:ext cx="27417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E8A86"/>
              </a:buClr>
              <a:buSzPts val="1200"/>
              <a:buFont typeface="Arial"/>
              <a:buNone/>
            </a:pPr>
            <a:r>
              <a:rPr lang="en"/>
              <a:t>7/3/19</a:t>
            </a:r>
            <a:endParaRPr/>
          </a:p>
        </p:txBody>
      </p:sp>
      <p:sp>
        <p:nvSpPr>
          <p:cNvPr id="176" name="Google Shape;176;g5bbac50c66_1_24"/>
          <p:cNvSpPr txBox="1"/>
          <p:nvPr>
            <p:ph idx="12" type="sldNum"/>
          </p:nvPr>
        </p:nvSpPr>
        <p:spPr>
          <a:xfrm>
            <a:off x="8880291" y="6356350"/>
            <a:ext cx="2741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E8A86"/>
              </a:buClr>
              <a:buSzPts val="1200"/>
              <a:buFont typeface="Arial"/>
              <a:buNone/>
            </a:pPr>
            <a:fld id="{00000000-1234-1234-1234-123412341234}" type="slidenum">
              <a:rPr lang="en"/>
              <a:t>‹#›</a:t>
            </a:fld>
            <a:endParaRPr/>
          </a:p>
        </p:txBody>
      </p:sp>
      <p:sp>
        <p:nvSpPr>
          <p:cNvPr id="177" name="Google Shape;177;g5bbac50c66_1_24"/>
          <p:cNvSpPr txBox="1"/>
          <p:nvPr/>
        </p:nvSpPr>
        <p:spPr>
          <a:xfrm>
            <a:off x="521375" y="3007912"/>
            <a:ext cx="2801100" cy="85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Avenir"/>
              <a:buNone/>
            </a:pPr>
            <a:r>
              <a:rPr b="1" i="0" lang="en" sz="1600" u="none" cap="none" strike="noStrike">
                <a:solidFill>
                  <a:srgbClr val="003349"/>
                </a:solidFill>
                <a:latin typeface="Avenir"/>
                <a:ea typeface="Avenir"/>
                <a:cs typeface="Avenir"/>
                <a:sym typeface="Avenir"/>
              </a:rPr>
              <a:t>[Name Surname]</a:t>
            </a:r>
            <a:endParaRPr b="0" i="0" sz="1600" u="none" cap="none" strike="noStrike">
              <a:solidFill>
                <a:srgbClr val="003349"/>
              </a:solidFill>
              <a:latin typeface="Avenir"/>
              <a:ea typeface="Avenir"/>
              <a:cs typeface="Avenir"/>
              <a:sym typeface="Avenir"/>
            </a:endParaRPr>
          </a:p>
          <a:p>
            <a:pPr indent="0" lvl="0" marL="0" marR="0" rtl="0" algn="ctr">
              <a:lnSpc>
                <a:spcPct val="100000"/>
              </a:lnSpc>
              <a:spcBef>
                <a:spcPts val="0"/>
              </a:spcBef>
              <a:spcAft>
                <a:spcPts val="0"/>
              </a:spcAft>
              <a:buClr>
                <a:srgbClr val="FFFFFF"/>
              </a:buClr>
              <a:buSzPts val="1600"/>
              <a:buFont typeface="Avenir"/>
              <a:buNone/>
            </a:pPr>
            <a:r>
              <a:rPr b="1" i="0" lang="en" sz="1600" u="none" cap="none" strike="noStrike">
                <a:solidFill>
                  <a:srgbClr val="003349"/>
                </a:solidFill>
                <a:latin typeface="Avenir"/>
                <a:ea typeface="Avenir"/>
                <a:cs typeface="Avenir"/>
                <a:sym typeface="Avenir"/>
              </a:rPr>
              <a:t>[Expertise]</a:t>
            </a:r>
            <a:endParaRPr b="0" i="0" sz="1400" u="none" cap="none" strike="noStrike">
              <a:solidFill>
                <a:srgbClr val="003349"/>
              </a:solidFill>
              <a:latin typeface="Arial"/>
              <a:ea typeface="Arial"/>
              <a:cs typeface="Arial"/>
              <a:sym typeface="Arial"/>
            </a:endParaRPr>
          </a:p>
        </p:txBody>
      </p:sp>
      <p:sp>
        <p:nvSpPr>
          <p:cNvPr id="178" name="Google Shape;178;g5bbac50c66_1_24"/>
          <p:cNvSpPr txBox="1"/>
          <p:nvPr/>
        </p:nvSpPr>
        <p:spPr>
          <a:xfrm>
            <a:off x="4670963" y="3014912"/>
            <a:ext cx="2801100" cy="858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Avenir"/>
              <a:buNone/>
            </a:pPr>
            <a:r>
              <a:rPr b="1" i="0" lang="en" sz="1600" u="none" cap="none" strike="noStrike">
                <a:solidFill>
                  <a:srgbClr val="003349"/>
                </a:solidFill>
                <a:latin typeface="Avenir"/>
                <a:ea typeface="Avenir"/>
                <a:cs typeface="Avenir"/>
                <a:sym typeface="Avenir"/>
              </a:rPr>
              <a:t>[Name Surname]</a:t>
            </a:r>
            <a:endParaRPr b="0" i="0" sz="1600" u="none" cap="none" strike="noStrike">
              <a:solidFill>
                <a:srgbClr val="003349"/>
              </a:solidFill>
              <a:latin typeface="Avenir"/>
              <a:ea typeface="Avenir"/>
              <a:cs typeface="Avenir"/>
              <a:sym typeface="Avenir"/>
            </a:endParaRPr>
          </a:p>
          <a:p>
            <a:pPr indent="0" lvl="0" marL="0" marR="0" rtl="0" algn="ctr">
              <a:lnSpc>
                <a:spcPct val="100000"/>
              </a:lnSpc>
              <a:spcBef>
                <a:spcPts val="0"/>
              </a:spcBef>
              <a:spcAft>
                <a:spcPts val="0"/>
              </a:spcAft>
              <a:buClr>
                <a:srgbClr val="FFFFFF"/>
              </a:buClr>
              <a:buSzPts val="1600"/>
              <a:buFont typeface="Avenir"/>
              <a:buNone/>
            </a:pPr>
            <a:r>
              <a:rPr b="1" i="0" lang="en" sz="1600" u="none" cap="none" strike="noStrike">
                <a:solidFill>
                  <a:srgbClr val="003349"/>
                </a:solidFill>
                <a:latin typeface="Avenir"/>
                <a:ea typeface="Avenir"/>
                <a:cs typeface="Avenir"/>
                <a:sym typeface="Avenir"/>
              </a:rPr>
              <a:t>[Expertise]</a:t>
            </a:r>
            <a:endParaRPr b="0" i="0" sz="1400" u="none" cap="none" strike="noStrike">
              <a:solidFill>
                <a:srgbClr val="003349"/>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600"/>
              <a:buFont typeface="Avenir"/>
              <a:buNone/>
            </a:pPr>
            <a:r>
              <a:t/>
            </a:r>
            <a:endParaRPr b="1" i="0" sz="1600" u="none" cap="none" strike="noStrike">
              <a:solidFill>
                <a:srgbClr val="003349"/>
              </a:solidFill>
              <a:latin typeface="Avenir"/>
              <a:ea typeface="Avenir"/>
              <a:cs typeface="Avenir"/>
              <a:sym typeface="Avenir"/>
            </a:endParaRPr>
          </a:p>
        </p:txBody>
      </p:sp>
      <p:sp>
        <p:nvSpPr>
          <p:cNvPr id="179" name="Google Shape;179;g5bbac50c66_1_24"/>
          <p:cNvSpPr txBox="1"/>
          <p:nvPr/>
        </p:nvSpPr>
        <p:spPr>
          <a:xfrm>
            <a:off x="8820533" y="3017220"/>
            <a:ext cx="2801100" cy="85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Avenir"/>
              <a:buNone/>
            </a:pPr>
            <a:r>
              <a:rPr b="1" i="0" lang="en" sz="1600" u="none" cap="none" strike="noStrike">
                <a:solidFill>
                  <a:srgbClr val="003349"/>
                </a:solidFill>
                <a:latin typeface="Avenir"/>
                <a:ea typeface="Avenir"/>
                <a:cs typeface="Avenir"/>
                <a:sym typeface="Avenir"/>
              </a:rPr>
              <a:t>[Name Surname]</a:t>
            </a:r>
            <a:endParaRPr b="0" i="0" sz="1600" u="none" cap="none" strike="noStrike">
              <a:solidFill>
                <a:srgbClr val="003349"/>
              </a:solidFill>
              <a:latin typeface="Avenir"/>
              <a:ea typeface="Avenir"/>
              <a:cs typeface="Avenir"/>
              <a:sym typeface="Avenir"/>
            </a:endParaRPr>
          </a:p>
          <a:p>
            <a:pPr indent="0" lvl="0" marL="0" marR="0" rtl="0" algn="ctr">
              <a:lnSpc>
                <a:spcPct val="100000"/>
              </a:lnSpc>
              <a:spcBef>
                <a:spcPts val="0"/>
              </a:spcBef>
              <a:spcAft>
                <a:spcPts val="0"/>
              </a:spcAft>
              <a:buClr>
                <a:srgbClr val="FFFFFF"/>
              </a:buClr>
              <a:buSzPts val="1600"/>
              <a:buFont typeface="Avenir"/>
              <a:buNone/>
            </a:pPr>
            <a:r>
              <a:rPr b="1" i="0" lang="en" sz="1600" u="none" cap="none" strike="noStrike">
                <a:solidFill>
                  <a:srgbClr val="003349"/>
                </a:solidFill>
                <a:latin typeface="Avenir"/>
                <a:ea typeface="Avenir"/>
                <a:cs typeface="Avenir"/>
                <a:sym typeface="Avenir"/>
              </a:rPr>
              <a:t>[Expertise]</a:t>
            </a:r>
            <a:endParaRPr b="1" i="0" sz="1600" u="none" cap="none" strike="noStrike">
              <a:solidFill>
                <a:srgbClr val="003349"/>
              </a:solidFill>
              <a:latin typeface="Avenir"/>
              <a:ea typeface="Avenir"/>
              <a:cs typeface="Avenir"/>
              <a:sym typeface="Avenir"/>
            </a:endParaRPr>
          </a:p>
        </p:txBody>
      </p:sp>
      <p:sp>
        <p:nvSpPr>
          <p:cNvPr id="180" name="Google Shape;180;g5bbac50c66_1_24"/>
          <p:cNvSpPr/>
          <p:nvPr/>
        </p:nvSpPr>
        <p:spPr>
          <a:xfrm>
            <a:off x="997614" y="1162050"/>
            <a:ext cx="1848900" cy="1857900"/>
          </a:xfrm>
          <a:prstGeom prst="ellipse">
            <a:avLst/>
          </a:prstGeom>
          <a:noFill/>
          <a:ln cap="flat" cmpd="sng" w="9525">
            <a:solidFill>
              <a:srgbClr val="141414"/>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3349"/>
                </a:solidFill>
                <a:latin typeface="Arial"/>
                <a:ea typeface="Arial"/>
                <a:cs typeface="Arial"/>
                <a:sym typeface="Arial"/>
              </a:rPr>
              <a:t>Photo</a:t>
            </a:r>
            <a:endParaRPr b="0" i="0" sz="1800" u="none" cap="none" strike="noStrike">
              <a:solidFill>
                <a:srgbClr val="003349"/>
              </a:solidFill>
              <a:latin typeface="Arial"/>
              <a:ea typeface="Arial"/>
              <a:cs typeface="Arial"/>
              <a:sym typeface="Arial"/>
            </a:endParaRPr>
          </a:p>
        </p:txBody>
      </p:sp>
      <p:sp>
        <p:nvSpPr>
          <p:cNvPr id="181" name="Google Shape;181;g5bbac50c66_1_24"/>
          <p:cNvSpPr/>
          <p:nvPr/>
        </p:nvSpPr>
        <p:spPr>
          <a:xfrm>
            <a:off x="5147184" y="1165550"/>
            <a:ext cx="1848900" cy="1857900"/>
          </a:xfrm>
          <a:prstGeom prst="ellipse">
            <a:avLst/>
          </a:prstGeom>
          <a:noFill/>
          <a:ln cap="flat" cmpd="sng" w="9525">
            <a:solidFill>
              <a:srgbClr val="141414"/>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3349"/>
                </a:solidFill>
                <a:latin typeface="Arial"/>
                <a:ea typeface="Arial"/>
                <a:cs typeface="Arial"/>
                <a:sym typeface="Arial"/>
              </a:rPr>
              <a:t>Photo</a:t>
            </a:r>
            <a:endParaRPr b="0" i="0" sz="1800" u="none" cap="none" strike="noStrike">
              <a:solidFill>
                <a:srgbClr val="003349"/>
              </a:solidFill>
              <a:latin typeface="Arial"/>
              <a:ea typeface="Arial"/>
              <a:cs typeface="Arial"/>
              <a:sym typeface="Arial"/>
            </a:endParaRPr>
          </a:p>
        </p:txBody>
      </p:sp>
      <p:sp>
        <p:nvSpPr>
          <p:cNvPr id="182" name="Google Shape;182;g5bbac50c66_1_24"/>
          <p:cNvSpPr/>
          <p:nvPr/>
        </p:nvSpPr>
        <p:spPr>
          <a:xfrm>
            <a:off x="9296754" y="1162050"/>
            <a:ext cx="1848900" cy="1857900"/>
          </a:xfrm>
          <a:prstGeom prst="ellipse">
            <a:avLst/>
          </a:prstGeom>
          <a:noFill/>
          <a:ln cap="flat" cmpd="sng" w="9525">
            <a:solidFill>
              <a:srgbClr val="141414"/>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3349"/>
                </a:solidFill>
                <a:latin typeface="Arial"/>
                <a:ea typeface="Arial"/>
                <a:cs typeface="Arial"/>
                <a:sym typeface="Arial"/>
              </a:rPr>
              <a:t>Photo</a:t>
            </a:r>
            <a:endParaRPr b="0" i="0" sz="1800" u="none" cap="none" strike="noStrike">
              <a:solidFill>
                <a:srgbClr val="003349"/>
              </a:solidFill>
              <a:latin typeface="Arial"/>
              <a:ea typeface="Arial"/>
              <a:cs typeface="Arial"/>
              <a:sym typeface="Arial"/>
            </a:endParaRPr>
          </a:p>
        </p:txBody>
      </p:sp>
      <p:sp>
        <p:nvSpPr>
          <p:cNvPr id="183" name="Google Shape;183;g5bbac50c66_1_24"/>
          <p:cNvSpPr txBox="1"/>
          <p:nvPr/>
        </p:nvSpPr>
        <p:spPr>
          <a:xfrm>
            <a:off x="2538386" y="5465275"/>
            <a:ext cx="2801100" cy="85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Avenir"/>
              <a:buNone/>
            </a:pPr>
            <a:r>
              <a:rPr b="1" i="0" lang="en" sz="1600" u="none" cap="none" strike="noStrike">
                <a:solidFill>
                  <a:srgbClr val="003349"/>
                </a:solidFill>
                <a:latin typeface="Avenir"/>
                <a:ea typeface="Avenir"/>
                <a:cs typeface="Avenir"/>
                <a:sym typeface="Avenir"/>
              </a:rPr>
              <a:t>[Name Surname]</a:t>
            </a:r>
            <a:endParaRPr b="0" i="0" sz="1600" u="none" cap="none" strike="noStrike">
              <a:solidFill>
                <a:srgbClr val="003349"/>
              </a:solidFill>
              <a:latin typeface="Avenir"/>
              <a:ea typeface="Avenir"/>
              <a:cs typeface="Avenir"/>
              <a:sym typeface="Avenir"/>
            </a:endParaRPr>
          </a:p>
          <a:p>
            <a:pPr indent="0" lvl="0" marL="0" marR="0" rtl="0" algn="ctr">
              <a:lnSpc>
                <a:spcPct val="100000"/>
              </a:lnSpc>
              <a:spcBef>
                <a:spcPts val="0"/>
              </a:spcBef>
              <a:spcAft>
                <a:spcPts val="0"/>
              </a:spcAft>
              <a:buClr>
                <a:srgbClr val="FFFFFF"/>
              </a:buClr>
              <a:buSzPts val="1600"/>
              <a:buFont typeface="Avenir"/>
              <a:buNone/>
            </a:pPr>
            <a:r>
              <a:rPr b="1" i="0" lang="en" sz="1600" u="none" cap="none" strike="noStrike">
                <a:solidFill>
                  <a:srgbClr val="003349"/>
                </a:solidFill>
                <a:latin typeface="Avenir"/>
                <a:ea typeface="Avenir"/>
                <a:cs typeface="Avenir"/>
                <a:sym typeface="Avenir"/>
              </a:rPr>
              <a:t>[Expertise]</a:t>
            </a:r>
            <a:endParaRPr b="0" i="0" sz="1400" u="none" cap="none" strike="noStrike">
              <a:solidFill>
                <a:srgbClr val="003349"/>
              </a:solidFill>
              <a:latin typeface="Arial"/>
              <a:ea typeface="Arial"/>
              <a:cs typeface="Arial"/>
              <a:sym typeface="Arial"/>
            </a:endParaRPr>
          </a:p>
        </p:txBody>
      </p:sp>
      <p:sp>
        <p:nvSpPr>
          <p:cNvPr id="184" name="Google Shape;184;g5bbac50c66_1_24"/>
          <p:cNvSpPr txBox="1"/>
          <p:nvPr/>
        </p:nvSpPr>
        <p:spPr>
          <a:xfrm>
            <a:off x="6687974" y="5472275"/>
            <a:ext cx="2801100" cy="858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Avenir"/>
              <a:buNone/>
            </a:pPr>
            <a:r>
              <a:rPr b="1" i="0" lang="en" sz="1600" u="none" cap="none" strike="noStrike">
                <a:solidFill>
                  <a:srgbClr val="003349"/>
                </a:solidFill>
                <a:latin typeface="Avenir"/>
                <a:ea typeface="Avenir"/>
                <a:cs typeface="Avenir"/>
                <a:sym typeface="Avenir"/>
              </a:rPr>
              <a:t>[Name Surname]</a:t>
            </a:r>
            <a:endParaRPr b="0" i="0" sz="1600" u="none" cap="none" strike="noStrike">
              <a:solidFill>
                <a:srgbClr val="003349"/>
              </a:solidFill>
              <a:latin typeface="Avenir"/>
              <a:ea typeface="Avenir"/>
              <a:cs typeface="Avenir"/>
              <a:sym typeface="Avenir"/>
            </a:endParaRPr>
          </a:p>
          <a:p>
            <a:pPr indent="0" lvl="0" marL="0" marR="0" rtl="0" algn="ctr">
              <a:lnSpc>
                <a:spcPct val="100000"/>
              </a:lnSpc>
              <a:spcBef>
                <a:spcPts val="0"/>
              </a:spcBef>
              <a:spcAft>
                <a:spcPts val="0"/>
              </a:spcAft>
              <a:buClr>
                <a:srgbClr val="FFFFFF"/>
              </a:buClr>
              <a:buSzPts val="1600"/>
              <a:buFont typeface="Avenir"/>
              <a:buNone/>
            </a:pPr>
            <a:r>
              <a:rPr b="1" i="0" lang="en" sz="1600" u="none" cap="none" strike="noStrike">
                <a:solidFill>
                  <a:srgbClr val="003349"/>
                </a:solidFill>
                <a:latin typeface="Avenir"/>
                <a:ea typeface="Avenir"/>
                <a:cs typeface="Avenir"/>
                <a:sym typeface="Avenir"/>
              </a:rPr>
              <a:t>[Expertise]</a:t>
            </a:r>
            <a:endParaRPr b="0" i="0" sz="1400" u="none" cap="none" strike="noStrike">
              <a:solidFill>
                <a:srgbClr val="003349"/>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600"/>
              <a:buFont typeface="Avenir"/>
              <a:buNone/>
            </a:pPr>
            <a:r>
              <a:t/>
            </a:r>
            <a:endParaRPr b="1" i="0" sz="1600" u="none" cap="none" strike="noStrike">
              <a:solidFill>
                <a:srgbClr val="003349"/>
              </a:solidFill>
              <a:latin typeface="Avenir"/>
              <a:ea typeface="Avenir"/>
              <a:cs typeface="Avenir"/>
              <a:sym typeface="Avenir"/>
            </a:endParaRPr>
          </a:p>
        </p:txBody>
      </p:sp>
      <p:sp>
        <p:nvSpPr>
          <p:cNvPr id="185" name="Google Shape;185;g5bbac50c66_1_24"/>
          <p:cNvSpPr/>
          <p:nvPr/>
        </p:nvSpPr>
        <p:spPr>
          <a:xfrm>
            <a:off x="3014625" y="3619413"/>
            <a:ext cx="1848900" cy="1857900"/>
          </a:xfrm>
          <a:prstGeom prst="ellipse">
            <a:avLst/>
          </a:prstGeom>
          <a:noFill/>
          <a:ln cap="flat" cmpd="sng" w="9525">
            <a:solidFill>
              <a:srgbClr val="141414"/>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3349"/>
                </a:solidFill>
                <a:latin typeface="Arial"/>
                <a:ea typeface="Arial"/>
                <a:cs typeface="Arial"/>
                <a:sym typeface="Arial"/>
              </a:rPr>
              <a:t>Photo</a:t>
            </a:r>
            <a:endParaRPr b="0" i="0" sz="1800" u="none" cap="none" strike="noStrike">
              <a:solidFill>
                <a:srgbClr val="003349"/>
              </a:solidFill>
              <a:latin typeface="Arial"/>
              <a:ea typeface="Arial"/>
              <a:cs typeface="Arial"/>
              <a:sym typeface="Arial"/>
            </a:endParaRPr>
          </a:p>
        </p:txBody>
      </p:sp>
      <p:sp>
        <p:nvSpPr>
          <p:cNvPr id="186" name="Google Shape;186;g5bbac50c66_1_24"/>
          <p:cNvSpPr/>
          <p:nvPr/>
        </p:nvSpPr>
        <p:spPr>
          <a:xfrm>
            <a:off x="7164195" y="3622913"/>
            <a:ext cx="1848900" cy="1857900"/>
          </a:xfrm>
          <a:prstGeom prst="ellipse">
            <a:avLst/>
          </a:prstGeom>
          <a:noFill/>
          <a:ln cap="flat" cmpd="sng" w="9525">
            <a:solidFill>
              <a:srgbClr val="141414"/>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3349"/>
                </a:solidFill>
                <a:latin typeface="Arial"/>
                <a:ea typeface="Arial"/>
                <a:cs typeface="Arial"/>
                <a:sym typeface="Arial"/>
              </a:rPr>
              <a:t>Photo</a:t>
            </a:r>
            <a:endParaRPr b="0" i="0" sz="1800" u="none" cap="none" strike="noStrike">
              <a:solidFill>
                <a:srgbClr val="003349"/>
              </a:solidFill>
              <a:latin typeface="Arial"/>
              <a:ea typeface="Arial"/>
              <a:cs typeface="Arial"/>
              <a:sym typeface="Arial"/>
            </a:endParaRPr>
          </a:p>
        </p:txBody>
      </p:sp>
      <p:pic>
        <p:nvPicPr>
          <p:cNvPr id="187" name="Google Shape;187;g5bbac50c66_1_24"/>
          <p:cNvPicPr preferRelativeResize="0"/>
          <p:nvPr/>
        </p:nvPicPr>
        <p:blipFill rotWithShape="1">
          <a:blip r:embed="rId4">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4"/>
          <p:cNvSpPr txBox="1"/>
          <p:nvPr>
            <p:ph type="title"/>
          </p:nvPr>
        </p:nvSpPr>
        <p:spPr>
          <a:xfrm>
            <a:off x="526700" y="285425"/>
            <a:ext cx="8374200" cy="886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a:buNone/>
            </a:pPr>
            <a:r>
              <a:rPr lang="en"/>
              <a:t>So what can (A)I do?</a:t>
            </a:r>
            <a:endParaRPr/>
          </a:p>
        </p:txBody>
      </p:sp>
      <p:sp>
        <p:nvSpPr>
          <p:cNvPr id="193" name="Google Shape;193;p4"/>
          <p:cNvSpPr txBox="1"/>
          <p:nvPr>
            <p:ph idx="10" type="dt"/>
          </p:nvPr>
        </p:nvSpPr>
        <p:spPr>
          <a:xfrm>
            <a:off x="526703" y="6356350"/>
            <a:ext cx="2741613"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E8A86"/>
              </a:buClr>
              <a:buSzPts val="1200"/>
              <a:buFont typeface="Arial"/>
              <a:buNone/>
            </a:pPr>
            <a:r>
              <a:rPr lang="en"/>
              <a:t>7/3/19</a:t>
            </a:r>
            <a:endParaRPr/>
          </a:p>
        </p:txBody>
      </p:sp>
      <p:sp>
        <p:nvSpPr>
          <p:cNvPr id="194" name="Google Shape;194;p4"/>
          <p:cNvSpPr txBox="1"/>
          <p:nvPr>
            <p:ph idx="12" type="sldNum"/>
          </p:nvPr>
        </p:nvSpPr>
        <p:spPr>
          <a:xfrm>
            <a:off x="8880316" y="6356350"/>
            <a:ext cx="274161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E8A86"/>
              </a:buClr>
              <a:buSzPts val="1200"/>
              <a:buFont typeface="Arial"/>
              <a:buNone/>
            </a:pPr>
            <a:fld id="{00000000-1234-1234-1234-123412341234}" type="slidenum">
              <a:rPr lang="en"/>
              <a:t>‹#›</a:t>
            </a:fld>
            <a:endParaRPr/>
          </a:p>
        </p:txBody>
      </p:sp>
      <p:cxnSp>
        <p:nvCxnSpPr>
          <p:cNvPr id="195" name="Google Shape;195;p4"/>
          <p:cNvCxnSpPr/>
          <p:nvPr/>
        </p:nvCxnSpPr>
        <p:spPr>
          <a:xfrm>
            <a:off x="6253692" y="1171925"/>
            <a:ext cx="0" cy="5175900"/>
          </a:xfrm>
          <a:prstGeom prst="straightConnector1">
            <a:avLst/>
          </a:prstGeom>
          <a:noFill/>
          <a:ln cap="flat" cmpd="sng" w="25400">
            <a:solidFill>
              <a:schemeClr val="accent1"/>
            </a:solidFill>
            <a:prstDash val="solid"/>
            <a:miter lim="800000"/>
            <a:headEnd len="sm" w="sm" type="none"/>
            <a:tailEnd len="sm" w="sm" type="none"/>
          </a:ln>
          <a:effectLst>
            <a:outerShdw blurRad="63500" dir="5400000" dist="20000">
              <a:srgbClr val="000000">
                <a:alpha val="37647"/>
              </a:srgbClr>
            </a:outerShdw>
          </a:effectLst>
        </p:spPr>
      </p:cxnSp>
      <p:cxnSp>
        <p:nvCxnSpPr>
          <p:cNvPr id="196" name="Google Shape;196;p4"/>
          <p:cNvCxnSpPr/>
          <p:nvPr/>
        </p:nvCxnSpPr>
        <p:spPr>
          <a:xfrm rot="10800000">
            <a:off x="1150425" y="3619730"/>
            <a:ext cx="9888000" cy="0"/>
          </a:xfrm>
          <a:prstGeom prst="straightConnector1">
            <a:avLst/>
          </a:prstGeom>
          <a:noFill/>
          <a:ln cap="flat" cmpd="sng" w="25400">
            <a:solidFill>
              <a:schemeClr val="accent1"/>
            </a:solidFill>
            <a:prstDash val="solid"/>
            <a:miter lim="800000"/>
            <a:headEnd len="sm" w="sm" type="none"/>
            <a:tailEnd len="sm" w="sm" type="none"/>
          </a:ln>
          <a:effectLst>
            <a:outerShdw blurRad="63500" dir="5400000" dist="20000">
              <a:srgbClr val="000000">
                <a:alpha val="37647"/>
              </a:srgbClr>
            </a:outerShdw>
          </a:effectLst>
        </p:spPr>
      </p:cxnSp>
      <p:sp>
        <p:nvSpPr>
          <p:cNvPr id="197" name="Google Shape;197;p4"/>
          <p:cNvSpPr txBox="1"/>
          <p:nvPr/>
        </p:nvSpPr>
        <p:spPr>
          <a:xfrm>
            <a:off x="1925871" y="2780791"/>
            <a:ext cx="3382200" cy="586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200"/>
              <a:buFont typeface="Avenir"/>
              <a:buNone/>
            </a:pPr>
            <a:r>
              <a:rPr b="0" i="0" lang="en" sz="2400" u="none" cap="none" strike="noStrike">
                <a:solidFill>
                  <a:srgbClr val="141414"/>
                </a:solidFill>
                <a:latin typeface="Arial"/>
                <a:ea typeface="Arial"/>
                <a:cs typeface="Arial"/>
                <a:sym typeface="Arial"/>
              </a:rPr>
              <a:t>Skills &amp; Passion</a:t>
            </a:r>
            <a:endParaRPr b="0" i="0" sz="2400" u="none" cap="none" strike="noStrike">
              <a:solidFill>
                <a:srgbClr val="141414"/>
              </a:solidFill>
              <a:latin typeface="Arial"/>
              <a:ea typeface="Arial"/>
              <a:cs typeface="Arial"/>
              <a:sym typeface="Arial"/>
            </a:endParaRPr>
          </a:p>
        </p:txBody>
      </p:sp>
      <p:sp>
        <p:nvSpPr>
          <p:cNvPr id="198" name="Google Shape;198;p4"/>
          <p:cNvSpPr txBox="1"/>
          <p:nvPr/>
        </p:nvSpPr>
        <p:spPr>
          <a:xfrm>
            <a:off x="6884667" y="2798045"/>
            <a:ext cx="3625800" cy="586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200"/>
              <a:buFont typeface="Avenir"/>
              <a:buNone/>
            </a:pPr>
            <a:r>
              <a:rPr b="0" i="0" lang="en" sz="2400" u="none" cap="none" strike="noStrike">
                <a:solidFill>
                  <a:srgbClr val="141414"/>
                </a:solidFill>
                <a:latin typeface="Arial"/>
                <a:ea typeface="Arial"/>
                <a:cs typeface="Arial"/>
                <a:sym typeface="Arial"/>
              </a:rPr>
              <a:t>AI Tools</a:t>
            </a:r>
            <a:endParaRPr b="0" i="0" sz="2400" u="none" cap="none" strike="noStrike">
              <a:solidFill>
                <a:srgbClr val="141414"/>
              </a:solidFill>
              <a:latin typeface="Arial"/>
              <a:ea typeface="Arial"/>
              <a:cs typeface="Arial"/>
              <a:sym typeface="Arial"/>
            </a:endParaRPr>
          </a:p>
        </p:txBody>
      </p:sp>
      <p:sp>
        <p:nvSpPr>
          <p:cNvPr id="199" name="Google Shape;199;p4"/>
          <p:cNvSpPr txBox="1"/>
          <p:nvPr/>
        </p:nvSpPr>
        <p:spPr>
          <a:xfrm>
            <a:off x="1685305" y="5542338"/>
            <a:ext cx="3863400" cy="584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200"/>
              <a:buFont typeface="Avenir"/>
              <a:buNone/>
            </a:pPr>
            <a:r>
              <a:rPr b="0" i="0" lang="en" sz="2400" u="none" cap="none" strike="noStrike">
                <a:solidFill>
                  <a:srgbClr val="141414"/>
                </a:solidFill>
                <a:latin typeface="Arial"/>
                <a:ea typeface="Arial"/>
                <a:cs typeface="Arial"/>
                <a:sym typeface="Arial"/>
              </a:rPr>
              <a:t>Real World Problems</a:t>
            </a:r>
            <a:endParaRPr b="0" i="0" sz="2400" u="none" cap="none" strike="noStrike">
              <a:solidFill>
                <a:srgbClr val="141414"/>
              </a:solidFill>
              <a:latin typeface="Arial"/>
              <a:ea typeface="Arial"/>
              <a:cs typeface="Arial"/>
              <a:sym typeface="Arial"/>
            </a:endParaRPr>
          </a:p>
        </p:txBody>
      </p:sp>
      <p:sp>
        <p:nvSpPr>
          <p:cNvPr id="200" name="Google Shape;200;p4"/>
          <p:cNvSpPr txBox="1"/>
          <p:nvPr/>
        </p:nvSpPr>
        <p:spPr>
          <a:xfrm>
            <a:off x="6884667" y="5541319"/>
            <a:ext cx="3625800" cy="586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200"/>
              <a:buFont typeface="Avenir"/>
              <a:buNone/>
            </a:pPr>
            <a:r>
              <a:rPr b="0" i="0" lang="en" sz="2400" u="none" cap="none" strike="noStrike">
                <a:solidFill>
                  <a:srgbClr val="141414"/>
                </a:solidFill>
                <a:latin typeface="Arial"/>
                <a:ea typeface="Arial"/>
                <a:cs typeface="Arial"/>
                <a:sym typeface="Arial"/>
              </a:rPr>
              <a:t>AI for Good Solutions</a:t>
            </a:r>
            <a:endParaRPr b="0" i="0" sz="2400" u="none" cap="none" strike="noStrike">
              <a:solidFill>
                <a:srgbClr val="141414"/>
              </a:solidFill>
              <a:latin typeface="Arial"/>
              <a:ea typeface="Arial"/>
              <a:cs typeface="Arial"/>
              <a:sym typeface="Arial"/>
            </a:endParaRPr>
          </a:p>
        </p:txBody>
      </p:sp>
      <p:sp>
        <p:nvSpPr>
          <p:cNvPr id="201" name="Google Shape;201;p4"/>
          <p:cNvSpPr txBox="1"/>
          <p:nvPr/>
        </p:nvSpPr>
        <p:spPr>
          <a:xfrm>
            <a:off x="4869106" y="3302703"/>
            <a:ext cx="2768700" cy="867000"/>
          </a:xfrm>
          <a:prstGeom prst="rect">
            <a:avLst/>
          </a:prstGeom>
          <a:solidFill>
            <a:srgbClr val="00DC00"/>
          </a:solidFill>
          <a:ln>
            <a:noFill/>
          </a:ln>
        </p:spPr>
        <p:txBody>
          <a:bodyPr anchorCtr="0" anchor="ctr" bIns="32125" lIns="64275" spcFirstLastPara="1" rIns="64275" wrap="square" tIns="32125">
            <a:noAutofit/>
          </a:bodyPr>
          <a:lstStyle/>
          <a:p>
            <a:pPr indent="0" lvl="0" marL="0" marR="0" rtl="0" algn="ctr">
              <a:lnSpc>
                <a:spcPct val="100000"/>
              </a:lnSpc>
              <a:spcBef>
                <a:spcPts val="0"/>
              </a:spcBef>
              <a:spcAft>
                <a:spcPts val="0"/>
              </a:spcAft>
              <a:buClr>
                <a:srgbClr val="FFFFFF"/>
              </a:buClr>
              <a:buSzPts val="2400"/>
              <a:buFont typeface="Avenir"/>
              <a:buNone/>
            </a:pPr>
            <a:r>
              <a:rPr b="0" i="0" lang="en" sz="2400" u="none" cap="none" strike="noStrike">
                <a:solidFill>
                  <a:srgbClr val="FFFFFF"/>
                </a:solidFill>
                <a:latin typeface="Avenir"/>
                <a:ea typeface="Avenir"/>
                <a:cs typeface="Avenir"/>
                <a:sym typeface="Avenir"/>
              </a:rPr>
              <a:t> FutureMakers</a:t>
            </a:r>
            <a:endParaRPr b="0" i="0" sz="1400" u="none" cap="none" strike="noStrike">
              <a:solidFill>
                <a:srgbClr val="000000"/>
              </a:solidFill>
              <a:latin typeface="Arial"/>
              <a:ea typeface="Arial"/>
              <a:cs typeface="Arial"/>
              <a:sym typeface="Arial"/>
            </a:endParaRPr>
          </a:p>
        </p:txBody>
      </p:sp>
      <p:pic>
        <p:nvPicPr>
          <p:cNvPr id="202" name="Google Shape;202;p4"/>
          <p:cNvPicPr preferRelativeResize="0"/>
          <p:nvPr/>
        </p:nvPicPr>
        <p:blipFill rotWithShape="1">
          <a:blip r:embed="rId3">
            <a:alphaModFix/>
          </a:blip>
          <a:srcRect b="77527" l="76693" r="6629" t="4289"/>
          <a:stretch/>
        </p:blipFill>
        <p:spPr>
          <a:xfrm>
            <a:off x="3057475" y="1302821"/>
            <a:ext cx="1119045" cy="1159221"/>
          </a:xfrm>
          <a:prstGeom prst="rect">
            <a:avLst/>
          </a:prstGeom>
          <a:noFill/>
          <a:ln>
            <a:noFill/>
          </a:ln>
        </p:spPr>
      </p:pic>
      <p:pic>
        <p:nvPicPr>
          <p:cNvPr id="203" name="Google Shape;203;p4"/>
          <p:cNvPicPr preferRelativeResize="0"/>
          <p:nvPr/>
        </p:nvPicPr>
        <p:blipFill rotWithShape="1">
          <a:blip r:embed="rId3">
            <a:alphaModFix/>
          </a:blip>
          <a:srcRect b="6378" l="55546" r="27984" t="75666"/>
          <a:stretch/>
        </p:blipFill>
        <p:spPr>
          <a:xfrm>
            <a:off x="8138055" y="4281229"/>
            <a:ext cx="1119045" cy="1159221"/>
          </a:xfrm>
          <a:prstGeom prst="rect">
            <a:avLst/>
          </a:prstGeom>
          <a:noFill/>
          <a:ln>
            <a:noFill/>
          </a:ln>
        </p:spPr>
      </p:pic>
      <p:pic>
        <p:nvPicPr>
          <p:cNvPr id="204" name="Google Shape;204;p4"/>
          <p:cNvPicPr preferRelativeResize="0"/>
          <p:nvPr/>
        </p:nvPicPr>
        <p:blipFill rotWithShape="1">
          <a:blip r:embed="rId3">
            <a:alphaModFix/>
          </a:blip>
          <a:srcRect b="2433" l="31685" r="48861" t="76355"/>
          <a:stretch/>
        </p:blipFill>
        <p:spPr>
          <a:xfrm>
            <a:off x="3057475" y="4252254"/>
            <a:ext cx="1119045" cy="1159221"/>
          </a:xfrm>
          <a:prstGeom prst="rect">
            <a:avLst/>
          </a:prstGeom>
          <a:noFill/>
          <a:ln>
            <a:noFill/>
          </a:ln>
        </p:spPr>
      </p:pic>
      <p:pic>
        <p:nvPicPr>
          <p:cNvPr id="205" name="Google Shape;205;p4"/>
          <p:cNvPicPr preferRelativeResize="0"/>
          <p:nvPr/>
        </p:nvPicPr>
        <p:blipFill rotWithShape="1">
          <a:blip r:embed="rId3">
            <a:alphaModFix/>
          </a:blip>
          <a:srcRect b="5117" l="9193" r="72632" t="75068"/>
          <a:stretch/>
        </p:blipFill>
        <p:spPr>
          <a:xfrm>
            <a:off x="8138055" y="1272800"/>
            <a:ext cx="1119045" cy="1159221"/>
          </a:xfrm>
          <a:prstGeom prst="rect">
            <a:avLst/>
          </a:prstGeom>
          <a:noFill/>
          <a:ln>
            <a:noFill/>
          </a:ln>
        </p:spPr>
      </p:pic>
      <p:pic>
        <p:nvPicPr>
          <p:cNvPr id="206" name="Google Shape;206;p4"/>
          <p:cNvPicPr preferRelativeResize="0"/>
          <p:nvPr/>
        </p:nvPicPr>
        <p:blipFill rotWithShape="1">
          <a:blip r:embed="rId4">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g47648fd44f_0_77"/>
          <p:cNvSpPr txBox="1"/>
          <p:nvPr>
            <p:ph type="title"/>
          </p:nvPr>
        </p:nvSpPr>
        <p:spPr>
          <a:xfrm>
            <a:off x="1990863" y="3130950"/>
            <a:ext cx="8207100" cy="5961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2"/>
              </a:buClr>
              <a:buSzPts val="3200"/>
              <a:buFont typeface="Arial"/>
              <a:buNone/>
            </a:pPr>
            <a:r>
              <a:rPr lang="en" sz="3600"/>
              <a:t>Workshop Session 1: </a:t>
            </a:r>
            <a:endParaRPr sz="3600"/>
          </a:p>
          <a:p>
            <a:pPr indent="0" lvl="0" marL="0" rtl="0" algn="ctr">
              <a:lnSpc>
                <a:spcPct val="100000"/>
              </a:lnSpc>
              <a:spcBef>
                <a:spcPts val="0"/>
              </a:spcBef>
              <a:spcAft>
                <a:spcPts val="0"/>
              </a:spcAft>
              <a:buClr>
                <a:schemeClr val="dk2"/>
              </a:buClr>
              <a:buSzPts val="3200"/>
              <a:buFont typeface="Arial"/>
              <a:buNone/>
            </a:pPr>
            <a:r>
              <a:rPr lang="en" sz="3600">
                <a:solidFill>
                  <a:srgbClr val="FFFFFF"/>
                </a:solidFill>
              </a:rPr>
              <a:t>Part C - Making a web app</a:t>
            </a:r>
            <a:endParaRPr sz="3600">
              <a:solidFill>
                <a:srgbClr val="FFFFFF"/>
              </a:solidFill>
            </a:endParaRPr>
          </a:p>
          <a:p>
            <a:pPr indent="0" lvl="0" marL="0" rtl="0" algn="l">
              <a:lnSpc>
                <a:spcPct val="100000"/>
              </a:lnSpc>
              <a:spcBef>
                <a:spcPts val="0"/>
              </a:spcBef>
              <a:spcAft>
                <a:spcPts val="0"/>
              </a:spcAft>
              <a:buClr>
                <a:schemeClr val="dk2"/>
              </a:buClr>
              <a:buSzPts val="3200"/>
              <a:buFont typeface="Arial"/>
              <a:buNone/>
            </a:pPr>
            <a:r>
              <a:t/>
            </a:r>
            <a:endParaRPr sz="3600">
              <a:solidFill>
                <a:srgbClr val="FFFFFF"/>
              </a:solidFill>
            </a:endParaRPr>
          </a:p>
          <a:p>
            <a:pPr indent="0" lvl="0" marL="0" rtl="0" algn="ctr">
              <a:lnSpc>
                <a:spcPct val="100000"/>
              </a:lnSpc>
              <a:spcBef>
                <a:spcPts val="0"/>
              </a:spcBef>
              <a:spcAft>
                <a:spcPts val="0"/>
              </a:spcAft>
              <a:buClr>
                <a:schemeClr val="dk2"/>
              </a:buClr>
              <a:buSzPts val="3200"/>
              <a:buFont typeface="Arial"/>
              <a:buNone/>
            </a:pPr>
            <a:r>
              <a:rPr b="0" lang="en" sz="3000">
                <a:solidFill>
                  <a:srgbClr val="FFFFFF"/>
                </a:solidFill>
              </a:rPr>
              <a:t>&gt; Open Workshop Manual</a:t>
            </a:r>
            <a:endParaRPr b="0" sz="3000">
              <a:solidFill>
                <a:srgbClr val="FFFFFF"/>
              </a:solidFill>
            </a:endParaRPr>
          </a:p>
        </p:txBody>
      </p:sp>
      <p:pic>
        <p:nvPicPr>
          <p:cNvPr id="212" name="Google Shape;212;g47648fd44f_0_77"/>
          <p:cNvPicPr preferRelativeResize="0"/>
          <p:nvPr/>
        </p:nvPicPr>
        <p:blipFill rotWithShape="1">
          <a:blip r:embed="rId3">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g47648fd44f_0_83"/>
          <p:cNvSpPr txBox="1"/>
          <p:nvPr>
            <p:ph type="title"/>
          </p:nvPr>
        </p:nvSpPr>
        <p:spPr>
          <a:xfrm>
            <a:off x="1990863" y="3130950"/>
            <a:ext cx="8207100" cy="5961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1000"/>
              </a:spcAft>
              <a:buClr>
                <a:schemeClr val="dk2"/>
              </a:buClr>
              <a:buSzPts val="3200"/>
              <a:buFont typeface="Arial"/>
              <a:buNone/>
            </a:pPr>
            <a:r>
              <a:rPr lang="en" sz="3600"/>
              <a:t>Lunch Break</a:t>
            </a:r>
            <a:endParaRPr sz="3600">
              <a:solidFill>
                <a:srgbClr val="FFFFFF"/>
              </a:solidFill>
            </a:endParaRPr>
          </a:p>
        </p:txBody>
      </p:sp>
      <p:pic>
        <p:nvPicPr>
          <p:cNvPr id="218" name="Google Shape;218;g47648fd44f_0_83"/>
          <p:cNvPicPr preferRelativeResize="0"/>
          <p:nvPr/>
        </p:nvPicPr>
        <p:blipFill rotWithShape="1">
          <a:blip r:embed="rId3">
            <a:alphaModFix/>
          </a:blip>
          <a:srcRect b="0" l="0" r="0" t="0"/>
          <a:stretch/>
        </p:blipFill>
        <p:spPr>
          <a:xfrm>
            <a:off x="7320175" y="188500"/>
            <a:ext cx="1180000" cy="780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g47648fd44f_0_41"/>
          <p:cNvSpPr txBox="1"/>
          <p:nvPr>
            <p:ph type="title"/>
          </p:nvPr>
        </p:nvSpPr>
        <p:spPr>
          <a:xfrm>
            <a:off x="1990875" y="3141200"/>
            <a:ext cx="8207100" cy="585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2"/>
              </a:buClr>
              <a:buSzPts val="3200"/>
              <a:buFont typeface="Arial"/>
              <a:buNone/>
            </a:pPr>
            <a:r>
              <a:rPr lang="en" sz="3600">
                <a:solidFill>
                  <a:srgbClr val="FFFFFF"/>
                </a:solidFill>
              </a:rPr>
              <a:t>Reminder 1: </a:t>
            </a:r>
            <a:endParaRPr sz="3600">
              <a:solidFill>
                <a:srgbClr val="FFFFFF"/>
              </a:solidFill>
            </a:endParaRPr>
          </a:p>
          <a:p>
            <a:pPr indent="0" lvl="0" marL="0" rtl="0" algn="ctr">
              <a:lnSpc>
                <a:spcPct val="100000"/>
              </a:lnSpc>
              <a:spcBef>
                <a:spcPts val="0"/>
              </a:spcBef>
              <a:spcAft>
                <a:spcPts val="0"/>
              </a:spcAft>
              <a:buClr>
                <a:schemeClr val="dk2"/>
              </a:buClr>
              <a:buSzPts val="3200"/>
              <a:buFont typeface="Arial"/>
              <a:buNone/>
            </a:pPr>
            <a:r>
              <a:rPr lang="en" sz="3600"/>
              <a:t>UN Sustainable Development Goals</a:t>
            </a:r>
            <a:endParaRPr sz="3600"/>
          </a:p>
          <a:p>
            <a:pPr indent="0" lvl="0" marL="0" rtl="0" algn="ctr">
              <a:lnSpc>
                <a:spcPct val="100000"/>
              </a:lnSpc>
              <a:spcBef>
                <a:spcPts val="1000"/>
              </a:spcBef>
              <a:spcAft>
                <a:spcPts val="0"/>
              </a:spcAft>
              <a:buClr>
                <a:schemeClr val="dk2"/>
              </a:buClr>
              <a:buSzPts val="3200"/>
              <a:buFont typeface="Arial"/>
              <a:buNone/>
            </a:pPr>
            <a:r>
              <a:rPr lang="en" sz="3600">
                <a:solidFill>
                  <a:srgbClr val="FFFFFF"/>
                </a:solidFill>
              </a:rPr>
              <a:t>(SDGs)</a:t>
            </a:r>
            <a:endParaRPr sz="3600">
              <a:solidFill>
                <a:srgbClr val="FFFFFF"/>
              </a:solidFill>
            </a:endParaRPr>
          </a:p>
        </p:txBody>
      </p:sp>
      <p:pic>
        <p:nvPicPr>
          <p:cNvPr id="224" name="Google Shape;224;g47648fd44f_0_41"/>
          <p:cNvPicPr preferRelativeResize="0"/>
          <p:nvPr/>
        </p:nvPicPr>
        <p:blipFill rotWithShape="1">
          <a:blip r:embed="rId3">
            <a:alphaModFix/>
          </a:blip>
          <a:srcRect b="0" l="0" r="0" t="0"/>
          <a:stretch/>
        </p:blipFill>
        <p:spPr>
          <a:xfrm>
            <a:off x="7320175" y="188500"/>
            <a:ext cx="1180000" cy="78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lobal slide master">
  <a:themeElements>
    <a:clrScheme name="Sage Colour Theme">
      <a:dk1>
        <a:srgbClr val="75787B"/>
      </a:dk1>
      <a:lt1>
        <a:srgbClr val="FFFFFF"/>
      </a:lt1>
      <a:dk2>
        <a:srgbClr val="003349"/>
      </a:dk2>
      <a:lt2>
        <a:srgbClr val="EEEEED"/>
      </a:lt2>
      <a:accent1>
        <a:srgbClr val="00DC00"/>
      </a:accent1>
      <a:accent2>
        <a:srgbClr val="004B87"/>
      </a:accent2>
      <a:accent3>
        <a:srgbClr val="230E60"/>
      </a:accent3>
      <a:accent4>
        <a:srgbClr val="8246AF"/>
      </a:accent4>
      <a:accent5>
        <a:srgbClr val="CE0058"/>
      </a:accent5>
      <a:accent6>
        <a:srgbClr val="75787B"/>
      </a:accent6>
      <a:hlink>
        <a:srgbClr val="28A3DA"/>
      </a:hlink>
      <a:folHlink>
        <a:srgbClr val="004B8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2019-01-29T15:11:43Z</dcterms:created>
  <dc:creator>Malik, Helen</dc:creator>
</cp:coreProperties>
</file>