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Work Sans" panose="020F0502020204030204" pitchFamily="2" charset="0"/>
      <p:regular r:id="rId21"/>
      <p:bold r:id="rId22"/>
      <p:italic r:id="rId23"/>
      <p:boldItalic r:id="rId24"/>
    </p:embeddedFont>
    <p:embeddedFont>
      <p:font typeface="Work Sans Light" panose="020F0502020204030204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jkkQD6J1F/T+dKmp7m1Aig0Yeh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7" name="Google Shape;9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4" name="Google Shape;19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3" name="Google Shape;21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0" name="Google Shape;22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0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1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77109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O" sz="4000" b="1" i="0" u="none" strike="noStrike" cap="none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Nombre proyecto</a:t>
            </a:r>
            <a:endParaRPr sz="4000" b="1" i="0" u="none" strike="noStrike" cap="none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Diagrama de Despliegue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1075765" y="2435839"/>
            <a:ext cx="7342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1075775" y="6026700"/>
            <a:ext cx="9584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1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Base de Datos Relaciones</a:t>
            </a:r>
            <a:endParaRPr sz="4000" b="1" i="0" u="none" strike="noStrike" cap="non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73" name="Google Shape;173;p11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4" name="Google Shape;174;p11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s-CO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Diagrama Modelo Relacional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Consultas Multitablas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 txBox="1"/>
          <p:nvPr/>
        </p:nvSpPr>
        <p:spPr>
          <a:xfrm>
            <a:off x="9049700" y="3391450"/>
            <a:ext cx="3243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Roles y Permisos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Procedimientos Almacenados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1075765" y="2435839"/>
            <a:ext cx="7342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CO" sz="4000" b="1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Web</a:t>
            </a:r>
            <a:endParaRPr sz="4000" b="1" i="0" u="none" strike="noStrike" cap="non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216" name="Google Shape;216;p16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7" name="Google Shape;217;p16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s-CO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Interfaz de Inicio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CO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8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998185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7200" b="0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sz="7200" b="0" i="0" u="none" strike="noStrike" cap="non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2"/>
          <p:cNvSpPr txBox="1"/>
          <p:nvPr/>
        </p:nvSpPr>
        <p:spPr>
          <a:xfrm>
            <a:off x="3573525" y="3463725"/>
            <a:ext cx="49989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s-CO" sz="280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Justificación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"/>
          <p:cNvSpPr txBox="1">
            <a:spLocks noGrp="1"/>
          </p:cNvSpPr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sz="4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0" y="1623300"/>
            <a:ext cx="66756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s-CO" dirty="0">
                <a:solidFill>
                  <a:schemeClr val="dk1"/>
                </a:solidFill>
              </a:rPr>
            </a:b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/>
        </p:nvSpPr>
        <p:spPr>
          <a:xfrm>
            <a:off x="2411506" y="2228671"/>
            <a:ext cx="71601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s-CO" sz="4000" b="1" i="0" u="none" strike="noStrike" cap="non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Arquitectura del Software</a:t>
            </a:r>
            <a:endParaRPr sz="4000" b="1" i="0" u="none" strike="noStrike" cap="non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42" name="Google Shape;142;p7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3" name="Google Shape;143;p7"/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s-CO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Diagrama de Componentes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8"/>
          <p:cNvSpPr txBox="1"/>
          <p:nvPr/>
        </p:nvSpPr>
        <p:spPr>
          <a:xfrm>
            <a:off x="1075775" y="5833800"/>
            <a:ext cx="8461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>
            <a:spLocks noGrp="1"/>
          </p:cNvSpPr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s-CO" b="1">
                <a:solidFill>
                  <a:schemeClr val="lt1"/>
                </a:solidFill>
              </a:rPr>
              <a:t>Diagrama de Paquetes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1075765" y="2435839"/>
            <a:ext cx="734209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Panorámica</PresentationFormat>
  <Paragraphs>29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Calibri</vt:lpstr>
      <vt:lpstr>Work Sans</vt:lpstr>
      <vt:lpstr>Work Sans Light</vt:lpstr>
      <vt:lpstr>Arial</vt:lpstr>
      <vt:lpstr>Tema de Office</vt:lpstr>
      <vt:lpstr>Presentación de PowerPoint</vt:lpstr>
      <vt:lpstr>Presentación de PowerPoint</vt:lpstr>
      <vt:lpstr>Planteamiento del Problema</vt:lpstr>
      <vt:lpstr>Justificación</vt:lpstr>
      <vt:lpstr>Objetivo General</vt:lpstr>
      <vt:lpstr>Objetivos Específicos</vt:lpstr>
      <vt:lpstr>Presentación de PowerPoint</vt:lpstr>
      <vt:lpstr>Diagrama de Componentes</vt:lpstr>
      <vt:lpstr>Diagrama de Paquetes</vt:lpstr>
      <vt:lpstr>Diagrama de Despliegue</vt:lpstr>
      <vt:lpstr>Presentación de PowerPoint</vt:lpstr>
      <vt:lpstr>Diagrama Modelo Relacional</vt:lpstr>
      <vt:lpstr>Consultas Multitablas</vt:lpstr>
      <vt:lpstr>Roles y Permisos</vt:lpstr>
      <vt:lpstr>Procedimientos Almacenados</vt:lpstr>
      <vt:lpstr>Presentación de PowerPoint</vt:lpstr>
      <vt:lpstr>Interfaz de Inicio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Heilly Lopez</dc:creator>
  <cp:lastModifiedBy>Heilly Lopez</cp:lastModifiedBy>
  <cp:revision>1</cp:revision>
  <dcterms:modified xsi:type="dcterms:W3CDTF">2024-11-13T13:44:55Z</dcterms:modified>
</cp:coreProperties>
</file>