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2" r:id="rId2"/>
    <p:sldId id="257" r:id="rId3"/>
    <p:sldId id="32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9774" autoAdjust="0"/>
  </p:normalViewPr>
  <p:slideViewPr>
    <p:cSldViewPr snapToGrid="0" snapToObjects="1">
      <p:cViewPr>
        <p:scale>
          <a:sx n="139" d="100"/>
          <a:sy n="139" d="100"/>
        </p:scale>
        <p:origin x="-512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84A35-C50D-6C41-99A6-4DBFD334B8D6}" type="datetimeFigureOut">
              <a:rPr lang="fr-FR" smtClean="0"/>
              <a:t>28/04/15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472BD-63D3-634D-A838-C38D6CF2C3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86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482761"/>
            <a:ext cx="7583487" cy="41635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 smtClean="0"/>
              <a:t>Heterogeneous HPC environments</a:t>
            </a:r>
          </a:p>
          <a:p>
            <a:pPr marL="0" indent="0" algn="ctr">
              <a:buNone/>
            </a:pPr>
            <a:r>
              <a:rPr lang="en-GB" sz="2800" b="1" dirty="0" smtClean="0"/>
              <a:t>Large community (not always disciplined)</a:t>
            </a:r>
          </a:p>
          <a:p>
            <a:pPr marL="0" indent="0" algn="ctr">
              <a:buNone/>
            </a:pPr>
            <a:r>
              <a:rPr lang="en-GB" sz="2800" b="1" dirty="0" smtClean="0"/>
              <a:t>SSH is king</a:t>
            </a:r>
          </a:p>
          <a:p>
            <a:pPr marL="0" indent="0" algn="ctr">
              <a:buNone/>
            </a:pPr>
            <a:r>
              <a:rPr lang="en-GB" sz="2800" b="1" dirty="0" smtClean="0"/>
              <a:t>No global view</a:t>
            </a:r>
          </a:p>
          <a:p>
            <a:pPr marL="0" indent="0" algn="ctr">
              <a:buNone/>
            </a:pPr>
            <a:r>
              <a:rPr lang="en-GB" sz="2800" b="1" dirty="0" smtClean="0"/>
              <a:t>Real-time apps impossible</a:t>
            </a:r>
          </a:p>
          <a:p>
            <a:pPr marL="0" indent="0" algn="ctr">
              <a:buNone/>
            </a:pPr>
            <a:r>
              <a:rPr lang="en-GB" sz="2800" b="1" dirty="0" err="1" smtClean="0"/>
              <a:t>etc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etc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etc</a:t>
            </a:r>
            <a:endParaRPr lang="en-GB" sz="2800" b="1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79463" y="198272"/>
            <a:ext cx="7583487" cy="1044388"/>
          </a:xfrm>
        </p:spPr>
        <p:txBody>
          <a:bodyPr/>
          <a:lstStyle/>
          <a:p>
            <a:pPr algn="ctr"/>
            <a:r>
              <a:rPr lang="en-GB" sz="3600" u="sng" dirty="0" smtClean="0"/>
              <a:t>Problem Space</a:t>
            </a:r>
            <a:endParaRPr lang="en-GB" sz="3600" u="sng" dirty="0"/>
          </a:p>
        </p:txBody>
      </p:sp>
    </p:spTree>
    <p:extLst>
      <p:ext uri="{BB962C8B-B14F-4D97-AF65-F5344CB8AC3E}">
        <p14:creationId xmlns:p14="http://schemas.microsoft.com/office/powerpoint/2010/main" val="22326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à coins arrondis 105"/>
          <p:cNvSpPr/>
          <p:nvPr/>
        </p:nvSpPr>
        <p:spPr>
          <a:xfrm>
            <a:off x="262467" y="2619448"/>
            <a:ext cx="8619065" cy="25790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/>
          </a:p>
        </p:txBody>
      </p:sp>
      <p:sp>
        <p:nvSpPr>
          <p:cNvPr id="107" name="Rectangle à coins arrondis 106"/>
          <p:cNvSpPr/>
          <p:nvPr/>
        </p:nvSpPr>
        <p:spPr>
          <a:xfrm>
            <a:off x="706757" y="2763224"/>
            <a:ext cx="7761696" cy="494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MQ Cluster</a:t>
            </a:r>
            <a:endParaRPr lang="fr-FR" sz="2400" b="1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749408" y="3677632"/>
            <a:ext cx="3229180" cy="498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MQ Apps 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706757" y="4573442"/>
            <a:ext cx="7759015" cy="494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API</a:t>
            </a:r>
            <a:endParaRPr lang="fr-FR" sz="2400" b="1" dirty="0"/>
          </a:p>
        </p:txBody>
      </p:sp>
      <p:sp>
        <p:nvSpPr>
          <p:cNvPr id="278" name="Rectangle à coins arrondis 277"/>
          <p:cNvSpPr/>
          <p:nvPr/>
        </p:nvSpPr>
        <p:spPr>
          <a:xfrm>
            <a:off x="5190063" y="3677632"/>
            <a:ext cx="3229200" cy="498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/>
              <a:t>DB’s</a:t>
            </a:r>
            <a:endParaRPr lang="fr-FR" sz="2400" b="1" dirty="0"/>
          </a:p>
        </p:txBody>
      </p:sp>
      <p:cxnSp>
        <p:nvCxnSpPr>
          <p:cNvPr id="439" name="Connecteur droit avec flèche 438"/>
          <p:cNvCxnSpPr/>
          <p:nvPr/>
        </p:nvCxnSpPr>
        <p:spPr>
          <a:xfrm>
            <a:off x="2372336" y="3257630"/>
            <a:ext cx="0" cy="42000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/>
          <p:cNvCxnSpPr/>
          <p:nvPr/>
        </p:nvCxnSpPr>
        <p:spPr>
          <a:xfrm>
            <a:off x="2363869" y="4170375"/>
            <a:ext cx="0" cy="40306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avec flèche 456"/>
          <p:cNvCxnSpPr>
            <a:stCxn id="108" idx="3"/>
            <a:endCxn id="278" idx="1"/>
          </p:cNvCxnSpPr>
          <p:nvPr/>
        </p:nvCxnSpPr>
        <p:spPr>
          <a:xfrm>
            <a:off x="3978588" y="3926659"/>
            <a:ext cx="1211475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avec flèche 457"/>
          <p:cNvCxnSpPr/>
          <p:nvPr/>
        </p:nvCxnSpPr>
        <p:spPr>
          <a:xfrm>
            <a:off x="6803794" y="4201087"/>
            <a:ext cx="0" cy="37235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2" name="ZoneTexte 471"/>
          <p:cNvSpPr txBox="1"/>
          <p:nvPr/>
        </p:nvSpPr>
        <p:spPr>
          <a:xfrm rot="5400000">
            <a:off x="7668467" y="3534550"/>
            <a:ext cx="201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IPSL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73" name="ZoneTexte 472"/>
          <p:cNvSpPr txBox="1"/>
          <p:nvPr/>
        </p:nvSpPr>
        <p:spPr>
          <a:xfrm rot="5400000">
            <a:off x="-501260" y="3518430"/>
            <a:ext cx="205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IPSL</a:t>
            </a:r>
            <a:endParaRPr lang="en-GB" sz="2800" b="1" dirty="0">
              <a:solidFill>
                <a:schemeClr val="bg1"/>
              </a:solidFill>
            </a:endParaRPr>
          </a:p>
        </p:txBody>
      </p:sp>
      <p:cxnSp>
        <p:nvCxnSpPr>
          <p:cNvPr id="469" name="Connecteur droit 468"/>
          <p:cNvCxnSpPr/>
          <p:nvPr/>
        </p:nvCxnSpPr>
        <p:spPr>
          <a:xfrm>
            <a:off x="426128" y="5578967"/>
            <a:ext cx="8328405" cy="250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à coins arrondis 128"/>
          <p:cNvSpPr/>
          <p:nvPr/>
        </p:nvSpPr>
        <p:spPr>
          <a:xfrm>
            <a:off x="426128" y="5967538"/>
            <a:ext cx="8221767" cy="5602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IPSL User @ Browser | Command Line | Desktop</a:t>
            </a:r>
            <a:endParaRPr lang="fr-FR" sz="2400" b="1" dirty="0"/>
          </a:p>
        </p:txBody>
      </p:sp>
      <p:sp>
        <p:nvSpPr>
          <p:cNvPr id="455" name="Rectangle à coins arrondis 454"/>
          <p:cNvSpPr/>
          <p:nvPr/>
        </p:nvSpPr>
        <p:spPr>
          <a:xfrm>
            <a:off x="713749" y="5393268"/>
            <a:ext cx="7761696" cy="390075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9" name="Connecteur droit avec flèche 458"/>
          <p:cNvCxnSpPr/>
          <p:nvPr/>
        </p:nvCxnSpPr>
        <p:spPr>
          <a:xfrm>
            <a:off x="4579342" y="5067849"/>
            <a:ext cx="0" cy="899689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1" name="Rectangle à coins arrondis 460"/>
          <p:cNvSpPr/>
          <p:nvPr/>
        </p:nvSpPr>
        <p:spPr>
          <a:xfrm>
            <a:off x="3890435" y="5447898"/>
            <a:ext cx="1380067" cy="2761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json</a:t>
            </a:r>
            <a:endParaRPr lang="en-GB" sz="1400" b="1" dirty="0">
              <a:solidFill>
                <a:srgbClr val="000000"/>
              </a:solidFill>
            </a:endParaRPr>
          </a:p>
        </p:txBody>
      </p:sp>
      <p:grpSp>
        <p:nvGrpSpPr>
          <p:cNvPr id="474" name="Grouper 473"/>
          <p:cNvGrpSpPr/>
          <p:nvPr/>
        </p:nvGrpSpPr>
        <p:grpSpPr>
          <a:xfrm>
            <a:off x="426128" y="187312"/>
            <a:ext cx="8328405" cy="2572822"/>
            <a:chOff x="426128" y="187311"/>
            <a:chExt cx="8328405" cy="2812989"/>
          </a:xfrm>
        </p:grpSpPr>
        <p:grpSp>
          <p:nvGrpSpPr>
            <p:cNvPr id="9" name="Grouper 8"/>
            <p:cNvGrpSpPr/>
            <p:nvPr/>
          </p:nvGrpSpPr>
          <p:grpSpPr>
            <a:xfrm>
              <a:off x="669810" y="203555"/>
              <a:ext cx="1176139" cy="1835169"/>
              <a:chOff x="669810" y="387387"/>
              <a:chExt cx="1176139" cy="1835169"/>
            </a:xfrm>
          </p:grpSpPr>
          <p:grpSp>
            <p:nvGrpSpPr>
              <p:cNvPr id="181" name="Grouper 180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100" name="ZoneTexte 99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TGCC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80" name="Grouper 179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79" name="Grouper 178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11" name="Ellipse 10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" name="Ellipse 11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" name="Ellipse 12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" name="Ellipse 13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" name="Ellipse 14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" name="Ellipse 15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" name="Ellipse 16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76" name="Rectangle à coins arrondis 175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178" name="Connecteur droit 177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ctangle à coins arrondis 7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er 252"/>
            <p:cNvGrpSpPr/>
            <p:nvPr/>
          </p:nvGrpSpPr>
          <p:grpSpPr>
            <a:xfrm>
              <a:off x="2341506" y="187311"/>
              <a:ext cx="1176139" cy="1835169"/>
              <a:chOff x="669810" y="387387"/>
              <a:chExt cx="1176139" cy="1835169"/>
            </a:xfrm>
          </p:grpSpPr>
          <p:grpSp>
            <p:nvGrpSpPr>
              <p:cNvPr id="254" name="Grouper 253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256" name="ZoneTexte 255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IDRIS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57" name="Grouper 256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258" name="Rectangle à coins arrondis 257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59" name="Grouper 258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3" name="Ellipse 262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4" name="Ellipse 263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6" name="Ellipse 265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8" name="Ellipse 267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2" name="Ellipse 271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4" name="Ellipse 273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60" name="Rectangle à coins arrondis 259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261" name="Connecteur droit 260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5" name="Rectangle à coins arrondis 254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9" name="Grouper 278"/>
            <p:cNvGrpSpPr/>
            <p:nvPr/>
          </p:nvGrpSpPr>
          <p:grpSpPr>
            <a:xfrm>
              <a:off x="3978588" y="207634"/>
              <a:ext cx="1176139" cy="1835169"/>
              <a:chOff x="669810" y="387387"/>
              <a:chExt cx="1176139" cy="1835169"/>
            </a:xfrm>
          </p:grpSpPr>
          <p:grpSp>
            <p:nvGrpSpPr>
              <p:cNvPr id="280" name="Grouper 279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282" name="ZoneTexte 281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CINES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83" name="Grouper 282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284" name="Rectangle à coins arrondis 283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85" name="Grouper 284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288" name="Ellipse 287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89" name="Ellipse 288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0" name="Ellipse 289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1" name="Ellipse 290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2" name="Ellipse 291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3" name="Ellipse 292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4" name="Ellipse 293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5" name="Ellipse 294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6" name="Ellipse 295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86" name="Rectangle à coins arrondis 285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287" name="Connecteur droit 286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1" name="Rectangle à coins arrondis 280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7" name="Grouper 296"/>
            <p:cNvGrpSpPr/>
            <p:nvPr/>
          </p:nvGrpSpPr>
          <p:grpSpPr>
            <a:xfrm>
              <a:off x="5422689" y="210428"/>
              <a:ext cx="1593911" cy="1835169"/>
              <a:chOff x="463042" y="387387"/>
              <a:chExt cx="1593911" cy="1835169"/>
            </a:xfrm>
          </p:grpSpPr>
          <p:grpSp>
            <p:nvGrpSpPr>
              <p:cNvPr id="298" name="Grouper 297"/>
              <p:cNvGrpSpPr/>
              <p:nvPr/>
            </p:nvGrpSpPr>
            <p:grpSpPr>
              <a:xfrm>
                <a:off x="463042" y="387387"/>
                <a:ext cx="1593911" cy="1835169"/>
                <a:chOff x="463042" y="723662"/>
                <a:chExt cx="1593911" cy="1740135"/>
              </a:xfrm>
            </p:grpSpPr>
            <p:sp>
              <p:nvSpPr>
                <p:cNvPr id="300" name="ZoneTexte 299"/>
                <p:cNvSpPr txBox="1"/>
                <p:nvPr/>
              </p:nvSpPr>
              <p:spPr>
                <a:xfrm>
                  <a:off x="463042" y="723662"/>
                  <a:ext cx="1593911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IPSL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01" name="Grouper 300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302" name="Rectangle à coins arrondis 301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3" name="Grouper 302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306" name="Ellipse 305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7" name="Ellipse 306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8" name="Ellipse 307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9" name="Ellipse 308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0" name="Ellipse 309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1" name="Ellipse 310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2" name="Ellipse 311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3" name="Ellipse 312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4" name="Ellipse 313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04" name="Rectangle à coins arrondis 303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305" name="Connecteur droit 304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9" name="Rectangle à coins arrondis 298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5" name="Grouper 314"/>
            <p:cNvGrpSpPr/>
            <p:nvPr/>
          </p:nvGrpSpPr>
          <p:grpSpPr>
            <a:xfrm>
              <a:off x="7292314" y="203554"/>
              <a:ext cx="1176139" cy="1835169"/>
              <a:chOff x="669810" y="387387"/>
              <a:chExt cx="1176139" cy="1835169"/>
            </a:xfrm>
          </p:grpSpPr>
          <p:grpSp>
            <p:nvGrpSpPr>
              <p:cNvPr id="316" name="Grouper 315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318" name="ZoneTexte 317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XXX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19" name="Grouper 318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320" name="Rectangle à coins arrondis 319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21" name="Grouper 320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324" name="Ellipse 323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5" name="Ellipse 324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6" name="Ellipse 325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7" name="Ellipse 326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8" name="Ellipse 327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9" name="Ellipse 328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0" name="Ellipse 329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1" name="Ellipse 330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2" name="Ellipse 331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22" name="Rectangle à coins arrondis 321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323" name="Connecteur droit 322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7" name="Rectangle à coins arrondis 316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" name="Connecteur droit 5"/>
            <p:cNvCxnSpPr/>
            <p:nvPr/>
          </p:nvCxnSpPr>
          <p:spPr>
            <a:xfrm>
              <a:off x="426128" y="2457369"/>
              <a:ext cx="8328405" cy="2506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à coins arrondis 6"/>
            <p:cNvSpPr/>
            <p:nvPr/>
          </p:nvSpPr>
          <p:spPr>
            <a:xfrm>
              <a:off x="706757" y="2255721"/>
              <a:ext cx="7761696" cy="39434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3" name="Connecteur droit avec flèche 432"/>
            <p:cNvCxnSpPr/>
            <p:nvPr/>
          </p:nvCxnSpPr>
          <p:spPr>
            <a:xfrm>
              <a:off x="1270246" y="1993927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à coins arrondis 334"/>
            <p:cNvSpPr/>
            <p:nvPr/>
          </p:nvSpPr>
          <p:spPr>
            <a:xfrm>
              <a:off x="986051" y="2321896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35" name="Connecteur droit avec flèche 434"/>
            <p:cNvCxnSpPr/>
            <p:nvPr/>
          </p:nvCxnSpPr>
          <p:spPr>
            <a:xfrm>
              <a:off x="7891179" y="1993927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avec flèche 435"/>
            <p:cNvCxnSpPr/>
            <p:nvPr/>
          </p:nvCxnSpPr>
          <p:spPr>
            <a:xfrm>
              <a:off x="6216896" y="1987163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avec flèche 436"/>
            <p:cNvCxnSpPr/>
            <p:nvPr/>
          </p:nvCxnSpPr>
          <p:spPr>
            <a:xfrm>
              <a:off x="4560852" y="1988102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avec flèche 437"/>
            <p:cNvCxnSpPr/>
            <p:nvPr/>
          </p:nvCxnSpPr>
          <p:spPr>
            <a:xfrm>
              <a:off x="2946646" y="1986150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ectangle à coins arrondis 461"/>
            <p:cNvSpPr/>
            <p:nvPr/>
          </p:nvSpPr>
          <p:spPr>
            <a:xfrm>
              <a:off x="7603848" y="2319171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3" name="Rectangle à coins arrondis 462"/>
            <p:cNvSpPr/>
            <p:nvPr/>
          </p:nvSpPr>
          <p:spPr>
            <a:xfrm>
              <a:off x="5941238" y="2321897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4" name="Rectangle à coins arrondis 463"/>
            <p:cNvSpPr/>
            <p:nvPr/>
          </p:nvSpPr>
          <p:spPr>
            <a:xfrm>
              <a:off x="4280579" y="2321896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5" name="Rectangle à coins arrondis 464"/>
            <p:cNvSpPr/>
            <p:nvPr/>
          </p:nvSpPr>
          <p:spPr>
            <a:xfrm>
              <a:off x="2668681" y="2319171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1" name="Rectangle à coins arrondis 6"/>
          <p:cNvSpPr/>
          <p:nvPr/>
        </p:nvSpPr>
        <p:spPr>
          <a:xfrm>
            <a:off x="1685588" y="3443110"/>
            <a:ext cx="1368853" cy="73037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à coins arrondis 6"/>
          <p:cNvSpPr/>
          <p:nvPr/>
        </p:nvSpPr>
        <p:spPr>
          <a:xfrm>
            <a:off x="1678069" y="4310442"/>
            <a:ext cx="1368853" cy="73037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à coins arrondis 6"/>
          <p:cNvSpPr/>
          <p:nvPr/>
        </p:nvSpPr>
        <p:spPr>
          <a:xfrm rot="5400000">
            <a:off x="4166692" y="3896294"/>
            <a:ext cx="727271" cy="61048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à coins arrondis 6"/>
          <p:cNvSpPr/>
          <p:nvPr/>
        </p:nvSpPr>
        <p:spPr>
          <a:xfrm>
            <a:off x="6123426" y="4346960"/>
            <a:ext cx="1368853" cy="73037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8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2389" y="1326300"/>
            <a:ext cx="8534095" cy="4913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 smtClean="0"/>
              <a:t>Simulation monitoring &amp; control</a:t>
            </a:r>
            <a:endParaRPr lang="en-GB" sz="2800" b="1" u="sng" dirty="0" smtClean="0"/>
          </a:p>
          <a:p>
            <a:pPr marL="0" indent="0" algn="ctr">
              <a:buNone/>
            </a:pPr>
            <a:r>
              <a:rPr lang="en-GB" sz="2800" b="1" dirty="0" smtClean="0"/>
              <a:t>ESG-F integration: </a:t>
            </a:r>
            <a:r>
              <a:rPr lang="en-GB" sz="2800" b="1" dirty="0"/>
              <a:t>d</a:t>
            </a:r>
            <a:r>
              <a:rPr lang="en-GB" sz="2800" b="1" dirty="0" smtClean="0"/>
              <a:t>ata publishing</a:t>
            </a:r>
          </a:p>
          <a:p>
            <a:pPr marL="0" indent="0" algn="ctr">
              <a:buNone/>
            </a:pPr>
            <a:r>
              <a:rPr lang="en-GB" sz="2800" b="1" dirty="0" smtClean="0"/>
              <a:t>ES-DOC integration: documentation </a:t>
            </a:r>
            <a:r>
              <a:rPr lang="en-GB" sz="2800" b="1" dirty="0"/>
              <a:t>publishing</a:t>
            </a:r>
            <a:endParaRPr lang="en-GB" sz="2800" b="1" dirty="0" smtClean="0"/>
          </a:p>
          <a:p>
            <a:pPr marL="0" indent="0" algn="ctr">
              <a:buNone/>
            </a:pPr>
            <a:r>
              <a:rPr lang="en-GB" sz="2800" b="1" dirty="0" smtClean="0"/>
              <a:t>PCMDI simulation metrics publishing</a:t>
            </a:r>
          </a:p>
          <a:p>
            <a:pPr marL="0" indent="0" algn="ctr">
              <a:buNone/>
            </a:pPr>
            <a:r>
              <a:rPr lang="en-GB" sz="2800" b="1" dirty="0" smtClean="0"/>
              <a:t>HPC diagnostics aggregation</a:t>
            </a:r>
            <a:endParaRPr lang="en-GB" sz="2800" b="1" dirty="0"/>
          </a:p>
          <a:p>
            <a:pPr marL="0" indent="0" algn="ctr">
              <a:buNone/>
            </a:pPr>
            <a:r>
              <a:rPr lang="en-GB" sz="2800" b="1" dirty="0" smtClean="0"/>
              <a:t>Controlled vocabulary management</a:t>
            </a:r>
          </a:p>
          <a:p>
            <a:pPr marL="0" indent="0" algn="ctr">
              <a:buNone/>
            </a:pPr>
            <a:r>
              <a:rPr lang="en-GB" sz="2800" b="1" u="sng" dirty="0" smtClean="0"/>
              <a:t>Push</a:t>
            </a:r>
            <a:r>
              <a:rPr lang="en-GB" sz="2800" b="1" dirty="0" smtClean="0"/>
              <a:t> notifications: Web Socket, SMS, SMTP, MQ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79463" y="45794"/>
            <a:ext cx="7583487" cy="1044388"/>
          </a:xfrm>
        </p:spPr>
        <p:txBody>
          <a:bodyPr/>
          <a:lstStyle/>
          <a:p>
            <a:pPr algn="ctr"/>
            <a:r>
              <a:rPr lang="en-GB" sz="3600" u="sng" dirty="0" err="1" smtClean="0"/>
              <a:t>Realtime</a:t>
            </a:r>
            <a:r>
              <a:rPr lang="en-GB" sz="3600" u="sng" dirty="0" smtClean="0"/>
              <a:t> Solution Space</a:t>
            </a:r>
            <a:endParaRPr lang="en-GB" sz="3600" u="sng" dirty="0"/>
          </a:p>
        </p:txBody>
      </p:sp>
    </p:spTree>
    <p:extLst>
      <p:ext uri="{BB962C8B-B14F-4D97-AF65-F5344CB8AC3E}">
        <p14:creationId xmlns:p14="http://schemas.microsoft.com/office/powerpoint/2010/main" val="392168931"/>
      </p:ext>
    </p:extLst>
  </p:cSld>
  <p:clrMapOvr>
    <a:masterClrMapping/>
  </p:clrMapOvr>
</p:sld>
</file>

<file path=ppt/theme/theme1.xml><?xml version="1.0" encoding="utf-8"?>
<a:theme xmlns:a="http://schemas.openxmlformats.org/drawingml/2006/main" name="Ré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4448</TotalTime>
  <Words>109</Words>
  <Application>Microsoft Macintosh PowerPoint</Application>
  <PresentationFormat>On-screen Show (4:3)</PresentationFormat>
  <Paragraphs>39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Révolution</vt:lpstr>
      <vt:lpstr>Problem Space</vt:lpstr>
      <vt:lpstr>PowerPoint Presentation</vt:lpstr>
      <vt:lpstr>Realtime Solution Space</vt:lpstr>
    </vt:vector>
  </TitlesOfParts>
  <Company>IPSL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IPSL - CONVERGENCE  </dc:title>
  <dc:creator>Mark Morgan</dc:creator>
  <cp:lastModifiedBy>Mark Greenslade</cp:lastModifiedBy>
  <cp:revision>676</cp:revision>
  <dcterms:created xsi:type="dcterms:W3CDTF">2013-10-28T10:12:34Z</dcterms:created>
  <dcterms:modified xsi:type="dcterms:W3CDTF">2015-04-28T08:05:30Z</dcterms:modified>
</cp:coreProperties>
</file>