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6" r:id="rId9"/>
    <p:sldId id="287" r:id="rId10"/>
    <p:sldId id="284" r:id="rId11"/>
    <p:sldId id="272" r:id="rId12"/>
    <p:sldId id="271" r:id="rId13"/>
    <p:sldId id="273" r:id="rId14"/>
    <p:sldId id="274" r:id="rId15"/>
    <p:sldId id="275" r:id="rId16"/>
    <p:sldId id="277" r:id="rId17"/>
    <p:sldId id="278" r:id="rId18"/>
    <p:sldId id="286" r:id="rId19"/>
    <p:sldId id="289" r:id="rId20"/>
    <p:sldId id="285" r:id="rId21"/>
    <p:sldId id="279" r:id="rId22"/>
    <p:sldId id="276" r:id="rId23"/>
    <p:sldId id="281" r:id="rId24"/>
    <p:sldId id="280" r:id="rId25"/>
    <p:sldId id="282" r:id="rId26"/>
    <p:sldId id="283" r:id="rId27"/>
    <p:sldId id="288" r:id="rId28"/>
    <p:sldId id="269" r:id="rId29"/>
    <p:sldId id="29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–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»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l="3813" r="37961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 dirty="0" err="1"/>
              <a:t>Embedded</a:t>
            </a:r>
            <a:r>
              <a:rPr lang="pt-PT" sz="3600" dirty="0"/>
              <a:t> </a:t>
            </a:r>
            <a:r>
              <a:rPr lang="pt-PT" sz="3600" dirty="0" err="1"/>
              <a:t>Systems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endParaRPr sz="3600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PT" sz="4000" b="1" i="1" dirty="0" err="1">
                <a:solidFill>
                  <a:schemeClr val="lt1"/>
                </a:solidFill>
              </a:rPr>
              <a:t>Smart</a:t>
            </a:r>
            <a:r>
              <a:rPr lang="pt-PT" sz="4000" b="1" i="1" dirty="0">
                <a:solidFill>
                  <a:schemeClr val="lt1"/>
                </a:solidFill>
              </a:rPr>
              <a:t> </a:t>
            </a:r>
            <a:r>
              <a:rPr lang="pt-PT" sz="4000" b="1" i="1">
                <a:solidFill>
                  <a:schemeClr val="lt1"/>
                </a:solidFill>
              </a:rPr>
              <a:t>City</a:t>
            </a:r>
            <a:endParaRPr sz="4000" b="1" i="1" dirty="0">
              <a:solidFill>
                <a:schemeClr val="lt1"/>
              </a:solidFill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Group 9: Diogo Fernandes – A88262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	José Tomás Abreu – A88218</a:t>
            </a:r>
            <a:endParaRPr lang="en-US" dirty="0"/>
          </a:p>
        </p:txBody>
      </p:sp>
      <p:sp>
        <p:nvSpPr>
          <p:cNvPr id="41" name="Google Shape;41;p6"/>
          <p:cNvSpPr txBox="1"/>
          <p:nvPr/>
        </p:nvSpPr>
        <p:spPr>
          <a:xfrm>
            <a:off x="1087166" y="2097357"/>
            <a:ext cx="2836761" cy="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pt-PT" sz="40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47EED37A-2CFB-4604-A013-58BB5837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12"/>
          <a:stretch/>
        </p:blipFill>
        <p:spPr>
          <a:xfrm>
            <a:off x="1313599" y="2890029"/>
            <a:ext cx="7597353" cy="20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339213-E030-4012-AD6D-7122FF19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40" y="2447156"/>
            <a:ext cx="7467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73D20-64A6-48D5-8527-023DD470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8" y="2685280"/>
            <a:ext cx="7605361" cy="25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Station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3B2F6-0026-4BC5-B3FB-5B452C9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50" y="2003263"/>
            <a:ext cx="4716999" cy="46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5B13ED-DB0A-4D61-8A43-AA06BE90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6" y="2063174"/>
            <a:ext cx="3612383" cy="43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 </a:t>
            </a:r>
            <a:r>
              <a:rPr lang="pt-PT" dirty="0" err="1"/>
              <a:t>Sensors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309AA9-95E8-4BA4-B41A-7F433BA1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30" y="1340768"/>
            <a:ext cx="3611547" cy="52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Base Station:</a:t>
            </a:r>
            <a:br>
              <a:rPr lang="pt-PT" dirty="0"/>
            </a:br>
            <a:r>
              <a:rPr lang="pt-PT" sz="3600" dirty="0" err="1"/>
              <a:t>Sequence</a:t>
            </a:r>
            <a:r>
              <a:rPr lang="pt-PT" sz="3600" dirty="0"/>
              <a:t> </a:t>
            </a:r>
            <a:r>
              <a:rPr lang="pt-PT" sz="3600" dirty="0" err="1"/>
              <a:t>Diagram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6A661C-A205-4EE7-AD18-9BD5E45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21" y="1340769"/>
            <a:ext cx="4765965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pt-PT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Local </a:t>
            </a:r>
            <a:r>
              <a:rPr lang="pt-PT" dirty="0" err="1"/>
              <a:t>System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600" dirty="0" err="1"/>
              <a:t>Sequence</a:t>
            </a:r>
            <a:r>
              <a:rPr lang="pt-PT" sz="3600" dirty="0"/>
              <a:t> </a:t>
            </a:r>
            <a:r>
              <a:rPr lang="pt-PT" sz="3600" dirty="0" err="1"/>
              <a:t>Diagram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563292-490E-4FAF-B7BB-F458BE16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27" y="1340767"/>
            <a:ext cx="545715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32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9C4E143-7C83-4AF6-8901-D1D102BE8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0AAFD6-AF04-4787-B8B9-E741F8D9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3E99-BA25-4ABC-87E5-E67D8CBC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8" y="2179601"/>
            <a:ext cx="7597352" cy="31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Hardware </a:t>
            </a:r>
            <a:r>
              <a:rPr lang="pt-PT" dirty="0" err="1"/>
              <a:t>Architecture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Base Station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endParaRPr lang="pt-PT" sz="3200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36909EA5-1AB0-4610-AAD4-EF4BEDDF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56" y="2656648"/>
            <a:ext cx="7848872" cy="24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 err="1"/>
              <a:t>Application</a:t>
            </a:r>
            <a:endParaRPr lang="pt-PT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 err="1"/>
              <a:t>Application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1CDE49-89A1-41EB-9AA6-9373721E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24057"/>
            <a:ext cx="5365104" cy="48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Remote</a:t>
            </a:r>
            <a:r>
              <a:rPr lang="pt-PT" sz="3600" dirty="0"/>
              <a:t> </a:t>
            </a:r>
            <a:r>
              <a:rPr lang="pt-PT" sz="3600" dirty="0" err="1"/>
              <a:t>System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2700" dirty="0" err="1"/>
              <a:t>Application</a:t>
            </a:r>
            <a:r>
              <a:rPr lang="pt-PT" sz="2700" dirty="0"/>
              <a:t> </a:t>
            </a:r>
            <a:r>
              <a:rPr lang="pt-PT" sz="2700" dirty="0" err="1"/>
              <a:t>Sequence</a:t>
            </a:r>
            <a:r>
              <a:rPr lang="pt-PT" sz="2700" dirty="0"/>
              <a:t> </a:t>
            </a:r>
            <a:r>
              <a:rPr lang="pt-PT" sz="2700" dirty="0" err="1"/>
              <a:t>Diagram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02BE41-1B29-495E-884A-D1B24D4D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9" y="1196753"/>
            <a:ext cx="3791078" cy="56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Use Cases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049C-03A9-4AB8-B600-654DAD3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07" y="2041237"/>
            <a:ext cx="6774453" cy="43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5B90F-1C0A-40A6-9DC4-815A1BBE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6" y="1851936"/>
            <a:ext cx="4100423" cy="4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822FE38-0A30-4F41-AE6E-47A4CB95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Sequence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D50791-C39A-4A4D-8862-63BAF8C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Remote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:</a:t>
            </a:r>
            <a:br>
              <a:rPr lang="pt-PT" sz="3200" dirty="0"/>
            </a:br>
            <a:r>
              <a:rPr lang="pt-PT" sz="3200" dirty="0"/>
              <a:t>Web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61CA0-9669-4CC2-A501-697C5EA7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345603"/>
            <a:ext cx="5130655" cy="3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2F73C53-560B-4A79-9676-FB489CD58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35C554-168B-45DC-931B-A2A40A2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Estimated</a:t>
            </a:r>
            <a:r>
              <a:rPr lang="pt-PT" dirty="0"/>
              <a:t> Budget</a:t>
            </a:r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BA63D5E5-B979-40AB-BA81-96510BE5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25" y="1802586"/>
            <a:ext cx="6105547" cy="42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Gantt Diagram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7FD9E1-DC5F-46B4-88E5-B5799E41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6" y="1874300"/>
            <a:ext cx="8023164" cy="42032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7F483E-E9E6-451E-8974-F365D0B9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6" y="3392055"/>
            <a:ext cx="4680520" cy="1196752"/>
          </a:xfrm>
        </p:spPr>
        <p:txBody>
          <a:bodyPr/>
          <a:lstStyle/>
          <a:p>
            <a:pPr algn="ctr"/>
            <a:r>
              <a:rPr lang="pt-PT" dirty="0" err="1"/>
              <a:t>Questions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86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000" dirty="0" err="1"/>
              <a:t>Energy</a:t>
            </a:r>
            <a:r>
              <a:rPr lang="pt-PT" sz="2000" dirty="0"/>
              <a:t> Crisis</a:t>
            </a: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sz="2000" dirty="0"/>
              <a:t>63,3 %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electrical</a:t>
            </a:r>
            <a:r>
              <a:rPr lang="pt-PT" sz="2000" dirty="0"/>
              <a:t> </a:t>
            </a:r>
            <a:r>
              <a:rPr lang="pt-PT" sz="2000" dirty="0" err="1"/>
              <a:t>energy</a:t>
            </a:r>
            <a:r>
              <a:rPr lang="pt-PT" sz="2000" dirty="0"/>
              <a:t> </a:t>
            </a:r>
            <a:r>
              <a:rPr lang="pt-PT" sz="2000" dirty="0" err="1"/>
              <a:t>production</a:t>
            </a:r>
            <a:r>
              <a:rPr lang="pt-PT" sz="2000" dirty="0"/>
              <a:t> comes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fossil</a:t>
            </a:r>
            <a:r>
              <a:rPr lang="pt-PT" sz="2000" dirty="0"/>
              <a:t> </a:t>
            </a:r>
            <a:r>
              <a:rPr lang="pt-PT" sz="2000" dirty="0" err="1"/>
              <a:t>fuels</a:t>
            </a:r>
            <a:r>
              <a:rPr lang="pt-PT" sz="20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Street lamps: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sz="1800" dirty="0"/>
              <a:t>Huge energy consumption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sz="1800" dirty="0"/>
              <a:t>Contribute to light pollution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An average car is parked 95 % of the time.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sz="2000" dirty="0"/>
              <a:t>Looking for parking spots increases the carbon dioxide production and fuel and energy consumption</a:t>
            </a:r>
            <a:endParaRPr sz="2000" dirty="0"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A93C17-CFD5-497E-823D-017CE4BFE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6" t="3577" r="12424"/>
          <a:stretch/>
        </p:blipFill>
        <p:spPr>
          <a:xfrm>
            <a:off x="1165824" y="3851564"/>
            <a:ext cx="3789382" cy="30064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A7A1AE-2E72-425A-A273-3C7CC74A4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9" t="1410" r="5515" b="2903"/>
          <a:stretch/>
        </p:blipFill>
        <p:spPr>
          <a:xfrm>
            <a:off x="5084568" y="4053124"/>
            <a:ext cx="3965309" cy="2692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en-US" dirty="0"/>
              <a:t>Creation of a centralized system, composed by smart street poles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 err="1"/>
              <a:t>Intelligent</a:t>
            </a:r>
            <a:r>
              <a:rPr lang="pt-PT" dirty="0"/>
              <a:t> </a:t>
            </a:r>
            <a:r>
              <a:rPr lang="pt-PT" dirty="0" err="1"/>
              <a:t>streetpole</a:t>
            </a:r>
            <a:r>
              <a:rPr lang="pt-PT" dirty="0"/>
              <a:t>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Turns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detected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en-US" dirty="0"/>
              <a:t>Adjusts the luminosity according to light conditions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failure</a:t>
            </a:r>
            <a:endParaRPr lang="pt-PT"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Communicates</a:t>
            </a:r>
            <a:r>
              <a:rPr lang="pt-PT" dirty="0"/>
              <a:t> </a:t>
            </a:r>
            <a:r>
              <a:rPr lang="pt-PT" dirty="0" err="1"/>
              <a:t>wirelessly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base station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</a:pPr>
            <a:r>
              <a:rPr lang="pt-PT" dirty="0"/>
              <a:t>Base Station: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inteligent</a:t>
            </a:r>
            <a:r>
              <a:rPr lang="pt-PT" dirty="0"/>
              <a:t> street pole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network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smart</a:t>
            </a:r>
            <a:r>
              <a:rPr lang="pt-PT" dirty="0"/>
              <a:t> street </a:t>
            </a:r>
            <a:r>
              <a:rPr lang="pt-PT" dirty="0" err="1"/>
              <a:t>lamps</a:t>
            </a:r>
            <a:endParaRPr lang="pt-PT" dirty="0"/>
          </a:p>
          <a:p>
            <a:pPr marL="742950" lvl="1" indent="-285750">
              <a:buSzPts val="2400"/>
            </a:pPr>
            <a:r>
              <a:rPr lang="pt-PT" dirty="0" err="1"/>
              <a:t>Finds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 parking spots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lamp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conditions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r>
              <a:rPr lang="pt-PT" dirty="0"/>
              <a:t> </a:t>
            </a:r>
            <a:endParaRPr dirty="0"/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None/>
            </a:pPr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174BF8B-1FBC-4FCB-B83F-F60A86000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DEC4F1A-DEB4-4D14-B67D-85D1FBD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</a:t>
            </a:r>
            <a:r>
              <a:rPr lang="pt-PT" dirty="0" err="1"/>
              <a:t>Architecture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DAB538-1A93-4A84-A6BE-93F1D91E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1" y="1880746"/>
            <a:ext cx="8019329" cy="3304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A1D9CB-6ED9-41A4-9F2F-C4077467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22" y="5274236"/>
            <a:ext cx="2045025" cy="13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Overview</a:t>
            </a:r>
            <a:endParaRPr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BE24F72-7636-41CC-85E4-5AA1C95B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11" y="1274618"/>
            <a:ext cx="5455935" cy="5497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</a:pPr>
            <a:r>
              <a:rPr lang="pt-PT" b="1" dirty="0" err="1"/>
              <a:t>Functional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r>
              <a:rPr lang="pt-PT" b="1" dirty="0"/>
              <a:t>: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Sensors</a:t>
            </a:r>
            <a:r>
              <a:rPr lang="pt-PT" sz="2400" dirty="0"/>
              <a:t> data </a:t>
            </a:r>
            <a:r>
              <a:rPr lang="pt-PT" sz="2400" dirty="0" err="1"/>
              <a:t>acquisition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Motion</a:t>
            </a:r>
            <a:r>
              <a:rPr lang="pt-PT" sz="2400" dirty="0"/>
              <a:t> </a:t>
            </a:r>
            <a:r>
              <a:rPr lang="pt-PT" sz="2400" dirty="0" err="1"/>
              <a:t>detection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a street </a:t>
            </a:r>
            <a:r>
              <a:rPr lang="pt-PT" sz="2400" dirty="0" err="1"/>
              <a:t>lamp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Control</a:t>
            </a:r>
            <a:r>
              <a:rPr lang="pt-PT" sz="2400" dirty="0"/>
              <a:t> a network </a:t>
            </a:r>
            <a:r>
              <a:rPr lang="pt-PT" sz="2400" dirty="0" err="1"/>
              <a:t>of</a:t>
            </a:r>
            <a:r>
              <a:rPr lang="pt-PT" sz="2400" dirty="0"/>
              <a:t> street poles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Wireless </a:t>
            </a:r>
            <a:r>
              <a:rPr lang="pt-PT" sz="2400" dirty="0" err="1"/>
              <a:t>communication</a:t>
            </a:r>
            <a:r>
              <a:rPr lang="pt-PT" sz="2400" dirty="0"/>
              <a:t> </a:t>
            </a:r>
            <a:r>
              <a:rPr lang="pt-PT" sz="2400" dirty="0" err="1"/>
              <a:t>between</a:t>
            </a:r>
            <a:r>
              <a:rPr lang="pt-PT" sz="2400" dirty="0"/>
              <a:t> local </a:t>
            </a:r>
            <a:r>
              <a:rPr lang="pt-PT" sz="2400" dirty="0" err="1"/>
              <a:t>systems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base station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/>
              <a:t>Access 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through</a:t>
            </a:r>
            <a:r>
              <a:rPr lang="pt-PT" sz="2400" dirty="0"/>
              <a:t> a mobile </a:t>
            </a:r>
            <a:r>
              <a:rPr lang="pt-PT" sz="2400" dirty="0" err="1"/>
              <a:t>application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pt-PT" sz="2400" dirty="0" err="1"/>
              <a:t>Empty</a:t>
            </a:r>
            <a:r>
              <a:rPr lang="pt-PT" sz="2400" dirty="0"/>
              <a:t> parking spots </a:t>
            </a:r>
            <a:r>
              <a:rPr lang="pt-PT" sz="2400" dirty="0" err="1"/>
              <a:t>detection</a:t>
            </a:r>
            <a:endParaRPr lang="pt-PT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Add lamp post location through a mobile application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</a:pPr>
            <a:r>
              <a:rPr lang="en-US" sz="2400" dirty="0"/>
              <a:t>Access available parking spots location through a web site</a:t>
            </a:r>
            <a:endParaRPr sz="2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System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</a:pP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/>
              <a:t>Hardware Architecture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C743C7-FA33-44FC-A3AA-512ECAEA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94" y="2029446"/>
            <a:ext cx="8016606" cy="4057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898118-95CD-41E0-996B-675BECAE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8" y="3429000"/>
            <a:ext cx="4680520" cy="1196752"/>
          </a:xfrm>
        </p:spPr>
        <p:txBody>
          <a:bodyPr/>
          <a:lstStyle/>
          <a:p>
            <a:r>
              <a:rPr lang="pt-PT" dirty="0"/>
              <a:t>Base Station </a:t>
            </a:r>
            <a:r>
              <a:rPr lang="pt-PT" dirty="0" err="1"/>
              <a:t>and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Local </a:t>
            </a:r>
            <a:r>
              <a:rPr lang="pt-PT" dirty="0" err="1"/>
              <a:t>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60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317</Words>
  <Application>Microsoft Office PowerPoint</Application>
  <PresentationFormat>Apresentação no Ecrã (4:3)</PresentationFormat>
  <Paragraphs>84</Paragraphs>
  <Slides>29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Calibri</vt:lpstr>
      <vt:lpstr>Arial</vt:lpstr>
      <vt:lpstr>Corbel</vt:lpstr>
      <vt:lpstr>DesignTemplate</vt:lpstr>
      <vt:lpstr>Smart City</vt:lpstr>
      <vt:lpstr>Agenda</vt:lpstr>
      <vt:lpstr>Problem Statement</vt:lpstr>
      <vt:lpstr>Problem Statement</vt:lpstr>
      <vt:lpstr>Network Architecture</vt:lpstr>
      <vt:lpstr>System Overview</vt:lpstr>
      <vt:lpstr>System Requirements</vt:lpstr>
      <vt:lpstr>Hardware Architecture</vt:lpstr>
      <vt:lpstr>Base Station and  Local System</vt:lpstr>
      <vt:lpstr>Base Station</vt:lpstr>
      <vt:lpstr>Base Station</vt:lpstr>
      <vt:lpstr>Local System</vt:lpstr>
      <vt:lpstr>Base Station</vt:lpstr>
      <vt:lpstr>Local System</vt:lpstr>
      <vt:lpstr>Sample Sensors</vt:lpstr>
      <vt:lpstr>Base Station: Sequence Diagram</vt:lpstr>
      <vt:lpstr>Local System: Sequence Diagram</vt:lpstr>
      <vt:lpstr>Remote System</vt:lpstr>
      <vt:lpstr>Database</vt:lpstr>
      <vt:lpstr>Remote System</vt:lpstr>
      <vt:lpstr>Remote System: Application</vt:lpstr>
      <vt:lpstr>Remote System: Application</vt:lpstr>
      <vt:lpstr>Remote System: Application Sequence Diagram</vt:lpstr>
      <vt:lpstr>Remote System: Web Site</vt:lpstr>
      <vt:lpstr>Remote System: Web Site</vt:lpstr>
      <vt:lpstr>Remote System: Web Site</vt:lpstr>
      <vt:lpstr>Estimated Budget</vt:lpstr>
      <vt:lpstr>Gantt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cp:lastModifiedBy>Afonso Fernandes</cp:lastModifiedBy>
  <cp:revision>4</cp:revision>
  <dcterms:modified xsi:type="dcterms:W3CDTF">2021-11-17T22:43:35Z</dcterms:modified>
</cp:coreProperties>
</file>