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b="0" sz="5400">
                <a:solidFill>
                  <a:srgbClr val="37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">
  <p:cSld name="Título e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Texto">
  <p:cSld name="1_Título e Tex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Texto">
  <p:cSld name="2_Título e Text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80589" l="16573" r="0" t="0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16573" r="0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b="0" i="0" sz="28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b="0" i="0" sz="24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–"/>
              <a:defRPr b="0" i="0" sz="2000" u="none" cap="none" strike="noStrike"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»"/>
              <a:defRPr b="0" i="0" sz="2000" u="none" cap="none" strike="noStrike"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/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/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/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1448" l="3813" r="37961" t="0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urworldindata.org/energy-overview?country=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tionalgeographic.com/science/article/nights-are-getting-brighter-earth-paying-the-price-light-pollution-dark-skies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88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/>
              <a:t>Embedded Systems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sz="3600"/>
          </a:p>
        </p:txBody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4000">
                <a:solidFill>
                  <a:schemeClr val="lt1"/>
                </a:solidFill>
              </a:rPr>
              <a:t>Smart Street Lighting</a:t>
            </a:r>
            <a:endParaRPr b="1" i="1" sz="4000">
              <a:solidFill>
                <a:schemeClr val="lt1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115616" y="5301208"/>
            <a:ext cx="7632848" cy="86518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Diogo Fernandes – A88262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José Tomás Abreu – A88218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087166" y="2097357"/>
            <a:ext cx="2836761" cy="72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Buildroot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C/C++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Device Drivers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Raspberry Pi (Linux)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Cyber-Physical System (CPS)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Makefiles Pthreads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Two members team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Project deadline at the end of the semester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Low budget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Constraints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Hardware Architecture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912" y="1196753"/>
            <a:ext cx="7521783" cy="566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Local System:</a:t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Software Architecture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944" y="2067495"/>
            <a:ext cx="7821719" cy="373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Monitoring System: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Software Architecture</a:t>
            </a:r>
            <a:endParaRPr/>
          </a:p>
        </p:txBody>
      </p:sp>
      <p:pic>
        <p:nvPicPr>
          <p:cNvPr descr="Uma imagem com texto&#10;&#10;Descrição gerada automaticamente"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200" y="2067494"/>
            <a:ext cx="7127205" cy="373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Gantt Diagram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537" y="1988840"/>
            <a:ext cx="8025463" cy="396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Problem Statement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Market Research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System Overview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Requirements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Constraints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Hardware Architecture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Software Architecture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Gantt Chart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Energy Crisis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63,3 % of electrical energy production comes from fossil fuels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Street lamps: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Huge energy consumption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Contribute to light pollution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  <p:pic>
        <p:nvPicPr>
          <p:cNvPr id="54" name="Google Shape;54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6946" l="0" r="0" t="15127"/>
          <a:stretch/>
        </p:blipFill>
        <p:spPr>
          <a:xfrm>
            <a:off x="3419872" y="4270410"/>
            <a:ext cx="5472608" cy="22549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3347864" y="6538554"/>
            <a:ext cx="54726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World Energy Production by Source, </a:t>
            </a:r>
            <a:r>
              <a:rPr i="1" lang="pt-PT" sz="10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World in Data</a:t>
            </a:r>
            <a:endParaRPr sz="105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Creation of a monitoring device, capable of controlling an intelligent street lamps network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Intelligent street lamp: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Turns on only when movement is detected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Adjust the luminosity according to the environment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Knows if the lamp is working when it should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Communicates wirelessly to the monitoring device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Monitoring device: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Control a network of smart street lamps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Knowledge of each lamp post operating conditions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orbel"/>
              <a:buNone/>
            </a:pPr>
            <a:r>
              <a:rPr lang="pt-PT"/>
              <a:t>Problem Statement Analysis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231669"/>
            <a:ext cx="5966805" cy="562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Most of current lamps used in public lighting are High Pressure Sodium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Yellow-orange, monochromatic glow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Cheaper and more efficient than incandescent lights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Higher maintenance and operation cost than LED lamps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Not a directional light</a:t>
            </a:r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Market Study</a:t>
            </a:r>
            <a:endParaRPr/>
          </a:p>
        </p:txBody>
      </p:sp>
      <p:pic>
        <p:nvPicPr>
          <p:cNvPr id="75" name="Google Shape;75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5005" l="3910" r="1603" t="6807"/>
          <a:stretch/>
        </p:blipFill>
        <p:spPr>
          <a:xfrm>
            <a:off x="6218790" y="3363539"/>
            <a:ext cx="2585339" cy="30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6121456" y="6525344"/>
            <a:ext cx="27710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Lamps Unwanted Glare, </a:t>
            </a:r>
            <a:r>
              <a:rPr i="1" lang="pt-PT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National Geographic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Telensa is the market share leader in smart street lighting, with PLANet system.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Wireless nodes connecting individual lights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Dedicated network owned by the city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Central management application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/>
              <a:t>Doncaster, in England, houses over 45000 smart Telensa street lights.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Reduces maintenance costs (use of automatic fault reporting, improving maintenance quality)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/>
              <a:t>Savings of 1,5million euros annually, with potential to increase this in the future.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Market Study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Overview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376" y="1204170"/>
            <a:ext cx="7172856" cy="568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b="1" lang="pt-PT"/>
              <a:t>Functional Requirements: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Sensors data acquisition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Motion detection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Control of a street lamp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Control a network of street poles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Wireless communication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Access system information through a mobile application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b="1" lang="pt-PT"/>
              <a:t>Non-Functional Requirements: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User friendly mobile application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Ambient luminosity sensing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Lower power consumption than actual street lights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/>
              <a:t>Soft Real-Time Embedded System</a:t>
            </a:r>
            <a:endParaRPr sz="2400"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Requirements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