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4"/>
  </p:notesMasterIdLst>
  <p:handoutMasterIdLst>
    <p:handoutMasterId r:id="rId25"/>
  </p:handoutMasterIdLst>
  <p:sldIdLst>
    <p:sldId id="260" r:id="rId5"/>
    <p:sldId id="261" r:id="rId6"/>
    <p:sldId id="262" r:id="rId7"/>
    <p:sldId id="263" r:id="rId8"/>
    <p:sldId id="265" r:id="rId9"/>
    <p:sldId id="274" r:id="rId10"/>
    <p:sldId id="266" r:id="rId11"/>
    <p:sldId id="267" r:id="rId12"/>
    <p:sldId id="268" r:id="rId13"/>
    <p:sldId id="275" r:id="rId14"/>
    <p:sldId id="269" r:id="rId15"/>
    <p:sldId id="276" r:id="rId16"/>
    <p:sldId id="270" r:id="rId17"/>
    <p:sldId id="277" r:id="rId18"/>
    <p:sldId id="271" r:id="rId19"/>
    <p:sldId id="278" r:id="rId20"/>
    <p:sldId id="272" r:id="rId21"/>
    <p:sldId id="279"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E48"/>
    <a:srgbClr val="00A2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FF1CE12-B100-0000-0000-000000000002}">
  <a:tblStyle styleId="{35758FB7-9AC5-4552-8A53-C91805E547FA}" styleName="Estilo com Tema 1 - Destaqu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3134" autoAdjust="0"/>
  </p:normalViewPr>
  <p:slideViewPr>
    <p:cSldViewPr>
      <p:cViewPr varScale="1">
        <p:scale>
          <a:sx n="87" d="100"/>
          <a:sy n="87" d="100"/>
        </p:scale>
        <p:origin x="1267" y="62"/>
      </p:cViewPr>
      <p:guideLst>
        <p:guide orient="horz" pos="2160"/>
        <p:guide pos="2880"/>
      </p:guideLst>
    </p:cSldViewPr>
  </p:slideViewPr>
  <p:outlineViewPr>
    <p:cViewPr>
      <p:scale>
        <a:sx n="1" d="1"/>
        <a:sy n="1" d="1"/>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2"/>
          <p:cNvSpPr>
            <a:spLocks noGrp="1"/>
          </p:cNvSpPr>
          <p:nvPr>
            <p:ph type="hdr" sz="quarter"/>
          </p:nvPr>
        </p:nvSpPr>
        <p:spPr>
          <a:xfrm>
            <a:off x="0" y="0"/>
            <a:ext cx="2971800" cy="457200"/>
          </a:xfrm>
          <a:prstGeom prst="rect">
            <a:avLst/>
          </a:prstGeom>
        </p:spPr>
        <p:txBody>
          <a:bodyPr/>
          <a:lstStyle/>
          <a:p>
            <a:endParaRPr lang="pt-PT"/>
          </a:p>
        </p:txBody>
      </p:sp>
      <p:sp>
        <p:nvSpPr>
          <p:cNvPr id="24" name="Rectangle 24"/>
          <p:cNvSpPr>
            <a:spLocks noGrp="1"/>
          </p:cNvSpPr>
          <p:nvPr>
            <p:ph type="dt" sz="quarter" idx="1"/>
          </p:nvPr>
        </p:nvSpPr>
        <p:spPr>
          <a:xfrm>
            <a:off x="3884613" y="0"/>
            <a:ext cx="2971800" cy="457200"/>
          </a:xfrm>
          <a:prstGeom prst="rect">
            <a:avLst/>
          </a:prstGeom>
        </p:spPr>
        <p:txBody>
          <a:bodyPr/>
          <a:lstStyle/>
          <a:p>
            <a:fld id="{A849C5AD-4428-4E9C-9C84-11B72C9365FB}" type="datetimeFigureOut">
              <a:rPr lang="pt-PT" smtClean="0"/>
              <a:pPr/>
              <a:t>28/10/2017</a:t>
            </a:fld>
            <a:endParaRPr lang="pt-PT"/>
          </a:p>
        </p:txBody>
      </p:sp>
      <p:sp>
        <p:nvSpPr>
          <p:cNvPr id="30" name="Rectangle 30"/>
          <p:cNvSpPr>
            <a:spLocks noGrp="1"/>
          </p:cNvSpPr>
          <p:nvPr>
            <p:ph type="ftr" sz="quarter" idx="2"/>
          </p:nvPr>
        </p:nvSpPr>
        <p:spPr>
          <a:xfrm>
            <a:off x="0" y="8685213"/>
            <a:ext cx="2971800" cy="457200"/>
          </a:xfrm>
          <a:prstGeom prst="rect">
            <a:avLst/>
          </a:prstGeom>
        </p:spPr>
        <p:txBody>
          <a:bodyPr/>
          <a:lstStyle/>
          <a:p>
            <a:endParaRPr lang="pt-PT"/>
          </a:p>
        </p:txBody>
      </p:sp>
      <p:sp>
        <p:nvSpPr>
          <p:cNvPr id="18" name="Rectangle 18"/>
          <p:cNvSpPr>
            <a:spLocks noGrp="1"/>
          </p:cNvSpPr>
          <p:nvPr>
            <p:ph type="sldNum" sz="quarter" idx="3"/>
          </p:nvPr>
        </p:nvSpPr>
        <p:spPr>
          <a:xfrm>
            <a:off x="3884613" y="8685213"/>
            <a:ext cx="2971800" cy="457200"/>
          </a:xfrm>
          <a:prstGeom prst="rect">
            <a:avLst/>
          </a:prstGeom>
        </p:spPr>
        <p:txBody>
          <a:bodyPr/>
          <a:lstStyle/>
          <a:p>
            <a:fld id="{8C596567-A38F-4CEF-B37F-9B9D120D62CE}" type="slidenum">
              <a:rPr lang="pt-PT" smtClean="0"/>
              <a:pPr/>
              <a:t>‹nº›</a:t>
            </a:fld>
            <a:endParaRPr lang="pt-PT"/>
          </a:p>
        </p:txBody>
      </p:sp>
    </p:spTree>
    <p:extLst>
      <p:ext uri="{BB962C8B-B14F-4D97-AF65-F5344CB8AC3E}">
        <p14:creationId xmlns:p14="http://schemas.microsoft.com/office/powerpoint/2010/main" val="855386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4"/>
          <p:cNvSpPr>
            <a:spLocks noGrp="1"/>
          </p:cNvSpPr>
          <p:nvPr>
            <p:ph type="hdr" sz="quarter"/>
          </p:nvPr>
        </p:nvSpPr>
        <p:spPr>
          <a:xfrm>
            <a:off x="0" y="0"/>
            <a:ext cx="2971800" cy="457200"/>
          </a:xfrm>
          <a:prstGeom prst="rect">
            <a:avLst/>
          </a:prstGeom>
        </p:spPr>
        <p:txBody>
          <a:bodyPr/>
          <a:lstStyle/>
          <a:p>
            <a:endParaRPr lang="pt-PT"/>
          </a:p>
        </p:txBody>
      </p:sp>
      <p:sp>
        <p:nvSpPr>
          <p:cNvPr id="15" name="Rectangle 15"/>
          <p:cNvSpPr>
            <a:spLocks noGrp="1"/>
          </p:cNvSpPr>
          <p:nvPr>
            <p:ph type="dt" idx="1"/>
          </p:nvPr>
        </p:nvSpPr>
        <p:spPr>
          <a:xfrm>
            <a:off x="3884613" y="0"/>
            <a:ext cx="2971800" cy="457200"/>
          </a:xfrm>
          <a:prstGeom prst="rect">
            <a:avLst/>
          </a:prstGeom>
        </p:spPr>
        <p:txBody>
          <a:bodyPr/>
          <a:lstStyle/>
          <a:p>
            <a:fld id="{D7547E60-4BE7-4E4E-9AAA-5EE35AEC995C}" type="datetimeFigureOut">
              <a:rPr lang="pt-PT"/>
              <a:pPr/>
              <a:t>28/10/2017</a:t>
            </a:fld>
            <a:endParaRPr lang="pt-PT"/>
          </a:p>
        </p:txBody>
      </p:sp>
      <p:sp>
        <p:nvSpPr>
          <p:cNvPr id="23" name="Rectangle 2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anchor="ctr"/>
          <a:lstStyle/>
          <a:p>
            <a:endParaRPr lang="pt-PT"/>
          </a:p>
        </p:txBody>
      </p:sp>
      <p:sp>
        <p:nvSpPr>
          <p:cNvPr id="5" name="Rectangle 5"/>
          <p:cNvSpPr>
            <a:spLocks noGrp="1"/>
          </p:cNvSpPr>
          <p:nvPr>
            <p:ph type="body" sz="quarter" idx="3"/>
          </p:nvPr>
        </p:nvSpPr>
        <p:spPr>
          <a:xfrm>
            <a:off x="685800" y="4343400"/>
            <a:ext cx="5486400" cy="4114800"/>
          </a:xfrm>
          <a:prstGeom prst="rect">
            <a:avLst/>
          </a:prstGeom>
        </p:spPr>
        <p:txBody>
          <a:body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18" name="Rectangle 18"/>
          <p:cNvSpPr>
            <a:spLocks noGrp="1"/>
          </p:cNvSpPr>
          <p:nvPr>
            <p:ph type="ftr" sz="quarter" idx="4"/>
          </p:nvPr>
        </p:nvSpPr>
        <p:spPr>
          <a:xfrm>
            <a:off x="0" y="8685213"/>
            <a:ext cx="2971800" cy="457200"/>
          </a:xfrm>
          <a:prstGeom prst="rect">
            <a:avLst/>
          </a:prstGeom>
        </p:spPr>
        <p:txBody>
          <a:bodyPr/>
          <a:lstStyle/>
          <a:p>
            <a:endParaRPr lang="pt-PT"/>
          </a:p>
        </p:txBody>
      </p:sp>
      <p:sp>
        <p:nvSpPr>
          <p:cNvPr id="28" name="Rectangle 28"/>
          <p:cNvSpPr>
            <a:spLocks noGrp="1"/>
          </p:cNvSpPr>
          <p:nvPr>
            <p:ph type="sldNum" sz="quarter" idx="5"/>
          </p:nvPr>
        </p:nvSpPr>
        <p:spPr>
          <a:xfrm>
            <a:off x="3884613" y="8685213"/>
            <a:ext cx="2971800" cy="457200"/>
          </a:xfrm>
          <a:prstGeom prst="rect">
            <a:avLst/>
          </a:prstGeom>
        </p:spPr>
        <p:txBody>
          <a:bodyPr/>
          <a:lstStyle/>
          <a:p>
            <a:fld id="{CA077768-21C8-4125-A345-258E48D2EED0}" type="slidenum">
              <a:rPr/>
              <a:pPr/>
              <a:t>‹nº›</a:t>
            </a:fld>
            <a:endParaRPr lang="pt-PT"/>
          </a:p>
        </p:txBody>
      </p:sp>
    </p:spTree>
    <p:extLst>
      <p:ext uri="{BB962C8B-B14F-4D97-AF65-F5344CB8AC3E}">
        <p14:creationId xmlns:p14="http://schemas.microsoft.com/office/powerpoint/2010/main" val="3632877244"/>
      </p:ext>
    </p:extLst>
  </p:cSld>
  <p:clrMap bg1="lt1" tx1="dk1" bg2="lt2" tx2="dk2" accent1="accent1" accent2="accent2" accent3="accent3" accent4="accent4" accent5="accent5" accent6="accent6" hlink="hlink" folHlink="folHlink"/>
  <p:notesStyle>
    <a:lvl1pPr marL="0" algn="l" rtl="0" latinLnBrk="0">
      <a:defRPr lang="pt-PT" sz="1200" kern="1200">
        <a:solidFill>
          <a:schemeClr val="tx1"/>
        </a:solidFill>
        <a:latin typeface="+mn-lt"/>
        <a:ea typeface="+mn-ea"/>
        <a:cs typeface="+mn-cs"/>
      </a:defRPr>
    </a:lvl1pPr>
    <a:lvl2pPr marL="457200" algn="l" rtl="0">
      <a:defRPr lang="pt-PT" sz="1200" kern="1200">
        <a:solidFill>
          <a:schemeClr val="tx1"/>
        </a:solidFill>
        <a:latin typeface="+mn-lt"/>
        <a:ea typeface="+mn-ea"/>
        <a:cs typeface="+mn-cs"/>
      </a:defRPr>
    </a:lvl2pPr>
    <a:lvl3pPr marL="914400" algn="l" rtl="0">
      <a:defRPr lang="pt-PT" sz="1200" kern="1200">
        <a:solidFill>
          <a:schemeClr val="tx1"/>
        </a:solidFill>
        <a:latin typeface="+mn-lt"/>
        <a:ea typeface="+mn-ea"/>
        <a:cs typeface="+mn-cs"/>
      </a:defRPr>
    </a:lvl3pPr>
    <a:lvl4pPr marL="1371600" algn="l" rtl="0">
      <a:defRPr lang="pt-PT" sz="1200" kern="1200">
        <a:solidFill>
          <a:schemeClr val="tx1"/>
        </a:solidFill>
        <a:latin typeface="+mn-lt"/>
        <a:ea typeface="+mn-ea"/>
        <a:cs typeface="+mn-cs"/>
      </a:defRPr>
    </a:lvl4pPr>
    <a:lvl5pPr marL="1828800" algn="l" rtl="0">
      <a:defRPr lang="pt-PT" sz="1200" kern="1200">
        <a:solidFill>
          <a:schemeClr val="tx1"/>
        </a:solidFill>
        <a:latin typeface="+mn-lt"/>
        <a:ea typeface="+mn-ea"/>
        <a:cs typeface="+mn-cs"/>
      </a:defRPr>
    </a:lvl5pPr>
    <a:lvl6pPr marL="2286000" algn="l" rtl="0">
      <a:defRPr lang="pt-PT" sz="1200" kern="1200">
        <a:solidFill>
          <a:schemeClr val="tx1"/>
        </a:solidFill>
        <a:latin typeface="+mn-lt"/>
        <a:ea typeface="+mn-ea"/>
        <a:cs typeface="+mn-cs"/>
      </a:defRPr>
    </a:lvl6pPr>
    <a:lvl7pPr marL="2743200" algn="l" rtl="0">
      <a:defRPr lang="pt-PT" sz="1200" kern="1200">
        <a:solidFill>
          <a:schemeClr val="tx1"/>
        </a:solidFill>
        <a:latin typeface="+mn-lt"/>
        <a:ea typeface="+mn-ea"/>
        <a:cs typeface="+mn-cs"/>
      </a:defRPr>
    </a:lvl7pPr>
    <a:lvl8pPr marL="3200400" algn="l" rtl="0">
      <a:defRPr lang="pt-PT" sz="1200" kern="1200">
        <a:solidFill>
          <a:schemeClr val="tx1"/>
        </a:solidFill>
        <a:latin typeface="+mn-lt"/>
        <a:ea typeface="+mn-ea"/>
        <a:cs typeface="+mn-cs"/>
      </a:defRPr>
    </a:lvl8pPr>
    <a:lvl9pPr marL="3657600" algn="l" rtl="0">
      <a:defRPr lang="pt-PT"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o de Título">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srcRect/>
          <a:stretch>
            <a:fillRect/>
          </a:stretch>
        </p:blipFill>
        <p:spPr bwMode="auto">
          <a:xfrm>
            <a:off x="1115616" y="2708920"/>
            <a:ext cx="7580946" cy="3456384"/>
          </a:xfrm>
          <a:prstGeom prst="rect">
            <a:avLst/>
          </a:prstGeom>
          <a:noFill/>
          <a:ln w="9525">
            <a:noFill/>
            <a:miter lim="800000"/>
            <a:headEnd/>
            <a:tailEnd/>
          </a:ln>
        </p:spPr>
      </p:pic>
      <p:sp>
        <p:nvSpPr>
          <p:cNvPr id="31" name="Rectangle 31"/>
          <p:cNvSpPr>
            <a:spLocks noGrp="1"/>
          </p:cNvSpPr>
          <p:nvPr>
            <p:ph type="subTitle" idx="1" hasCustomPrompt="1"/>
          </p:nvPr>
        </p:nvSpPr>
        <p:spPr>
          <a:xfrm>
            <a:off x="2555776" y="2780929"/>
            <a:ext cx="6120680" cy="504056"/>
          </a:xfrm>
        </p:spPr>
        <p:txBody>
          <a:bodyPr>
            <a:noAutofit/>
          </a:bodyPr>
          <a:lstStyle>
            <a:lvl1pPr marL="0" indent="0" algn="r" latinLnBrk="0">
              <a:buNone/>
              <a:defRPr lang="pt-PT" sz="3200" b="1">
                <a:solidFill>
                  <a:schemeClr val="bg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pt-PT" dirty="0"/>
              <a:t>Subtítulo, Conferência</a:t>
            </a:r>
          </a:p>
        </p:txBody>
      </p:sp>
      <p:sp>
        <p:nvSpPr>
          <p:cNvPr id="5" name="Rectangle 5"/>
          <p:cNvSpPr>
            <a:spLocks noGrp="1"/>
          </p:cNvSpPr>
          <p:nvPr>
            <p:ph type="ctrTitle" hasCustomPrompt="1"/>
          </p:nvPr>
        </p:nvSpPr>
        <p:spPr>
          <a:xfrm>
            <a:off x="1115616" y="1196752"/>
            <a:ext cx="7577814" cy="1470025"/>
          </a:xfrm>
        </p:spPr>
        <p:txBody>
          <a:bodyPr anchor="b" anchorCtr="0">
            <a:normAutofit/>
          </a:bodyPr>
          <a:lstStyle>
            <a:lvl1pPr algn="r" latinLnBrk="0">
              <a:defRPr lang="pt-PT" sz="5400" b="0" baseline="0">
                <a:solidFill>
                  <a:srgbClr val="373E48"/>
                </a:solidFill>
              </a:defRPr>
            </a:lvl1pPr>
          </a:lstStyle>
          <a:p>
            <a:r>
              <a:rPr lang="pt-PT" dirty="0"/>
              <a:t>Título da Apresentação</a:t>
            </a:r>
          </a:p>
        </p:txBody>
      </p:sp>
      <p:sp>
        <p:nvSpPr>
          <p:cNvPr id="10" name="Marcador de Posição do Texto 9"/>
          <p:cNvSpPr>
            <a:spLocks noGrp="1"/>
          </p:cNvSpPr>
          <p:nvPr>
            <p:ph type="body" sz="quarter" idx="10" hasCustomPrompt="1"/>
          </p:nvPr>
        </p:nvSpPr>
        <p:spPr>
          <a:xfrm>
            <a:off x="4644008" y="5301208"/>
            <a:ext cx="4032250" cy="865187"/>
          </a:xfrm>
        </p:spPr>
        <p:txBody>
          <a:bodyPr/>
          <a:lstStyle>
            <a:lvl1pPr marL="0" marR="0" indent="0" algn="r" defTabSz="914400" eaLnBrk="1" fontAlgn="auto" latinLnBrk="0" hangingPunct="1">
              <a:lnSpc>
                <a:spcPct val="100000"/>
              </a:lnSpc>
              <a:spcBef>
                <a:spcPts val="0"/>
              </a:spcBef>
              <a:spcAft>
                <a:spcPts val="0"/>
              </a:spcAft>
              <a:buClrTx/>
              <a:buSzTx/>
              <a:buFontTx/>
              <a:buNone/>
              <a:tabLst/>
              <a:defRPr sz="2800"/>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pt-PT" sz="2000" b="1" i="0" u="none" strike="noStrike" kern="0" cap="none" spc="0" normalizeH="0" baseline="0" noProof="0" dirty="0">
                <a:ln>
                  <a:noFill/>
                </a:ln>
                <a:solidFill>
                  <a:schemeClr val="bg1"/>
                </a:solidFill>
                <a:effectLst/>
                <a:uLnTx/>
                <a:uFillTx/>
                <a:latin typeface="+mn-lt"/>
              </a:rPr>
              <a:t>Autor1, Autor2, Autor 3</a:t>
            </a:r>
          </a:p>
          <a:p>
            <a:pPr marL="0" marR="0" lvl="0" indent="0" algn="r" defTabSz="914400" eaLnBrk="1" fontAlgn="auto" latinLnBrk="0" hangingPunct="1">
              <a:lnSpc>
                <a:spcPct val="100000"/>
              </a:lnSpc>
              <a:spcBef>
                <a:spcPts val="0"/>
              </a:spcBef>
              <a:spcAft>
                <a:spcPts val="0"/>
              </a:spcAft>
              <a:buClrTx/>
              <a:buSzTx/>
              <a:buFontTx/>
              <a:buNone/>
              <a:tabLst/>
              <a:defRPr/>
            </a:pPr>
            <a:r>
              <a:rPr kumimoji="0" lang="pt-PT" sz="2000" b="1" i="0" u="none" strike="noStrike" kern="0" cap="none" spc="0" normalizeH="0" baseline="0" noProof="0" dirty="0">
                <a:ln>
                  <a:noFill/>
                </a:ln>
                <a:solidFill>
                  <a:schemeClr val="bg1"/>
                </a:solidFill>
                <a:effectLst/>
                <a:uLnTx/>
                <a:uFillTx/>
                <a:latin typeface="+mn-lt"/>
              </a:rPr>
              <a:t>Mail1, mail2, mail3</a:t>
            </a:r>
            <a:endParaRPr lang="en-US" dirty="0"/>
          </a:p>
        </p:txBody>
      </p:sp>
      <p:sp>
        <p:nvSpPr>
          <p:cNvPr id="11" name="Marcador de Posição do Número do Diapositivo 10"/>
          <p:cNvSpPr>
            <a:spLocks noGrp="1"/>
          </p:cNvSpPr>
          <p:nvPr>
            <p:ph type="sldNum" sz="quarter" idx="11"/>
          </p:nvPr>
        </p:nvSpPr>
        <p:spPr/>
        <p:txBody>
          <a:bodyPr/>
          <a:lstStyle/>
          <a:p>
            <a:pPr algn="r"/>
            <a:fld id="{D4C49B74-5DB2-4B03-B1D2-7F6A3C51C318}" type="slidenum">
              <a:rPr lang="pt-PT" smtClean="0"/>
              <a:pPr algn="r"/>
              <a:t>‹nº›</a:t>
            </a:fld>
            <a:endParaRPr lang="pt-PT"/>
          </a:p>
        </p:txBody>
      </p:sp>
      <p:pic>
        <p:nvPicPr>
          <p:cNvPr id="7" name="Picture 3"/>
          <p:cNvPicPr>
            <a:picLocks noChangeAspect="1" noChangeArrowheads="1"/>
          </p:cNvPicPr>
          <p:nvPr userDrawn="1"/>
        </p:nvPicPr>
        <p:blipFill>
          <a:blip r:embed="rId3" cstate="print"/>
          <a:srcRect/>
          <a:stretch>
            <a:fillRect/>
          </a:stretch>
        </p:blipFill>
        <p:spPr bwMode="auto">
          <a:xfrm>
            <a:off x="-1" y="6182245"/>
            <a:ext cx="6516217" cy="675756"/>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Texto">
    <p:spTree>
      <p:nvGrpSpPr>
        <p:cNvPr id="1" name=""/>
        <p:cNvGrpSpPr/>
        <p:nvPr/>
      </p:nvGrpSpPr>
      <p:grpSpPr>
        <a:xfrm>
          <a:off x="0" y="0"/>
          <a:ext cx="0" cy="0"/>
          <a:chOff x="0" y="0"/>
          <a:chExt cx="0" cy="0"/>
        </a:xfrm>
      </p:grpSpPr>
      <p:sp>
        <p:nvSpPr>
          <p:cNvPr id="7" name="Rectangle 7"/>
          <p:cNvSpPr>
            <a:spLocks noGrp="1"/>
          </p:cNvSpPr>
          <p:nvPr>
            <p:ph type="body" idx="1"/>
          </p:nvPr>
        </p:nvSpPr>
        <p:spPr>
          <a:xfrm>
            <a:off x="1295128" y="1340768"/>
            <a:ext cx="7597352" cy="5184576"/>
          </a:xfrm>
        </p:spPr>
        <p:txBody>
          <a:bodyPr/>
          <a:lstStyle/>
          <a:p>
            <a:pPr lvl="0"/>
            <a:r>
              <a:rPr lang="pt-PT" dirty="0"/>
              <a:t>Clique para editar os estilos</a:t>
            </a:r>
          </a:p>
          <a:p>
            <a:pPr lvl="1"/>
            <a:r>
              <a:rPr lang="pt-PT" dirty="0"/>
              <a:t>Segundo nível</a:t>
            </a:r>
          </a:p>
          <a:p>
            <a:pPr lvl="2"/>
            <a:r>
              <a:rPr lang="pt-PT" dirty="0"/>
              <a:t>Terceiro nível</a:t>
            </a:r>
          </a:p>
          <a:p>
            <a:pPr lvl="3"/>
            <a:r>
              <a:rPr lang="pt-PT" dirty="0"/>
              <a:t>Quarto nível</a:t>
            </a:r>
          </a:p>
          <a:p>
            <a:pPr lvl="4"/>
            <a:r>
              <a:rPr lang="pt-PT" dirty="0"/>
              <a:t>Quinto nível</a:t>
            </a:r>
          </a:p>
        </p:txBody>
      </p:sp>
      <p:sp>
        <p:nvSpPr>
          <p:cNvPr id="10" name="Slide Number Placeholder 9"/>
          <p:cNvSpPr>
            <a:spLocks noGrp="1"/>
          </p:cNvSpPr>
          <p:nvPr>
            <p:ph type="sldNum" sz="quarter" idx="11"/>
          </p:nvPr>
        </p:nvSpPr>
        <p:spPr>
          <a:xfrm>
            <a:off x="7010400" y="6525344"/>
            <a:ext cx="2133600" cy="332656"/>
          </a:xfrm>
          <a:prstGeom prst="rect">
            <a:avLst/>
          </a:prstGeom>
        </p:spPr>
        <p:txBody>
          <a:bodyPr/>
          <a:lstStyle/>
          <a:p>
            <a:pPr algn="r"/>
            <a:fld id="{D4C49B74-5DB2-4B03-B1D2-7F6A3C51C318}" type="slidenum">
              <a:rPr/>
              <a:pPr algn="r"/>
              <a:t>‹nº›</a:t>
            </a:fld>
            <a:endParaRPr lang="pt-PT"/>
          </a:p>
        </p:txBody>
      </p:sp>
      <p:sp>
        <p:nvSpPr>
          <p:cNvPr id="14" name="Rectangle 30"/>
          <p:cNvSpPr>
            <a:spLocks noGrp="1"/>
          </p:cNvSpPr>
          <p:nvPr>
            <p:ph type="title"/>
          </p:nvPr>
        </p:nvSpPr>
        <p:spPr>
          <a:xfrm>
            <a:off x="2483768" y="1"/>
            <a:ext cx="4680520" cy="1196752"/>
          </a:xfrm>
          <a:prstGeom prst="rect">
            <a:avLst/>
          </a:prstGeom>
        </p:spPr>
        <p:txBody>
          <a:bodyPr anchor="ctr" anchorCtr="0">
            <a:normAutofit/>
          </a:bodyPr>
          <a:lstStyle/>
          <a:p>
            <a:pPr algn="l"/>
            <a:r>
              <a:rPr lang="pt-PT" dirty="0"/>
              <a:t>Título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e Texto">
    <p:spTree>
      <p:nvGrpSpPr>
        <p:cNvPr id="1" name=""/>
        <p:cNvGrpSpPr/>
        <p:nvPr/>
      </p:nvGrpSpPr>
      <p:grpSpPr>
        <a:xfrm>
          <a:off x="0" y="0"/>
          <a:ext cx="0" cy="0"/>
          <a:chOff x="0" y="0"/>
          <a:chExt cx="0" cy="0"/>
        </a:xfrm>
      </p:grpSpPr>
      <p:sp>
        <p:nvSpPr>
          <p:cNvPr id="10" name="Slide Number Placeholder 9"/>
          <p:cNvSpPr>
            <a:spLocks noGrp="1"/>
          </p:cNvSpPr>
          <p:nvPr>
            <p:ph type="sldNum" sz="quarter" idx="11"/>
          </p:nvPr>
        </p:nvSpPr>
        <p:spPr>
          <a:xfrm>
            <a:off x="7010400" y="6525344"/>
            <a:ext cx="2133600" cy="332656"/>
          </a:xfrm>
          <a:prstGeom prst="rect">
            <a:avLst/>
          </a:prstGeom>
        </p:spPr>
        <p:txBody>
          <a:bodyPr/>
          <a:lstStyle/>
          <a:p>
            <a:pPr algn="r"/>
            <a:fld id="{D4C49B74-5DB2-4B03-B1D2-7F6A3C51C318}" type="slidenum">
              <a:rPr/>
              <a:pPr algn="r"/>
              <a:t>‹nº›</a:t>
            </a:fld>
            <a:endParaRPr lang="pt-PT"/>
          </a:p>
        </p:txBody>
      </p:sp>
      <p:sp>
        <p:nvSpPr>
          <p:cNvPr id="14" name="Rectangle 30"/>
          <p:cNvSpPr>
            <a:spLocks noGrp="1"/>
          </p:cNvSpPr>
          <p:nvPr>
            <p:ph type="title"/>
          </p:nvPr>
        </p:nvSpPr>
        <p:spPr>
          <a:xfrm>
            <a:off x="2483768" y="1"/>
            <a:ext cx="4680520" cy="1196752"/>
          </a:xfrm>
          <a:prstGeom prst="rect">
            <a:avLst/>
          </a:prstGeom>
        </p:spPr>
        <p:txBody>
          <a:bodyPr anchor="ctr" anchorCtr="0">
            <a:normAutofit/>
          </a:bodyPr>
          <a:lstStyle/>
          <a:p>
            <a:pPr algn="l"/>
            <a:r>
              <a:rPr lang="pt-PT" dirty="0"/>
              <a:t>Título</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ítulo e Texto">
    <p:spTree>
      <p:nvGrpSpPr>
        <p:cNvPr id="1" name=""/>
        <p:cNvGrpSpPr/>
        <p:nvPr/>
      </p:nvGrpSpPr>
      <p:grpSpPr>
        <a:xfrm>
          <a:off x="0" y="0"/>
          <a:ext cx="0" cy="0"/>
          <a:chOff x="0" y="0"/>
          <a:chExt cx="0" cy="0"/>
        </a:xfrm>
      </p:grpSpPr>
      <p:sp>
        <p:nvSpPr>
          <p:cNvPr id="10" name="Slide Number Placeholder 9"/>
          <p:cNvSpPr>
            <a:spLocks noGrp="1"/>
          </p:cNvSpPr>
          <p:nvPr>
            <p:ph type="sldNum" sz="quarter" idx="11"/>
          </p:nvPr>
        </p:nvSpPr>
        <p:spPr>
          <a:xfrm>
            <a:off x="7010400" y="6525344"/>
            <a:ext cx="2133600" cy="332656"/>
          </a:xfrm>
          <a:prstGeom prst="rect">
            <a:avLst/>
          </a:prstGeom>
        </p:spPr>
        <p:txBody>
          <a:bodyPr/>
          <a:lstStyle/>
          <a:p>
            <a:pPr algn="r"/>
            <a:fld id="{D4C49B74-5DB2-4B03-B1D2-7F6A3C51C318}" type="slidenum">
              <a:rPr/>
              <a:pPr algn="r"/>
              <a:t>‹nº›</a:t>
            </a:fld>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6" cstate="print"/>
          <a:srcRect l="16573" b="80589"/>
          <a:stretch>
            <a:fillRect/>
          </a:stretch>
        </p:blipFill>
        <p:spPr bwMode="auto">
          <a:xfrm>
            <a:off x="-1" y="0"/>
            <a:ext cx="9144001" cy="1196752"/>
          </a:xfrm>
          <a:prstGeom prst="rect">
            <a:avLst/>
          </a:prstGeom>
          <a:noFill/>
          <a:ln w="9525">
            <a:noFill/>
            <a:miter lim="800000"/>
            <a:headEnd/>
            <a:tailEnd/>
          </a:ln>
        </p:spPr>
      </p:pic>
      <p:pic>
        <p:nvPicPr>
          <p:cNvPr id="1026" name="Picture 2"/>
          <p:cNvPicPr>
            <a:picLocks noChangeAspect="1" noChangeArrowheads="1"/>
          </p:cNvPicPr>
          <p:nvPr userDrawn="1"/>
        </p:nvPicPr>
        <p:blipFill>
          <a:blip r:embed="rId6" cstate="print"/>
          <a:srcRect l="16573" t="19411"/>
          <a:stretch>
            <a:fillRect/>
          </a:stretch>
        </p:blipFill>
        <p:spPr bwMode="auto">
          <a:xfrm>
            <a:off x="0" y="1196752"/>
            <a:ext cx="9144001" cy="5661248"/>
          </a:xfrm>
          <a:prstGeom prst="rect">
            <a:avLst/>
          </a:prstGeom>
          <a:noFill/>
          <a:ln w="9525">
            <a:noFill/>
            <a:miter lim="800000"/>
            <a:headEnd/>
            <a:tailEnd/>
          </a:ln>
        </p:spPr>
      </p:pic>
      <p:sp>
        <p:nvSpPr>
          <p:cNvPr id="13" name="Rectângulo 12"/>
          <p:cNvSpPr/>
          <p:nvPr userDrawn="1"/>
        </p:nvSpPr>
        <p:spPr>
          <a:xfrm>
            <a:off x="0" y="1196752"/>
            <a:ext cx="9144000" cy="5661248"/>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30"/>
          <p:cNvSpPr>
            <a:spLocks noGrp="1"/>
          </p:cNvSpPr>
          <p:nvPr>
            <p:ph type="title"/>
          </p:nvPr>
        </p:nvSpPr>
        <p:spPr>
          <a:xfrm>
            <a:off x="2483768" y="1"/>
            <a:ext cx="4680520" cy="1196752"/>
          </a:xfrm>
          <a:prstGeom prst="rect">
            <a:avLst/>
          </a:prstGeom>
        </p:spPr>
        <p:txBody>
          <a:bodyPr anchor="ctr" anchorCtr="0">
            <a:normAutofit/>
          </a:bodyPr>
          <a:lstStyle/>
          <a:p>
            <a:pPr algn="l"/>
            <a:r>
              <a:rPr lang="pt-PT" dirty="0"/>
              <a:t>Título</a:t>
            </a:r>
          </a:p>
        </p:txBody>
      </p:sp>
      <p:sp>
        <p:nvSpPr>
          <p:cNvPr id="12" name="Rectangle 12"/>
          <p:cNvSpPr>
            <a:spLocks noGrp="1"/>
          </p:cNvSpPr>
          <p:nvPr>
            <p:ph type="body" idx="1"/>
          </p:nvPr>
        </p:nvSpPr>
        <p:spPr>
          <a:xfrm>
            <a:off x="1295128" y="1340768"/>
            <a:ext cx="7597352" cy="5184576"/>
          </a:xfrm>
          <a:prstGeom prst="rect">
            <a:avLst/>
          </a:prstGeom>
        </p:spPr>
        <p:txBody>
          <a:bodyPr>
            <a:normAutofit/>
          </a:bodyPr>
          <a:lstStyle/>
          <a:p>
            <a:pPr lvl="0"/>
            <a:r>
              <a:rPr lang="pt-PT" dirty="0"/>
              <a:t>Clique para editar os estilos de texto do modelo global</a:t>
            </a:r>
          </a:p>
          <a:p>
            <a:pPr lvl="1"/>
            <a:r>
              <a:rPr lang="pt-PT" dirty="0"/>
              <a:t>Segundo nível</a:t>
            </a:r>
          </a:p>
          <a:p>
            <a:pPr lvl="2"/>
            <a:r>
              <a:rPr lang="pt-PT" dirty="0"/>
              <a:t>Terceiro nível</a:t>
            </a:r>
          </a:p>
          <a:p>
            <a:pPr lvl="3"/>
            <a:r>
              <a:rPr lang="pt-PT" dirty="0"/>
              <a:t>Quarto nível</a:t>
            </a:r>
          </a:p>
          <a:p>
            <a:pPr lvl="4"/>
            <a:r>
              <a:rPr lang="pt-PT" dirty="0"/>
              <a:t>Quinto nível</a:t>
            </a:r>
          </a:p>
        </p:txBody>
      </p:sp>
      <p:sp>
        <p:nvSpPr>
          <p:cNvPr id="15" name="CaixaDeTexto 14"/>
          <p:cNvSpPr txBox="1"/>
          <p:nvPr userDrawn="1"/>
        </p:nvSpPr>
        <p:spPr>
          <a:xfrm>
            <a:off x="0" y="116632"/>
            <a:ext cx="2555776" cy="1061829"/>
          </a:xfrm>
          <a:prstGeom prst="rect">
            <a:avLst/>
          </a:prstGeom>
          <a:noFill/>
        </p:spPr>
        <p:txBody>
          <a:bodyPr wrap="square" rtlCol="0">
            <a:spAutoFit/>
          </a:bodyPr>
          <a:lstStyle/>
          <a:p>
            <a:r>
              <a:rPr lang="en-US" sz="2100" dirty="0">
                <a:solidFill>
                  <a:srgbClr val="373E48"/>
                </a:solidFill>
              </a:rPr>
              <a:t>ESRG</a:t>
            </a:r>
          </a:p>
          <a:p>
            <a:r>
              <a:rPr lang="en-US" sz="2100" b="1" dirty="0">
                <a:solidFill>
                  <a:srgbClr val="00A2D3"/>
                </a:solidFill>
              </a:rPr>
              <a:t>Embedded Systems</a:t>
            </a:r>
          </a:p>
          <a:p>
            <a:r>
              <a:rPr lang="en-US" sz="2100" b="1" dirty="0">
                <a:solidFill>
                  <a:srgbClr val="00A2D3"/>
                </a:solidFill>
              </a:rPr>
              <a:t>Research Group</a:t>
            </a:r>
          </a:p>
        </p:txBody>
      </p:sp>
      <p:pic>
        <p:nvPicPr>
          <p:cNvPr id="1028" name="Picture 4"/>
          <p:cNvPicPr>
            <a:picLocks noChangeAspect="1" noChangeArrowheads="1"/>
          </p:cNvPicPr>
          <p:nvPr userDrawn="1"/>
        </p:nvPicPr>
        <p:blipFill>
          <a:blip r:embed="rId7" cstate="print"/>
          <a:srcRect l="3813" r="37962" b="1449"/>
          <a:stretch>
            <a:fillRect/>
          </a:stretch>
        </p:blipFill>
        <p:spPr bwMode="auto">
          <a:xfrm>
            <a:off x="0" y="1196752"/>
            <a:ext cx="1115616" cy="5661248"/>
          </a:xfrm>
          <a:prstGeom prst="rect">
            <a:avLst/>
          </a:prstGeom>
          <a:noFill/>
          <a:ln w="9525">
            <a:noFill/>
            <a:miter lim="800000"/>
            <a:headEnd/>
            <a:tailEnd/>
          </a:ln>
        </p:spPr>
      </p:pic>
      <p:sp>
        <p:nvSpPr>
          <p:cNvPr id="16" name="Slide Number Placeholder 9"/>
          <p:cNvSpPr>
            <a:spLocks noGrp="1"/>
          </p:cNvSpPr>
          <p:nvPr>
            <p:ph type="sldNum" sz="quarter" idx="4"/>
          </p:nvPr>
        </p:nvSpPr>
        <p:spPr>
          <a:xfrm>
            <a:off x="7010400" y="6525344"/>
            <a:ext cx="2133600" cy="332656"/>
          </a:xfrm>
          <a:prstGeom prst="rect">
            <a:avLst/>
          </a:prstGeom>
        </p:spPr>
        <p:txBody>
          <a:bodyPr/>
          <a:lstStyle/>
          <a:p>
            <a:pPr algn="r"/>
            <a:fld id="{D4C49B74-5DB2-4B03-B1D2-7F6A3C51C318}" type="slidenum">
              <a:rPr/>
              <a:pPr algn="r"/>
              <a:t>‹nº›</a:t>
            </a:fld>
            <a:endParaRPr lang="pt-P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defPPr>
        <a:defRPr lang="pt-PT" sz="4400">
          <a:solidFill>
            <a:schemeClr val="tx1"/>
          </a:solidFill>
          <a:latin typeface="+mj-lt"/>
          <a:ea typeface="+mj-ea"/>
          <a:cs typeface="+mj-cs"/>
        </a:defRPr>
      </a:defPPr>
      <a:lvl1pPr algn="l" eaLnBrk="1" latinLnBrk="0" hangingPunct="1">
        <a:buNone/>
        <a:defRPr lang="pt-PT" sz="3600">
          <a:solidFill>
            <a:srgbClr val="373E48"/>
          </a:solidFill>
          <a:latin typeface="+mj-lt"/>
        </a:defRPr>
      </a:lvl1pPr>
    </p:titleStyle>
    <p:bodyStyle>
      <a:defPPr>
        <a:defRPr lang="pt-PT">
          <a:solidFill>
            <a:schemeClr val="tx1"/>
          </a:solidFill>
          <a:latin typeface="+mn-lt"/>
          <a:ea typeface="+mn-ea"/>
          <a:cs typeface="+mn-cs"/>
        </a:defRPr>
      </a:defPPr>
      <a:lvl1pPr marL="342900" indent="-342900" eaLnBrk="1" latinLnBrk="0" hangingPunct="1">
        <a:buChar char="•"/>
        <a:defRPr lang="pt-PT" sz="2800">
          <a:solidFill>
            <a:srgbClr val="373E48"/>
          </a:solidFill>
          <a:latin typeface="+mn-lt"/>
        </a:defRPr>
      </a:lvl1pPr>
      <a:lvl2pPr marL="742950" indent="-285750" eaLnBrk="1" hangingPunct="1">
        <a:buChar char="–"/>
        <a:defRPr lang="pt-PT" sz="2400">
          <a:solidFill>
            <a:srgbClr val="00A2D3"/>
          </a:solidFill>
          <a:latin typeface="+mn-lt"/>
        </a:defRPr>
      </a:lvl2pPr>
      <a:lvl3pPr marL="1143000" indent="-228600" eaLnBrk="1" hangingPunct="1">
        <a:buChar char="•"/>
        <a:defRPr lang="pt-PT" sz="2400">
          <a:solidFill>
            <a:srgbClr val="373E48"/>
          </a:solidFill>
          <a:latin typeface="+mn-lt"/>
        </a:defRPr>
      </a:lvl3pPr>
      <a:lvl4pPr marL="1600200" indent="-228600" eaLnBrk="1" hangingPunct="1">
        <a:buChar char="–"/>
        <a:defRPr lang="pt-PT" sz="2000">
          <a:latin typeface="+mn-lt"/>
        </a:defRPr>
      </a:lvl4pPr>
      <a:lvl5pPr marL="2057400" indent="-228600" eaLnBrk="1" hangingPunct="1">
        <a:buChar char="»"/>
        <a:defRPr lang="pt-PT" sz="2000">
          <a:latin typeface="+mn-lt"/>
        </a:defRPr>
      </a:lvl5pPr>
      <a:lvl6pPr marL="2514600" indent="-228600" eaLnBrk="1" hangingPunct="1">
        <a:buChar char="•"/>
        <a:defRPr lang="pt-PT" sz="2000"/>
      </a:lvl6pPr>
      <a:lvl7pPr marL="2971800" indent="-228600" eaLnBrk="1" hangingPunct="1">
        <a:buChar char="•"/>
        <a:defRPr lang="pt-PT" sz="2000"/>
      </a:lvl7pPr>
      <a:lvl8pPr marL="3429000" indent="-228600" eaLnBrk="1" hangingPunct="1">
        <a:buChar char="•"/>
        <a:defRPr lang="pt-PT" sz="2000"/>
      </a:lvl8pPr>
      <a:lvl9pPr marL="3886200" indent="-228600" eaLnBrk="1" hangingPunct="1">
        <a:buChar char="•"/>
        <a:defRPr lang="pt-PT" sz="2000"/>
      </a:lvl9pPr>
    </p:bodyStyle>
    <p:otherStyle>
      <a:defPPr>
        <a:defRPr lang="pt-PT">
          <a:solidFill>
            <a:schemeClr val="tx1"/>
          </a:solidFill>
          <a:latin typeface="+mn-lt"/>
          <a:ea typeface="+mn-ea"/>
          <a:cs typeface="+mn-cs"/>
        </a:defRPr>
      </a:defPPr>
      <a:lvl1pPr marL="0" eaLnBrk="1" latinLnBrk="0"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4"/>
          <p:cNvSpPr>
            <a:spLocks noGrp="1"/>
          </p:cNvSpPr>
          <p:nvPr>
            <p:ph type="subTitle" idx="1"/>
          </p:nvPr>
        </p:nvSpPr>
        <p:spPr>
          <a:xfrm>
            <a:off x="1115616" y="2708921"/>
            <a:ext cx="4104456" cy="648072"/>
          </a:xfrm>
          <a:solidFill>
            <a:srgbClr val="373E48">
              <a:alpha val="46000"/>
            </a:srgbClr>
          </a:solidFill>
        </p:spPr>
        <p:txBody>
          <a:bodyPr/>
          <a:lstStyle/>
          <a:p>
            <a:r>
              <a:rPr lang="en-US" sz="3600" dirty="0"/>
              <a:t>Embedded Systems</a:t>
            </a:r>
            <a:endParaRPr lang="pt-PT" sz="3600" dirty="0"/>
          </a:p>
          <a:p>
            <a:endParaRPr lang="en-US" sz="3600" dirty="0"/>
          </a:p>
        </p:txBody>
      </p:sp>
      <p:sp>
        <p:nvSpPr>
          <p:cNvPr id="4" name="Título 3"/>
          <p:cNvSpPr>
            <a:spLocks noGrp="1"/>
          </p:cNvSpPr>
          <p:nvPr>
            <p:ph type="ctrTitle"/>
          </p:nvPr>
        </p:nvSpPr>
        <p:spPr>
          <a:xfrm>
            <a:off x="1107129" y="3835854"/>
            <a:ext cx="7577814" cy="1470025"/>
          </a:xfrm>
        </p:spPr>
        <p:txBody>
          <a:bodyPr>
            <a:noAutofit/>
          </a:bodyPr>
          <a:lstStyle/>
          <a:p>
            <a:r>
              <a:rPr lang="pt-PT" sz="4000" b="1" i="1" dirty="0">
                <a:solidFill>
                  <a:schemeClr val="bg1"/>
                </a:solidFill>
              </a:rPr>
              <a:t>BDC – </a:t>
            </a:r>
            <a:r>
              <a:rPr lang="pt-PT" sz="4000" b="1" i="1" dirty="0" err="1">
                <a:solidFill>
                  <a:schemeClr val="bg1"/>
                </a:solidFill>
              </a:rPr>
              <a:t>Bomb</a:t>
            </a:r>
            <a:r>
              <a:rPr lang="pt-PT" sz="4000" b="1" i="1" dirty="0">
                <a:solidFill>
                  <a:schemeClr val="bg1"/>
                </a:solidFill>
              </a:rPr>
              <a:t> </a:t>
            </a:r>
            <a:r>
              <a:rPr lang="pt-PT" sz="4000" b="1" i="1" dirty="0" err="1">
                <a:solidFill>
                  <a:schemeClr val="bg1"/>
                </a:solidFill>
              </a:rPr>
              <a:t>Defuse</a:t>
            </a:r>
            <a:r>
              <a:rPr lang="pt-PT" sz="4000" b="1" i="1" dirty="0">
                <a:solidFill>
                  <a:schemeClr val="bg1"/>
                </a:solidFill>
              </a:rPr>
              <a:t> Car</a:t>
            </a:r>
            <a:endParaRPr lang="en-US" sz="4000" b="1" i="1" dirty="0">
              <a:solidFill>
                <a:schemeClr val="bg1"/>
              </a:solidFill>
            </a:endParaRPr>
          </a:p>
        </p:txBody>
      </p:sp>
      <p:sp>
        <p:nvSpPr>
          <p:cNvPr id="6" name="Marcador de Posição do Texto 5"/>
          <p:cNvSpPr>
            <a:spLocks noGrp="1"/>
          </p:cNvSpPr>
          <p:nvPr>
            <p:ph type="body" sz="quarter" idx="10"/>
          </p:nvPr>
        </p:nvSpPr>
        <p:spPr>
          <a:xfrm>
            <a:off x="1115616" y="5301208"/>
            <a:ext cx="7632848" cy="865187"/>
          </a:xfrm>
          <a:solidFill>
            <a:srgbClr val="FFFFFF">
              <a:alpha val="65000"/>
            </a:srgbClr>
          </a:solidFill>
        </p:spPr>
        <p:txBody>
          <a:bodyPr anchor="ctr" anchorCtr="1">
            <a:noAutofit/>
          </a:bodyPr>
          <a:lstStyle/>
          <a:p>
            <a:pPr algn="ctr"/>
            <a:r>
              <a:rPr lang="pt-PT" sz="1800" b="1" dirty="0">
                <a:solidFill>
                  <a:schemeClr val="tx1"/>
                </a:solidFill>
              </a:rPr>
              <a:t>José Silva </a:t>
            </a:r>
            <a:r>
              <a:rPr lang="pt-PT" sz="1800" b="1">
                <a:solidFill>
                  <a:schemeClr val="tx1"/>
                </a:solidFill>
              </a:rPr>
              <a:t>– A74327</a:t>
            </a:r>
            <a:endParaRPr lang="pt-PT" sz="1800" b="1" dirty="0">
              <a:solidFill>
                <a:schemeClr val="tx1"/>
              </a:solidFill>
            </a:endParaRPr>
          </a:p>
          <a:p>
            <a:pPr algn="ctr"/>
            <a:r>
              <a:rPr lang="pt-PT" sz="1800" b="1" dirty="0">
                <a:solidFill>
                  <a:schemeClr val="tx1"/>
                </a:solidFill>
              </a:rPr>
              <a:t>Henrique Tavares - A74638 </a:t>
            </a:r>
            <a:endParaRPr lang="en-US" sz="1800" b="1" dirty="0">
              <a:solidFill>
                <a:schemeClr val="tx1"/>
              </a:solidFill>
            </a:endParaRPr>
          </a:p>
        </p:txBody>
      </p:sp>
      <p:sp>
        <p:nvSpPr>
          <p:cNvPr id="9" name="Caixa de Texto 2"/>
          <p:cNvSpPr txBox="1">
            <a:spLocks noChangeArrowheads="1"/>
          </p:cNvSpPr>
          <p:nvPr/>
        </p:nvSpPr>
        <p:spPr bwMode="auto">
          <a:xfrm>
            <a:off x="1087167" y="2097357"/>
            <a:ext cx="2160270" cy="750975"/>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r>
              <a:rPr lang="en-US" sz="4000" b="1" i="1" dirty="0">
                <a:effectLst/>
                <a:latin typeface="Calibri" panose="020F0502020204030204" pitchFamily="34" charset="0"/>
                <a:ea typeface="Calibri" panose="020F0502020204030204" pitchFamily="34" charset="0"/>
                <a:cs typeface="Times New Roman" panose="02020603050405020304" pitchFamily="18" charset="0"/>
              </a:rPr>
              <a:t>Analysis</a:t>
            </a:r>
            <a:endParaRPr lang="pt-PT" sz="4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Texto 1">
            <a:extLst>
              <a:ext uri="{FF2B5EF4-FFF2-40B4-BE49-F238E27FC236}">
                <a16:creationId xmlns:a16="http://schemas.microsoft.com/office/drawing/2014/main" id="{59FC9929-3380-4443-B088-C2AF5351B39F}"/>
              </a:ext>
            </a:extLst>
          </p:cNvPr>
          <p:cNvSpPr>
            <a:spLocks noGrp="1"/>
          </p:cNvSpPr>
          <p:nvPr>
            <p:ph type="body" idx="1"/>
          </p:nvPr>
        </p:nvSpPr>
        <p:spPr/>
        <p:txBody>
          <a:bodyPr/>
          <a:lstStyle/>
          <a:p>
            <a:endParaRPr lang="pt-PT" dirty="0"/>
          </a:p>
        </p:txBody>
      </p:sp>
      <p:sp>
        <p:nvSpPr>
          <p:cNvPr id="3" name="Título 2">
            <a:extLst>
              <a:ext uri="{FF2B5EF4-FFF2-40B4-BE49-F238E27FC236}">
                <a16:creationId xmlns:a16="http://schemas.microsoft.com/office/drawing/2014/main" id="{4F6A89C1-B10D-4CAD-A3B3-9062CE00810A}"/>
              </a:ext>
            </a:extLst>
          </p:cNvPr>
          <p:cNvSpPr>
            <a:spLocks noGrp="1"/>
          </p:cNvSpPr>
          <p:nvPr>
            <p:ph type="title"/>
          </p:nvPr>
        </p:nvSpPr>
        <p:spPr/>
        <p:txBody>
          <a:bodyPr/>
          <a:lstStyle/>
          <a:p>
            <a:pPr algn="ctr"/>
            <a:r>
              <a:rPr lang="pt-PT" dirty="0" err="1"/>
              <a:t>System</a:t>
            </a:r>
            <a:r>
              <a:rPr lang="pt-PT" dirty="0"/>
              <a:t> </a:t>
            </a:r>
            <a:r>
              <a:rPr lang="pt-PT" dirty="0" err="1"/>
              <a:t>Stack</a:t>
            </a:r>
            <a:endParaRPr lang="pt-PT" dirty="0"/>
          </a:p>
        </p:txBody>
      </p:sp>
      <p:pic>
        <p:nvPicPr>
          <p:cNvPr id="6" name="Imagem 5">
            <a:extLst>
              <a:ext uri="{FF2B5EF4-FFF2-40B4-BE49-F238E27FC236}">
                <a16:creationId xmlns:a16="http://schemas.microsoft.com/office/drawing/2014/main" id="{832D2922-F40F-4933-BD01-D2C75C612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1640183"/>
            <a:ext cx="4281976" cy="4585745"/>
          </a:xfrm>
          <a:prstGeom prst="rect">
            <a:avLst/>
          </a:prstGeom>
        </p:spPr>
      </p:pic>
    </p:spTree>
    <p:extLst>
      <p:ext uri="{BB962C8B-B14F-4D97-AF65-F5344CB8AC3E}">
        <p14:creationId xmlns:p14="http://schemas.microsoft.com/office/powerpoint/2010/main" val="3221820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Texto 1">
            <a:extLst>
              <a:ext uri="{FF2B5EF4-FFF2-40B4-BE49-F238E27FC236}">
                <a16:creationId xmlns:a16="http://schemas.microsoft.com/office/drawing/2014/main" id="{89F503CF-EA89-4D22-9FA2-89D6635EC0B5}"/>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sp>
        <p:nvSpPr>
          <p:cNvPr id="3" name="Título 2">
            <a:extLst>
              <a:ext uri="{FF2B5EF4-FFF2-40B4-BE49-F238E27FC236}">
                <a16:creationId xmlns:a16="http://schemas.microsoft.com/office/drawing/2014/main" id="{2E5BFCC2-D2F1-4FBC-A466-F0A5818299DF}"/>
              </a:ext>
            </a:extLst>
          </p:cNvPr>
          <p:cNvSpPr>
            <a:spLocks noGrp="1"/>
          </p:cNvSpPr>
          <p:nvPr>
            <p:ph type="title"/>
          </p:nvPr>
        </p:nvSpPr>
        <p:spPr/>
        <p:txBody>
          <a:bodyPr/>
          <a:lstStyle/>
          <a:p>
            <a:pPr algn="ctr"/>
            <a:r>
              <a:rPr lang="pt-PT" dirty="0"/>
              <a:t>Local </a:t>
            </a:r>
            <a:r>
              <a:rPr lang="pt-PT" dirty="0" err="1"/>
              <a:t>System</a:t>
            </a:r>
            <a:r>
              <a:rPr lang="pt-PT" dirty="0"/>
              <a:t> </a:t>
            </a:r>
            <a:r>
              <a:rPr lang="pt-PT" dirty="0" err="1"/>
              <a:t>Events</a:t>
            </a:r>
            <a:endParaRPr lang="en-US" dirty="0"/>
          </a:p>
        </p:txBody>
      </p:sp>
      <p:graphicFrame>
        <p:nvGraphicFramePr>
          <p:cNvPr id="5" name="Tabela 4">
            <a:extLst>
              <a:ext uri="{FF2B5EF4-FFF2-40B4-BE49-F238E27FC236}">
                <a16:creationId xmlns:a16="http://schemas.microsoft.com/office/drawing/2014/main" id="{3AE53FAC-6AA0-489E-97EC-34C627E7F5AF}"/>
              </a:ext>
            </a:extLst>
          </p:cNvPr>
          <p:cNvGraphicFramePr>
            <a:graphicFrameLocks noGrp="1"/>
          </p:cNvGraphicFramePr>
          <p:nvPr>
            <p:extLst>
              <p:ext uri="{D42A27DB-BD31-4B8C-83A1-F6EECF244321}">
                <p14:modId xmlns:p14="http://schemas.microsoft.com/office/powerpoint/2010/main" val="3048632254"/>
              </p:ext>
            </p:extLst>
          </p:nvPr>
        </p:nvGraphicFramePr>
        <p:xfrm>
          <a:off x="1133364" y="1197752"/>
          <a:ext cx="7920880" cy="5661248"/>
        </p:xfrm>
        <a:graphic>
          <a:graphicData uri="http://schemas.openxmlformats.org/drawingml/2006/table">
            <a:tbl>
              <a:tblPr firstRow="1" firstCol="1" bandRow="1"/>
              <a:tblGrid>
                <a:gridCol w="1979753">
                  <a:extLst>
                    <a:ext uri="{9D8B030D-6E8A-4147-A177-3AD203B41FA5}">
                      <a16:colId xmlns:a16="http://schemas.microsoft.com/office/drawing/2014/main" val="3855057361"/>
                    </a:ext>
                  </a:extLst>
                </a:gridCol>
                <a:gridCol w="1979753">
                  <a:extLst>
                    <a:ext uri="{9D8B030D-6E8A-4147-A177-3AD203B41FA5}">
                      <a16:colId xmlns:a16="http://schemas.microsoft.com/office/drawing/2014/main" val="3895645188"/>
                    </a:ext>
                  </a:extLst>
                </a:gridCol>
                <a:gridCol w="1980687">
                  <a:extLst>
                    <a:ext uri="{9D8B030D-6E8A-4147-A177-3AD203B41FA5}">
                      <a16:colId xmlns:a16="http://schemas.microsoft.com/office/drawing/2014/main" val="1353087723"/>
                    </a:ext>
                  </a:extLst>
                </a:gridCol>
                <a:gridCol w="1980687">
                  <a:extLst>
                    <a:ext uri="{9D8B030D-6E8A-4147-A177-3AD203B41FA5}">
                      <a16:colId xmlns:a16="http://schemas.microsoft.com/office/drawing/2014/main" val="893980592"/>
                    </a:ext>
                  </a:extLst>
                </a:gridCol>
              </a:tblGrid>
              <a:tr h="435481">
                <a:tc>
                  <a:txBody>
                    <a:bodyPr/>
                    <a:lstStyle/>
                    <a:p>
                      <a:pPr algn="just">
                        <a:lnSpc>
                          <a:spcPct val="150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Event</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Source</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System Response</a:t>
                      </a:r>
                      <a:endParaRPr lang="pt-P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Event Type</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4802386"/>
                  </a:ext>
                </a:extLst>
              </a:tr>
              <a:tr h="870961">
                <a:tc>
                  <a:txBody>
                    <a:bodyPr/>
                    <a:lstStyle/>
                    <a:p>
                      <a:pPr algn="just">
                        <a:lnSpc>
                          <a:spcPct val="150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Wifi Connection</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User</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Asynchronous</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Getting a connection to the user interface</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877735"/>
                  </a:ext>
                </a:extLst>
              </a:tr>
              <a:tr h="870961">
                <a:tc>
                  <a:txBody>
                    <a:bodyPr/>
                    <a:lstStyle/>
                    <a:p>
                      <a:pPr algn="just">
                        <a:lnSpc>
                          <a:spcPct val="150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Wifi Connection Lost</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BDC</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Asynchronous</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Losing the connection</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3228024"/>
                  </a:ext>
                </a:extLst>
              </a:tr>
              <a:tr h="870961">
                <a:tc>
                  <a:txBody>
                    <a:bodyPr/>
                    <a:lstStyle/>
                    <a:p>
                      <a:pPr algn="just">
                        <a:lnSpc>
                          <a:spcPct val="150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Obstructed way</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BDC</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Asynchronous</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Impossible for the BDC to go through</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4908922"/>
                  </a:ext>
                </a:extLst>
              </a:tr>
              <a:tr h="435481">
                <a:tc>
                  <a:txBody>
                    <a:bodyPr/>
                    <a:lstStyle/>
                    <a:p>
                      <a:pPr algn="just">
                        <a:lnSpc>
                          <a:spcPct val="150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Cutting wire</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User</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Asynchronous</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To cut the wire</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9216484"/>
                  </a:ext>
                </a:extLst>
              </a:tr>
              <a:tr h="870961">
                <a:tc>
                  <a:txBody>
                    <a:bodyPr/>
                    <a:lstStyle/>
                    <a:p>
                      <a:pPr algn="just">
                        <a:lnSpc>
                          <a:spcPct val="150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Colision Avoidance</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BDC</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Synchronous</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Sensing the danger of colisions</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0887163"/>
                  </a:ext>
                </a:extLst>
              </a:tr>
              <a:tr h="870961">
                <a:tc>
                  <a:txBody>
                    <a:bodyPr/>
                    <a:lstStyle/>
                    <a:p>
                      <a:pPr algn="just">
                        <a:lnSpc>
                          <a:spcPct val="150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Image Stream</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BDC</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Synchronous</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Constant stream of video</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0902196"/>
                  </a:ext>
                </a:extLst>
              </a:tr>
              <a:tr h="435481">
                <a:tc>
                  <a:txBody>
                    <a:bodyPr/>
                    <a:lstStyle/>
                    <a:p>
                      <a:pPr algn="just">
                        <a:lnSpc>
                          <a:spcPct val="150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Alarm alert</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BDC</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Asynchronous </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Giving an alarm</a:t>
                      </a:r>
                      <a:endParaRPr lang="pt-P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9688414"/>
                  </a:ext>
                </a:extLst>
              </a:tr>
            </a:tbl>
          </a:graphicData>
        </a:graphic>
      </p:graphicFrame>
    </p:spTree>
    <p:extLst>
      <p:ext uri="{BB962C8B-B14F-4D97-AF65-F5344CB8AC3E}">
        <p14:creationId xmlns:p14="http://schemas.microsoft.com/office/powerpoint/2010/main" val="2367370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Texto 1">
            <a:extLst>
              <a:ext uri="{FF2B5EF4-FFF2-40B4-BE49-F238E27FC236}">
                <a16:creationId xmlns:a16="http://schemas.microsoft.com/office/drawing/2014/main" id="{29C5987B-1898-4E53-97F6-CB7F8DCEBB92}"/>
              </a:ext>
            </a:extLst>
          </p:cNvPr>
          <p:cNvSpPr>
            <a:spLocks noGrp="1"/>
          </p:cNvSpPr>
          <p:nvPr>
            <p:ph type="body" idx="1"/>
          </p:nvPr>
        </p:nvSpPr>
        <p:spPr/>
        <p:txBody>
          <a:bodyPr/>
          <a:lstStyle/>
          <a:p>
            <a:endParaRPr lang="pt-PT" dirty="0"/>
          </a:p>
        </p:txBody>
      </p:sp>
      <p:sp>
        <p:nvSpPr>
          <p:cNvPr id="3" name="Título 2">
            <a:extLst>
              <a:ext uri="{FF2B5EF4-FFF2-40B4-BE49-F238E27FC236}">
                <a16:creationId xmlns:a16="http://schemas.microsoft.com/office/drawing/2014/main" id="{F3F9A1F0-21EE-466F-8E2D-3D54A2A3ACCA}"/>
              </a:ext>
            </a:extLst>
          </p:cNvPr>
          <p:cNvSpPr>
            <a:spLocks noGrp="1"/>
          </p:cNvSpPr>
          <p:nvPr>
            <p:ph type="title"/>
          </p:nvPr>
        </p:nvSpPr>
        <p:spPr/>
        <p:txBody>
          <a:bodyPr/>
          <a:lstStyle/>
          <a:p>
            <a:pPr algn="ctr"/>
            <a:r>
              <a:rPr lang="pt-PT" dirty="0" err="1"/>
              <a:t>User</a:t>
            </a:r>
            <a:r>
              <a:rPr lang="pt-PT" dirty="0"/>
              <a:t> </a:t>
            </a:r>
            <a:r>
              <a:rPr lang="pt-PT" dirty="0" err="1"/>
              <a:t>System</a:t>
            </a:r>
            <a:r>
              <a:rPr lang="pt-PT" dirty="0"/>
              <a:t> </a:t>
            </a:r>
            <a:r>
              <a:rPr lang="pt-PT" dirty="0" err="1"/>
              <a:t>Events</a:t>
            </a:r>
            <a:endParaRPr lang="pt-PT" dirty="0"/>
          </a:p>
        </p:txBody>
      </p:sp>
      <p:graphicFrame>
        <p:nvGraphicFramePr>
          <p:cNvPr id="5" name="Tabela 4">
            <a:extLst>
              <a:ext uri="{FF2B5EF4-FFF2-40B4-BE49-F238E27FC236}">
                <a16:creationId xmlns:a16="http://schemas.microsoft.com/office/drawing/2014/main" id="{BE8255C2-6F42-46CA-B585-34833EE71221}"/>
              </a:ext>
            </a:extLst>
          </p:cNvPr>
          <p:cNvGraphicFramePr>
            <a:graphicFrameLocks noGrp="1"/>
          </p:cNvGraphicFramePr>
          <p:nvPr>
            <p:extLst>
              <p:ext uri="{D42A27DB-BD31-4B8C-83A1-F6EECF244321}">
                <p14:modId xmlns:p14="http://schemas.microsoft.com/office/powerpoint/2010/main" val="3743773152"/>
              </p:ext>
            </p:extLst>
          </p:nvPr>
        </p:nvGraphicFramePr>
        <p:xfrm>
          <a:off x="1295128" y="2204864"/>
          <a:ext cx="7597352" cy="3816424"/>
        </p:xfrm>
        <a:graphic>
          <a:graphicData uri="http://schemas.openxmlformats.org/drawingml/2006/table">
            <a:tbl>
              <a:tblPr firstRow="1" firstCol="1" bandRow="1"/>
              <a:tblGrid>
                <a:gridCol w="1898891">
                  <a:extLst>
                    <a:ext uri="{9D8B030D-6E8A-4147-A177-3AD203B41FA5}">
                      <a16:colId xmlns:a16="http://schemas.microsoft.com/office/drawing/2014/main" val="434759128"/>
                    </a:ext>
                  </a:extLst>
                </a:gridCol>
                <a:gridCol w="1898891">
                  <a:extLst>
                    <a:ext uri="{9D8B030D-6E8A-4147-A177-3AD203B41FA5}">
                      <a16:colId xmlns:a16="http://schemas.microsoft.com/office/drawing/2014/main" val="3634031945"/>
                    </a:ext>
                  </a:extLst>
                </a:gridCol>
                <a:gridCol w="1899785">
                  <a:extLst>
                    <a:ext uri="{9D8B030D-6E8A-4147-A177-3AD203B41FA5}">
                      <a16:colId xmlns:a16="http://schemas.microsoft.com/office/drawing/2014/main" val="167979126"/>
                    </a:ext>
                  </a:extLst>
                </a:gridCol>
                <a:gridCol w="1899785">
                  <a:extLst>
                    <a:ext uri="{9D8B030D-6E8A-4147-A177-3AD203B41FA5}">
                      <a16:colId xmlns:a16="http://schemas.microsoft.com/office/drawing/2014/main" val="2343180574"/>
                    </a:ext>
                  </a:extLst>
                </a:gridCol>
              </a:tblGrid>
              <a:tr h="636071">
                <a:tc>
                  <a:txBody>
                    <a:bodyPr/>
                    <a:lstStyle/>
                    <a:p>
                      <a:pPr algn="just">
                        <a:lnSpc>
                          <a:spcPct val="150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Event</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Source</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System Response</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Event Type</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7079369"/>
                  </a:ext>
                </a:extLst>
              </a:tr>
              <a:tr h="1272141">
                <a:tc>
                  <a:txBody>
                    <a:bodyPr/>
                    <a:lstStyle/>
                    <a:p>
                      <a:pPr algn="just">
                        <a:lnSpc>
                          <a:spcPct val="150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Movement commands</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User</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Asynchronous</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Controlling the BDC</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5845404"/>
                  </a:ext>
                </a:extLst>
              </a:tr>
              <a:tr h="1908212">
                <a:tc>
                  <a:txBody>
                    <a:bodyPr/>
                    <a:lstStyle/>
                    <a:p>
                      <a:pPr algn="just">
                        <a:lnSpc>
                          <a:spcPct val="150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Alerts</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BDC</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Asynchronous</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Getting the alerts emitted from the BDC</a:t>
                      </a:r>
                      <a:endParaRPr lang="pt-P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4485604"/>
                  </a:ext>
                </a:extLst>
              </a:tr>
            </a:tbl>
          </a:graphicData>
        </a:graphic>
      </p:graphicFrame>
    </p:spTree>
    <p:extLst>
      <p:ext uri="{BB962C8B-B14F-4D97-AF65-F5344CB8AC3E}">
        <p14:creationId xmlns:p14="http://schemas.microsoft.com/office/powerpoint/2010/main" val="315861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Texto 1">
            <a:extLst>
              <a:ext uri="{FF2B5EF4-FFF2-40B4-BE49-F238E27FC236}">
                <a16:creationId xmlns:a16="http://schemas.microsoft.com/office/drawing/2014/main" id="{980D8339-AE0E-46A2-9FD1-03C1D869714A}"/>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3" name="Título 2">
            <a:extLst>
              <a:ext uri="{FF2B5EF4-FFF2-40B4-BE49-F238E27FC236}">
                <a16:creationId xmlns:a16="http://schemas.microsoft.com/office/drawing/2014/main" id="{5E3C0F19-8C2C-49FF-BBFA-F30ED7EE71FA}"/>
              </a:ext>
            </a:extLst>
          </p:cNvPr>
          <p:cNvSpPr>
            <a:spLocks noGrp="1"/>
          </p:cNvSpPr>
          <p:nvPr>
            <p:ph type="title"/>
          </p:nvPr>
        </p:nvSpPr>
        <p:spPr/>
        <p:txBody>
          <a:bodyPr/>
          <a:lstStyle/>
          <a:p>
            <a:pPr algn="ctr"/>
            <a:r>
              <a:rPr lang="pt-PT" dirty="0"/>
              <a:t>Local </a:t>
            </a:r>
            <a:r>
              <a:rPr lang="pt-PT" dirty="0" err="1"/>
              <a:t>System</a:t>
            </a:r>
            <a:r>
              <a:rPr lang="pt-PT" dirty="0"/>
              <a:t> Use Cases</a:t>
            </a:r>
            <a:endParaRPr lang="en-US" dirty="0"/>
          </a:p>
        </p:txBody>
      </p:sp>
      <p:pic>
        <p:nvPicPr>
          <p:cNvPr id="4" name="Imagem 3" descr="C:\Users\Ze Nuno\AppData\Local\Microsoft\Windows\INetCache\Content.Word\22554241_1593125484063825_1676586719_n.png">
            <a:extLst>
              <a:ext uri="{FF2B5EF4-FFF2-40B4-BE49-F238E27FC236}">
                <a16:creationId xmlns:a16="http://schemas.microsoft.com/office/drawing/2014/main" id="{896ED9B6-985D-472A-89E4-0D43F1BD29B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69368" y="1916832"/>
            <a:ext cx="7848872" cy="4032448"/>
          </a:xfrm>
          <a:prstGeom prst="rect">
            <a:avLst/>
          </a:prstGeom>
          <a:noFill/>
          <a:ln>
            <a:noFill/>
          </a:ln>
        </p:spPr>
      </p:pic>
    </p:spTree>
    <p:extLst>
      <p:ext uri="{BB962C8B-B14F-4D97-AF65-F5344CB8AC3E}">
        <p14:creationId xmlns:p14="http://schemas.microsoft.com/office/powerpoint/2010/main" val="2025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Texto 1">
            <a:extLst>
              <a:ext uri="{FF2B5EF4-FFF2-40B4-BE49-F238E27FC236}">
                <a16:creationId xmlns:a16="http://schemas.microsoft.com/office/drawing/2014/main" id="{49153382-41D2-45E5-9CDE-5139A44B7377}"/>
              </a:ext>
            </a:extLst>
          </p:cNvPr>
          <p:cNvSpPr>
            <a:spLocks noGrp="1"/>
          </p:cNvSpPr>
          <p:nvPr>
            <p:ph type="body" idx="1"/>
          </p:nvPr>
        </p:nvSpPr>
        <p:spPr/>
        <p:txBody>
          <a:bodyPr/>
          <a:lstStyle/>
          <a:p>
            <a:endParaRPr lang="pt-PT" dirty="0"/>
          </a:p>
        </p:txBody>
      </p:sp>
      <p:sp>
        <p:nvSpPr>
          <p:cNvPr id="3" name="Título 2">
            <a:extLst>
              <a:ext uri="{FF2B5EF4-FFF2-40B4-BE49-F238E27FC236}">
                <a16:creationId xmlns:a16="http://schemas.microsoft.com/office/drawing/2014/main" id="{7B15DEBB-2D66-4511-894A-A1D240B9818E}"/>
              </a:ext>
            </a:extLst>
          </p:cNvPr>
          <p:cNvSpPr>
            <a:spLocks noGrp="1"/>
          </p:cNvSpPr>
          <p:nvPr>
            <p:ph type="title"/>
          </p:nvPr>
        </p:nvSpPr>
        <p:spPr/>
        <p:txBody>
          <a:bodyPr/>
          <a:lstStyle/>
          <a:p>
            <a:pPr algn="ctr"/>
            <a:r>
              <a:rPr lang="pt-PT" dirty="0" err="1"/>
              <a:t>User</a:t>
            </a:r>
            <a:r>
              <a:rPr lang="pt-PT" dirty="0"/>
              <a:t> </a:t>
            </a:r>
            <a:r>
              <a:rPr lang="pt-PT" dirty="0" err="1"/>
              <a:t>System</a:t>
            </a:r>
            <a:r>
              <a:rPr lang="pt-PT" dirty="0"/>
              <a:t> Use Cases</a:t>
            </a:r>
          </a:p>
        </p:txBody>
      </p:sp>
      <p:pic>
        <p:nvPicPr>
          <p:cNvPr id="4" name="Imagem 3" descr="C:\Users\Ze Nuno\AppData\Local\Microsoft\Windows\INetCache\Content.Word\22551554_1593125487397158_1889759762_n.png">
            <a:extLst>
              <a:ext uri="{FF2B5EF4-FFF2-40B4-BE49-F238E27FC236}">
                <a16:creationId xmlns:a16="http://schemas.microsoft.com/office/drawing/2014/main" id="{370AF9B4-05C4-446C-810F-38CB754B41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21396" y="1664804"/>
            <a:ext cx="7344816" cy="4536504"/>
          </a:xfrm>
          <a:prstGeom prst="rect">
            <a:avLst/>
          </a:prstGeom>
          <a:noFill/>
          <a:ln>
            <a:noFill/>
          </a:ln>
        </p:spPr>
      </p:pic>
    </p:spTree>
    <p:extLst>
      <p:ext uri="{BB962C8B-B14F-4D97-AF65-F5344CB8AC3E}">
        <p14:creationId xmlns:p14="http://schemas.microsoft.com/office/powerpoint/2010/main" val="716183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Texto 1">
            <a:extLst>
              <a:ext uri="{FF2B5EF4-FFF2-40B4-BE49-F238E27FC236}">
                <a16:creationId xmlns:a16="http://schemas.microsoft.com/office/drawing/2014/main" id="{760E478F-A0E1-4C92-B2AC-AB46DB3BB487}"/>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3" name="Título 2">
            <a:extLst>
              <a:ext uri="{FF2B5EF4-FFF2-40B4-BE49-F238E27FC236}">
                <a16:creationId xmlns:a16="http://schemas.microsoft.com/office/drawing/2014/main" id="{EC07545A-E424-47A2-93DD-62ED997C1EF7}"/>
              </a:ext>
            </a:extLst>
          </p:cNvPr>
          <p:cNvSpPr>
            <a:spLocks noGrp="1"/>
          </p:cNvSpPr>
          <p:nvPr>
            <p:ph type="title"/>
          </p:nvPr>
        </p:nvSpPr>
        <p:spPr/>
        <p:txBody>
          <a:bodyPr>
            <a:normAutofit/>
          </a:bodyPr>
          <a:lstStyle/>
          <a:p>
            <a:pPr algn="ctr"/>
            <a:r>
              <a:rPr lang="pt-PT" dirty="0"/>
              <a:t>Local </a:t>
            </a:r>
            <a:r>
              <a:rPr lang="pt-PT" dirty="0" err="1"/>
              <a:t>System</a:t>
            </a:r>
            <a:r>
              <a:rPr lang="pt-PT" dirty="0"/>
              <a:t> </a:t>
            </a:r>
            <a:r>
              <a:rPr lang="pt-PT" dirty="0" err="1"/>
              <a:t>Sequential</a:t>
            </a:r>
            <a:r>
              <a:rPr lang="pt-PT" dirty="0"/>
              <a:t> </a:t>
            </a:r>
            <a:r>
              <a:rPr lang="pt-PT" dirty="0" err="1"/>
              <a:t>Diagrams</a:t>
            </a:r>
            <a:endParaRPr lang="en-US" dirty="0"/>
          </a:p>
        </p:txBody>
      </p:sp>
      <p:pic>
        <p:nvPicPr>
          <p:cNvPr id="4" name="Imagem 3" descr="C:\Users\Ze Nuno\AppData\Local\Microsoft\Windows\INetCache\Content.Word\22656659_1593126610730379_2104820403_n.png">
            <a:extLst>
              <a:ext uri="{FF2B5EF4-FFF2-40B4-BE49-F238E27FC236}">
                <a16:creationId xmlns:a16="http://schemas.microsoft.com/office/drawing/2014/main" id="{98F23B56-BFBB-401F-AAB1-B172ACDB1A2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500086"/>
            <a:ext cx="7618929" cy="4865940"/>
          </a:xfrm>
          <a:prstGeom prst="rect">
            <a:avLst/>
          </a:prstGeom>
          <a:noFill/>
          <a:ln>
            <a:noFill/>
          </a:ln>
        </p:spPr>
      </p:pic>
    </p:spTree>
    <p:extLst>
      <p:ext uri="{BB962C8B-B14F-4D97-AF65-F5344CB8AC3E}">
        <p14:creationId xmlns:p14="http://schemas.microsoft.com/office/powerpoint/2010/main" val="4165465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Texto 1">
            <a:extLst>
              <a:ext uri="{FF2B5EF4-FFF2-40B4-BE49-F238E27FC236}">
                <a16:creationId xmlns:a16="http://schemas.microsoft.com/office/drawing/2014/main" id="{83C8D642-99B5-4D84-AE83-6B94BAB2BBB0}"/>
              </a:ext>
            </a:extLst>
          </p:cNvPr>
          <p:cNvSpPr>
            <a:spLocks noGrp="1"/>
          </p:cNvSpPr>
          <p:nvPr>
            <p:ph type="body" idx="1"/>
          </p:nvPr>
        </p:nvSpPr>
        <p:spPr/>
        <p:txBody>
          <a:bodyPr/>
          <a:lstStyle/>
          <a:p>
            <a:endParaRPr lang="pt-PT" dirty="0"/>
          </a:p>
        </p:txBody>
      </p:sp>
      <p:sp>
        <p:nvSpPr>
          <p:cNvPr id="3" name="Título 2">
            <a:extLst>
              <a:ext uri="{FF2B5EF4-FFF2-40B4-BE49-F238E27FC236}">
                <a16:creationId xmlns:a16="http://schemas.microsoft.com/office/drawing/2014/main" id="{E65DB4B9-CE98-403C-8EFA-04CFA2CFF7CB}"/>
              </a:ext>
            </a:extLst>
          </p:cNvPr>
          <p:cNvSpPr>
            <a:spLocks noGrp="1"/>
          </p:cNvSpPr>
          <p:nvPr>
            <p:ph type="title"/>
          </p:nvPr>
        </p:nvSpPr>
        <p:spPr/>
        <p:txBody>
          <a:bodyPr/>
          <a:lstStyle/>
          <a:p>
            <a:pPr algn="ctr"/>
            <a:r>
              <a:rPr lang="pt-PT" dirty="0" err="1"/>
              <a:t>User</a:t>
            </a:r>
            <a:r>
              <a:rPr lang="pt-PT" dirty="0"/>
              <a:t> </a:t>
            </a:r>
            <a:r>
              <a:rPr lang="pt-PT" dirty="0" err="1"/>
              <a:t>System</a:t>
            </a:r>
            <a:r>
              <a:rPr lang="pt-PT" dirty="0"/>
              <a:t> </a:t>
            </a:r>
            <a:r>
              <a:rPr lang="pt-PT" dirty="0" err="1"/>
              <a:t>Sequential</a:t>
            </a:r>
            <a:r>
              <a:rPr lang="pt-PT" dirty="0"/>
              <a:t> </a:t>
            </a:r>
            <a:r>
              <a:rPr lang="pt-PT" dirty="0" err="1"/>
              <a:t>Diagram</a:t>
            </a:r>
            <a:endParaRPr lang="pt-PT" dirty="0"/>
          </a:p>
        </p:txBody>
      </p:sp>
      <p:pic>
        <p:nvPicPr>
          <p:cNvPr id="4" name="Imagem 3" descr="C:\Users\Ze Nuno\AppData\Local\Microsoft\Windows\INetCache\Content.Word\22554354_1593127297396977_872505333_n.png">
            <a:extLst>
              <a:ext uri="{FF2B5EF4-FFF2-40B4-BE49-F238E27FC236}">
                <a16:creationId xmlns:a16="http://schemas.microsoft.com/office/drawing/2014/main" id="{FA5D5C62-41EE-4B65-865E-55908874FC7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95128" y="1628800"/>
            <a:ext cx="7622504" cy="4176464"/>
          </a:xfrm>
          <a:prstGeom prst="rect">
            <a:avLst/>
          </a:prstGeom>
          <a:noFill/>
          <a:ln>
            <a:noFill/>
          </a:ln>
        </p:spPr>
      </p:pic>
    </p:spTree>
    <p:extLst>
      <p:ext uri="{BB962C8B-B14F-4D97-AF65-F5344CB8AC3E}">
        <p14:creationId xmlns:p14="http://schemas.microsoft.com/office/powerpoint/2010/main" val="4121948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Texto 1">
            <a:extLst>
              <a:ext uri="{FF2B5EF4-FFF2-40B4-BE49-F238E27FC236}">
                <a16:creationId xmlns:a16="http://schemas.microsoft.com/office/drawing/2014/main" id="{3EE695A8-F388-494A-A336-E7F265774CD7}"/>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3" name="Título 2">
            <a:extLst>
              <a:ext uri="{FF2B5EF4-FFF2-40B4-BE49-F238E27FC236}">
                <a16:creationId xmlns:a16="http://schemas.microsoft.com/office/drawing/2014/main" id="{8DFF045D-CDBB-42FB-8EB3-4C4C052AB9CE}"/>
              </a:ext>
            </a:extLst>
          </p:cNvPr>
          <p:cNvSpPr>
            <a:spLocks noGrp="1"/>
          </p:cNvSpPr>
          <p:nvPr>
            <p:ph type="title"/>
          </p:nvPr>
        </p:nvSpPr>
        <p:spPr/>
        <p:txBody>
          <a:bodyPr/>
          <a:lstStyle/>
          <a:p>
            <a:pPr algn="ctr"/>
            <a:r>
              <a:rPr lang="pt-PT" dirty="0"/>
              <a:t>Local </a:t>
            </a:r>
            <a:r>
              <a:rPr lang="pt-PT" dirty="0" err="1"/>
              <a:t>System</a:t>
            </a:r>
            <a:r>
              <a:rPr lang="pt-PT" dirty="0"/>
              <a:t> </a:t>
            </a:r>
            <a:r>
              <a:rPr lang="pt-PT" dirty="0" err="1"/>
              <a:t>State</a:t>
            </a:r>
            <a:r>
              <a:rPr lang="pt-PT" dirty="0"/>
              <a:t> </a:t>
            </a:r>
            <a:r>
              <a:rPr lang="pt-PT" dirty="0" err="1"/>
              <a:t>Diagram</a:t>
            </a:r>
            <a:endParaRPr lang="en-US" dirty="0"/>
          </a:p>
        </p:txBody>
      </p:sp>
      <p:pic>
        <p:nvPicPr>
          <p:cNvPr id="4" name="Imagem 3" descr="C:\Users\Ze Nuno\AppData\Local\Microsoft\Windows\INetCache\Content.Word\22554539_1593156350727405_1825639407_n.png">
            <a:extLst>
              <a:ext uri="{FF2B5EF4-FFF2-40B4-BE49-F238E27FC236}">
                <a16:creationId xmlns:a16="http://schemas.microsoft.com/office/drawing/2014/main" id="{7571B325-B939-4714-A9D3-9DF71B02DA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67644" y="1781386"/>
            <a:ext cx="7452320" cy="4303339"/>
          </a:xfrm>
          <a:prstGeom prst="rect">
            <a:avLst/>
          </a:prstGeom>
          <a:noFill/>
          <a:ln>
            <a:noFill/>
          </a:ln>
        </p:spPr>
      </p:pic>
    </p:spTree>
    <p:extLst>
      <p:ext uri="{BB962C8B-B14F-4D97-AF65-F5344CB8AC3E}">
        <p14:creationId xmlns:p14="http://schemas.microsoft.com/office/powerpoint/2010/main" val="2967502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Texto 1">
            <a:extLst>
              <a:ext uri="{FF2B5EF4-FFF2-40B4-BE49-F238E27FC236}">
                <a16:creationId xmlns:a16="http://schemas.microsoft.com/office/drawing/2014/main" id="{19280A0C-FAE2-4CB2-826C-2315FC1DF182}"/>
              </a:ext>
            </a:extLst>
          </p:cNvPr>
          <p:cNvSpPr>
            <a:spLocks noGrp="1"/>
          </p:cNvSpPr>
          <p:nvPr>
            <p:ph type="body" idx="1"/>
          </p:nvPr>
        </p:nvSpPr>
        <p:spPr/>
        <p:txBody>
          <a:bodyPr/>
          <a:lstStyle/>
          <a:p>
            <a:endParaRPr lang="pt-PT" dirty="0"/>
          </a:p>
        </p:txBody>
      </p:sp>
      <p:sp>
        <p:nvSpPr>
          <p:cNvPr id="3" name="Título 2">
            <a:extLst>
              <a:ext uri="{FF2B5EF4-FFF2-40B4-BE49-F238E27FC236}">
                <a16:creationId xmlns:a16="http://schemas.microsoft.com/office/drawing/2014/main" id="{73F119B1-E8EA-4EED-B290-33681B597001}"/>
              </a:ext>
            </a:extLst>
          </p:cNvPr>
          <p:cNvSpPr>
            <a:spLocks noGrp="1"/>
          </p:cNvSpPr>
          <p:nvPr>
            <p:ph type="title"/>
          </p:nvPr>
        </p:nvSpPr>
        <p:spPr/>
        <p:txBody>
          <a:bodyPr/>
          <a:lstStyle/>
          <a:p>
            <a:pPr algn="ctr"/>
            <a:r>
              <a:rPr lang="pt-PT" dirty="0" err="1"/>
              <a:t>User</a:t>
            </a:r>
            <a:r>
              <a:rPr lang="pt-PT" dirty="0"/>
              <a:t> </a:t>
            </a:r>
            <a:r>
              <a:rPr lang="pt-PT" dirty="0" err="1"/>
              <a:t>System</a:t>
            </a:r>
            <a:r>
              <a:rPr lang="pt-PT" dirty="0"/>
              <a:t> </a:t>
            </a:r>
            <a:r>
              <a:rPr lang="pt-PT" dirty="0" err="1"/>
              <a:t>State</a:t>
            </a:r>
            <a:r>
              <a:rPr lang="pt-PT" dirty="0"/>
              <a:t> </a:t>
            </a:r>
            <a:r>
              <a:rPr lang="pt-PT" dirty="0" err="1"/>
              <a:t>Diagram</a:t>
            </a:r>
            <a:endParaRPr lang="pt-PT" dirty="0"/>
          </a:p>
        </p:txBody>
      </p:sp>
      <p:pic>
        <p:nvPicPr>
          <p:cNvPr id="4" name="Imagem 3" descr="C:\Users\Ze Nuno\AppData\Local\Microsoft\Windows\INetCache\Content.Word\22551771_1593154390727601_1921384441_n.png">
            <a:extLst>
              <a:ext uri="{FF2B5EF4-FFF2-40B4-BE49-F238E27FC236}">
                <a16:creationId xmlns:a16="http://schemas.microsoft.com/office/drawing/2014/main" id="{A3F5C614-88EE-4CFA-B84A-B6F856DB1C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484784"/>
            <a:ext cx="6948264" cy="4896544"/>
          </a:xfrm>
          <a:prstGeom prst="rect">
            <a:avLst/>
          </a:prstGeom>
          <a:noFill/>
          <a:ln>
            <a:noFill/>
          </a:ln>
        </p:spPr>
      </p:pic>
    </p:spTree>
    <p:extLst>
      <p:ext uri="{BB962C8B-B14F-4D97-AF65-F5344CB8AC3E}">
        <p14:creationId xmlns:p14="http://schemas.microsoft.com/office/powerpoint/2010/main" val="3087303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Texto 1">
            <a:extLst>
              <a:ext uri="{FF2B5EF4-FFF2-40B4-BE49-F238E27FC236}">
                <a16:creationId xmlns:a16="http://schemas.microsoft.com/office/drawing/2014/main" id="{C6457E00-B6AD-4196-ABD4-0B38EB56827B}"/>
              </a:ext>
            </a:extLst>
          </p:cNvPr>
          <p:cNvSpPr>
            <a:spLocks noGrp="1"/>
          </p:cNvSpPr>
          <p:nvPr>
            <p:ph type="body" idx="1"/>
          </p:nvPr>
        </p:nvSpPr>
        <p:spPr/>
        <p:txBody>
          <a:bodyPr/>
          <a:lstStyle/>
          <a:p>
            <a:endParaRPr lang="en-US" dirty="0"/>
          </a:p>
        </p:txBody>
      </p:sp>
      <p:sp>
        <p:nvSpPr>
          <p:cNvPr id="3" name="Título 2">
            <a:extLst>
              <a:ext uri="{FF2B5EF4-FFF2-40B4-BE49-F238E27FC236}">
                <a16:creationId xmlns:a16="http://schemas.microsoft.com/office/drawing/2014/main" id="{66CE8E89-C52F-4F91-A99C-C15D891FD3AD}"/>
              </a:ext>
            </a:extLst>
          </p:cNvPr>
          <p:cNvSpPr>
            <a:spLocks noGrp="1"/>
          </p:cNvSpPr>
          <p:nvPr>
            <p:ph type="title"/>
          </p:nvPr>
        </p:nvSpPr>
        <p:spPr/>
        <p:txBody>
          <a:bodyPr/>
          <a:lstStyle/>
          <a:p>
            <a:r>
              <a:rPr lang="pt-PT" dirty="0" err="1"/>
              <a:t>Gant</a:t>
            </a:r>
            <a:r>
              <a:rPr lang="pt-PT" dirty="0"/>
              <a:t> </a:t>
            </a:r>
            <a:r>
              <a:rPr lang="pt-PT" dirty="0" err="1"/>
              <a:t>Diagram</a:t>
            </a:r>
            <a:endParaRPr lang="en-US" dirty="0"/>
          </a:p>
        </p:txBody>
      </p:sp>
      <p:pic>
        <p:nvPicPr>
          <p:cNvPr id="4" name="Imagem 3" descr="C:\Users\Acer\AppData\Local\Microsoft\Windows\INetCache\Content.Word\GANT2_0.png">
            <a:extLst>
              <a:ext uri="{FF2B5EF4-FFF2-40B4-BE49-F238E27FC236}">
                <a16:creationId xmlns:a16="http://schemas.microsoft.com/office/drawing/2014/main" id="{DA34C623-E750-4659-BC2C-1BDAC95A936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83668" y="1340768"/>
            <a:ext cx="7752828" cy="5328592"/>
          </a:xfrm>
          <a:prstGeom prst="rect">
            <a:avLst/>
          </a:prstGeom>
          <a:noFill/>
          <a:ln>
            <a:noFill/>
          </a:ln>
        </p:spPr>
      </p:pic>
    </p:spTree>
    <p:extLst>
      <p:ext uri="{BB962C8B-B14F-4D97-AF65-F5344CB8AC3E}">
        <p14:creationId xmlns:p14="http://schemas.microsoft.com/office/powerpoint/2010/main" val="85792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Texto 1">
            <a:extLst>
              <a:ext uri="{FF2B5EF4-FFF2-40B4-BE49-F238E27FC236}">
                <a16:creationId xmlns:a16="http://schemas.microsoft.com/office/drawing/2014/main" id="{B12C2390-66C5-417A-A63E-9C0042C7E344}"/>
              </a:ext>
            </a:extLst>
          </p:cNvPr>
          <p:cNvSpPr>
            <a:spLocks noGrp="1"/>
          </p:cNvSpPr>
          <p:nvPr>
            <p:ph type="body" idx="1"/>
          </p:nvPr>
        </p:nvSpPr>
        <p:spPr/>
        <p:txBody>
          <a:bodyPr>
            <a:normAutofit lnSpcReduction="10000"/>
          </a:bodyPr>
          <a:lstStyle/>
          <a:p>
            <a:r>
              <a:rPr lang="en-US" dirty="0"/>
              <a:t>Problem Statement</a:t>
            </a:r>
          </a:p>
          <a:p>
            <a:r>
              <a:rPr lang="en-US" dirty="0"/>
              <a:t>Market Study</a:t>
            </a:r>
          </a:p>
          <a:p>
            <a:r>
              <a:rPr lang="en-US" dirty="0"/>
              <a:t>Requirements</a:t>
            </a:r>
          </a:p>
          <a:p>
            <a:r>
              <a:rPr lang="en-US" dirty="0"/>
              <a:t>Constraints</a:t>
            </a:r>
          </a:p>
          <a:p>
            <a:r>
              <a:rPr lang="en-US" dirty="0"/>
              <a:t>Hardware Overview</a:t>
            </a:r>
          </a:p>
          <a:p>
            <a:r>
              <a:rPr lang="en-US" dirty="0"/>
              <a:t>Software Overview</a:t>
            </a:r>
          </a:p>
          <a:p>
            <a:r>
              <a:rPr lang="en-US" dirty="0"/>
              <a:t>Resources</a:t>
            </a:r>
          </a:p>
          <a:p>
            <a:r>
              <a:rPr lang="en-US" dirty="0"/>
              <a:t>System Stack</a:t>
            </a:r>
          </a:p>
          <a:p>
            <a:r>
              <a:rPr lang="en-US" dirty="0"/>
              <a:t>Events</a:t>
            </a:r>
          </a:p>
          <a:p>
            <a:r>
              <a:rPr lang="en-US" dirty="0"/>
              <a:t>Uses Cases</a:t>
            </a:r>
          </a:p>
          <a:p>
            <a:r>
              <a:rPr lang="en-US" dirty="0"/>
              <a:t>Sequential Diagram</a:t>
            </a:r>
          </a:p>
          <a:p>
            <a:r>
              <a:rPr lang="en-US" dirty="0"/>
              <a:t>State Diagram</a:t>
            </a:r>
          </a:p>
          <a:p>
            <a:endParaRPr lang="en-US" dirty="0"/>
          </a:p>
          <a:p>
            <a:endParaRPr lang="en-US" dirty="0"/>
          </a:p>
          <a:p>
            <a:endParaRPr lang="en-US" dirty="0"/>
          </a:p>
          <a:p>
            <a:endParaRPr lang="en-US" dirty="0"/>
          </a:p>
          <a:p>
            <a:endParaRPr lang="en-US" dirty="0"/>
          </a:p>
        </p:txBody>
      </p:sp>
      <p:sp>
        <p:nvSpPr>
          <p:cNvPr id="3" name="Título 2">
            <a:extLst>
              <a:ext uri="{FF2B5EF4-FFF2-40B4-BE49-F238E27FC236}">
                <a16:creationId xmlns:a16="http://schemas.microsoft.com/office/drawing/2014/main" id="{4AC8DC04-938A-4062-AEF9-2AF1933E0481}"/>
              </a:ext>
            </a:extLst>
          </p:cNvPr>
          <p:cNvSpPr>
            <a:spLocks noGrp="1"/>
          </p:cNvSpPr>
          <p:nvPr>
            <p:ph type="title"/>
          </p:nvPr>
        </p:nvSpPr>
        <p:spPr/>
        <p:txBody>
          <a:bodyPr/>
          <a:lstStyle/>
          <a:p>
            <a:pPr algn="ctr"/>
            <a:r>
              <a:rPr lang="pt-PT" dirty="0"/>
              <a:t>Agenda</a:t>
            </a:r>
            <a:endParaRPr lang="en-US" dirty="0"/>
          </a:p>
        </p:txBody>
      </p:sp>
    </p:spTree>
    <p:extLst>
      <p:ext uri="{BB962C8B-B14F-4D97-AF65-F5344CB8AC3E}">
        <p14:creationId xmlns:p14="http://schemas.microsoft.com/office/powerpoint/2010/main" val="2083579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Texto 1">
            <a:extLst>
              <a:ext uri="{FF2B5EF4-FFF2-40B4-BE49-F238E27FC236}">
                <a16:creationId xmlns:a16="http://schemas.microsoft.com/office/drawing/2014/main" id="{218E4369-F83D-40DD-A027-39E7F42D1F95}"/>
              </a:ext>
            </a:extLst>
          </p:cNvPr>
          <p:cNvSpPr>
            <a:spLocks noGrp="1"/>
          </p:cNvSpPr>
          <p:nvPr>
            <p:ph type="body" idx="1"/>
          </p:nvPr>
        </p:nvSpPr>
        <p:spPr/>
        <p:txBody>
          <a:bodyPr>
            <a:normAutofit fontScale="92500" lnSpcReduction="10000"/>
          </a:bodyPr>
          <a:lstStyle/>
          <a:p>
            <a:r>
              <a:rPr lang="en-US" dirty="0"/>
              <a:t>Nowadays, terrorism is a main concern to every country and society. </a:t>
            </a:r>
            <a:endParaRPr lang="pt-PT" dirty="0"/>
          </a:p>
          <a:p>
            <a:r>
              <a:rPr lang="en-US" dirty="0"/>
              <a:t>The most common method of terrorism is through bombs, usually put in places of difficult access. When seen in time, is necessary to deactivate the bomb as fast as possible, so we need to get close to the bomb, which can be dangerous at times. So, in order to preserve human life, robots are sent for deactivation. </a:t>
            </a:r>
            <a:endParaRPr lang="pt-PT" dirty="0"/>
          </a:p>
          <a:p>
            <a:r>
              <a:rPr lang="en-US" dirty="0"/>
              <a:t>Our goal is to create BDC, a vehicle capable of cute wires while streaming to a dispositive. Within that dispositive someone can control it’s trajectory and take decisions – with a simple interface - in order to defuse the bomb.</a:t>
            </a:r>
            <a:endParaRPr lang="pt-PT"/>
          </a:p>
          <a:p>
            <a:endParaRPr lang="en-US" dirty="0"/>
          </a:p>
        </p:txBody>
      </p:sp>
      <p:sp>
        <p:nvSpPr>
          <p:cNvPr id="3" name="Título 2">
            <a:extLst>
              <a:ext uri="{FF2B5EF4-FFF2-40B4-BE49-F238E27FC236}">
                <a16:creationId xmlns:a16="http://schemas.microsoft.com/office/drawing/2014/main" id="{8796298E-BAD5-44F6-A79F-5F078A970E9E}"/>
              </a:ext>
            </a:extLst>
          </p:cNvPr>
          <p:cNvSpPr>
            <a:spLocks noGrp="1"/>
          </p:cNvSpPr>
          <p:nvPr>
            <p:ph type="title"/>
          </p:nvPr>
        </p:nvSpPr>
        <p:spPr/>
        <p:txBody>
          <a:bodyPr/>
          <a:lstStyle/>
          <a:p>
            <a:pPr algn="ctr"/>
            <a:r>
              <a:rPr lang="pt-PT" dirty="0" err="1"/>
              <a:t>Problem</a:t>
            </a:r>
            <a:r>
              <a:rPr lang="pt-PT" dirty="0"/>
              <a:t> </a:t>
            </a:r>
            <a:r>
              <a:rPr lang="pt-PT" dirty="0" err="1"/>
              <a:t>Statement</a:t>
            </a:r>
            <a:endParaRPr lang="en-US" dirty="0"/>
          </a:p>
        </p:txBody>
      </p:sp>
    </p:spTree>
    <p:extLst>
      <p:ext uri="{BB962C8B-B14F-4D97-AF65-F5344CB8AC3E}">
        <p14:creationId xmlns:p14="http://schemas.microsoft.com/office/powerpoint/2010/main" val="2572473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Texto 1">
            <a:extLst>
              <a:ext uri="{FF2B5EF4-FFF2-40B4-BE49-F238E27FC236}">
                <a16:creationId xmlns:a16="http://schemas.microsoft.com/office/drawing/2014/main" id="{9573174B-D034-4D55-9BBD-64D559F9231D}"/>
              </a:ext>
            </a:extLst>
          </p:cNvPr>
          <p:cNvSpPr>
            <a:spLocks noGrp="1"/>
          </p:cNvSpPr>
          <p:nvPr>
            <p:ph type="body" idx="1"/>
          </p:nvPr>
        </p:nvSpPr>
        <p:spPr/>
        <p:txBody>
          <a:bodyPr/>
          <a:lstStyle/>
          <a:p>
            <a:endParaRPr lang="en-US" dirty="0"/>
          </a:p>
        </p:txBody>
      </p:sp>
      <p:sp>
        <p:nvSpPr>
          <p:cNvPr id="3" name="Título 2">
            <a:extLst>
              <a:ext uri="{FF2B5EF4-FFF2-40B4-BE49-F238E27FC236}">
                <a16:creationId xmlns:a16="http://schemas.microsoft.com/office/drawing/2014/main" id="{DCCAD75C-6CBB-4728-9829-FF3AF5C28B9E}"/>
              </a:ext>
            </a:extLst>
          </p:cNvPr>
          <p:cNvSpPr>
            <a:spLocks noGrp="1"/>
          </p:cNvSpPr>
          <p:nvPr>
            <p:ph type="title"/>
          </p:nvPr>
        </p:nvSpPr>
        <p:spPr/>
        <p:txBody>
          <a:bodyPr/>
          <a:lstStyle/>
          <a:p>
            <a:pPr algn="ctr"/>
            <a:r>
              <a:rPr lang="pt-PT" dirty="0" err="1"/>
              <a:t>Market</a:t>
            </a:r>
            <a:r>
              <a:rPr lang="pt-PT" dirty="0"/>
              <a:t> </a:t>
            </a:r>
            <a:r>
              <a:rPr lang="pt-PT" dirty="0" err="1"/>
              <a:t>Study</a:t>
            </a:r>
            <a:endParaRPr lang="en-US" dirty="0"/>
          </a:p>
        </p:txBody>
      </p:sp>
      <p:pic>
        <p:nvPicPr>
          <p:cNvPr id="4" name="Imagem 3" descr="C:\Users\Ze Nuno\AppData\Local\Microsoft\Windows\INetCache\Content.Word\Capturar.png">
            <a:extLst>
              <a:ext uri="{FF2B5EF4-FFF2-40B4-BE49-F238E27FC236}">
                <a16:creationId xmlns:a16="http://schemas.microsoft.com/office/drawing/2014/main" id="{C5077630-1F1B-4D84-AFBD-3516C34120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95128" y="1340768"/>
            <a:ext cx="7597352" cy="5184576"/>
          </a:xfrm>
          <a:prstGeom prst="rect">
            <a:avLst/>
          </a:prstGeom>
          <a:noFill/>
          <a:ln>
            <a:noFill/>
          </a:ln>
        </p:spPr>
      </p:pic>
    </p:spTree>
    <p:extLst>
      <p:ext uri="{BB962C8B-B14F-4D97-AF65-F5344CB8AC3E}">
        <p14:creationId xmlns:p14="http://schemas.microsoft.com/office/powerpoint/2010/main" val="1711874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Texto 1">
            <a:extLst>
              <a:ext uri="{FF2B5EF4-FFF2-40B4-BE49-F238E27FC236}">
                <a16:creationId xmlns:a16="http://schemas.microsoft.com/office/drawing/2014/main" id="{899ED5A8-DE93-4E1D-8F8C-45FFA2029B7C}"/>
              </a:ext>
            </a:extLst>
          </p:cNvPr>
          <p:cNvSpPr>
            <a:spLocks noGrp="1"/>
          </p:cNvSpPr>
          <p:nvPr>
            <p:ph type="body" idx="1"/>
          </p:nvPr>
        </p:nvSpPr>
        <p:spPr/>
        <p:txBody>
          <a:bodyPr/>
          <a:lstStyle/>
          <a:p>
            <a:pPr lvl="1"/>
            <a:r>
              <a:rPr lang="en-US" b="1" dirty="0"/>
              <a:t>Functional Requirements:</a:t>
            </a:r>
            <a:endParaRPr lang="pt-PT" b="1" dirty="0"/>
          </a:p>
          <a:p>
            <a:r>
              <a:rPr lang="en-US" dirty="0"/>
              <a:t>Be controlled to go to a place and cut the desired wires:</a:t>
            </a:r>
            <a:endParaRPr lang="pt-PT" dirty="0"/>
          </a:p>
          <a:p>
            <a:pPr lvl="0"/>
            <a:r>
              <a:rPr lang="en-US" dirty="0"/>
              <a:t>Be controlled by user;</a:t>
            </a:r>
            <a:endParaRPr lang="pt-PT" sz="2400" dirty="0"/>
          </a:p>
          <a:p>
            <a:pPr lvl="0"/>
            <a:r>
              <a:rPr lang="en-US" dirty="0"/>
              <a:t>Stream video;</a:t>
            </a:r>
            <a:endParaRPr lang="pt-PT" sz="2400" dirty="0"/>
          </a:p>
          <a:p>
            <a:pPr lvl="0"/>
            <a:r>
              <a:rPr lang="en-US" dirty="0"/>
              <a:t>Control a mechanical arm;</a:t>
            </a:r>
            <a:endParaRPr lang="pt-PT" sz="2400" dirty="0"/>
          </a:p>
          <a:p>
            <a:pPr lvl="0"/>
            <a:r>
              <a:rPr lang="en-US" dirty="0"/>
              <a:t>Cut wires;</a:t>
            </a:r>
            <a:endParaRPr lang="pt-PT" sz="2400" dirty="0"/>
          </a:p>
          <a:p>
            <a:pPr lvl="1"/>
            <a:r>
              <a:rPr lang="en-US" b="1" dirty="0"/>
              <a:t>Non-Functional Requirements:</a:t>
            </a:r>
            <a:endParaRPr lang="pt-PT" b="1" dirty="0"/>
          </a:p>
          <a:p>
            <a:pPr lvl="0"/>
            <a:r>
              <a:rPr lang="en-US" dirty="0"/>
              <a:t>Low budget</a:t>
            </a:r>
            <a:endParaRPr lang="pt-PT" sz="2400" dirty="0"/>
          </a:p>
          <a:p>
            <a:pPr lvl="0"/>
            <a:r>
              <a:rPr lang="en-US" dirty="0"/>
              <a:t>Maintainability </a:t>
            </a:r>
            <a:endParaRPr lang="pt-PT" sz="2400" dirty="0"/>
          </a:p>
          <a:p>
            <a:pPr lvl="0"/>
            <a:r>
              <a:rPr lang="en-US" dirty="0"/>
              <a:t>Security</a:t>
            </a:r>
            <a:endParaRPr lang="pt-PT" sz="2400" dirty="0"/>
          </a:p>
          <a:p>
            <a:pPr lvl="0"/>
            <a:r>
              <a:rPr lang="en-US" dirty="0"/>
              <a:t>Sturdiness</a:t>
            </a:r>
            <a:endParaRPr lang="pt-PT" sz="2400" dirty="0"/>
          </a:p>
          <a:p>
            <a:endParaRPr lang="en-US" dirty="0"/>
          </a:p>
        </p:txBody>
      </p:sp>
      <p:sp>
        <p:nvSpPr>
          <p:cNvPr id="3" name="Título 2">
            <a:extLst>
              <a:ext uri="{FF2B5EF4-FFF2-40B4-BE49-F238E27FC236}">
                <a16:creationId xmlns:a16="http://schemas.microsoft.com/office/drawing/2014/main" id="{0A66C104-1A00-4825-837C-30B6D709D0C9}"/>
              </a:ext>
            </a:extLst>
          </p:cNvPr>
          <p:cNvSpPr>
            <a:spLocks noGrp="1"/>
          </p:cNvSpPr>
          <p:nvPr>
            <p:ph type="title"/>
          </p:nvPr>
        </p:nvSpPr>
        <p:spPr>
          <a:xfrm>
            <a:off x="2465512" y="0"/>
            <a:ext cx="5256584" cy="1124743"/>
          </a:xfrm>
        </p:spPr>
        <p:txBody>
          <a:bodyPr/>
          <a:lstStyle/>
          <a:p>
            <a:pPr algn="ctr"/>
            <a:r>
              <a:rPr lang="pt-PT" dirty="0" err="1"/>
              <a:t>Requeriments</a:t>
            </a:r>
            <a:endParaRPr lang="en-US" dirty="0"/>
          </a:p>
        </p:txBody>
      </p:sp>
    </p:spTree>
    <p:extLst>
      <p:ext uri="{BB962C8B-B14F-4D97-AF65-F5344CB8AC3E}">
        <p14:creationId xmlns:p14="http://schemas.microsoft.com/office/powerpoint/2010/main" val="2412519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Texto 1">
            <a:extLst>
              <a:ext uri="{FF2B5EF4-FFF2-40B4-BE49-F238E27FC236}">
                <a16:creationId xmlns:a16="http://schemas.microsoft.com/office/drawing/2014/main" id="{E2DBC69A-FB71-47EC-9D8C-47BCF80F75F9}"/>
              </a:ext>
            </a:extLst>
          </p:cNvPr>
          <p:cNvSpPr>
            <a:spLocks noGrp="1"/>
          </p:cNvSpPr>
          <p:nvPr>
            <p:ph type="body" idx="1"/>
          </p:nvPr>
        </p:nvSpPr>
        <p:spPr/>
        <p:txBody>
          <a:bodyPr/>
          <a:lstStyle/>
          <a:p>
            <a:pPr lvl="0"/>
            <a:r>
              <a:rPr lang="en-US" dirty="0"/>
              <a:t>Using Raspberry Pi3</a:t>
            </a:r>
            <a:endParaRPr lang="pt-PT" dirty="0"/>
          </a:p>
          <a:p>
            <a:pPr lvl="0"/>
            <a:r>
              <a:rPr lang="en-US" dirty="0" err="1"/>
              <a:t>PThreads</a:t>
            </a:r>
            <a:endParaRPr lang="pt-PT" dirty="0"/>
          </a:p>
          <a:p>
            <a:pPr lvl="0"/>
            <a:r>
              <a:rPr lang="en-US" dirty="0"/>
              <a:t>C/C++</a:t>
            </a:r>
            <a:endParaRPr lang="pt-PT" dirty="0"/>
          </a:p>
          <a:p>
            <a:pPr lvl="0"/>
            <a:r>
              <a:rPr lang="en-US" dirty="0"/>
              <a:t>Implement device drivers</a:t>
            </a:r>
            <a:endParaRPr lang="pt-PT" dirty="0"/>
          </a:p>
          <a:p>
            <a:pPr marL="0" indent="0">
              <a:buNone/>
            </a:pPr>
            <a:endParaRPr lang="pt-PT" dirty="0"/>
          </a:p>
        </p:txBody>
      </p:sp>
      <p:sp>
        <p:nvSpPr>
          <p:cNvPr id="3" name="Título 2">
            <a:extLst>
              <a:ext uri="{FF2B5EF4-FFF2-40B4-BE49-F238E27FC236}">
                <a16:creationId xmlns:a16="http://schemas.microsoft.com/office/drawing/2014/main" id="{ADC086B7-DFE0-4BB5-BAE6-1BD0B986A20D}"/>
              </a:ext>
            </a:extLst>
          </p:cNvPr>
          <p:cNvSpPr>
            <a:spLocks noGrp="1"/>
          </p:cNvSpPr>
          <p:nvPr>
            <p:ph type="title"/>
          </p:nvPr>
        </p:nvSpPr>
        <p:spPr/>
        <p:txBody>
          <a:bodyPr/>
          <a:lstStyle/>
          <a:p>
            <a:pPr algn="ctr"/>
            <a:r>
              <a:rPr lang="pt-PT" dirty="0" err="1"/>
              <a:t>Constraints</a:t>
            </a:r>
            <a:endParaRPr lang="pt-PT" dirty="0"/>
          </a:p>
        </p:txBody>
      </p:sp>
    </p:spTree>
    <p:extLst>
      <p:ext uri="{BB962C8B-B14F-4D97-AF65-F5344CB8AC3E}">
        <p14:creationId xmlns:p14="http://schemas.microsoft.com/office/powerpoint/2010/main" val="522576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Texto 1">
            <a:extLst>
              <a:ext uri="{FF2B5EF4-FFF2-40B4-BE49-F238E27FC236}">
                <a16:creationId xmlns:a16="http://schemas.microsoft.com/office/drawing/2014/main" id="{CA3FEEC1-DE40-4F34-ADD2-D5CEA86A3C93}"/>
              </a:ext>
            </a:extLst>
          </p:cNvPr>
          <p:cNvSpPr>
            <a:spLocks noGrp="1"/>
          </p:cNvSpPr>
          <p:nvPr>
            <p:ph type="body" idx="1"/>
          </p:nvPr>
        </p:nvSpPr>
        <p:spPr/>
        <p:txBody>
          <a:bodyPr/>
          <a:lstStyle/>
          <a:p>
            <a:endParaRPr lang="en-US" dirty="0"/>
          </a:p>
        </p:txBody>
      </p:sp>
      <p:sp>
        <p:nvSpPr>
          <p:cNvPr id="3" name="Título 2">
            <a:extLst>
              <a:ext uri="{FF2B5EF4-FFF2-40B4-BE49-F238E27FC236}">
                <a16:creationId xmlns:a16="http://schemas.microsoft.com/office/drawing/2014/main" id="{44E82692-35FA-463F-8AEF-B1832E637813}"/>
              </a:ext>
            </a:extLst>
          </p:cNvPr>
          <p:cNvSpPr>
            <a:spLocks noGrp="1"/>
          </p:cNvSpPr>
          <p:nvPr>
            <p:ph type="title"/>
          </p:nvPr>
        </p:nvSpPr>
        <p:spPr/>
        <p:txBody>
          <a:bodyPr/>
          <a:lstStyle/>
          <a:p>
            <a:pPr algn="ctr"/>
            <a:r>
              <a:rPr lang="pt-PT" dirty="0"/>
              <a:t>Hardware </a:t>
            </a:r>
            <a:r>
              <a:rPr lang="pt-PT" dirty="0" err="1"/>
              <a:t>Overview</a:t>
            </a:r>
            <a:endParaRPr lang="en-US" dirty="0"/>
          </a:p>
        </p:txBody>
      </p:sp>
      <p:pic>
        <p:nvPicPr>
          <p:cNvPr id="4" name="Imagem 3">
            <a:extLst>
              <a:ext uri="{FF2B5EF4-FFF2-40B4-BE49-F238E27FC236}">
                <a16:creationId xmlns:a16="http://schemas.microsoft.com/office/drawing/2014/main" id="{9E6AB358-62CF-459B-B882-F8E139534871}"/>
              </a:ext>
            </a:extLst>
          </p:cNvPr>
          <p:cNvPicPr/>
          <p:nvPr/>
        </p:nvPicPr>
        <p:blipFill>
          <a:blip r:embed="rId2">
            <a:extLst>
              <a:ext uri="{28A0092B-C50C-407E-A947-70E740481C1C}">
                <a14:useLocalDpi xmlns:a14="http://schemas.microsoft.com/office/drawing/2010/main" val="0"/>
              </a:ext>
            </a:extLst>
          </a:blip>
          <a:stretch>
            <a:fillRect/>
          </a:stretch>
        </p:blipFill>
        <p:spPr>
          <a:xfrm>
            <a:off x="2051720" y="2204864"/>
            <a:ext cx="6007879" cy="3716690"/>
          </a:xfrm>
          <a:prstGeom prst="rect">
            <a:avLst/>
          </a:prstGeom>
        </p:spPr>
      </p:pic>
    </p:spTree>
    <p:extLst>
      <p:ext uri="{BB962C8B-B14F-4D97-AF65-F5344CB8AC3E}">
        <p14:creationId xmlns:p14="http://schemas.microsoft.com/office/powerpoint/2010/main" val="1124449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Texto 1">
            <a:extLst>
              <a:ext uri="{FF2B5EF4-FFF2-40B4-BE49-F238E27FC236}">
                <a16:creationId xmlns:a16="http://schemas.microsoft.com/office/drawing/2014/main" id="{7F07B28C-4127-4F69-B4B7-4835D7A2EB70}"/>
              </a:ext>
            </a:extLst>
          </p:cNvPr>
          <p:cNvSpPr>
            <a:spLocks noGrp="1"/>
          </p:cNvSpPr>
          <p:nvPr>
            <p:ph type="body" idx="1"/>
          </p:nvPr>
        </p:nvSpPr>
        <p:spPr/>
        <p:txBody>
          <a:bodyPr/>
          <a:lstStyle/>
          <a:p>
            <a:endParaRPr lang="en-US" dirty="0"/>
          </a:p>
        </p:txBody>
      </p:sp>
      <p:sp>
        <p:nvSpPr>
          <p:cNvPr id="3" name="Título 2">
            <a:extLst>
              <a:ext uri="{FF2B5EF4-FFF2-40B4-BE49-F238E27FC236}">
                <a16:creationId xmlns:a16="http://schemas.microsoft.com/office/drawing/2014/main" id="{EDC9625F-4A21-4F5E-98E6-419EB27BF491}"/>
              </a:ext>
            </a:extLst>
          </p:cNvPr>
          <p:cNvSpPr>
            <a:spLocks noGrp="1"/>
          </p:cNvSpPr>
          <p:nvPr>
            <p:ph type="title"/>
          </p:nvPr>
        </p:nvSpPr>
        <p:spPr/>
        <p:txBody>
          <a:bodyPr/>
          <a:lstStyle/>
          <a:p>
            <a:pPr algn="ctr"/>
            <a:r>
              <a:rPr lang="pt-PT" dirty="0"/>
              <a:t>Software </a:t>
            </a:r>
            <a:r>
              <a:rPr lang="pt-PT" dirty="0" err="1"/>
              <a:t>Overview</a:t>
            </a:r>
            <a:endParaRPr lang="en-US" dirty="0"/>
          </a:p>
        </p:txBody>
      </p:sp>
      <p:pic>
        <p:nvPicPr>
          <p:cNvPr id="6" name="Imagem 5">
            <a:extLst>
              <a:ext uri="{FF2B5EF4-FFF2-40B4-BE49-F238E27FC236}">
                <a16:creationId xmlns:a16="http://schemas.microsoft.com/office/drawing/2014/main" id="{73655CFE-0E2D-411F-8189-DA0284462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512168"/>
            <a:ext cx="6284546" cy="5013176"/>
          </a:xfrm>
          <a:prstGeom prst="rect">
            <a:avLst/>
          </a:prstGeom>
        </p:spPr>
      </p:pic>
    </p:spTree>
    <p:extLst>
      <p:ext uri="{BB962C8B-B14F-4D97-AF65-F5344CB8AC3E}">
        <p14:creationId xmlns:p14="http://schemas.microsoft.com/office/powerpoint/2010/main" val="1151258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Texto 1">
            <a:extLst>
              <a:ext uri="{FF2B5EF4-FFF2-40B4-BE49-F238E27FC236}">
                <a16:creationId xmlns:a16="http://schemas.microsoft.com/office/drawing/2014/main" id="{76509ACC-3479-4FAA-BBC1-97B67365C19D}"/>
              </a:ext>
            </a:extLst>
          </p:cNvPr>
          <p:cNvSpPr>
            <a:spLocks noGrp="1"/>
          </p:cNvSpPr>
          <p:nvPr>
            <p:ph type="body" idx="1"/>
          </p:nvPr>
        </p:nvSpPr>
        <p:spPr/>
        <p:txBody>
          <a:bodyPr>
            <a:normAutofit lnSpcReduction="10000"/>
          </a:bodyPr>
          <a:lstStyle/>
          <a:p>
            <a:pPr marL="457200" lvl="1" indent="0" algn="ctr">
              <a:buNone/>
            </a:pPr>
            <a:r>
              <a:rPr lang="en-US" sz="2800" b="1" dirty="0">
                <a:solidFill>
                  <a:schemeClr val="tx1"/>
                </a:solidFill>
              </a:rPr>
              <a:t>Hardware Resources</a:t>
            </a:r>
            <a:endParaRPr lang="pt-PT" sz="2800" b="1" dirty="0">
              <a:solidFill>
                <a:schemeClr val="tx1"/>
              </a:solidFill>
            </a:endParaRPr>
          </a:p>
          <a:p>
            <a:pPr lvl="0"/>
            <a:r>
              <a:rPr lang="en-US" dirty="0"/>
              <a:t>Motor;</a:t>
            </a:r>
            <a:endParaRPr lang="pt-PT" sz="2400" dirty="0"/>
          </a:p>
          <a:p>
            <a:pPr lvl="0"/>
            <a:r>
              <a:rPr lang="en-US" dirty="0"/>
              <a:t>Sensors:</a:t>
            </a:r>
            <a:endParaRPr lang="pt-PT" sz="2400" dirty="0"/>
          </a:p>
          <a:p>
            <a:pPr lvl="1"/>
            <a:r>
              <a:rPr lang="en-US" dirty="0"/>
              <a:t>Ultrasound;</a:t>
            </a:r>
            <a:endParaRPr lang="pt-PT" sz="2000" dirty="0"/>
          </a:p>
          <a:p>
            <a:pPr lvl="1"/>
            <a:r>
              <a:rPr lang="en-US" dirty="0"/>
              <a:t>Camera;</a:t>
            </a:r>
            <a:endParaRPr lang="pt-PT" sz="2000" dirty="0"/>
          </a:p>
          <a:p>
            <a:pPr lvl="1"/>
            <a:r>
              <a:rPr lang="en-US" dirty="0"/>
              <a:t>Gyroscope;</a:t>
            </a:r>
            <a:endParaRPr lang="pt-PT" sz="2000" dirty="0"/>
          </a:p>
          <a:p>
            <a:pPr lvl="0"/>
            <a:r>
              <a:rPr lang="en-US" dirty="0"/>
              <a:t>Raspberry Pi3:</a:t>
            </a:r>
            <a:endParaRPr lang="pt-PT" sz="2400" dirty="0"/>
          </a:p>
          <a:p>
            <a:pPr lvl="1"/>
            <a:r>
              <a:rPr lang="en-US" dirty="0" err="1"/>
              <a:t>Wifi</a:t>
            </a:r>
            <a:r>
              <a:rPr lang="en-US" dirty="0"/>
              <a:t> module;</a:t>
            </a:r>
          </a:p>
          <a:p>
            <a:r>
              <a:rPr lang="pt-PT" sz="2400" dirty="0" err="1"/>
              <a:t>Sd</a:t>
            </a:r>
            <a:r>
              <a:rPr lang="pt-PT" sz="2400" dirty="0"/>
              <a:t> </a:t>
            </a:r>
            <a:r>
              <a:rPr lang="pt-PT" sz="2400" dirty="0" err="1"/>
              <a:t>Card</a:t>
            </a:r>
            <a:endParaRPr lang="pt-PT" sz="2400" dirty="0"/>
          </a:p>
          <a:p>
            <a:pPr marL="457200" lvl="1" indent="0" algn="ctr">
              <a:buNone/>
            </a:pPr>
            <a:r>
              <a:rPr lang="en-US" sz="2800" b="1" dirty="0">
                <a:solidFill>
                  <a:schemeClr val="tx1"/>
                </a:solidFill>
              </a:rPr>
              <a:t>Software Resources</a:t>
            </a:r>
            <a:endParaRPr lang="pt-PT" sz="2800" b="1" dirty="0">
              <a:solidFill>
                <a:schemeClr val="tx1"/>
              </a:solidFill>
            </a:endParaRPr>
          </a:p>
          <a:p>
            <a:pPr lvl="0"/>
            <a:r>
              <a:rPr lang="en-US" dirty="0"/>
              <a:t>Embedded Linux;</a:t>
            </a:r>
          </a:p>
          <a:p>
            <a:pPr lvl="0"/>
            <a:r>
              <a:rPr lang="en-US" sz="2400" dirty="0"/>
              <a:t>QT;</a:t>
            </a:r>
            <a:endParaRPr lang="pt-PT" sz="2400" dirty="0"/>
          </a:p>
          <a:p>
            <a:pPr lvl="0"/>
            <a:r>
              <a:rPr lang="en-US" dirty="0" err="1"/>
              <a:t>Pthreads</a:t>
            </a:r>
            <a:r>
              <a:rPr lang="en-US" dirty="0"/>
              <a:t>;</a:t>
            </a:r>
            <a:endParaRPr lang="pt-PT" sz="2400" dirty="0"/>
          </a:p>
          <a:p>
            <a:pPr lvl="0"/>
            <a:r>
              <a:rPr lang="en-US" dirty="0"/>
              <a:t>C/C++;</a:t>
            </a:r>
            <a:endParaRPr lang="pt-PT" sz="2400" dirty="0"/>
          </a:p>
          <a:p>
            <a:endParaRPr lang="en-US" dirty="0"/>
          </a:p>
        </p:txBody>
      </p:sp>
      <p:sp>
        <p:nvSpPr>
          <p:cNvPr id="3" name="Título 2">
            <a:extLst>
              <a:ext uri="{FF2B5EF4-FFF2-40B4-BE49-F238E27FC236}">
                <a16:creationId xmlns:a16="http://schemas.microsoft.com/office/drawing/2014/main" id="{3DF3180C-EDBC-4044-8629-A79F6440F505}"/>
              </a:ext>
            </a:extLst>
          </p:cNvPr>
          <p:cNvSpPr>
            <a:spLocks noGrp="1"/>
          </p:cNvSpPr>
          <p:nvPr>
            <p:ph type="title"/>
          </p:nvPr>
        </p:nvSpPr>
        <p:spPr/>
        <p:txBody>
          <a:bodyPr/>
          <a:lstStyle/>
          <a:p>
            <a:pPr algn="ctr"/>
            <a:r>
              <a:rPr lang="pt-PT" dirty="0" err="1"/>
              <a:t>Resources</a:t>
            </a:r>
            <a:endParaRPr lang="en-US" dirty="0"/>
          </a:p>
        </p:txBody>
      </p:sp>
    </p:spTree>
    <p:extLst>
      <p:ext uri="{BB962C8B-B14F-4D97-AF65-F5344CB8AC3E}">
        <p14:creationId xmlns:p14="http://schemas.microsoft.com/office/powerpoint/2010/main" val="3111128428"/>
      </p:ext>
    </p:extLst>
  </p:cSld>
  <p:clrMapOvr>
    <a:masterClrMapping/>
  </p:clrMapOvr>
</p:sld>
</file>

<file path=ppt/theme/theme1.xml><?xml version="1.0" encoding="utf-8"?>
<a:theme xmlns:a="http://schemas.openxmlformats.org/drawingml/2006/main" name="Design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5EB5FCBB1E5ECD4D83FA6E62BA4F98FF04003B76559807ED7042AFCC9CD6E0E16B7A" ma:contentTypeVersion="23" ma:contentTypeDescription="Create a new document." ma:contentTypeScope="" ma:versionID="4e7ae912b4fbccaa31f4eb83f826eee0"/>
</file>

<file path=customXml/item2.xml><?xml version="1.0" encoding="utf-8"?>
<p:properties xmlns:p="http://schemas.microsoft.com/office/2006/metadata/properties" xmlns:xsi="http://www.w3.org/2001/XMLSchema-instance" xmlns:pc="http://schemas.microsoft.com/office/infopath/2007/PartnerControl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3739120-6E4D-43F1-BE63-8A56581E977C}">
  <ds:schemaRefs>
    <ds:schemaRef ds:uri="http://schemas.microsoft.com/office/2006/metadata/contentType"/>
    <ds:schemaRef ds:uri="http://schemas.microsoft.com/office/2006/metadata/properties/metaAttributes"/>
  </ds:schemaRefs>
</ds:datastoreItem>
</file>

<file path=customXml/itemProps2.xml><?xml version="1.0" encoding="utf-8"?>
<ds:datastoreItem xmlns:ds="http://schemas.openxmlformats.org/officeDocument/2006/customXml" ds:itemID="{01D2A88F-2AED-40BE-90C1-A4731257203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39430A2-2E43-417E-8E0C-4D89782865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DesignTemplate</Template>
  <TotalTime>3671</TotalTime>
  <Words>379</Words>
  <Application>Microsoft Office PowerPoint</Application>
  <PresentationFormat>Apresentação no Ecrã (4:3)</PresentationFormat>
  <Paragraphs>128</Paragraphs>
  <Slides>19</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19</vt:i4>
      </vt:variant>
    </vt:vector>
  </HeadingPairs>
  <TitlesOfParts>
    <vt:vector size="24" baseType="lpstr">
      <vt:lpstr>MS PGothic</vt:lpstr>
      <vt:lpstr>Calibri</vt:lpstr>
      <vt:lpstr>Corbel</vt:lpstr>
      <vt:lpstr>Times New Roman</vt:lpstr>
      <vt:lpstr>DesignTemplate</vt:lpstr>
      <vt:lpstr>BDC – Bomb Defuse Car</vt:lpstr>
      <vt:lpstr>Agenda</vt:lpstr>
      <vt:lpstr>Problem Statement</vt:lpstr>
      <vt:lpstr>Market Study</vt:lpstr>
      <vt:lpstr>Requeriments</vt:lpstr>
      <vt:lpstr>Constraints</vt:lpstr>
      <vt:lpstr>Hardware Overview</vt:lpstr>
      <vt:lpstr>Software Overview</vt:lpstr>
      <vt:lpstr>Resources</vt:lpstr>
      <vt:lpstr>System Stack</vt:lpstr>
      <vt:lpstr>Local System Events</vt:lpstr>
      <vt:lpstr>User System Events</vt:lpstr>
      <vt:lpstr>Local System Use Cases</vt:lpstr>
      <vt:lpstr>User System Use Cases</vt:lpstr>
      <vt:lpstr>Local System Sequential Diagrams</vt:lpstr>
      <vt:lpstr>User System Sequential Diagram</vt:lpstr>
      <vt:lpstr>Local System State Diagram</vt:lpstr>
      <vt:lpstr>User System State Diagram</vt:lpstr>
      <vt:lpstr>Gant Diagram</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
  <cp:lastModifiedBy>Jose Nuno Leite Silva</cp:lastModifiedBy>
  <cp:revision>156</cp:revision>
  <dcterms:created xsi:type="dcterms:W3CDTF">2012-04-27T13:45:19Z</dcterms:created>
  <dcterms:modified xsi:type="dcterms:W3CDTF">2017-10-28T00:41:24Z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TC100738469990</vt:lpwstr>
  </property>
</Properties>
</file>