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508A-C865-48A5-AF49-EB4F39768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C2F38-EADD-4223-B3EC-EE2EB60D8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D354-E75B-4A44-ADEB-61A7F580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736E-D6AF-44CD-9DA4-62AB1BBB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1F33-8AE6-4BAB-8FDE-431295F4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569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F3BA-05C4-45FD-A7DF-0ED3C598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A5A08-E634-4F70-A14C-B7C21124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E0C4F-BEE2-43D4-8ACB-22CDC5A7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8D85-3243-47A9-9FAE-64C85550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03EE-38BD-4C40-8E0E-A1A14F5A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20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D0746-288C-4B34-971E-E908736B9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8F061-5DF4-4BB4-9B1A-B905846DC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2C01-0817-4B23-BE1E-3A0C236D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01F5-4606-4058-939B-9394E965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782C-91EF-45FC-A10C-DDC299A5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075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9A29-7DA8-4363-B114-578B66B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E633-CAC9-4A27-B1EE-32953C5D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7423-1670-41BE-A349-E381F02D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8A89-8858-4D3D-A4AF-A3B98777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E466-5417-4093-B5B6-F1C24C4F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413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0D60-CCBA-44AE-9762-97903C2A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F7D4-FE6D-4893-BE42-8DF85039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44DD5-4010-4486-8897-C518366E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33CE-76A9-49CC-916B-E2842487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6C29-053C-47D6-89AB-BF8BC9F6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1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B221-D375-46DB-BF45-F7296103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A38E-672D-476C-97D8-D19AD5FD2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088A-076D-4E54-B43C-2E19522AA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2B69-9E0F-48E9-ACE9-8EF4E29E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4C6DA-A28B-432D-9CC3-BAE6BBF6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25B39-8E03-41FB-99FA-CC2006F6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3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20DB-2674-49C7-86EC-461C7634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EBBB0-55A4-4857-85E0-60F633148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5AB83-42DF-482D-84E3-00C65212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85AAA-F08B-4568-AF04-6C09B2B4B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B0AEB-A7BE-45D5-A84C-EC9AA40D3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CE8E1-585A-4D3D-B1E6-2B952705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96C92-8966-4A8B-878D-BE2CFDDD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90E0F-B7FD-46D3-A1EA-9A21E458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77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F6AF-F935-4D77-A672-521F5075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D000C-4466-49BD-8378-A610227B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40FDA-61EC-4A8F-B279-7C0CD00B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DD98B-6CA5-4AB0-8F8A-21B22B04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771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4CE32-2390-437F-9FC9-35A6139C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2B162-0CDF-4D52-A7F9-BB8E7048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FC14-63D1-4CC3-8170-0ED6AECB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478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E54C-9C7A-47B4-A181-ABFDD391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355E-24F9-4E32-BAEF-7EC3C86A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C556A-A3F5-457A-B41F-16B0D2E5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1C91B-4279-48CA-B523-86B9D3E1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89F61-ECB4-4362-8FB2-785D2049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18C1-5322-4B27-B09E-32A5534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2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9F85-CCDF-4BBE-AE2F-2D8B2576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616DF-2268-420A-872E-5BFF59D3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73AA2-53B6-4BA8-BBB2-BE5419912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5FA55-EF73-4FF5-BFDE-772FD4A2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C02D-E6A5-4374-8483-110C6517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35F14-3DAB-4A40-BB4F-8C831741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00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8719A-3AF5-4EA5-B7E0-08C22A1D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B5BE-922F-432F-9038-ED8290CB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6451-5087-4323-8D3E-23F542791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A77E-3E74-4818-AA69-788934D9F825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0D6A-D702-414E-88E2-828FAE248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644E-F79F-4830-9912-5AE29E767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30ED2-7ABD-4AB8-BB58-F679E4F6C29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3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B08590-5E36-43DF-BE1D-9CA861B318D4}"/>
              </a:ext>
            </a:extLst>
          </p:cNvPr>
          <p:cNvSpPr/>
          <p:nvPr/>
        </p:nvSpPr>
        <p:spPr>
          <a:xfrm>
            <a:off x="1460624" y="2044708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store03</a:t>
            </a:r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23936-1961-4F5F-844A-2FB79AE9F8F0}"/>
              </a:ext>
            </a:extLst>
          </p:cNvPr>
          <p:cNvSpPr/>
          <p:nvPr/>
        </p:nvSpPr>
        <p:spPr>
          <a:xfrm>
            <a:off x="9154598" y="2044707"/>
            <a:ext cx="157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RSS_OPS01</a:t>
            </a:r>
            <a:endParaRPr lang="pt-PT" dirty="0"/>
          </a:p>
        </p:txBody>
      </p:sp>
      <p:pic>
        <p:nvPicPr>
          <p:cNvPr id="1026" name="Picture 2" descr="Resultado de imagem para server">
            <a:extLst>
              <a:ext uri="{FF2B5EF4-FFF2-40B4-BE49-F238E27FC236}">
                <a16:creationId xmlns:a16="http://schemas.microsoft.com/office/drawing/2014/main" id="{54382323-D97A-46D3-9380-51EA517E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56" y="2414039"/>
            <a:ext cx="1466461" cy="146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server">
            <a:extLst>
              <a:ext uri="{FF2B5EF4-FFF2-40B4-BE49-F238E27FC236}">
                <a16:creationId xmlns:a16="http://schemas.microsoft.com/office/drawing/2014/main" id="{12E4E7D5-13D1-41C2-99D8-9EB75837C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52" y="2414040"/>
            <a:ext cx="1466461" cy="146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C55ED9-04A9-473B-8AF6-FE63A51392BF}"/>
              </a:ext>
            </a:extLst>
          </p:cNvPr>
          <p:cNvSpPr/>
          <p:nvPr/>
        </p:nvSpPr>
        <p:spPr>
          <a:xfrm>
            <a:off x="889189" y="753744"/>
            <a:ext cx="2202025" cy="113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Scan for missing MSG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email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links for missing data to FTP</a:t>
            </a:r>
            <a:endParaRPr lang="pt-PT" sz="1400" dirty="0"/>
          </a:p>
        </p:txBody>
      </p:sp>
      <p:pic>
        <p:nvPicPr>
          <p:cNvPr id="1028" name="Picture 4" descr="Resultado de imagem para ftp server">
            <a:extLst>
              <a:ext uri="{FF2B5EF4-FFF2-40B4-BE49-F238E27FC236}">
                <a16:creationId xmlns:a16="http://schemas.microsoft.com/office/drawing/2014/main" id="{3F80AE75-0520-45E4-B3A8-4A3B9B18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56" y="2044707"/>
            <a:ext cx="1937857" cy="19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24F5D2-A890-4467-98E5-C4FEB779361A}"/>
              </a:ext>
            </a:extLst>
          </p:cNvPr>
          <p:cNvSpPr/>
          <p:nvPr/>
        </p:nvSpPr>
        <p:spPr>
          <a:xfrm>
            <a:off x="889189" y="4256015"/>
            <a:ext cx="2202025" cy="11370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the delivered </a:t>
            </a:r>
            <a:r>
              <a:rPr lang="en-US" sz="1400" dirty="0" err="1"/>
              <a:t>order_ids</a:t>
            </a:r>
            <a:r>
              <a:rPr lang="en-US" sz="1400" dirty="0"/>
              <a:t>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 download and process MSG orders scripts</a:t>
            </a:r>
            <a:endParaRPr lang="pt-PT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04F097-F1C7-4B3D-80A4-1BBFFC49DE40}"/>
              </a:ext>
            </a:extLst>
          </p:cNvPr>
          <p:cNvSpPr/>
          <p:nvPr/>
        </p:nvSpPr>
        <p:spPr>
          <a:xfrm>
            <a:off x="8841973" y="753743"/>
            <a:ext cx="2202025" cy="113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 selenium ordering script for each link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87F3FB-5512-4AC3-A7B5-E46B7471D237}"/>
              </a:ext>
            </a:extLst>
          </p:cNvPr>
          <p:cNvSpPr/>
          <p:nvPr/>
        </p:nvSpPr>
        <p:spPr>
          <a:xfrm>
            <a:off x="8841972" y="4249832"/>
            <a:ext cx="2202025" cy="11370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selenium script get the "DELIVERED" </a:t>
            </a:r>
            <a:r>
              <a:rPr lang="en-US" sz="1400" dirty="0" err="1"/>
              <a:t>order_ids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</a:t>
            </a:r>
            <a:r>
              <a:rPr lang="en-US" sz="1400" dirty="0" err="1"/>
              <a:t>order_ids</a:t>
            </a:r>
            <a:r>
              <a:rPr lang="en-US" sz="1400" dirty="0"/>
              <a:t> </a:t>
            </a:r>
            <a:r>
              <a:rPr lang="en-US" sz="1400" dirty="0" err="1"/>
              <a:t>listo</a:t>
            </a:r>
            <a:r>
              <a:rPr lang="en-US" sz="1400" dirty="0"/>
              <a:t> to FTP</a:t>
            </a:r>
            <a:endParaRPr lang="pt-P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FA107-8057-46B8-8EFD-59E6A0411B7A}"/>
              </a:ext>
            </a:extLst>
          </p:cNvPr>
          <p:cNvSpPr txBox="1"/>
          <p:nvPr/>
        </p:nvSpPr>
        <p:spPr>
          <a:xfrm>
            <a:off x="4564634" y="3705565"/>
            <a:ext cx="2807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eogrid.esrin.esa.int/msgdata_missingslots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F3053-70B1-4CDE-8104-AA3E4621FB6A}"/>
              </a:ext>
            </a:extLst>
          </p:cNvPr>
          <p:cNvSpPr/>
          <p:nvPr/>
        </p:nvSpPr>
        <p:spPr>
          <a:xfrm>
            <a:off x="1291933" y="492133"/>
            <a:ext cx="13965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mon, wed and fri</a:t>
            </a:r>
            <a:endParaRPr lang="pt-PT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653D9-4684-4900-8E4B-035466C017F2}"/>
              </a:ext>
            </a:extLst>
          </p:cNvPr>
          <p:cNvSpPr/>
          <p:nvPr/>
        </p:nvSpPr>
        <p:spPr>
          <a:xfrm>
            <a:off x="9244718" y="502187"/>
            <a:ext cx="13965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mon, wed and fri</a:t>
            </a:r>
            <a:endParaRPr lang="pt-PT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1354ED-0BFB-4377-9C1D-988DAA2A1E7B}"/>
              </a:ext>
            </a:extLst>
          </p:cNvPr>
          <p:cNvSpPr/>
          <p:nvPr/>
        </p:nvSpPr>
        <p:spPr>
          <a:xfrm>
            <a:off x="1291933" y="5386863"/>
            <a:ext cx="13276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dirty="0">
                <a:solidFill>
                  <a:srgbClr val="333333"/>
                </a:solidFill>
                <a:latin typeface="Verdana" panose="020B0604030504040204" pitchFamily="34" charset="0"/>
              </a:rPr>
              <a:t>tue</a:t>
            </a:r>
            <a:r>
              <a:rPr lang="pt-PT" sz="11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 thu and sat</a:t>
            </a:r>
            <a:endParaRPr lang="pt-PT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9511E4-2563-4C73-9618-F182D784F638}"/>
              </a:ext>
            </a:extLst>
          </p:cNvPr>
          <p:cNvSpPr/>
          <p:nvPr/>
        </p:nvSpPr>
        <p:spPr>
          <a:xfrm>
            <a:off x="9334840" y="5386863"/>
            <a:ext cx="13276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tue, thu and sat</a:t>
            </a:r>
            <a:endParaRPr lang="pt-PT" sz="11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907B9-EDD1-44B4-AA0D-59D9630108C9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>
            <a:off x="3091214" y="1322260"/>
            <a:ext cx="1908242" cy="1691376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24EACD8-A8E0-4361-B8C5-C221F4133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54" y="1527304"/>
            <a:ext cx="1469842" cy="856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9AF8E0-9203-49AD-869C-7DE0FE2E308A}"/>
              </a:ext>
            </a:extLst>
          </p:cNvPr>
          <p:cNvCxnSpPr>
            <a:cxnSpLocks/>
            <a:stCxn id="1028" idx="3"/>
            <a:endCxn id="11" idx="1"/>
          </p:cNvCxnSpPr>
          <p:nvPr/>
        </p:nvCxnSpPr>
        <p:spPr>
          <a:xfrm flipV="1">
            <a:off x="6937313" y="1322259"/>
            <a:ext cx="1904660" cy="169137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4936F8-FC6D-404A-A7FD-2931EBC39DFC}"/>
              </a:ext>
            </a:extLst>
          </p:cNvPr>
          <p:cNvCxnSpPr>
            <a:cxnSpLocks/>
            <a:stCxn id="12" idx="1"/>
            <a:endCxn id="1028" idx="3"/>
          </p:cNvCxnSpPr>
          <p:nvPr/>
        </p:nvCxnSpPr>
        <p:spPr>
          <a:xfrm flipH="1" flipV="1">
            <a:off x="6937313" y="3013636"/>
            <a:ext cx="1904659" cy="1804712"/>
          </a:xfrm>
          <a:prstGeom prst="straightConnector1">
            <a:avLst/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D8C476-57E6-4AE4-94CA-B6CC67CB96C2}"/>
              </a:ext>
            </a:extLst>
          </p:cNvPr>
          <p:cNvCxnSpPr>
            <a:cxnSpLocks/>
            <a:stCxn id="1028" idx="1"/>
            <a:endCxn id="10" idx="3"/>
          </p:cNvCxnSpPr>
          <p:nvPr/>
        </p:nvCxnSpPr>
        <p:spPr>
          <a:xfrm flipH="1">
            <a:off x="3091214" y="3013636"/>
            <a:ext cx="1908242" cy="1810895"/>
          </a:xfrm>
          <a:prstGeom prst="straightConnector1">
            <a:avLst/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ltado de imagem para cron job">
            <a:extLst>
              <a:ext uri="{FF2B5EF4-FFF2-40B4-BE49-F238E27FC236}">
                <a16:creationId xmlns:a16="http://schemas.microsoft.com/office/drawing/2014/main" id="{AD655EEF-7F77-4657-9B2E-367D3C1A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98" y="5405700"/>
            <a:ext cx="223935" cy="22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esultado de imagem para cron job">
            <a:extLst>
              <a:ext uri="{FF2B5EF4-FFF2-40B4-BE49-F238E27FC236}">
                <a16:creationId xmlns:a16="http://schemas.microsoft.com/office/drawing/2014/main" id="{AFF63006-D138-465E-809F-AF3BD984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181" y="510970"/>
            <a:ext cx="223935" cy="22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Resultado de imagem para cron job">
            <a:extLst>
              <a:ext uri="{FF2B5EF4-FFF2-40B4-BE49-F238E27FC236}">
                <a16:creationId xmlns:a16="http://schemas.microsoft.com/office/drawing/2014/main" id="{F5F5BBEF-1E5D-4287-AD2D-F05B84F40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09" y="5396194"/>
            <a:ext cx="223935" cy="22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Resultado de imagem para cron job">
            <a:extLst>
              <a:ext uri="{FF2B5EF4-FFF2-40B4-BE49-F238E27FC236}">
                <a16:creationId xmlns:a16="http://schemas.microsoft.com/office/drawing/2014/main" id="{AD020F93-2623-417A-92EF-6180F79FF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08" y="510969"/>
            <a:ext cx="223935" cy="22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08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Vasco Nunes</dc:creator>
  <cp:lastModifiedBy>Vasco Nunes</cp:lastModifiedBy>
  <cp:revision>4</cp:revision>
  <dcterms:created xsi:type="dcterms:W3CDTF">2020-02-13T11:15:10Z</dcterms:created>
  <dcterms:modified xsi:type="dcterms:W3CDTF">2020-02-13T11:35:20Z</dcterms:modified>
</cp:coreProperties>
</file>