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6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Bienvenue sur notre site de recrutement!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Notre plateforme propose les fonctionnalités essentielles pour les candidats et les recruteurs. Découvrez ci-dessous ce que notre site a à offrir.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35355" y="5521762"/>
            <a:ext cx="15109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400556"/>
            <a:ext cx="152245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4361C-3B80-4CAE-ABC5-9D28996FE761}"/>
              </a:ext>
            </a:extLst>
          </p:cNvPr>
          <p:cNvSpPr/>
          <p:nvPr/>
        </p:nvSpPr>
        <p:spPr>
          <a:xfrm>
            <a:off x="315216" y="1097280"/>
            <a:ext cx="11464290" cy="25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b="1" i="0" dirty="0">
                <a:solidFill>
                  <a:schemeClr val="tx1"/>
                </a:solidFill>
                <a:effectLst/>
                <a:latin typeface="Söhne"/>
              </a:rPr>
              <a:t>Tableau de bord : </a:t>
            </a:r>
            <a:r>
              <a:rPr lang="fr-FR" sz="2400" b="0" i="0" dirty="0">
                <a:solidFill>
                  <a:srgbClr val="ECECEC"/>
                </a:solidFill>
                <a:effectLst/>
                <a:latin typeface="Söhne"/>
              </a:rPr>
              <a:t>Affiche les statistiques des candidats ainsi que les dernières offres d'emploi publiées par le recruteur, s'il a déjà un compte sur notre site. De plus, les coordonnées de la société (Instagram, Facebook, Twitter) sont également disponibles.</a:t>
            </a:r>
            <a:endParaRPr lang="fr-FR" sz="24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2E75B-C792-479A-B0E4-3982B668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55" y="1995077"/>
            <a:ext cx="11362016" cy="55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0FC17-22A8-4850-9B76-D63A19F0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6" y="2078556"/>
            <a:ext cx="13544549" cy="5647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45D-658D-48AF-A78F-85FDD3978906}"/>
              </a:ext>
            </a:extLst>
          </p:cNvPr>
          <p:cNvSpPr/>
          <p:nvPr/>
        </p:nvSpPr>
        <p:spPr>
          <a:xfrm>
            <a:off x="620016" y="1127760"/>
            <a:ext cx="1146429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800" b="1" i="0" dirty="0">
                <a:solidFill>
                  <a:schemeClr val="tx1"/>
                </a:solidFill>
                <a:effectLst/>
                <a:latin typeface="Söhne"/>
              </a:rPr>
              <a:t>Fermeture du compte : </a:t>
            </a:r>
            <a:r>
              <a:rPr lang="fr-FR" sz="3600" b="0" i="0" dirty="0">
                <a:solidFill>
                  <a:srgbClr val="ECECEC"/>
                </a:solidFill>
                <a:effectLst/>
                <a:latin typeface="Söhne"/>
              </a:rPr>
              <a:t>Si le recruteur souhaite quitter complètement le site.</a:t>
            </a:r>
          </a:p>
          <a:p>
            <a:br>
              <a:rPr lang="fr-FR" sz="3600" dirty="0"/>
            </a:br>
            <a:endParaRPr lang="fr-FR" sz="3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513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32672-8CB3-4BA5-92A0-CCAC3EDF852A}"/>
              </a:ext>
            </a:extLst>
          </p:cNvPr>
          <p:cNvSpPr/>
          <p:nvPr/>
        </p:nvSpPr>
        <p:spPr>
          <a:xfrm>
            <a:off x="570486" y="628650"/>
            <a:ext cx="1146429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6000" b="1" i="0" dirty="0">
                <a:solidFill>
                  <a:schemeClr val="tx1"/>
                </a:solidFill>
                <a:effectLst/>
                <a:latin typeface="Söhne"/>
              </a:rPr>
              <a:t>Profil : </a:t>
            </a:r>
            <a:r>
              <a:rPr lang="fr-FR" sz="4800" b="0" i="0" dirty="0">
                <a:solidFill>
                  <a:srgbClr val="ECECEC"/>
                </a:solidFill>
                <a:effectLst/>
                <a:latin typeface="Söhne"/>
              </a:rPr>
              <a:t>Contient toutes les informations personnelles du recruteur.</a:t>
            </a:r>
            <a:endParaRPr lang="fr-FR" sz="3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469CA-2EB1-4092-A0EA-78BC79A4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6" y="2062042"/>
            <a:ext cx="13003739" cy="54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8BEB4-39D0-4709-8619-132E90301C16}"/>
              </a:ext>
            </a:extLst>
          </p:cNvPr>
          <p:cNvSpPr/>
          <p:nvPr/>
        </p:nvSpPr>
        <p:spPr>
          <a:xfrm>
            <a:off x="640080" y="1154430"/>
            <a:ext cx="11547096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800" b="0" i="0" dirty="0">
                <a:solidFill>
                  <a:schemeClr val="tx1"/>
                </a:solidFill>
                <a:effectLst/>
                <a:latin typeface="Söhne"/>
              </a:rPr>
              <a:t>Déposer une offre d'emploi : </a:t>
            </a:r>
            <a:r>
              <a:rPr lang="fr-FR" sz="4000" b="0" i="0" dirty="0">
                <a:solidFill>
                  <a:srgbClr val="ECECEC"/>
                </a:solidFill>
                <a:effectLst/>
                <a:latin typeface="Söhne"/>
              </a:rPr>
              <a:t>Permet au recruteur de publier une offre d'emploi.</a:t>
            </a:r>
            <a:endParaRPr lang="fr-FR" sz="40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A3F1-6367-491F-96A6-30200ECB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2132322"/>
            <a:ext cx="12169738" cy="58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9DAE2-8FDE-48AD-94A5-8127C9C43A1C}"/>
              </a:ext>
            </a:extLst>
          </p:cNvPr>
          <p:cNvSpPr/>
          <p:nvPr/>
        </p:nvSpPr>
        <p:spPr>
          <a:xfrm>
            <a:off x="331469" y="637969"/>
            <a:ext cx="11389787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800" b="0" i="0" dirty="0">
                <a:solidFill>
                  <a:schemeClr val="tx1"/>
                </a:solidFill>
                <a:effectLst/>
                <a:latin typeface="Söhne"/>
              </a:rPr>
              <a:t>Gérer les candidatures : </a:t>
            </a:r>
            <a:r>
              <a:rPr lang="fr-FR" sz="2800" b="0" i="0" dirty="0">
                <a:solidFill>
                  <a:srgbClr val="ECECEC"/>
                </a:solidFill>
                <a:effectLst/>
                <a:latin typeface="Söhne"/>
              </a:rPr>
              <a:t>Le recruteur peut consulter toutes les candidatures reçues, y compris les informations et les CV des candidats</a:t>
            </a:r>
            <a:r>
              <a:rPr lang="fr-FR" sz="40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fr-FR" sz="40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068F4-E688-49EA-8D7A-D75D08E2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23" y="1790542"/>
            <a:ext cx="13999153" cy="49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9DAE2-8FDE-48AD-94A5-8127C9C43A1C}"/>
              </a:ext>
            </a:extLst>
          </p:cNvPr>
          <p:cNvSpPr/>
          <p:nvPr/>
        </p:nvSpPr>
        <p:spPr>
          <a:xfrm>
            <a:off x="468629" y="1257301"/>
            <a:ext cx="11218337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 déconnecter 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Permet au recruteur de quitter le 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sz="40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B149DF-6956-401D-B295-C8843F41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2104495"/>
            <a:ext cx="65" cy="47731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4FC1F7-0F9E-4FC8-B5A8-CE6F2F2B1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96" y="2438186"/>
            <a:ext cx="9350043" cy="4930567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BF9F9F5-DF9C-4BE8-90B2-CB958891063C}"/>
              </a:ext>
            </a:extLst>
          </p:cNvPr>
          <p:cNvSpPr/>
          <p:nvPr/>
        </p:nvSpPr>
        <p:spPr>
          <a:xfrm>
            <a:off x="2503170" y="3246121"/>
            <a:ext cx="2034540" cy="27546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2585859" y="31649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Page d'accueil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667833" y="4626054"/>
            <a:ext cx="27742" cy="278249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2931616" y="503568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2431673" y="47996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fr-MA"/>
          </a:p>
        </p:txBody>
      </p:sp>
      <p:sp>
        <p:nvSpPr>
          <p:cNvPr id="9" name="Text 6"/>
          <p:cNvSpPr/>
          <p:nvPr/>
        </p:nvSpPr>
        <p:spPr>
          <a:xfrm>
            <a:off x="2620982" y="484131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3903702" y="48482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Présentation du site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3903702" y="5328642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Nouveaux visiteurs peuvent explorer les informations et les opportunités.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931616" y="653802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2431673" y="63019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2592050" y="634365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903702" y="6350556"/>
            <a:ext cx="32763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Connexion ou inscription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903702" y="683097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Accès rapide pour les utilisateurs inscrits ou inscription pour les nouveaux visiteurs.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1151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92418" y="15163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Page d'inscription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490538" y="114889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Candidats ou recruteurs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487316" y="190783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Choix entre inscription en tant que candidat ou recruteur.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69162" y="4738449"/>
            <a:ext cx="2852618" cy="210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0537" y="4990119"/>
            <a:ext cx="4036857" cy="19236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candidats saisissent leurs informations personnelles pour créer leur profil.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8CB5FB-AFF5-4EF1-ACE4-53109B34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908" y="901663"/>
            <a:ext cx="9364652" cy="33185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A964E-8C57-4943-A1DE-2F3380B3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00" y="4314811"/>
            <a:ext cx="7956187" cy="3472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758" y="8453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fr-MA" dirty="0"/>
          </a:p>
        </p:txBody>
      </p:sp>
      <p:sp>
        <p:nvSpPr>
          <p:cNvPr id="6" name="Text 3"/>
          <p:cNvSpPr/>
          <p:nvPr/>
        </p:nvSpPr>
        <p:spPr>
          <a:xfrm>
            <a:off x="2348389" y="28803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2537698" y="4123253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63831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81483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63831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4DFD0D1C-48D0-4FDF-B83F-FC9E96C5902B}"/>
              </a:ext>
            </a:extLst>
          </p:cNvPr>
          <p:cNvSpPr/>
          <p:nvPr/>
        </p:nvSpPr>
        <p:spPr>
          <a:xfrm>
            <a:off x="574729" y="5218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497522-33D5-4A6C-A8D9-D3F95C5A5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2" y="1941598"/>
            <a:ext cx="6694004" cy="5009933"/>
          </a:xfrm>
          <a:prstGeom prst="rect">
            <a:avLst/>
          </a:prstGeom>
        </p:spPr>
      </p:pic>
      <p:sp>
        <p:nvSpPr>
          <p:cNvPr id="19" name="Text 7">
            <a:extLst>
              <a:ext uri="{FF2B5EF4-FFF2-40B4-BE49-F238E27FC236}">
                <a16:creationId xmlns:a16="http://schemas.microsoft.com/office/drawing/2014/main" id="{E96EB601-481B-42DF-A878-E095A1434503}"/>
              </a:ext>
            </a:extLst>
          </p:cNvPr>
          <p:cNvSpPr/>
          <p:nvPr/>
        </p:nvSpPr>
        <p:spPr>
          <a:xfrm>
            <a:off x="121087" y="119027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Consultation des offres</a:t>
            </a:r>
            <a:endParaRPr lang="en-US" sz="2187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D09EFFEF-81D8-47AB-BD05-C1ED20DC5DFE}"/>
              </a:ext>
            </a:extLst>
          </p:cNvPr>
          <p:cNvSpPr/>
          <p:nvPr/>
        </p:nvSpPr>
        <p:spPr>
          <a:xfrm>
            <a:off x="1254925" y="646831"/>
            <a:ext cx="29686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Accéder aux offres d'emploi </a:t>
            </a:r>
            <a:endParaRPr lang="en-US" sz="175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53BB8549-2B74-4BFE-983B-7E9A7A384170}"/>
              </a:ext>
            </a:extLst>
          </p:cNvPr>
          <p:cNvSpPr/>
          <p:nvPr/>
        </p:nvSpPr>
        <p:spPr>
          <a:xfrm>
            <a:off x="4032415" y="383538"/>
            <a:ext cx="28815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candidats peuvent parcourir les différentes offres proposées par les recruteurs.</a:t>
            </a:r>
            <a:endParaRPr lang="en-US" sz="17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F6CBF-07A4-4277-838A-353ABF071F2F}"/>
              </a:ext>
            </a:extLst>
          </p:cNvPr>
          <p:cNvSpPr txBox="1"/>
          <p:nvPr/>
        </p:nvSpPr>
        <p:spPr>
          <a:xfrm>
            <a:off x="6746552" y="593474"/>
            <a:ext cx="7320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Ensuite, ils peuvent consulter les offres d'emploi publiées par les recruteurs et postuler.</a:t>
            </a:r>
            <a:endParaRPr lang="fr-MA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61625B-6321-47A9-8F87-BAD72C983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126" y="1608962"/>
            <a:ext cx="6694004" cy="58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20619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93013" y="863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Paramètres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2779821" y="751993"/>
            <a:ext cx="4999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478819" y="808375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478819" y="283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3029794" y="41190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1" algn="l"/>
            <a:endParaRPr lang="fr-FR" dirty="0">
              <a:solidFill>
                <a:srgbClr val="ECECEC"/>
              </a:solidFill>
              <a:latin typeface="Söhne"/>
            </a:endParaRPr>
          </a:p>
          <a:p>
            <a:pPr lvl="1" algn="l"/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Cette fonctionnalité permet aux utilisateurs de fermer leur compte et de fournir des informations sur les raisons de leur départ du site.</a:t>
            </a:r>
            <a:br>
              <a:rPr lang="fr-FR" dirty="0"/>
            </a:b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BDB73-0B14-482A-B6E9-5855BCE0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10" y="1834147"/>
            <a:ext cx="9267399" cy="5997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82921" y="976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Profil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71149" y="849087"/>
            <a:ext cx="9933503" cy="1280160"/>
          </a:xfrm>
          <a:prstGeom prst="roundRect">
            <a:avLst>
              <a:gd name="adj" fmla="val 5207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876954" y="849087"/>
            <a:ext cx="33872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Informations personnelles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93320" y="1253370"/>
            <a:ext cx="94891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Affiche toutes les données personnelles des candidats à des fins professionnelles.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DB531-3A1C-4127-9DD8-1D739C6C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0" y="2186344"/>
            <a:ext cx="12708741" cy="5840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743532" y="26742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Déconnexion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49648"/>
            <a:ext cx="993350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861352" y="36760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Liberté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81752" y="4236553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utilisateurs ont la liberté de se déconnecter à tout moment.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5C8DD-62BB-4976-A0F4-FD0A0AB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24" y="2049804"/>
            <a:ext cx="3434469" cy="3946874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26737C4D-0EDB-495C-B111-F539F71E61EE}"/>
              </a:ext>
            </a:extLst>
          </p:cNvPr>
          <p:cNvSpPr/>
          <p:nvPr/>
        </p:nvSpPr>
        <p:spPr>
          <a:xfrm>
            <a:off x="9294325" y="2807284"/>
            <a:ext cx="1233893" cy="17841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71CC97-A592-42FB-910E-DD0B084D5894}"/>
              </a:ext>
            </a:extLst>
          </p:cNvPr>
          <p:cNvSpPr/>
          <p:nvPr/>
        </p:nvSpPr>
        <p:spPr>
          <a:xfrm>
            <a:off x="2777490" y="240030"/>
            <a:ext cx="7989570" cy="25260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RECRUTEUR</a:t>
            </a:r>
            <a:endParaRPr lang="fr-MA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D2DF4-3AFB-45F4-AC00-E9774212941A}"/>
              </a:ext>
            </a:extLst>
          </p:cNvPr>
          <p:cNvSpPr/>
          <p:nvPr/>
        </p:nvSpPr>
        <p:spPr>
          <a:xfrm>
            <a:off x="662940" y="3106222"/>
            <a:ext cx="1146429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fr-FR" sz="2400" b="1" dirty="0"/>
            </a:br>
            <a:endParaRPr lang="fr-FR" sz="2400" b="1" dirty="0"/>
          </a:p>
          <a:p>
            <a:pPr algn="l"/>
            <a:r>
              <a:rPr lang="fr-FR" sz="2400" b="1" i="0" dirty="0">
                <a:solidFill>
                  <a:srgbClr val="ECECEC"/>
                </a:solidFill>
                <a:effectLst/>
                <a:latin typeface="Söhne"/>
              </a:rPr>
              <a:t>Inscription : Si c'est la première fois qu'un recruteur visite notre site, il doit d'abord s'inscrire.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18820-F0CC-4174-BFF8-EA5E6314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8" y="4034870"/>
            <a:ext cx="1169771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453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AD597-24FB-4C0C-B8E9-C06BF189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881886"/>
            <a:ext cx="12181061" cy="6465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0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335</Words>
  <Application>Microsoft Office PowerPoint</Application>
  <PresentationFormat>Custom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Lora</vt:lpstr>
      <vt:lpstr>Söhne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oumaymabramid123@outlook.fr</cp:lastModifiedBy>
  <cp:revision>11</cp:revision>
  <dcterms:created xsi:type="dcterms:W3CDTF">2024-03-17T13:06:37Z</dcterms:created>
  <dcterms:modified xsi:type="dcterms:W3CDTF">2024-03-17T15:11:58Z</dcterms:modified>
</cp:coreProperties>
</file>