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2" r:id="rId7"/>
    <p:sldId id="263"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01A5F7-FE35-4642-920B-5F27E3258BD0}" v="1" dt="2023-07-30T14:11:19.6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ss ESSADIKINE" userId="c7a4415ec92eab19" providerId="LiveId" clId="{4001A5F7-FE35-4642-920B-5F27E3258BD0}"/>
    <pc:docChg chg="undo custSel delSld modSld">
      <pc:chgData name="anass ESSADIKINE" userId="c7a4415ec92eab19" providerId="LiveId" clId="{4001A5F7-FE35-4642-920B-5F27E3258BD0}" dt="2023-07-30T14:11:39.021" v="53" actId="1076"/>
      <pc:docMkLst>
        <pc:docMk/>
      </pc:docMkLst>
      <pc:sldChg chg="modSp mod">
        <pc:chgData name="anass ESSADIKINE" userId="c7a4415ec92eab19" providerId="LiveId" clId="{4001A5F7-FE35-4642-920B-5F27E3258BD0}" dt="2023-07-30T14:09:48.157" v="32" actId="20577"/>
        <pc:sldMkLst>
          <pc:docMk/>
          <pc:sldMk cId="1282932007" sldId="256"/>
        </pc:sldMkLst>
        <pc:spChg chg="mod">
          <ac:chgData name="anass ESSADIKINE" userId="c7a4415ec92eab19" providerId="LiveId" clId="{4001A5F7-FE35-4642-920B-5F27E3258BD0}" dt="2023-07-30T14:09:48.157" v="32" actId="20577"/>
          <ac:spMkLst>
            <pc:docMk/>
            <pc:sldMk cId="1282932007" sldId="256"/>
            <ac:spMk id="2" creationId="{85CEB5E7-B77B-B47E-21DC-8B762AF34835}"/>
          </ac:spMkLst>
        </pc:spChg>
        <pc:spChg chg="mod">
          <ac:chgData name="anass ESSADIKINE" userId="c7a4415ec92eab19" providerId="LiveId" clId="{4001A5F7-FE35-4642-920B-5F27E3258BD0}" dt="2023-07-30T14:07:42.712" v="14" actId="12"/>
          <ac:spMkLst>
            <pc:docMk/>
            <pc:sldMk cId="1282932007" sldId="256"/>
            <ac:spMk id="3" creationId="{C64E85E2-841F-F324-ACCD-A344A4227AC6}"/>
          </ac:spMkLst>
        </pc:spChg>
      </pc:sldChg>
      <pc:sldChg chg="modSp mod">
        <pc:chgData name="anass ESSADIKINE" userId="c7a4415ec92eab19" providerId="LiveId" clId="{4001A5F7-FE35-4642-920B-5F27E3258BD0}" dt="2023-07-30T14:10:52.915" v="46" actId="20577"/>
        <pc:sldMkLst>
          <pc:docMk/>
          <pc:sldMk cId="1618244575" sldId="257"/>
        </pc:sldMkLst>
        <pc:spChg chg="mod">
          <ac:chgData name="anass ESSADIKINE" userId="c7a4415ec92eab19" providerId="LiveId" clId="{4001A5F7-FE35-4642-920B-5F27E3258BD0}" dt="2023-07-30T14:10:52.915" v="46" actId="20577"/>
          <ac:spMkLst>
            <pc:docMk/>
            <pc:sldMk cId="1618244575" sldId="257"/>
            <ac:spMk id="3" creationId="{A2C390D3-26D6-EF65-9098-99C1AFEB640E}"/>
          </ac:spMkLst>
        </pc:spChg>
      </pc:sldChg>
      <pc:sldChg chg="modSp mod">
        <pc:chgData name="anass ESSADIKINE" userId="c7a4415ec92eab19" providerId="LiveId" clId="{4001A5F7-FE35-4642-920B-5F27E3258BD0}" dt="2023-07-30T14:09:22.726" v="30" actId="1076"/>
        <pc:sldMkLst>
          <pc:docMk/>
          <pc:sldMk cId="3735126914" sldId="258"/>
        </pc:sldMkLst>
        <pc:spChg chg="mod">
          <ac:chgData name="anass ESSADIKINE" userId="c7a4415ec92eab19" providerId="LiveId" clId="{4001A5F7-FE35-4642-920B-5F27E3258BD0}" dt="2023-07-30T14:08:27.454" v="23" actId="11"/>
          <ac:spMkLst>
            <pc:docMk/>
            <pc:sldMk cId="3735126914" sldId="258"/>
            <ac:spMk id="2" creationId="{16B16F11-7620-1906-2A09-3F667FCF6263}"/>
          </ac:spMkLst>
        </pc:spChg>
        <pc:picChg chg="mod">
          <ac:chgData name="anass ESSADIKINE" userId="c7a4415ec92eab19" providerId="LiveId" clId="{4001A5F7-FE35-4642-920B-5F27E3258BD0}" dt="2023-07-30T14:09:22.726" v="30" actId="1076"/>
          <ac:picMkLst>
            <pc:docMk/>
            <pc:sldMk cId="3735126914" sldId="258"/>
            <ac:picMk id="6" creationId="{C0242974-058E-082B-561A-7AA8B34F790E}"/>
          </ac:picMkLst>
        </pc:picChg>
      </pc:sldChg>
      <pc:sldChg chg="modSp mod">
        <pc:chgData name="anass ESSADIKINE" userId="c7a4415ec92eab19" providerId="LiveId" clId="{4001A5F7-FE35-4642-920B-5F27E3258BD0}" dt="2023-07-30T14:08:40.415" v="26" actId="11"/>
        <pc:sldMkLst>
          <pc:docMk/>
          <pc:sldMk cId="425446202" sldId="259"/>
        </pc:sldMkLst>
        <pc:spChg chg="mod">
          <ac:chgData name="anass ESSADIKINE" userId="c7a4415ec92eab19" providerId="LiveId" clId="{4001A5F7-FE35-4642-920B-5F27E3258BD0}" dt="2023-07-30T14:08:40.415" v="26" actId="11"/>
          <ac:spMkLst>
            <pc:docMk/>
            <pc:sldMk cId="425446202" sldId="259"/>
            <ac:spMk id="2" creationId="{86566254-5D2E-E709-4C2A-A80285BD7735}"/>
          </ac:spMkLst>
        </pc:spChg>
      </pc:sldChg>
      <pc:sldChg chg="addSp delSp modSp mod">
        <pc:chgData name="anass ESSADIKINE" userId="c7a4415ec92eab19" providerId="LiveId" clId="{4001A5F7-FE35-4642-920B-5F27E3258BD0}" dt="2023-07-30T14:11:39.021" v="53" actId="1076"/>
        <pc:sldMkLst>
          <pc:docMk/>
          <pc:sldMk cId="4033971179" sldId="260"/>
        </pc:sldMkLst>
        <pc:spChg chg="mod">
          <ac:chgData name="anass ESSADIKINE" userId="c7a4415ec92eab19" providerId="LiveId" clId="{4001A5F7-FE35-4642-920B-5F27E3258BD0}" dt="2023-07-30T14:08:50.114" v="27" actId="11"/>
          <ac:spMkLst>
            <pc:docMk/>
            <pc:sldMk cId="4033971179" sldId="260"/>
            <ac:spMk id="2" creationId="{06BD69EC-1434-18FF-CDFF-4BDABCB887F8}"/>
          </ac:spMkLst>
        </pc:spChg>
        <pc:picChg chg="add mod">
          <ac:chgData name="anass ESSADIKINE" userId="c7a4415ec92eab19" providerId="LiveId" clId="{4001A5F7-FE35-4642-920B-5F27E3258BD0}" dt="2023-07-30T14:11:39.021" v="53" actId="1076"/>
          <ac:picMkLst>
            <pc:docMk/>
            <pc:sldMk cId="4033971179" sldId="260"/>
            <ac:picMk id="4" creationId="{0BD65C49-7060-4329-84DD-8F0A2837D8FE}"/>
          </ac:picMkLst>
        </pc:picChg>
        <pc:picChg chg="del">
          <ac:chgData name="anass ESSADIKINE" userId="c7a4415ec92eab19" providerId="LiveId" clId="{4001A5F7-FE35-4642-920B-5F27E3258BD0}" dt="2023-07-30T14:11:08.003" v="47" actId="478"/>
          <ac:picMkLst>
            <pc:docMk/>
            <pc:sldMk cId="4033971179" sldId="260"/>
            <ac:picMk id="9" creationId="{97C235E5-0B81-C6B6-0D64-D09EB8BCA206}"/>
          </ac:picMkLst>
        </pc:picChg>
      </pc:sldChg>
      <pc:sldChg chg="del">
        <pc:chgData name="anass ESSADIKINE" userId="c7a4415ec92eab19" providerId="LiveId" clId="{4001A5F7-FE35-4642-920B-5F27E3258BD0}" dt="2023-07-30T14:06:44.296" v="0" actId="47"/>
        <pc:sldMkLst>
          <pc:docMk/>
          <pc:sldMk cId="1190061153" sldId="261"/>
        </pc:sldMkLst>
      </pc:sldChg>
      <pc:sldChg chg="modSp del mod">
        <pc:chgData name="anass ESSADIKINE" userId="c7a4415ec92eab19" providerId="LiveId" clId="{4001A5F7-FE35-4642-920B-5F27E3258BD0}" dt="2023-07-30T14:10:17.109" v="33" actId="47"/>
        <pc:sldMkLst>
          <pc:docMk/>
          <pc:sldMk cId="2788580405" sldId="264"/>
        </pc:sldMkLst>
        <pc:spChg chg="mod">
          <ac:chgData name="anass ESSADIKINE" userId="c7a4415ec92eab19" providerId="LiveId" clId="{4001A5F7-FE35-4642-920B-5F27E3258BD0}" dt="2023-07-30T14:09:04.293" v="28" actId="11"/>
          <ac:spMkLst>
            <pc:docMk/>
            <pc:sldMk cId="2788580405" sldId="264"/>
            <ac:spMk id="2" creationId="{9BD33B0B-C9D9-6B4F-5423-2E0A91172CF8}"/>
          </ac:spMkLst>
        </pc:spChg>
        <pc:spChg chg="mod">
          <ac:chgData name="anass ESSADIKINE" userId="c7a4415ec92eab19" providerId="LiveId" clId="{4001A5F7-FE35-4642-920B-5F27E3258BD0}" dt="2023-07-30T14:09:12.589" v="29" actId="11"/>
          <ac:spMkLst>
            <pc:docMk/>
            <pc:sldMk cId="2788580405" sldId="264"/>
            <ac:spMk id="6" creationId="{AB895583-5252-DC2F-F372-E4AF4CB204DA}"/>
          </ac:spMkLst>
        </pc:spChg>
      </pc:sldChg>
    </pc:docChg>
  </pc:docChgLst>
  <pc:docChgLst>
    <pc:chgData name="anass ESSADIKINE" userId="c7a4415ec92eab19" providerId="LiveId" clId="{E55DF997-72DA-4343-8B45-6A5A03486E27}"/>
    <pc:docChg chg="undo redo custSel addSld delSld modSld sldOrd modMainMaster">
      <pc:chgData name="anass ESSADIKINE" userId="c7a4415ec92eab19" providerId="LiveId" clId="{E55DF997-72DA-4343-8B45-6A5A03486E27}" dt="2022-12-22T15:37:01.543" v="605" actId="11"/>
      <pc:docMkLst>
        <pc:docMk/>
      </pc:docMkLst>
      <pc:sldChg chg="modSp mod setBg">
        <pc:chgData name="anass ESSADIKINE" userId="c7a4415ec92eab19" providerId="LiveId" clId="{E55DF997-72DA-4343-8B45-6A5A03486E27}" dt="2022-12-22T15:31:47.745" v="561" actId="207"/>
        <pc:sldMkLst>
          <pc:docMk/>
          <pc:sldMk cId="1282932007" sldId="256"/>
        </pc:sldMkLst>
        <pc:spChg chg="mod">
          <ac:chgData name="anass ESSADIKINE" userId="c7a4415ec92eab19" providerId="LiveId" clId="{E55DF997-72DA-4343-8B45-6A5A03486E27}" dt="2022-12-22T14:58:01.732" v="378" actId="20577"/>
          <ac:spMkLst>
            <pc:docMk/>
            <pc:sldMk cId="1282932007" sldId="256"/>
            <ac:spMk id="2" creationId="{85CEB5E7-B77B-B47E-21DC-8B762AF34835}"/>
          </ac:spMkLst>
        </pc:spChg>
        <pc:spChg chg="mod">
          <ac:chgData name="anass ESSADIKINE" userId="c7a4415ec92eab19" providerId="LiveId" clId="{E55DF997-72DA-4343-8B45-6A5A03486E27}" dt="2022-12-22T15:31:47.745" v="561" actId="207"/>
          <ac:spMkLst>
            <pc:docMk/>
            <pc:sldMk cId="1282932007" sldId="256"/>
            <ac:spMk id="3" creationId="{C64E85E2-841F-F324-ACCD-A344A4227AC6}"/>
          </ac:spMkLst>
        </pc:spChg>
      </pc:sldChg>
      <pc:sldChg chg="addSp delSp modSp new mod">
        <pc:chgData name="anass ESSADIKINE" userId="c7a4415ec92eab19" providerId="LiveId" clId="{E55DF997-72DA-4343-8B45-6A5A03486E27}" dt="2022-12-22T15:31:55.730" v="563" actId="207"/>
        <pc:sldMkLst>
          <pc:docMk/>
          <pc:sldMk cId="1618244575" sldId="257"/>
        </pc:sldMkLst>
        <pc:spChg chg="add del mod">
          <ac:chgData name="anass ESSADIKINE" userId="c7a4415ec92eab19" providerId="LiveId" clId="{E55DF997-72DA-4343-8B45-6A5A03486E27}" dt="2022-12-21T23:25:56.209" v="45" actId="21"/>
          <ac:spMkLst>
            <pc:docMk/>
            <pc:sldMk cId="1618244575" sldId="257"/>
            <ac:spMk id="2" creationId="{853013A0-6405-A7DD-3C6B-47F3A01E7B9D}"/>
          </ac:spMkLst>
        </pc:spChg>
        <pc:spChg chg="mod">
          <ac:chgData name="anass ESSADIKINE" userId="c7a4415ec92eab19" providerId="LiveId" clId="{E55DF997-72DA-4343-8B45-6A5A03486E27}" dt="2022-12-22T15:31:55.730" v="563" actId="207"/>
          <ac:spMkLst>
            <pc:docMk/>
            <pc:sldMk cId="1618244575" sldId="257"/>
            <ac:spMk id="3" creationId="{A2C390D3-26D6-EF65-9098-99C1AFEB640E}"/>
          </ac:spMkLst>
        </pc:spChg>
        <pc:spChg chg="add del mod">
          <ac:chgData name="anass ESSADIKINE" userId="c7a4415ec92eab19" providerId="LiveId" clId="{E55DF997-72DA-4343-8B45-6A5A03486E27}" dt="2022-12-21T23:25:58.894" v="46" actId="478"/>
          <ac:spMkLst>
            <pc:docMk/>
            <pc:sldMk cId="1618244575" sldId="257"/>
            <ac:spMk id="5" creationId="{499FC7F0-C5E7-C9E4-9ADF-9084E1A171D3}"/>
          </ac:spMkLst>
        </pc:spChg>
      </pc:sldChg>
      <pc:sldChg chg="addSp delSp modSp new mod">
        <pc:chgData name="anass ESSADIKINE" userId="c7a4415ec92eab19" providerId="LiveId" clId="{E55DF997-72DA-4343-8B45-6A5A03486E27}" dt="2022-12-22T15:36:23.831" v="601" actId="11"/>
        <pc:sldMkLst>
          <pc:docMk/>
          <pc:sldMk cId="3735126914" sldId="258"/>
        </pc:sldMkLst>
        <pc:spChg chg="mod">
          <ac:chgData name="anass ESSADIKINE" userId="c7a4415ec92eab19" providerId="LiveId" clId="{E55DF997-72DA-4343-8B45-6A5A03486E27}" dt="2022-12-22T15:36:23.831" v="601" actId="11"/>
          <ac:spMkLst>
            <pc:docMk/>
            <pc:sldMk cId="3735126914" sldId="258"/>
            <ac:spMk id="2" creationId="{16B16F11-7620-1906-2A09-3F667FCF6263}"/>
          </ac:spMkLst>
        </pc:spChg>
        <pc:spChg chg="del mod">
          <ac:chgData name="anass ESSADIKINE" userId="c7a4415ec92eab19" providerId="LiveId" clId="{E55DF997-72DA-4343-8B45-6A5A03486E27}" dt="2022-12-21T23:47:01.011" v="177" actId="478"/>
          <ac:spMkLst>
            <pc:docMk/>
            <pc:sldMk cId="3735126914" sldId="258"/>
            <ac:spMk id="3" creationId="{FB64E6F4-C595-39D8-CC29-FBB84B05B4CA}"/>
          </ac:spMkLst>
        </pc:spChg>
        <pc:picChg chg="add del mod">
          <ac:chgData name="anass ESSADIKINE" userId="c7a4415ec92eab19" providerId="LiveId" clId="{E55DF997-72DA-4343-8B45-6A5A03486E27}" dt="2022-12-22T14:16:50.607" v="190" actId="478"/>
          <ac:picMkLst>
            <pc:docMk/>
            <pc:sldMk cId="3735126914" sldId="258"/>
            <ac:picMk id="4" creationId="{973F1B8E-DD55-D293-21EB-FB46F2950755}"/>
          </ac:picMkLst>
        </pc:picChg>
        <pc:picChg chg="add mod">
          <ac:chgData name="anass ESSADIKINE" userId="c7a4415ec92eab19" providerId="LiveId" clId="{E55DF997-72DA-4343-8B45-6A5A03486E27}" dt="2022-12-22T14:17:14.483" v="195" actId="1076"/>
          <ac:picMkLst>
            <pc:docMk/>
            <pc:sldMk cId="3735126914" sldId="258"/>
            <ac:picMk id="6" creationId="{C0242974-058E-082B-561A-7AA8B34F790E}"/>
          </ac:picMkLst>
        </pc:picChg>
        <pc:picChg chg="add del mod">
          <ac:chgData name="anass ESSADIKINE" userId="c7a4415ec92eab19" providerId="LiveId" clId="{E55DF997-72DA-4343-8B45-6A5A03486E27}" dt="2022-12-22T12:31:10.212" v="183" actId="21"/>
          <ac:picMkLst>
            <pc:docMk/>
            <pc:sldMk cId="3735126914" sldId="258"/>
            <ac:picMk id="1026" creationId="{00EDBD7E-0B73-130F-4B0E-458E5D66FDE7}"/>
          </ac:picMkLst>
        </pc:picChg>
      </pc:sldChg>
      <pc:sldChg chg="addSp delSp modSp new mod">
        <pc:chgData name="anass ESSADIKINE" userId="c7a4415ec92eab19" providerId="LiveId" clId="{E55DF997-72DA-4343-8B45-6A5A03486E27}" dt="2022-12-22T15:36:34.703" v="602" actId="11"/>
        <pc:sldMkLst>
          <pc:docMk/>
          <pc:sldMk cId="425446202" sldId="259"/>
        </pc:sldMkLst>
        <pc:spChg chg="mod">
          <ac:chgData name="anass ESSADIKINE" userId="c7a4415ec92eab19" providerId="LiveId" clId="{E55DF997-72DA-4343-8B45-6A5A03486E27}" dt="2022-12-22T15:36:34.703" v="602" actId="11"/>
          <ac:spMkLst>
            <pc:docMk/>
            <pc:sldMk cId="425446202" sldId="259"/>
            <ac:spMk id="2" creationId="{86566254-5D2E-E709-4C2A-A80285BD7735}"/>
          </ac:spMkLst>
        </pc:spChg>
        <pc:spChg chg="del">
          <ac:chgData name="anass ESSADIKINE" userId="c7a4415ec92eab19" providerId="LiveId" clId="{E55DF997-72DA-4343-8B45-6A5A03486E27}" dt="2022-12-22T14:23:48.068" v="211" actId="478"/>
          <ac:spMkLst>
            <pc:docMk/>
            <pc:sldMk cId="425446202" sldId="259"/>
            <ac:spMk id="3" creationId="{501C696B-B26D-E30A-C4A3-8377CA6CA028}"/>
          </ac:spMkLst>
        </pc:spChg>
        <pc:picChg chg="add mod">
          <ac:chgData name="anass ESSADIKINE" userId="c7a4415ec92eab19" providerId="LiveId" clId="{E55DF997-72DA-4343-8B45-6A5A03486E27}" dt="2022-12-22T14:35:21.242" v="214" actId="1076"/>
          <ac:picMkLst>
            <pc:docMk/>
            <pc:sldMk cId="425446202" sldId="259"/>
            <ac:picMk id="5" creationId="{7F1C6956-2EA6-D612-AC1D-3E141F7651FB}"/>
          </ac:picMkLst>
        </pc:picChg>
      </pc:sldChg>
      <pc:sldChg chg="addSp delSp modSp new mod modClrScheme chgLayout">
        <pc:chgData name="anass ESSADIKINE" userId="c7a4415ec92eab19" providerId="LiveId" clId="{E55DF997-72DA-4343-8B45-6A5A03486E27}" dt="2022-12-22T15:36:45.456" v="603" actId="11"/>
        <pc:sldMkLst>
          <pc:docMk/>
          <pc:sldMk cId="4033971179" sldId="260"/>
        </pc:sldMkLst>
        <pc:spChg chg="mod ord">
          <ac:chgData name="anass ESSADIKINE" userId="c7a4415ec92eab19" providerId="LiveId" clId="{E55DF997-72DA-4343-8B45-6A5A03486E27}" dt="2022-12-22T15:36:45.456" v="603" actId="11"/>
          <ac:spMkLst>
            <pc:docMk/>
            <pc:sldMk cId="4033971179" sldId="260"/>
            <ac:spMk id="2" creationId="{06BD69EC-1434-18FF-CDFF-4BDABCB887F8}"/>
          </ac:spMkLst>
        </pc:spChg>
        <pc:spChg chg="del">
          <ac:chgData name="anass ESSADIKINE" userId="c7a4415ec92eab19" providerId="LiveId" clId="{E55DF997-72DA-4343-8B45-6A5A03486E27}" dt="2022-12-22T14:39:35.489" v="223" actId="478"/>
          <ac:spMkLst>
            <pc:docMk/>
            <pc:sldMk cId="4033971179" sldId="260"/>
            <ac:spMk id="3" creationId="{6C34841A-3D06-0046-2182-A11EEB2309C8}"/>
          </ac:spMkLst>
        </pc:spChg>
        <pc:spChg chg="add del mod ord">
          <ac:chgData name="anass ESSADIKINE" userId="c7a4415ec92eab19" providerId="LiveId" clId="{E55DF997-72DA-4343-8B45-6A5A03486E27}" dt="2022-12-22T14:55:52.471" v="340" actId="700"/>
          <ac:spMkLst>
            <pc:docMk/>
            <pc:sldMk cId="4033971179" sldId="260"/>
            <ac:spMk id="4" creationId="{0BA34BEB-1E4D-51AF-33B2-64754ADAA552}"/>
          </ac:spMkLst>
        </pc:spChg>
        <pc:spChg chg="add mod">
          <ac:chgData name="anass ESSADIKINE" userId="c7a4415ec92eab19" providerId="LiveId" clId="{E55DF997-72DA-4343-8B45-6A5A03486E27}" dt="2022-12-22T14:56:50.921" v="357" actId="1076"/>
          <ac:spMkLst>
            <pc:docMk/>
            <pc:sldMk cId="4033971179" sldId="260"/>
            <ac:spMk id="5" creationId="{E8AC4A1B-2043-0BA7-A8B0-50E6C4A8A81A}"/>
          </ac:spMkLst>
        </pc:spChg>
        <pc:picChg chg="add del mod">
          <ac:chgData name="anass ESSADIKINE" userId="c7a4415ec92eab19" providerId="LiveId" clId="{E55DF997-72DA-4343-8B45-6A5A03486E27}" dt="2022-12-22T15:00:13.730" v="386" actId="22"/>
          <ac:picMkLst>
            <pc:docMk/>
            <pc:sldMk cId="4033971179" sldId="260"/>
            <ac:picMk id="7" creationId="{6FBE0EF9-2D50-7252-369D-F7C8F77ABEAB}"/>
          </ac:picMkLst>
        </pc:picChg>
        <pc:picChg chg="add mod">
          <ac:chgData name="anass ESSADIKINE" userId="c7a4415ec92eab19" providerId="LiveId" clId="{E55DF997-72DA-4343-8B45-6A5A03486E27}" dt="2022-12-22T15:00:41.057" v="388" actId="1076"/>
          <ac:picMkLst>
            <pc:docMk/>
            <pc:sldMk cId="4033971179" sldId="260"/>
            <ac:picMk id="9" creationId="{97C235E5-0B81-C6B6-0D64-D09EB8BCA206}"/>
          </ac:picMkLst>
        </pc:picChg>
      </pc:sldChg>
      <pc:sldChg chg="new del">
        <pc:chgData name="anass ESSADIKINE" userId="c7a4415ec92eab19" providerId="LiveId" clId="{E55DF997-72DA-4343-8B45-6A5A03486E27}" dt="2022-12-22T14:42:24.780" v="230" actId="47"/>
        <pc:sldMkLst>
          <pc:docMk/>
          <pc:sldMk cId="315807989" sldId="261"/>
        </pc:sldMkLst>
      </pc:sldChg>
      <pc:sldChg chg="addSp delSp modSp new mod ord">
        <pc:chgData name="anass ESSADIKINE" userId="c7a4415ec92eab19" providerId="LiveId" clId="{E55DF997-72DA-4343-8B45-6A5A03486E27}" dt="2022-12-22T15:36:14.479" v="600" actId="11"/>
        <pc:sldMkLst>
          <pc:docMk/>
          <pc:sldMk cId="1190061153" sldId="261"/>
        </pc:sldMkLst>
        <pc:spChg chg="del">
          <ac:chgData name="anass ESSADIKINE" userId="c7a4415ec92eab19" providerId="LiveId" clId="{E55DF997-72DA-4343-8B45-6A5A03486E27}" dt="2022-12-22T14:42:35.308" v="232" actId="478"/>
          <ac:spMkLst>
            <pc:docMk/>
            <pc:sldMk cId="1190061153" sldId="261"/>
            <ac:spMk id="2" creationId="{AA6834D7-063E-C10B-924E-D23E90A4DA24}"/>
          </ac:spMkLst>
        </pc:spChg>
        <pc:spChg chg="mod">
          <ac:chgData name="anass ESSADIKINE" userId="c7a4415ec92eab19" providerId="LiveId" clId="{E55DF997-72DA-4343-8B45-6A5A03486E27}" dt="2022-12-22T15:36:03.543" v="598" actId="11"/>
          <ac:spMkLst>
            <pc:docMk/>
            <pc:sldMk cId="1190061153" sldId="261"/>
            <ac:spMk id="3" creationId="{C588B167-0436-465E-F34F-8BC66664CC88}"/>
          </ac:spMkLst>
        </pc:spChg>
        <pc:spChg chg="add del mod">
          <ac:chgData name="anass ESSADIKINE" userId="c7a4415ec92eab19" providerId="LiveId" clId="{E55DF997-72DA-4343-8B45-6A5A03486E27}" dt="2022-12-22T14:51:26.298" v="317" actId="931"/>
          <ac:spMkLst>
            <pc:docMk/>
            <pc:sldMk cId="1190061153" sldId="261"/>
            <ac:spMk id="4" creationId="{688D5E75-8708-FAC3-436F-B49FB274026C}"/>
          </ac:spMkLst>
        </pc:spChg>
        <pc:spChg chg="mod">
          <ac:chgData name="anass ESSADIKINE" userId="c7a4415ec92eab19" providerId="LiveId" clId="{E55DF997-72DA-4343-8B45-6A5A03486E27}" dt="2022-12-22T15:36:14.479" v="600" actId="11"/>
          <ac:spMkLst>
            <pc:docMk/>
            <pc:sldMk cId="1190061153" sldId="261"/>
            <ac:spMk id="5" creationId="{040C7196-71CD-1419-24C7-C60DE664716C}"/>
          </ac:spMkLst>
        </pc:spChg>
        <pc:spChg chg="del mod">
          <ac:chgData name="anass ESSADIKINE" userId="c7a4415ec92eab19" providerId="LiveId" clId="{E55DF997-72DA-4343-8B45-6A5A03486E27}" dt="2022-12-22T14:54:54.768" v="331" actId="22"/>
          <ac:spMkLst>
            <pc:docMk/>
            <pc:sldMk cId="1190061153" sldId="261"/>
            <ac:spMk id="6" creationId="{780E0205-5A74-8B6C-3864-60BAA28F76C7}"/>
          </ac:spMkLst>
        </pc:spChg>
        <pc:spChg chg="add mod">
          <ac:chgData name="anass ESSADIKINE" userId="c7a4415ec92eab19" providerId="LiveId" clId="{E55DF997-72DA-4343-8B45-6A5A03486E27}" dt="2022-12-22T15:35:53.263" v="596" actId="11"/>
          <ac:spMkLst>
            <pc:docMk/>
            <pc:sldMk cId="1190061153" sldId="261"/>
            <ac:spMk id="7" creationId="{734F596F-E817-4F83-053A-B4F4462085D6}"/>
          </ac:spMkLst>
        </pc:spChg>
        <pc:spChg chg="add mod">
          <ac:chgData name="anass ESSADIKINE" userId="c7a4415ec92eab19" providerId="LiveId" clId="{E55DF997-72DA-4343-8B45-6A5A03486E27}" dt="2022-12-22T14:44:50.441" v="245" actId="1076"/>
          <ac:spMkLst>
            <pc:docMk/>
            <pc:sldMk cId="1190061153" sldId="261"/>
            <ac:spMk id="8" creationId="{0457297C-FC74-72E5-1CD8-11000B86C674}"/>
          </ac:spMkLst>
        </pc:spChg>
        <pc:spChg chg="add mod">
          <ac:chgData name="anass ESSADIKINE" userId="c7a4415ec92eab19" providerId="LiveId" clId="{E55DF997-72DA-4343-8B45-6A5A03486E27}" dt="2022-12-22T14:44:50.441" v="245" actId="1076"/>
          <ac:spMkLst>
            <pc:docMk/>
            <pc:sldMk cId="1190061153" sldId="261"/>
            <ac:spMk id="9" creationId="{76B48E4A-4EB6-1261-3C14-D6038AB618B5}"/>
          </ac:spMkLst>
        </pc:spChg>
        <pc:spChg chg="add mod">
          <ac:chgData name="anass ESSADIKINE" userId="c7a4415ec92eab19" providerId="LiveId" clId="{E55DF997-72DA-4343-8B45-6A5A03486E27}" dt="2022-12-22T14:44:50.441" v="245" actId="1076"/>
          <ac:spMkLst>
            <pc:docMk/>
            <pc:sldMk cId="1190061153" sldId="261"/>
            <ac:spMk id="10" creationId="{4F210D74-C948-E8E2-B440-D693AB510110}"/>
          </ac:spMkLst>
        </pc:spChg>
        <pc:spChg chg="add mod">
          <ac:chgData name="anass ESSADIKINE" userId="c7a4415ec92eab19" providerId="LiveId" clId="{E55DF997-72DA-4343-8B45-6A5A03486E27}" dt="2022-12-22T14:44:50.441" v="245" actId="1076"/>
          <ac:spMkLst>
            <pc:docMk/>
            <pc:sldMk cId="1190061153" sldId="261"/>
            <ac:spMk id="11" creationId="{422105A0-6286-8E6B-E08F-A4C64DE7B639}"/>
          </ac:spMkLst>
        </pc:spChg>
        <pc:spChg chg="add mod">
          <ac:chgData name="anass ESSADIKINE" userId="c7a4415ec92eab19" providerId="LiveId" clId="{E55DF997-72DA-4343-8B45-6A5A03486E27}" dt="2022-12-22T14:47:10.396" v="266" actId="20577"/>
          <ac:spMkLst>
            <pc:docMk/>
            <pc:sldMk cId="1190061153" sldId="261"/>
            <ac:spMk id="12" creationId="{C3F1A105-B5A7-B8B6-9833-AA0F08FCF2BD}"/>
          </ac:spMkLst>
        </pc:spChg>
        <pc:spChg chg="add mod">
          <ac:chgData name="anass ESSADIKINE" userId="c7a4415ec92eab19" providerId="LiveId" clId="{E55DF997-72DA-4343-8B45-6A5A03486E27}" dt="2022-12-22T14:47:12.974" v="267" actId="20577"/>
          <ac:spMkLst>
            <pc:docMk/>
            <pc:sldMk cId="1190061153" sldId="261"/>
            <ac:spMk id="13" creationId="{D0A85D02-1453-50A4-4DA2-2FC64FD3729A}"/>
          </ac:spMkLst>
        </pc:spChg>
        <pc:spChg chg="add mod">
          <ac:chgData name="anass ESSADIKINE" userId="c7a4415ec92eab19" providerId="LiveId" clId="{E55DF997-72DA-4343-8B45-6A5A03486E27}" dt="2022-12-22T14:47:04.822" v="265" actId="20577"/>
          <ac:spMkLst>
            <pc:docMk/>
            <pc:sldMk cId="1190061153" sldId="261"/>
            <ac:spMk id="14" creationId="{A75BB14A-AC9A-22F4-F363-1A1FF7D02E0D}"/>
          </ac:spMkLst>
        </pc:spChg>
        <pc:spChg chg="add mod">
          <ac:chgData name="anass ESSADIKINE" userId="c7a4415ec92eab19" providerId="LiveId" clId="{E55DF997-72DA-4343-8B45-6A5A03486E27}" dt="2022-12-22T14:47:15.225" v="268" actId="20577"/>
          <ac:spMkLst>
            <pc:docMk/>
            <pc:sldMk cId="1190061153" sldId="261"/>
            <ac:spMk id="15" creationId="{1FA65461-6BBF-E0A8-3CB1-F26238467358}"/>
          </ac:spMkLst>
        </pc:spChg>
        <pc:picChg chg="add del mod">
          <ac:chgData name="anass ESSADIKINE" userId="c7a4415ec92eab19" providerId="LiveId" clId="{E55DF997-72DA-4343-8B45-6A5A03486E27}" dt="2022-12-22T14:51:22.711" v="316" actId="931"/>
          <ac:picMkLst>
            <pc:docMk/>
            <pc:sldMk cId="1190061153" sldId="261"/>
            <ac:picMk id="17" creationId="{9214BC5D-0813-F3A5-5F54-AD72706215EA}"/>
          </ac:picMkLst>
        </pc:picChg>
        <pc:picChg chg="add mod">
          <ac:chgData name="anass ESSADIKINE" userId="c7a4415ec92eab19" providerId="LiveId" clId="{E55DF997-72DA-4343-8B45-6A5A03486E27}" dt="2022-12-22T15:35:22.182" v="594" actId="1076"/>
          <ac:picMkLst>
            <pc:docMk/>
            <pc:sldMk cId="1190061153" sldId="261"/>
            <ac:picMk id="19" creationId="{06968559-1E9D-3CAD-78CB-83F19079570F}"/>
          </ac:picMkLst>
        </pc:picChg>
        <pc:picChg chg="add mod ord">
          <ac:chgData name="anass ESSADIKINE" userId="c7a4415ec92eab19" providerId="LiveId" clId="{E55DF997-72DA-4343-8B45-6A5A03486E27}" dt="2022-12-22T15:34:31.959" v="584" actId="14100"/>
          <ac:picMkLst>
            <pc:docMk/>
            <pc:sldMk cId="1190061153" sldId="261"/>
            <ac:picMk id="23" creationId="{39B6E19A-16A2-80C7-B261-E92C64880A3D}"/>
          </ac:picMkLst>
        </pc:picChg>
      </pc:sldChg>
      <pc:sldChg chg="modSp new del mod">
        <pc:chgData name="anass ESSADIKINE" userId="c7a4415ec92eab19" providerId="LiveId" clId="{E55DF997-72DA-4343-8B45-6A5A03486E27}" dt="2022-12-22T14:42:17.335" v="228" actId="47"/>
        <pc:sldMkLst>
          <pc:docMk/>
          <pc:sldMk cId="1860585844" sldId="261"/>
        </pc:sldMkLst>
        <pc:spChg chg="mod">
          <ac:chgData name="anass ESSADIKINE" userId="c7a4415ec92eab19" providerId="LiveId" clId="{E55DF997-72DA-4343-8B45-6A5A03486E27}" dt="2022-12-22T14:42:09.563" v="227" actId="14100"/>
          <ac:spMkLst>
            <pc:docMk/>
            <pc:sldMk cId="1860585844" sldId="261"/>
            <ac:spMk id="2" creationId="{D6DD5302-16E2-4925-CBAC-AAB0CFE546D1}"/>
          </ac:spMkLst>
        </pc:spChg>
      </pc:sldChg>
      <pc:sldChg chg="addSp delSp modSp new mod">
        <pc:chgData name="anass ESSADIKINE" userId="c7a4415ec92eab19" providerId="LiveId" clId="{E55DF997-72DA-4343-8B45-6A5A03486E27}" dt="2022-12-22T15:06:13.177" v="414" actId="1076"/>
        <pc:sldMkLst>
          <pc:docMk/>
          <pc:sldMk cId="3517306263" sldId="262"/>
        </pc:sldMkLst>
        <pc:spChg chg="del">
          <ac:chgData name="anass ESSADIKINE" userId="c7a4415ec92eab19" providerId="LiveId" clId="{E55DF997-72DA-4343-8B45-6A5A03486E27}" dt="2022-12-22T15:01:16.478" v="391" actId="478"/>
          <ac:spMkLst>
            <pc:docMk/>
            <pc:sldMk cId="3517306263" sldId="262"/>
            <ac:spMk id="2" creationId="{FC7C701A-567D-3ED9-7956-6AB8D9DEF37D}"/>
          </ac:spMkLst>
        </pc:spChg>
        <pc:spChg chg="del mod">
          <ac:chgData name="anass ESSADIKINE" userId="c7a4415ec92eab19" providerId="LiveId" clId="{E55DF997-72DA-4343-8B45-6A5A03486E27}" dt="2022-12-22T15:02:17.591" v="407" actId="478"/>
          <ac:spMkLst>
            <pc:docMk/>
            <pc:sldMk cId="3517306263" sldId="262"/>
            <ac:spMk id="3" creationId="{EFC4C2B0-6574-17F8-AAF6-C937A009631A}"/>
          </ac:spMkLst>
        </pc:spChg>
        <pc:spChg chg="add mod">
          <ac:chgData name="anass ESSADIKINE" userId="c7a4415ec92eab19" providerId="LiveId" clId="{E55DF997-72DA-4343-8B45-6A5A03486E27}" dt="2022-12-22T15:02:23.689" v="409" actId="1076"/>
          <ac:spMkLst>
            <pc:docMk/>
            <pc:sldMk cId="3517306263" sldId="262"/>
            <ac:spMk id="4" creationId="{E75C43D9-A119-3964-500F-6E51709D0FC3}"/>
          </ac:spMkLst>
        </pc:spChg>
        <pc:picChg chg="add del mod">
          <ac:chgData name="anass ESSADIKINE" userId="c7a4415ec92eab19" providerId="LiveId" clId="{E55DF997-72DA-4343-8B45-6A5A03486E27}" dt="2022-12-22T15:05:05.596" v="412" actId="21"/>
          <ac:picMkLst>
            <pc:docMk/>
            <pc:sldMk cId="3517306263" sldId="262"/>
            <ac:picMk id="6" creationId="{1F287EE6-6AAB-B8A6-7EB3-46AA9D73DFB3}"/>
          </ac:picMkLst>
        </pc:picChg>
        <pc:picChg chg="add mod">
          <ac:chgData name="anass ESSADIKINE" userId="c7a4415ec92eab19" providerId="LiveId" clId="{E55DF997-72DA-4343-8B45-6A5A03486E27}" dt="2022-12-22T15:06:13.177" v="414" actId="1076"/>
          <ac:picMkLst>
            <pc:docMk/>
            <pc:sldMk cId="3517306263" sldId="262"/>
            <ac:picMk id="8" creationId="{A005972B-BF4B-5507-AC0A-B7E3C6F58F72}"/>
          </ac:picMkLst>
        </pc:picChg>
      </pc:sldChg>
      <pc:sldChg chg="addSp delSp modSp new mod setBg">
        <pc:chgData name="anass ESSADIKINE" userId="c7a4415ec92eab19" providerId="LiveId" clId="{E55DF997-72DA-4343-8B45-6A5A03486E27}" dt="2022-12-22T15:28:52.864" v="489"/>
        <pc:sldMkLst>
          <pc:docMk/>
          <pc:sldMk cId="516649105" sldId="263"/>
        </pc:sldMkLst>
        <pc:spChg chg="del">
          <ac:chgData name="anass ESSADIKINE" userId="c7a4415ec92eab19" providerId="LiveId" clId="{E55DF997-72DA-4343-8B45-6A5A03486E27}" dt="2022-12-22T15:06:31.553" v="415" actId="478"/>
          <ac:spMkLst>
            <pc:docMk/>
            <pc:sldMk cId="516649105" sldId="263"/>
            <ac:spMk id="2" creationId="{8567E092-992C-32DD-63D6-EFE1301D443C}"/>
          </ac:spMkLst>
        </pc:spChg>
        <pc:spChg chg="del">
          <ac:chgData name="anass ESSADIKINE" userId="c7a4415ec92eab19" providerId="LiveId" clId="{E55DF997-72DA-4343-8B45-6A5A03486E27}" dt="2022-12-22T15:06:32.754" v="416" actId="478"/>
          <ac:spMkLst>
            <pc:docMk/>
            <pc:sldMk cId="516649105" sldId="263"/>
            <ac:spMk id="3" creationId="{36F9BF0A-9204-922C-B0CA-DF7E963971FA}"/>
          </ac:spMkLst>
        </pc:spChg>
        <pc:spChg chg="add mod">
          <ac:chgData name="anass ESSADIKINE" userId="c7a4415ec92eab19" providerId="LiveId" clId="{E55DF997-72DA-4343-8B45-6A5A03486E27}" dt="2022-12-22T15:07:09.249" v="420"/>
          <ac:spMkLst>
            <pc:docMk/>
            <pc:sldMk cId="516649105" sldId="263"/>
            <ac:spMk id="4" creationId="{BD158F36-E70A-E692-0AD5-04F082665586}"/>
          </ac:spMkLst>
        </pc:spChg>
        <pc:picChg chg="add mod">
          <ac:chgData name="anass ESSADIKINE" userId="c7a4415ec92eab19" providerId="LiveId" clId="{E55DF997-72DA-4343-8B45-6A5A03486E27}" dt="2022-12-22T15:07:45.738" v="422" actId="1076"/>
          <ac:picMkLst>
            <pc:docMk/>
            <pc:sldMk cId="516649105" sldId="263"/>
            <ac:picMk id="6" creationId="{7BD0B5B4-C3F3-3365-EC44-CBC9E90D999C}"/>
          </ac:picMkLst>
        </pc:picChg>
      </pc:sldChg>
      <pc:sldChg chg="addSp delSp modSp new mod setBg">
        <pc:chgData name="anass ESSADIKINE" userId="c7a4415ec92eab19" providerId="LiveId" clId="{E55DF997-72DA-4343-8B45-6A5A03486E27}" dt="2022-12-22T15:37:01.543" v="605" actId="11"/>
        <pc:sldMkLst>
          <pc:docMk/>
          <pc:sldMk cId="2788580405" sldId="264"/>
        </pc:sldMkLst>
        <pc:spChg chg="mod">
          <ac:chgData name="anass ESSADIKINE" userId="c7a4415ec92eab19" providerId="LiveId" clId="{E55DF997-72DA-4343-8B45-6A5A03486E27}" dt="2022-12-22T15:36:54.975" v="604" actId="11"/>
          <ac:spMkLst>
            <pc:docMk/>
            <pc:sldMk cId="2788580405" sldId="264"/>
            <ac:spMk id="2" creationId="{9BD33B0B-C9D9-6B4F-5423-2E0A91172CF8}"/>
          </ac:spMkLst>
        </pc:spChg>
        <pc:spChg chg="mod">
          <ac:chgData name="anass ESSADIKINE" userId="c7a4415ec92eab19" providerId="LiveId" clId="{E55DF997-72DA-4343-8B45-6A5A03486E27}" dt="2022-12-22T15:19:53.247" v="469" actId="1076"/>
          <ac:spMkLst>
            <pc:docMk/>
            <pc:sldMk cId="2788580405" sldId="264"/>
            <ac:spMk id="3" creationId="{E85A52D0-EF36-B83D-63BF-8CC274404FED}"/>
          </ac:spMkLst>
        </pc:spChg>
        <pc:spChg chg="add del mod">
          <ac:chgData name="anass ESSADIKINE" userId="c7a4415ec92eab19" providerId="LiveId" clId="{E55DF997-72DA-4343-8B45-6A5A03486E27}" dt="2022-12-22T15:18:19.118" v="449"/>
          <ac:spMkLst>
            <pc:docMk/>
            <pc:sldMk cId="2788580405" sldId="264"/>
            <ac:spMk id="4" creationId="{1B50A445-EDAA-F013-2AD2-345D0618B313}"/>
          </ac:spMkLst>
        </pc:spChg>
        <pc:spChg chg="add del mod">
          <ac:chgData name="anass ESSADIKINE" userId="c7a4415ec92eab19" providerId="LiveId" clId="{E55DF997-72DA-4343-8B45-6A5A03486E27}" dt="2022-12-22T15:18:19.118" v="449"/>
          <ac:spMkLst>
            <pc:docMk/>
            <pc:sldMk cId="2788580405" sldId="264"/>
            <ac:spMk id="5" creationId="{334A202C-FE7A-ED02-8FFA-A33CF7D10764}"/>
          </ac:spMkLst>
        </pc:spChg>
        <pc:spChg chg="add mod">
          <ac:chgData name="anass ESSADIKINE" userId="c7a4415ec92eab19" providerId="LiveId" clId="{E55DF997-72DA-4343-8B45-6A5A03486E27}" dt="2022-12-22T15:37:01.543" v="605" actId="11"/>
          <ac:spMkLst>
            <pc:docMk/>
            <pc:sldMk cId="2788580405" sldId="264"/>
            <ac:spMk id="6" creationId="{AB895583-5252-DC2F-F372-E4AF4CB204DA}"/>
          </ac:spMkLst>
        </pc:spChg>
        <pc:spChg chg="add mod">
          <ac:chgData name="anass ESSADIKINE" userId="c7a4415ec92eab19" providerId="LiveId" clId="{E55DF997-72DA-4343-8B45-6A5A03486E27}" dt="2022-12-22T15:19:43.480" v="467" actId="1076"/>
          <ac:spMkLst>
            <pc:docMk/>
            <pc:sldMk cId="2788580405" sldId="264"/>
            <ac:spMk id="7" creationId="{5B46AE7D-D5A8-6AF1-C1AA-AA3BFB65AFBE}"/>
          </ac:spMkLst>
        </pc:spChg>
      </pc:sldChg>
      <pc:sldChg chg="addSp delSp modSp new mod">
        <pc:chgData name="anass ESSADIKINE" userId="c7a4415ec92eab19" providerId="LiveId" clId="{E55DF997-72DA-4343-8B45-6A5A03486E27}" dt="2022-12-22T15:27:14.880" v="480" actId="732"/>
        <pc:sldMkLst>
          <pc:docMk/>
          <pc:sldMk cId="4039783858" sldId="265"/>
        </pc:sldMkLst>
        <pc:spChg chg="del">
          <ac:chgData name="anass ESSADIKINE" userId="c7a4415ec92eab19" providerId="LiveId" clId="{E55DF997-72DA-4343-8B45-6A5A03486E27}" dt="2022-12-22T15:20:15.382" v="472" actId="478"/>
          <ac:spMkLst>
            <pc:docMk/>
            <pc:sldMk cId="4039783858" sldId="265"/>
            <ac:spMk id="2" creationId="{FCF64019-A6D7-C6BC-BBEE-5A7D2A6A3C3C}"/>
          </ac:spMkLst>
        </pc:spChg>
        <pc:spChg chg="del">
          <ac:chgData name="anass ESSADIKINE" userId="c7a4415ec92eab19" providerId="LiveId" clId="{E55DF997-72DA-4343-8B45-6A5A03486E27}" dt="2022-12-22T15:20:12.789" v="471" actId="478"/>
          <ac:spMkLst>
            <pc:docMk/>
            <pc:sldMk cId="4039783858" sldId="265"/>
            <ac:spMk id="3" creationId="{2488E3B8-EE58-4A71-12D2-3A23A7D9BC83}"/>
          </ac:spMkLst>
        </pc:spChg>
        <pc:picChg chg="add mod modCrop">
          <ac:chgData name="anass ESSADIKINE" userId="c7a4415ec92eab19" providerId="LiveId" clId="{E55DF997-72DA-4343-8B45-6A5A03486E27}" dt="2022-12-22T15:27:14.880" v="480" actId="732"/>
          <ac:picMkLst>
            <pc:docMk/>
            <pc:sldMk cId="4039783858" sldId="265"/>
            <ac:picMk id="5" creationId="{65B33420-C17C-54C3-3A53-71E21933EE9B}"/>
          </ac:picMkLst>
        </pc:picChg>
      </pc:sldChg>
      <pc:sldMasterChg chg="setBg modSldLayout">
        <pc:chgData name="anass ESSADIKINE" userId="c7a4415ec92eab19" providerId="LiveId" clId="{E55DF997-72DA-4343-8B45-6A5A03486E27}" dt="2022-12-22T15:29:12.599" v="541"/>
        <pc:sldMasterMkLst>
          <pc:docMk/>
          <pc:sldMasterMk cId="916131583" sldId="2147483696"/>
        </pc:sldMasterMkLst>
        <pc:sldLayoutChg chg="setBg">
          <pc:chgData name="anass ESSADIKINE" userId="c7a4415ec92eab19" providerId="LiveId" clId="{E55DF997-72DA-4343-8B45-6A5A03486E27}" dt="2022-12-22T15:29:12.599" v="541"/>
          <pc:sldLayoutMkLst>
            <pc:docMk/>
            <pc:sldMasterMk cId="916131583" sldId="2147483696"/>
            <pc:sldLayoutMk cId="660734683" sldId="2147483697"/>
          </pc:sldLayoutMkLst>
        </pc:sldLayoutChg>
        <pc:sldLayoutChg chg="setBg">
          <pc:chgData name="anass ESSADIKINE" userId="c7a4415ec92eab19" providerId="LiveId" clId="{E55DF997-72DA-4343-8B45-6A5A03486E27}" dt="2022-12-22T15:29:12.599" v="541"/>
          <pc:sldLayoutMkLst>
            <pc:docMk/>
            <pc:sldMasterMk cId="916131583" sldId="2147483696"/>
            <pc:sldLayoutMk cId="818139348" sldId="2147483698"/>
          </pc:sldLayoutMkLst>
        </pc:sldLayoutChg>
        <pc:sldLayoutChg chg="setBg">
          <pc:chgData name="anass ESSADIKINE" userId="c7a4415ec92eab19" providerId="LiveId" clId="{E55DF997-72DA-4343-8B45-6A5A03486E27}" dt="2022-12-22T15:29:12.599" v="541"/>
          <pc:sldLayoutMkLst>
            <pc:docMk/>
            <pc:sldMasterMk cId="916131583" sldId="2147483696"/>
            <pc:sldLayoutMk cId="3772465427" sldId="2147483699"/>
          </pc:sldLayoutMkLst>
        </pc:sldLayoutChg>
        <pc:sldLayoutChg chg="setBg">
          <pc:chgData name="anass ESSADIKINE" userId="c7a4415ec92eab19" providerId="LiveId" clId="{E55DF997-72DA-4343-8B45-6A5A03486E27}" dt="2022-12-22T15:29:12.599" v="541"/>
          <pc:sldLayoutMkLst>
            <pc:docMk/>
            <pc:sldMasterMk cId="916131583" sldId="2147483696"/>
            <pc:sldLayoutMk cId="10178040" sldId="2147483700"/>
          </pc:sldLayoutMkLst>
        </pc:sldLayoutChg>
        <pc:sldLayoutChg chg="setBg">
          <pc:chgData name="anass ESSADIKINE" userId="c7a4415ec92eab19" providerId="LiveId" clId="{E55DF997-72DA-4343-8B45-6A5A03486E27}" dt="2022-12-22T15:29:12.599" v="541"/>
          <pc:sldLayoutMkLst>
            <pc:docMk/>
            <pc:sldMasterMk cId="916131583" sldId="2147483696"/>
            <pc:sldLayoutMk cId="2715185075" sldId="2147483701"/>
          </pc:sldLayoutMkLst>
        </pc:sldLayoutChg>
        <pc:sldLayoutChg chg="setBg">
          <pc:chgData name="anass ESSADIKINE" userId="c7a4415ec92eab19" providerId="LiveId" clId="{E55DF997-72DA-4343-8B45-6A5A03486E27}" dt="2022-12-22T15:29:12.599" v="541"/>
          <pc:sldLayoutMkLst>
            <pc:docMk/>
            <pc:sldMasterMk cId="916131583" sldId="2147483696"/>
            <pc:sldLayoutMk cId="554511443" sldId="2147483702"/>
          </pc:sldLayoutMkLst>
        </pc:sldLayoutChg>
        <pc:sldLayoutChg chg="setBg">
          <pc:chgData name="anass ESSADIKINE" userId="c7a4415ec92eab19" providerId="LiveId" clId="{E55DF997-72DA-4343-8B45-6A5A03486E27}" dt="2022-12-22T15:29:12.599" v="541"/>
          <pc:sldLayoutMkLst>
            <pc:docMk/>
            <pc:sldMasterMk cId="916131583" sldId="2147483696"/>
            <pc:sldLayoutMk cId="901787320" sldId="2147483703"/>
          </pc:sldLayoutMkLst>
        </pc:sldLayoutChg>
        <pc:sldLayoutChg chg="setBg">
          <pc:chgData name="anass ESSADIKINE" userId="c7a4415ec92eab19" providerId="LiveId" clId="{E55DF997-72DA-4343-8B45-6A5A03486E27}" dt="2022-12-22T15:29:12.599" v="541"/>
          <pc:sldLayoutMkLst>
            <pc:docMk/>
            <pc:sldMasterMk cId="916131583" sldId="2147483696"/>
            <pc:sldLayoutMk cId="594348325" sldId="2147483704"/>
          </pc:sldLayoutMkLst>
        </pc:sldLayoutChg>
        <pc:sldLayoutChg chg="setBg">
          <pc:chgData name="anass ESSADIKINE" userId="c7a4415ec92eab19" providerId="LiveId" clId="{E55DF997-72DA-4343-8B45-6A5A03486E27}" dt="2022-12-22T15:29:12.599" v="541"/>
          <pc:sldLayoutMkLst>
            <pc:docMk/>
            <pc:sldMasterMk cId="916131583" sldId="2147483696"/>
            <pc:sldLayoutMk cId="1650076190" sldId="2147483705"/>
          </pc:sldLayoutMkLst>
        </pc:sldLayoutChg>
        <pc:sldLayoutChg chg="setBg">
          <pc:chgData name="anass ESSADIKINE" userId="c7a4415ec92eab19" providerId="LiveId" clId="{E55DF997-72DA-4343-8B45-6A5A03486E27}" dt="2022-12-22T15:29:12.599" v="541"/>
          <pc:sldLayoutMkLst>
            <pc:docMk/>
            <pc:sldMasterMk cId="916131583" sldId="2147483696"/>
            <pc:sldLayoutMk cId="2537123877" sldId="2147483706"/>
          </pc:sldLayoutMkLst>
        </pc:sldLayoutChg>
        <pc:sldLayoutChg chg="setBg">
          <pc:chgData name="anass ESSADIKINE" userId="c7a4415ec92eab19" providerId="LiveId" clId="{E55DF997-72DA-4343-8B45-6A5A03486E27}" dt="2022-12-22T15:29:12.599" v="541"/>
          <pc:sldLayoutMkLst>
            <pc:docMk/>
            <pc:sldMasterMk cId="916131583" sldId="2147483696"/>
            <pc:sldLayoutMk cId="1829577457" sldId="2147483707"/>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212B529-A74D-43B3-BF0D-1BCA06DE393A}" type="datetimeFigureOut">
              <a:rPr lang="fr-FR" smtClean="0"/>
              <a:t>30/07/2023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E59EC34-7D12-443A-B160-02ABADB14E45}" type="slidenum">
              <a:rPr lang="fr-FR" smtClean="0"/>
              <a:t>‹N°›</a:t>
            </a:fld>
            <a:endParaRPr lang="fr-FR"/>
          </a:p>
        </p:txBody>
      </p:sp>
    </p:spTree>
    <p:extLst>
      <p:ext uri="{BB962C8B-B14F-4D97-AF65-F5344CB8AC3E}">
        <p14:creationId xmlns:p14="http://schemas.microsoft.com/office/powerpoint/2010/main" val="660734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212B529-A74D-43B3-BF0D-1BCA06DE393A}" type="datetimeFigureOut">
              <a:rPr lang="fr-FR" smtClean="0"/>
              <a:t>30/07/2023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E59EC34-7D12-443A-B160-02ABADB14E45}" type="slidenum">
              <a:rPr lang="fr-FR" smtClean="0"/>
              <a:t>‹N°›</a:t>
            </a:fld>
            <a:endParaRPr lang="fr-FR"/>
          </a:p>
        </p:txBody>
      </p:sp>
    </p:spTree>
    <p:extLst>
      <p:ext uri="{BB962C8B-B14F-4D97-AF65-F5344CB8AC3E}">
        <p14:creationId xmlns:p14="http://schemas.microsoft.com/office/powerpoint/2010/main" val="2537123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212B529-A74D-43B3-BF0D-1BCA06DE393A}" type="datetimeFigureOut">
              <a:rPr lang="fr-FR" smtClean="0"/>
              <a:t>30/07/2023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E59EC34-7D12-443A-B160-02ABADB14E45}" type="slidenum">
              <a:rPr lang="fr-FR" smtClean="0"/>
              <a:t>‹N°›</a:t>
            </a:fld>
            <a:endParaRPr lang="fr-FR"/>
          </a:p>
        </p:txBody>
      </p:sp>
    </p:spTree>
    <p:extLst>
      <p:ext uri="{BB962C8B-B14F-4D97-AF65-F5344CB8AC3E}">
        <p14:creationId xmlns:p14="http://schemas.microsoft.com/office/powerpoint/2010/main" val="1829577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212B529-A74D-43B3-BF0D-1BCA06DE393A}" type="datetimeFigureOut">
              <a:rPr lang="fr-FR" smtClean="0"/>
              <a:t>30/07/2023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E59EC34-7D12-443A-B160-02ABADB14E45}" type="slidenum">
              <a:rPr lang="fr-FR" smtClean="0"/>
              <a:t>‹N°›</a:t>
            </a:fld>
            <a:endParaRPr lang="fr-FR"/>
          </a:p>
        </p:txBody>
      </p:sp>
    </p:spTree>
    <p:extLst>
      <p:ext uri="{BB962C8B-B14F-4D97-AF65-F5344CB8AC3E}">
        <p14:creationId xmlns:p14="http://schemas.microsoft.com/office/powerpoint/2010/main" val="818139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212B529-A74D-43B3-BF0D-1BCA06DE393A}" type="datetimeFigureOut">
              <a:rPr lang="fr-FR" smtClean="0"/>
              <a:t>30/07/2023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E59EC34-7D12-443A-B160-02ABADB14E45}" type="slidenum">
              <a:rPr lang="fr-FR" smtClean="0"/>
              <a:t>‹N°›</a:t>
            </a:fld>
            <a:endParaRPr lang="fr-FR"/>
          </a:p>
        </p:txBody>
      </p:sp>
    </p:spTree>
    <p:extLst>
      <p:ext uri="{BB962C8B-B14F-4D97-AF65-F5344CB8AC3E}">
        <p14:creationId xmlns:p14="http://schemas.microsoft.com/office/powerpoint/2010/main" val="3772465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212B529-A74D-43B3-BF0D-1BCA06DE393A}" type="datetimeFigureOut">
              <a:rPr lang="fr-FR" smtClean="0"/>
              <a:t>30/07/2023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E59EC34-7D12-443A-B160-02ABADB14E45}" type="slidenum">
              <a:rPr lang="fr-FR" smtClean="0"/>
              <a:t>‹N°›</a:t>
            </a:fld>
            <a:endParaRPr lang="fr-FR"/>
          </a:p>
        </p:txBody>
      </p:sp>
    </p:spTree>
    <p:extLst>
      <p:ext uri="{BB962C8B-B14F-4D97-AF65-F5344CB8AC3E}">
        <p14:creationId xmlns:p14="http://schemas.microsoft.com/office/powerpoint/2010/main" val="10178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212B529-A74D-43B3-BF0D-1BCA06DE393A}" type="datetimeFigureOut">
              <a:rPr lang="fr-FR" smtClean="0"/>
              <a:t>30/07/2023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E59EC34-7D12-443A-B160-02ABADB14E45}" type="slidenum">
              <a:rPr lang="fr-FR" smtClean="0"/>
              <a:t>‹N°›</a:t>
            </a:fld>
            <a:endParaRPr lang="fr-FR"/>
          </a:p>
        </p:txBody>
      </p:sp>
    </p:spTree>
    <p:extLst>
      <p:ext uri="{BB962C8B-B14F-4D97-AF65-F5344CB8AC3E}">
        <p14:creationId xmlns:p14="http://schemas.microsoft.com/office/powerpoint/2010/main" val="2715185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212B529-A74D-43B3-BF0D-1BCA06DE393A}" type="datetimeFigureOut">
              <a:rPr lang="fr-FR" smtClean="0"/>
              <a:t>30/07/2023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E59EC34-7D12-443A-B160-02ABADB14E45}" type="slidenum">
              <a:rPr lang="fr-FR" smtClean="0"/>
              <a:t>‹N°›</a:t>
            </a:fld>
            <a:endParaRPr lang="fr-FR"/>
          </a:p>
        </p:txBody>
      </p:sp>
    </p:spTree>
    <p:extLst>
      <p:ext uri="{BB962C8B-B14F-4D97-AF65-F5344CB8AC3E}">
        <p14:creationId xmlns:p14="http://schemas.microsoft.com/office/powerpoint/2010/main" val="554511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12B529-A74D-43B3-BF0D-1BCA06DE393A}" type="datetimeFigureOut">
              <a:rPr lang="fr-FR" smtClean="0"/>
              <a:t>30/07/2023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E59EC34-7D12-443A-B160-02ABADB14E45}" type="slidenum">
              <a:rPr lang="fr-FR" smtClean="0"/>
              <a:t>‹N°›</a:t>
            </a:fld>
            <a:endParaRPr lang="fr-FR"/>
          </a:p>
        </p:txBody>
      </p:sp>
    </p:spTree>
    <p:extLst>
      <p:ext uri="{BB962C8B-B14F-4D97-AF65-F5344CB8AC3E}">
        <p14:creationId xmlns:p14="http://schemas.microsoft.com/office/powerpoint/2010/main" val="901787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212B529-A74D-43B3-BF0D-1BCA06DE393A}" type="datetimeFigureOut">
              <a:rPr lang="fr-FR" smtClean="0"/>
              <a:t>30/07/2023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E59EC34-7D12-443A-B160-02ABADB14E45}" type="slidenum">
              <a:rPr lang="fr-FR" smtClean="0"/>
              <a:t>‹N°›</a:t>
            </a:fld>
            <a:endParaRPr lang="fr-FR"/>
          </a:p>
        </p:txBody>
      </p:sp>
    </p:spTree>
    <p:extLst>
      <p:ext uri="{BB962C8B-B14F-4D97-AF65-F5344CB8AC3E}">
        <p14:creationId xmlns:p14="http://schemas.microsoft.com/office/powerpoint/2010/main" val="594348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212B529-A74D-43B3-BF0D-1BCA06DE393A}" type="datetimeFigureOut">
              <a:rPr lang="fr-FR" smtClean="0"/>
              <a:t>30/07/2023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E59EC34-7D12-443A-B160-02ABADB14E45}" type="slidenum">
              <a:rPr lang="fr-FR" smtClean="0"/>
              <a:t>‹N°›</a:t>
            </a:fld>
            <a:endParaRPr lang="fr-FR"/>
          </a:p>
        </p:txBody>
      </p:sp>
    </p:spTree>
    <p:extLst>
      <p:ext uri="{BB962C8B-B14F-4D97-AF65-F5344CB8AC3E}">
        <p14:creationId xmlns:p14="http://schemas.microsoft.com/office/powerpoint/2010/main" val="1650076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D3FF">
            <a:alpha val="10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12B529-A74D-43B3-BF0D-1BCA06DE393A}" type="datetimeFigureOut">
              <a:rPr lang="fr-FR" smtClean="0"/>
              <a:t>30/07/2023</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59EC34-7D12-443A-B160-02ABADB14E45}" type="slidenum">
              <a:rPr lang="fr-FR" smtClean="0"/>
              <a:t>‹N°›</a:t>
            </a:fld>
            <a:endParaRPr lang="fr-FR"/>
          </a:p>
        </p:txBody>
      </p:sp>
    </p:spTree>
    <p:extLst>
      <p:ext uri="{BB962C8B-B14F-4D97-AF65-F5344CB8AC3E}">
        <p14:creationId xmlns:p14="http://schemas.microsoft.com/office/powerpoint/2010/main" val="91613158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CEB5E7-B77B-B47E-21DC-8B762AF34835}"/>
              </a:ext>
            </a:extLst>
          </p:cNvPr>
          <p:cNvSpPr>
            <a:spLocks noGrp="1"/>
          </p:cNvSpPr>
          <p:nvPr>
            <p:ph type="ctrTitle"/>
          </p:nvPr>
        </p:nvSpPr>
        <p:spPr>
          <a:xfrm>
            <a:off x="1523999" y="297013"/>
            <a:ext cx="9144000" cy="1002028"/>
          </a:xfrm>
        </p:spPr>
        <p:txBody>
          <a:bodyPr>
            <a:noAutofit/>
          </a:bodyPr>
          <a:lstStyle/>
          <a:p>
            <a:r>
              <a:rPr lang="fr-FR" sz="4400" b="1" dirty="0">
                <a:solidFill>
                  <a:srgbClr val="FF0000"/>
                </a:solidFill>
              </a:rPr>
              <a:t>Gestion de Stock </a:t>
            </a:r>
          </a:p>
        </p:txBody>
      </p:sp>
      <p:sp>
        <p:nvSpPr>
          <p:cNvPr id="3" name="Sous-titre 2">
            <a:extLst>
              <a:ext uri="{FF2B5EF4-FFF2-40B4-BE49-F238E27FC236}">
                <a16:creationId xmlns:a16="http://schemas.microsoft.com/office/drawing/2014/main" id="{C64E85E2-841F-F324-ACCD-A344A4227AC6}"/>
              </a:ext>
            </a:extLst>
          </p:cNvPr>
          <p:cNvSpPr>
            <a:spLocks noGrp="1"/>
          </p:cNvSpPr>
          <p:nvPr>
            <p:ph type="subTitle" idx="1"/>
          </p:nvPr>
        </p:nvSpPr>
        <p:spPr>
          <a:xfrm>
            <a:off x="1090862" y="1668010"/>
            <a:ext cx="10010273" cy="4275590"/>
          </a:xfrm>
        </p:spPr>
        <p:txBody>
          <a:bodyPr>
            <a:normAutofit/>
          </a:bodyPr>
          <a:lstStyle/>
          <a:p>
            <a:pPr marL="514350" indent="-514350" algn="l">
              <a:buFont typeface="+mj-lt"/>
              <a:buAutoNum type="arabicPeriod"/>
            </a:pPr>
            <a:r>
              <a:rPr lang="fr-FR" sz="3200" b="1" dirty="0">
                <a:solidFill>
                  <a:srgbClr val="00D3FF"/>
                </a:solidFill>
              </a:rPr>
              <a:t>Introduction</a:t>
            </a:r>
          </a:p>
          <a:p>
            <a:pPr lvl="1" algn="l"/>
            <a:r>
              <a:rPr lang="fr-FR" dirty="0"/>
              <a:t>Il</a:t>
            </a:r>
            <a:r>
              <a:rPr lang="fr-FR" sz="2400" dirty="0"/>
              <a:t> s'agit d'un système de gestion d'inventaire qui utilise une interface JavaFX, une API Java et MySQL pour une base de données. Le but de ce travail est d’appliquer toutes les règles de gestion d’un projet à travers l’exemple d’une application de gestion de stock.</a:t>
            </a:r>
          </a:p>
          <a:p>
            <a:pPr marL="514350" indent="-514350" algn="l">
              <a:buFont typeface="+mj-lt"/>
              <a:buAutoNum type="arabicPeriod"/>
            </a:pPr>
            <a:r>
              <a:rPr lang="fr-FR" sz="3200" b="1" dirty="0">
                <a:solidFill>
                  <a:srgbClr val="00D3FF"/>
                </a:solidFill>
              </a:rPr>
              <a:t>Objectif</a:t>
            </a:r>
          </a:p>
          <a:p>
            <a:pPr lvl="1" algn="l"/>
            <a:r>
              <a:rPr lang="fr-FR" sz="2400" dirty="0"/>
              <a:t>Pour appliquer les connaissances acquises pendant le cours de programmation avancée en Java et pour aborder les concepts des cours objets, nous sommes amenés à réaliser un projet informatique basé sur la technologie Java. </a:t>
            </a:r>
          </a:p>
        </p:txBody>
      </p:sp>
    </p:spTree>
    <p:extLst>
      <p:ext uri="{BB962C8B-B14F-4D97-AF65-F5344CB8AC3E}">
        <p14:creationId xmlns:p14="http://schemas.microsoft.com/office/powerpoint/2010/main" val="1282932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2C390D3-26D6-EF65-9098-99C1AFEB640E}"/>
              </a:ext>
            </a:extLst>
          </p:cNvPr>
          <p:cNvSpPr>
            <a:spLocks noGrp="1"/>
          </p:cNvSpPr>
          <p:nvPr>
            <p:ph idx="1"/>
          </p:nvPr>
        </p:nvSpPr>
        <p:spPr>
          <a:xfrm>
            <a:off x="1123950" y="1253331"/>
            <a:ext cx="10515600" cy="4351338"/>
          </a:xfrm>
        </p:spPr>
        <p:txBody>
          <a:bodyPr/>
          <a:lstStyle/>
          <a:p>
            <a:pPr marL="514350" indent="-514350">
              <a:buFont typeface="+mj-lt"/>
              <a:buAutoNum type="arabicPeriod" startAt="3"/>
            </a:pPr>
            <a:r>
              <a:rPr lang="fr-FR" sz="3200" b="1" dirty="0">
                <a:solidFill>
                  <a:srgbClr val="00D3FF"/>
                </a:solidFill>
              </a:rPr>
              <a:t>Les outils utilisés</a:t>
            </a:r>
            <a:endParaRPr lang="fr-FR" sz="3200" b="1" i="0" dirty="0">
              <a:solidFill>
                <a:srgbClr val="00D3FF"/>
              </a:solidFill>
              <a:effectLst/>
              <a:latin typeface="Roboto" panose="02000000000000000000" pitchFamily="2" charset="0"/>
            </a:endParaRPr>
          </a:p>
          <a:p>
            <a:pPr lvl="1"/>
            <a:r>
              <a:rPr lang="fr-FR" b="0" i="0" dirty="0">
                <a:solidFill>
                  <a:srgbClr val="0F0F0F"/>
                </a:solidFill>
                <a:effectLst/>
              </a:rPr>
              <a:t>langage utilisé : Java </a:t>
            </a:r>
          </a:p>
          <a:p>
            <a:pPr lvl="1"/>
            <a:r>
              <a:rPr lang="fr-FR" b="0" i="0" dirty="0">
                <a:solidFill>
                  <a:srgbClr val="0F0F0F"/>
                </a:solidFill>
                <a:effectLst/>
              </a:rPr>
              <a:t>Framework : JavaFX </a:t>
            </a:r>
          </a:p>
          <a:p>
            <a:pPr lvl="1"/>
            <a:r>
              <a:rPr lang="fr-FR" b="0" i="0" dirty="0">
                <a:solidFill>
                  <a:srgbClr val="0F0F0F"/>
                </a:solidFill>
                <a:effectLst/>
              </a:rPr>
              <a:t>Database : MySQL</a:t>
            </a:r>
          </a:p>
          <a:p>
            <a:pPr lvl="1"/>
            <a:r>
              <a:rPr lang="fr-FR" b="0" i="0" dirty="0">
                <a:solidFill>
                  <a:srgbClr val="0F0F0F"/>
                </a:solidFill>
                <a:effectLst/>
              </a:rPr>
              <a:t>IDE :  IntelliJ IDEA + </a:t>
            </a:r>
            <a:r>
              <a:rPr lang="fr-FR" b="0" i="0" dirty="0" err="1">
                <a:solidFill>
                  <a:srgbClr val="0F0F0F"/>
                </a:solidFill>
                <a:effectLst/>
              </a:rPr>
              <a:t>SceneBuilder</a:t>
            </a:r>
            <a:endParaRPr lang="fr-FR" b="0" i="0" dirty="0">
              <a:solidFill>
                <a:srgbClr val="0F0F0F"/>
              </a:solidFill>
              <a:effectLst/>
            </a:endParaRPr>
          </a:p>
          <a:p>
            <a:pPr lvl="1"/>
            <a:r>
              <a:rPr lang="fr-FR" b="0" i="0" dirty="0">
                <a:solidFill>
                  <a:srgbClr val="0F0F0F"/>
                </a:solidFill>
                <a:effectLst/>
              </a:rPr>
              <a:t>XML - FXML</a:t>
            </a:r>
          </a:p>
          <a:p>
            <a:pPr marL="514350" indent="-514350">
              <a:buFont typeface="+mj-lt"/>
              <a:buAutoNum type="arabicPeriod" startAt="4"/>
            </a:pPr>
            <a:r>
              <a:rPr lang="fr-FR" sz="3200" b="1" dirty="0">
                <a:solidFill>
                  <a:srgbClr val="00D3FF"/>
                </a:solidFill>
              </a:rPr>
              <a:t>Fonctions principales</a:t>
            </a:r>
          </a:p>
          <a:p>
            <a:pPr marL="0" indent="0">
              <a:buNone/>
            </a:pPr>
            <a:r>
              <a:rPr lang="fr-FR" sz="2400" dirty="0"/>
              <a:t>L'application comprendra deux modules accessibles à l'aide de menu :</a:t>
            </a:r>
          </a:p>
          <a:p>
            <a:pPr lvl="1"/>
            <a:r>
              <a:rPr lang="fr-FR" dirty="0"/>
              <a:t>Un module de gestion des prêts de produit.</a:t>
            </a:r>
          </a:p>
          <a:p>
            <a:pPr lvl="1"/>
            <a:r>
              <a:rPr lang="fr-FR" dirty="0"/>
              <a:t>Un module de gestion des données de produit. </a:t>
            </a:r>
          </a:p>
        </p:txBody>
      </p:sp>
    </p:spTree>
    <p:extLst>
      <p:ext uri="{BB962C8B-B14F-4D97-AF65-F5344CB8AC3E}">
        <p14:creationId xmlns:p14="http://schemas.microsoft.com/office/powerpoint/2010/main" val="1618244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B16F11-7620-1906-2A09-3F667FCF6263}"/>
              </a:ext>
            </a:extLst>
          </p:cNvPr>
          <p:cNvSpPr>
            <a:spLocks noGrp="1"/>
          </p:cNvSpPr>
          <p:nvPr>
            <p:ph type="title"/>
          </p:nvPr>
        </p:nvSpPr>
        <p:spPr>
          <a:xfrm>
            <a:off x="838199" y="918535"/>
            <a:ext cx="10515600" cy="685676"/>
          </a:xfrm>
        </p:spPr>
        <p:txBody>
          <a:bodyPr>
            <a:normAutofit/>
          </a:bodyPr>
          <a:lstStyle/>
          <a:p>
            <a:pPr marL="514350" indent="-514350">
              <a:buFont typeface="+mj-lt"/>
              <a:buAutoNum type="arabicPeriod" startAt="5"/>
            </a:pPr>
            <a:r>
              <a:rPr lang="zh-CN" sz="3200" b="1" dirty="0">
                <a:solidFill>
                  <a:srgbClr val="00D3FF"/>
                </a:solidFill>
                <a:effectLst/>
                <a:latin typeface="+mn-lt"/>
                <a:ea typeface="MicrosoftYaHei-Bold"/>
                <a:cs typeface="Times New Roman" panose="02020603050405020304" pitchFamily="18" charset="0"/>
              </a:rPr>
              <a:t>Diagramme UML</a:t>
            </a:r>
            <a:endParaRPr lang="fr-FR" sz="3200" b="1" dirty="0">
              <a:solidFill>
                <a:srgbClr val="00D3FF"/>
              </a:solidFill>
              <a:latin typeface="+mn-lt"/>
            </a:endParaRPr>
          </a:p>
        </p:txBody>
      </p:sp>
      <p:pic>
        <p:nvPicPr>
          <p:cNvPr id="6" name="Image 5">
            <a:extLst>
              <a:ext uri="{FF2B5EF4-FFF2-40B4-BE49-F238E27FC236}">
                <a16:creationId xmlns:a16="http://schemas.microsoft.com/office/drawing/2014/main" id="{C0242974-058E-082B-561A-7AA8B34F79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389" y="1793421"/>
            <a:ext cx="11561288" cy="3533775"/>
          </a:xfrm>
          <a:prstGeom prst="rect">
            <a:avLst/>
          </a:prstGeom>
        </p:spPr>
      </p:pic>
    </p:spTree>
    <p:extLst>
      <p:ext uri="{BB962C8B-B14F-4D97-AF65-F5344CB8AC3E}">
        <p14:creationId xmlns:p14="http://schemas.microsoft.com/office/powerpoint/2010/main" val="3735126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566254-5D2E-E709-4C2A-A80285BD7735}"/>
              </a:ext>
            </a:extLst>
          </p:cNvPr>
          <p:cNvSpPr>
            <a:spLocks noGrp="1"/>
          </p:cNvSpPr>
          <p:nvPr>
            <p:ph type="title"/>
          </p:nvPr>
        </p:nvSpPr>
        <p:spPr/>
        <p:txBody>
          <a:bodyPr>
            <a:normAutofit/>
          </a:bodyPr>
          <a:lstStyle/>
          <a:p>
            <a:pPr marL="514350" indent="-514350">
              <a:buFont typeface="+mj-lt"/>
              <a:buAutoNum type="arabicPeriod" startAt="6"/>
            </a:pPr>
            <a:r>
              <a:rPr lang="zh-CN" sz="3200" b="1" dirty="0">
                <a:solidFill>
                  <a:srgbClr val="00D3FF"/>
                </a:solidFill>
                <a:effectLst/>
                <a:latin typeface="+mn-lt"/>
                <a:ea typeface="MicrosoftYaHei-Bold"/>
                <a:cs typeface="Times New Roman" panose="02020603050405020304" pitchFamily="18" charset="0"/>
              </a:rPr>
              <a:t>Le modèle conceptuel de données:</a:t>
            </a:r>
            <a:endParaRPr lang="fr-FR" sz="3200" b="1" dirty="0">
              <a:solidFill>
                <a:srgbClr val="00D3FF"/>
              </a:solidFill>
              <a:latin typeface="+mn-lt"/>
            </a:endParaRPr>
          </a:p>
        </p:txBody>
      </p:sp>
      <p:pic>
        <p:nvPicPr>
          <p:cNvPr id="5" name="Image 4">
            <a:extLst>
              <a:ext uri="{FF2B5EF4-FFF2-40B4-BE49-F238E27FC236}">
                <a16:creationId xmlns:a16="http://schemas.microsoft.com/office/drawing/2014/main" id="{7F1C6956-2EA6-D612-AC1D-3E141F765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264" y="2010055"/>
            <a:ext cx="10941472" cy="3267326"/>
          </a:xfrm>
          <a:prstGeom prst="rect">
            <a:avLst/>
          </a:prstGeom>
        </p:spPr>
      </p:pic>
    </p:spTree>
    <p:extLst>
      <p:ext uri="{BB962C8B-B14F-4D97-AF65-F5344CB8AC3E}">
        <p14:creationId xmlns:p14="http://schemas.microsoft.com/office/powerpoint/2010/main" val="425446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BD69EC-1434-18FF-CDFF-4BDABCB887F8}"/>
              </a:ext>
            </a:extLst>
          </p:cNvPr>
          <p:cNvSpPr>
            <a:spLocks noGrp="1"/>
          </p:cNvSpPr>
          <p:nvPr>
            <p:ph type="title"/>
          </p:nvPr>
        </p:nvSpPr>
        <p:spPr>
          <a:xfrm>
            <a:off x="838200" y="252831"/>
            <a:ext cx="10515600" cy="821991"/>
          </a:xfrm>
        </p:spPr>
        <p:txBody>
          <a:bodyPr>
            <a:normAutofit/>
          </a:bodyPr>
          <a:lstStyle/>
          <a:p>
            <a:pPr marL="514350" indent="-514350">
              <a:buFont typeface="+mj-lt"/>
              <a:buAutoNum type="arabicPeriod" startAt="7"/>
            </a:pPr>
            <a:r>
              <a:rPr lang="zh-CN" sz="3200" b="1" dirty="0">
                <a:solidFill>
                  <a:srgbClr val="00D3FF"/>
                </a:solidFill>
                <a:effectLst/>
                <a:latin typeface="+mn-lt"/>
                <a:ea typeface="MicrosoftYaHei-Bold"/>
                <a:cs typeface="Times New Roman" panose="02020603050405020304" pitchFamily="18" charset="0"/>
              </a:rPr>
              <a:t>Les interfaces graphiques :</a:t>
            </a:r>
            <a:endParaRPr lang="fr-FR" sz="3200" b="1" dirty="0">
              <a:solidFill>
                <a:srgbClr val="00D3FF"/>
              </a:solidFill>
              <a:latin typeface="+mn-lt"/>
            </a:endParaRPr>
          </a:p>
        </p:txBody>
      </p:sp>
      <p:sp>
        <p:nvSpPr>
          <p:cNvPr id="5" name="ZoneTexte 4">
            <a:extLst>
              <a:ext uri="{FF2B5EF4-FFF2-40B4-BE49-F238E27FC236}">
                <a16:creationId xmlns:a16="http://schemas.microsoft.com/office/drawing/2014/main" id="{E8AC4A1B-2043-0BA7-A8B0-50E6C4A8A81A}"/>
              </a:ext>
            </a:extLst>
          </p:cNvPr>
          <p:cNvSpPr txBox="1"/>
          <p:nvPr/>
        </p:nvSpPr>
        <p:spPr>
          <a:xfrm>
            <a:off x="1535835" y="1074822"/>
            <a:ext cx="1864311" cy="523220"/>
          </a:xfrm>
          <a:prstGeom prst="rect">
            <a:avLst/>
          </a:prstGeom>
          <a:noFill/>
        </p:spPr>
        <p:txBody>
          <a:bodyPr wrap="square" rtlCol="0">
            <a:spAutoFit/>
          </a:bodyPr>
          <a:lstStyle/>
          <a:p>
            <a:r>
              <a:rPr lang="fr-FR" sz="2800" b="1" dirty="0">
                <a:solidFill>
                  <a:srgbClr val="00B050"/>
                </a:solidFill>
              </a:rPr>
              <a:t>Menu :</a:t>
            </a:r>
          </a:p>
        </p:txBody>
      </p:sp>
      <p:pic>
        <p:nvPicPr>
          <p:cNvPr id="4" name="Image 3" descr="Une image contenant texte, capture d’écran, conception&#10;&#10;Description générée automatiquement">
            <a:extLst>
              <a:ext uri="{FF2B5EF4-FFF2-40B4-BE49-F238E27FC236}">
                <a16:creationId xmlns:a16="http://schemas.microsoft.com/office/drawing/2014/main" id="{0BD65C49-7060-4329-84DD-8F0A2837D8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7175" y="1074822"/>
            <a:ext cx="7119257" cy="5677607"/>
          </a:xfrm>
          <a:prstGeom prst="rect">
            <a:avLst/>
          </a:prstGeom>
        </p:spPr>
      </p:pic>
    </p:spTree>
    <p:extLst>
      <p:ext uri="{BB962C8B-B14F-4D97-AF65-F5344CB8AC3E}">
        <p14:creationId xmlns:p14="http://schemas.microsoft.com/office/powerpoint/2010/main" val="4033971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E75C43D9-A119-3964-500F-6E51709D0FC3}"/>
              </a:ext>
            </a:extLst>
          </p:cNvPr>
          <p:cNvSpPr txBox="1"/>
          <p:nvPr/>
        </p:nvSpPr>
        <p:spPr>
          <a:xfrm>
            <a:off x="1030550" y="370318"/>
            <a:ext cx="5065450" cy="523220"/>
          </a:xfrm>
          <a:prstGeom prst="rect">
            <a:avLst/>
          </a:prstGeom>
          <a:noFill/>
        </p:spPr>
        <p:txBody>
          <a:bodyPr wrap="square" rtlCol="0">
            <a:spAutoFit/>
          </a:bodyPr>
          <a:lstStyle/>
          <a:p>
            <a:r>
              <a:rPr lang="fr-FR" sz="2800" b="1" dirty="0">
                <a:solidFill>
                  <a:srgbClr val="00B050"/>
                </a:solidFill>
              </a:rPr>
              <a:t> Gestion des prêts de produit:</a:t>
            </a:r>
          </a:p>
        </p:txBody>
      </p:sp>
      <p:pic>
        <p:nvPicPr>
          <p:cNvPr id="8" name="Image 7">
            <a:extLst>
              <a:ext uri="{FF2B5EF4-FFF2-40B4-BE49-F238E27FC236}">
                <a16:creationId xmlns:a16="http://schemas.microsoft.com/office/drawing/2014/main" id="{A005972B-BF4B-5507-AC0A-B7E3C6F58F72}"/>
              </a:ext>
            </a:extLst>
          </p:cNvPr>
          <p:cNvPicPr>
            <a:picLocks noChangeAspect="1"/>
          </p:cNvPicPr>
          <p:nvPr/>
        </p:nvPicPr>
        <p:blipFill>
          <a:blip r:embed="rId2"/>
          <a:stretch>
            <a:fillRect/>
          </a:stretch>
        </p:blipFill>
        <p:spPr>
          <a:xfrm>
            <a:off x="2290231" y="957604"/>
            <a:ext cx="7611537" cy="5706271"/>
          </a:xfrm>
          <a:prstGeom prst="rect">
            <a:avLst/>
          </a:prstGeom>
        </p:spPr>
      </p:pic>
    </p:spTree>
    <p:extLst>
      <p:ext uri="{BB962C8B-B14F-4D97-AF65-F5344CB8AC3E}">
        <p14:creationId xmlns:p14="http://schemas.microsoft.com/office/powerpoint/2010/main" val="3517306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D158F36-E70A-E692-0AD5-04F082665586}"/>
              </a:ext>
            </a:extLst>
          </p:cNvPr>
          <p:cNvSpPr txBox="1"/>
          <p:nvPr/>
        </p:nvSpPr>
        <p:spPr>
          <a:xfrm>
            <a:off x="1030550" y="370318"/>
            <a:ext cx="5065450" cy="523220"/>
          </a:xfrm>
          <a:prstGeom prst="rect">
            <a:avLst/>
          </a:prstGeom>
          <a:noFill/>
        </p:spPr>
        <p:txBody>
          <a:bodyPr wrap="square" rtlCol="0">
            <a:spAutoFit/>
          </a:bodyPr>
          <a:lstStyle/>
          <a:p>
            <a:r>
              <a:rPr lang="fr-FR" sz="2800" b="1" dirty="0">
                <a:solidFill>
                  <a:srgbClr val="00B050"/>
                </a:solidFill>
              </a:rPr>
              <a:t> Gestion des données de produit:</a:t>
            </a:r>
          </a:p>
        </p:txBody>
      </p:sp>
      <p:pic>
        <p:nvPicPr>
          <p:cNvPr id="6" name="Image 5">
            <a:extLst>
              <a:ext uri="{FF2B5EF4-FFF2-40B4-BE49-F238E27FC236}">
                <a16:creationId xmlns:a16="http://schemas.microsoft.com/office/drawing/2014/main" id="{7BD0B5B4-C3F3-3365-EC44-CBC9E90D999C}"/>
              </a:ext>
            </a:extLst>
          </p:cNvPr>
          <p:cNvPicPr>
            <a:picLocks noChangeAspect="1"/>
          </p:cNvPicPr>
          <p:nvPr/>
        </p:nvPicPr>
        <p:blipFill>
          <a:blip r:embed="rId2"/>
          <a:stretch>
            <a:fillRect/>
          </a:stretch>
        </p:blipFill>
        <p:spPr>
          <a:xfrm>
            <a:off x="2290231" y="974061"/>
            <a:ext cx="7611537" cy="5744377"/>
          </a:xfrm>
          <a:prstGeom prst="rect">
            <a:avLst/>
          </a:prstGeom>
        </p:spPr>
      </p:pic>
    </p:spTree>
    <p:extLst>
      <p:ext uri="{BB962C8B-B14F-4D97-AF65-F5344CB8AC3E}">
        <p14:creationId xmlns:p14="http://schemas.microsoft.com/office/powerpoint/2010/main" val="516649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65B33420-C17C-54C3-3A53-71E21933EE9B}"/>
              </a:ext>
            </a:extLst>
          </p:cNvPr>
          <p:cNvPicPr>
            <a:picLocks noChangeAspect="1"/>
          </p:cNvPicPr>
          <p:nvPr/>
        </p:nvPicPr>
        <p:blipFill rotWithShape="1">
          <a:blip r:embed="rId2">
            <a:extLst>
              <a:ext uri="{28A0092B-C50C-407E-A947-70E740481C1C}">
                <a14:useLocalDpi xmlns:a14="http://schemas.microsoft.com/office/drawing/2010/main" val="0"/>
              </a:ext>
            </a:extLst>
          </a:blip>
          <a:srcRect l="3477" r="3477"/>
          <a:stretch/>
        </p:blipFill>
        <p:spPr>
          <a:xfrm>
            <a:off x="0" y="0"/>
            <a:ext cx="12192000" cy="6858000"/>
          </a:xfrm>
          <a:prstGeom prst="rect">
            <a:avLst/>
          </a:prstGeom>
        </p:spPr>
      </p:pic>
    </p:spTree>
    <p:extLst>
      <p:ext uri="{BB962C8B-B14F-4D97-AF65-F5344CB8AC3E}">
        <p14:creationId xmlns:p14="http://schemas.microsoft.com/office/powerpoint/2010/main" val="4039783858"/>
      </p:ext>
    </p:extLst>
  </p:cSld>
  <p:clrMapOvr>
    <a:masterClrMapping/>
  </p:clrMapOvr>
</p:sld>
</file>

<file path=ppt/theme/theme1.xml><?xml version="1.0" encoding="utf-8"?>
<a:theme xmlns:a="http://schemas.openxmlformats.org/drawingml/2006/main" name="Office Them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629</TotalTime>
  <Words>221</Words>
  <Application>Microsoft Office PowerPoint</Application>
  <PresentationFormat>Grand écran</PresentationFormat>
  <Paragraphs>21</Paragraphs>
  <Slides>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Arial</vt:lpstr>
      <vt:lpstr>Calibri</vt:lpstr>
      <vt:lpstr>Calibri Light</vt:lpstr>
      <vt:lpstr>Roboto</vt:lpstr>
      <vt:lpstr>Office Theme</vt:lpstr>
      <vt:lpstr>Gestion de Stock </vt:lpstr>
      <vt:lpstr>Présentation PowerPoint</vt:lpstr>
      <vt:lpstr>Diagramme UML</vt:lpstr>
      <vt:lpstr>Le modèle conceptuel de données:</vt:lpstr>
      <vt:lpstr>Les interfaces graphiques :</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Cahier des charges : Gestion de Stock</dc:title>
  <dc:creator>anass ESSADIKINE</dc:creator>
  <cp:lastModifiedBy>anass ESSADIKINE</cp:lastModifiedBy>
  <cp:revision>1</cp:revision>
  <dcterms:created xsi:type="dcterms:W3CDTF">2022-12-12T12:23:44Z</dcterms:created>
  <dcterms:modified xsi:type="dcterms:W3CDTF">2023-07-30T14:11:47Z</dcterms:modified>
</cp:coreProperties>
</file>