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2" r:id="rId4"/>
    <p:sldId id="259" r:id="rId5"/>
    <p:sldId id="266" r:id="rId6"/>
    <p:sldId id="261" r:id="rId7"/>
    <p:sldId id="265" r:id="rId8"/>
    <p:sldId id="264" r:id="rId9"/>
    <p:sldId id="270" r:id="rId10"/>
    <p:sldId id="271" r:id="rId11"/>
    <p:sldId id="268" r:id="rId12"/>
    <p:sldId id="277" r:id="rId13"/>
    <p:sldId id="278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C12"/>
    <a:srgbClr val="95C6E7"/>
    <a:srgbClr val="2980B9"/>
    <a:srgbClr val="E74C3C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2AFFE-43F2-4A38-8A2C-C3A2645D5FE9}" v="1" dt="2023-07-30T21:02:57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s ESSADIKINE" userId="c7a4415ec92eab19" providerId="LiveId" clId="{92E2AFFE-43F2-4A38-8A2C-C3A2645D5FE9}"/>
    <pc:docChg chg="undo custSel delSld modSld">
      <pc:chgData name="anass ESSADIKINE" userId="c7a4415ec92eab19" providerId="LiveId" clId="{92E2AFFE-43F2-4A38-8A2C-C3A2645D5FE9}" dt="2023-07-30T21:09:53.507" v="35" actId="20577"/>
      <pc:docMkLst>
        <pc:docMk/>
      </pc:docMkLst>
      <pc:sldChg chg="modSp mod">
        <pc:chgData name="anass ESSADIKINE" userId="c7a4415ec92eab19" providerId="LiveId" clId="{92E2AFFE-43F2-4A38-8A2C-C3A2645D5FE9}" dt="2023-07-30T20:11:05.882" v="8" actId="20577"/>
        <pc:sldMkLst>
          <pc:docMk/>
          <pc:sldMk cId="0" sldId="257"/>
        </pc:sldMkLst>
        <pc:spChg chg="mod">
          <ac:chgData name="anass ESSADIKINE" userId="c7a4415ec92eab19" providerId="LiveId" clId="{92E2AFFE-43F2-4A38-8A2C-C3A2645D5FE9}" dt="2023-07-30T20:11:05.882" v="8" actId="20577"/>
          <ac:spMkLst>
            <pc:docMk/>
            <pc:sldMk cId="0" sldId="257"/>
            <ac:spMk id="6" creationId="{CACF7C43-A632-3170-7010-6A051F02BC64}"/>
          </ac:spMkLst>
        </pc:spChg>
      </pc:sldChg>
      <pc:sldChg chg="modSp mod">
        <pc:chgData name="anass ESSADIKINE" userId="c7a4415ec92eab19" providerId="LiveId" clId="{92E2AFFE-43F2-4A38-8A2C-C3A2645D5FE9}" dt="2023-07-30T21:02:57.172" v="11" actId="5736"/>
        <pc:sldMkLst>
          <pc:docMk/>
          <pc:sldMk cId="0" sldId="261"/>
        </pc:sldMkLst>
        <pc:graphicFrameChg chg="mod">
          <ac:chgData name="anass ESSADIKINE" userId="c7a4415ec92eab19" providerId="LiveId" clId="{92E2AFFE-43F2-4A38-8A2C-C3A2645D5FE9}" dt="2023-07-30T21:02:57.172" v="11" actId="5736"/>
          <ac:graphicFrameMkLst>
            <pc:docMk/>
            <pc:sldMk cId="0" sldId="261"/>
            <ac:graphicFrameMk id="34" creationId="{EF7DDC32-B42C-BCA5-9B8F-BAC1D67219D4}"/>
          </ac:graphicFrameMkLst>
        </pc:graphicFrameChg>
      </pc:sldChg>
      <pc:sldChg chg="delSp modSp mod delAnim">
        <pc:chgData name="anass ESSADIKINE" userId="c7a4415ec92eab19" providerId="LiveId" clId="{92E2AFFE-43F2-4A38-8A2C-C3A2645D5FE9}" dt="2023-07-30T21:09:53.507" v="35" actId="20577"/>
        <pc:sldMkLst>
          <pc:docMk/>
          <pc:sldMk cId="3805515204" sldId="267"/>
        </pc:sldMkLst>
        <pc:spChg chg="mod">
          <ac:chgData name="anass ESSADIKINE" userId="c7a4415ec92eab19" providerId="LiveId" clId="{92E2AFFE-43F2-4A38-8A2C-C3A2645D5FE9}" dt="2023-07-30T21:09:53.507" v="35" actId="20577"/>
          <ac:spMkLst>
            <pc:docMk/>
            <pc:sldMk cId="3805515204" sldId="267"/>
            <ac:spMk id="5" creationId="{4B19B57A-C1E6-148A-2058-F605076E57C4}"/>
          </ac:spMkLst>
        </pc:spChg>
        <pc:spChg chg="mod">
          <ac:chgData name="anass ESSADIKINE" userId="c7a4415ec92eab19" providerId="LiveId" clId="{92E2AFFE-43F2-4A38-8A2C-C3A2645D5FE9}" dt="2023-07-30T20:09:39.839" v="2" actId="1076"/>
          <ac:spMkLst>
            <pc:docMk/>
            <pc:sldMk cId="3805515204" sldId="267"/>
            <ac:spMk id="6" creationId="{6CFE8A07-ED56-3E5D-DA6D-870A1F407A0E}"/>
          </ac:spMkLst>
        </pc:spChg>
        <pc:spChg chg="del">
          <ac:chgData name="anass ESSADIKINE" userId="c7a4415ec92eab19" providerId="LiveId" clId="{92E2AFFE-43F2-4A38-8A2C-C3A2645D5FE9}" dt="2023-07-30T20:09:32.483" v="0" actId="478"/>
          <ac:spMkLst>
            <pc:docMk/>
            <pc:sldMk cId="3805515204" sldId="267"/>
            <ac:spMk id="8" creationId="{FECCB682-398D-3799-4ACE-7E211E821F44}"/>
          </ac:spMkLst>
        </pc:spChg>
        <pc:spChg chg="del">
          <ac:chgData name="anass ESSADIKINE" userId="c7a4415ec92eab19" providerId="LiveId" clId="{92E2AFFE-43F2-4A38-8A2C-C3A2645D5FE9}" dt="2023-07-30T20:09:34.149" v="1" actId="478"/>
          <ac:spMkLst>
            <pc:docMk/>
            <pc:sldMk cId="3805515204" sldId="267"/>
            <ac:spMk id="9" creationId="{44A9953C-724B-C60E-93CE-3DF042465277}"/>
          </ac:spMkLst>
        </pc:spChg>
      </pc:sldChg>
      <pc:sldChg chg="delSp mod">
        <pc:chgData name="anass ESSADIKINE" userId="c7a4415ec92eab19" providerId="LiveId" clId="{92E2AFFE-43F2-4A38-8A2C-C3A2645D5FE9}" dt="2023-07-30T20:10:13.613" v="6" actId="478"/>
        <pc:sldMkLst>
          <pc:docMk/>
          <pc:sldMk cId="1514639804" sldId="274"/>
        </pc:sldMkLst>
        <pc:spChg chg="del">
          <ac:chgData name="anass ESSADIKINE" userId="c7a4415ec92eab19" providerId="LiveId" clId="{92E2AFFE-43F2-4A38-8A2C-C3A2645D5FE9}" dt="2023-07-30T20:10:13.613" v="6" actId="478"/>
          <ac:spMkLst>
            <pc:docMk/>
            <pc:sldMk cId="1514639804" sldId="274"/>
            <ac:spMk id="3" creationId="{B8633EA9-D1F2-26A7-A621-C1E0DFDF653E}"/>
          </ac:spMkLst>
        </pc:spChg>
        <pc:spChg chg="del">
          <ac:chgData name="anass ESSADIKINE" userId="c7a4415ec92eab19" providerId="LiveId" clId="{92E2AFFE-43F2-4A38-8A2C-C3A2645D5FE9}" dt="2023-07-30T20:10:11.100" v="5" actId="478"/>
          <ac:spMkLst>
            <pc:docMk/>
            <pc:sldMk cId="1514639804" sldId="274"/>
            <ac:spMk id="6" creationId="{9880B64B-7538-ECC7-0513-8D2F0B4D772C}"/>
          </ac:spMkLst>
        </pc:spChg>
      </pc:sldChg>
      <pc:sldChg chg="del">
        <pc:chgData name="anass ESSADIKINE" userId="c7a4415ec92eab19" providerId="LiveId" clId="{92E2AFFE-43F2-4A38-8A2C-C3A2645D5FE9}" dt="2023-07-30T20:10:27.354" v="7" actId="47"/>
        <pc:sldMkLst>
          <pc:docMk/>
          <pc:sldMk cId="1065590261" sldId="275"/>
        </pc:sldMkLst>
      </pc:sldChg>
      <pc:sldChg chg="del">
        <pc:chgData name="anass ESSADIKINE" userId="c7a4415ec92eab19" providerId="LiveId" clId="{92E2AFFE-43F2-4A38-8A2C-C3A2645D5FE9}" dt="2023-07-30T20:09:57.073" v="4" actId="47"/>
        <pc:sldMkLst>
          <pc:docMk/>
          <pc:sldMk cId="2656146222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0C678-3FB7-49B8-895E-9C61BFB9A687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BC868A3-8655-4657-8D94-C686C7985CDB}">
      <dgm:prSet phldrT="[Texte]"/>
      <dgm:spPr/>
      <dgm:t>
        <a:bodyPr/>
        <a:lstStyle/>
        <a:p>
          <a:r>
            <a:rPr lang="fr-FR" dirty="0"/>
            <a:t>Accueil</a:t>
          </a:r>
        </a:p>
      </dgm:t>
    </dgm:pt>
    <dgm:pt modelId="{CFCEE64B-C806-4B8D-8534-2C353C4F56E7}" type="parTrans" cxnId="{8DD4AA82-6095-4657-9399-791EC82C871B}">
      <dgm:prSet/>
      <dgm:spPr/>
      <dgm:t>
        <a:bodyPr/>
        <a:lstStyle/>
        <a:p>
          <a:endParaRPr lang="fr-FR"/>
        </a:p>
      </dgm:t>
    </dgm:pt>
    <dgm:pt modelId="{6BA6A626-2CE5-495A-8FD6-980401F98BC3}" type="sibTrans" cxnId="{8DD4AA82-6095-4657-9399-791EC82C871B}">
      <dgm:prSet/>
      <dgm:spPr/>
      <dgm:t>
        <a:bodyPr/>
        <a:lstStyle/>
        <a:p>
          <a:endParaRPr lang="fr-FR"/>
        </a:p>
      </dgm:t>
    </dgm:pt>
    <dgm:pt modelId="{D648E881-8F86-4132-8E7D-24E656F89881}">
      <dgm:prSet phldrT="[Texte]"/>
      <dgm:spPr>
        <a:solidFill>
          <a:srgbClr val="E74C3C"/>
        </a:solidFill>
        <a:ln>
          <a:solidFill>
            <a:srgbClr val="E74C3C"/>
          </a:solidFill>
        </a:ln>
      </dgm:spPr>
      <dgm:t>
        <a:bodyPr/>
        <a:lstStyle/>
        <a:p>
          <a:r>
            <a:rPr lang="fr-FR" dirty="0"/>
            <a:t>à propos</a:t>
          </a:r>
        </a:p>
      </dgm:t>
    </dgm:pt>
    <dgm:pt modelId="{1D079DD7-2821-41DE-9FC8-BF10EA76F275}" type="parTrans" cxnId="{9C933726-AC09-474C-B529-66353BB4FA1C}">
      <dgm:prSet/>
      <dgm:spPr>
        <a:ln>
          <a:solidFill>
            <a:srgbClr val="E74C3C"/>
          </a:solidFill>
        </a:ln>
      </dgm:spPr>
      <dgm:t>
        <a:bodyPr/>
        <a:lstStyle/>
        <a:p>
          <a:endParaRPr lang="fr-FR"/>
        </a:p>
      </dgm:t>
    </dgm:pt>
    <dgm:pt modelId="{6B3FA6C0-460E-4AAA-9393-B4D017B701FA}" type="sibTrans" cxnId="{9C933726-AC09-474C-B529-66353BB4FA1C}">
      <dgm:prSet/>
      <dgm:spPr/>
      <dgm:t>
        <a:bodyPr/>
        <a:lstStyle/>
        <a:p>
          <a:endParaRPr lang="fr-FR"/>
        </a:p>
      </dgm:t>
    </dgm:pt>
    <dgm:pt modelId="{BF44F1EB-FCD3-4687-833B-1D61173A23F0}">
      <dgm:prSet phldrT="[Texte]"/>
      <dgm:spPr>
        <a:solidFill>
          <a:srgbClr val="E74C3C"/>
        </a:solidFill>
        <a:ln>
          <a:solidFill>
            <a:srgbClr val="E74C3C"/>
          </a:solidFill>
        </a:ln>
      </dgm:spPr>
      <dgm:t>
        <a:bodyPr/>
        <a:lstStyle/>
        <a:p>
          <a:r>
            <a:rPr lang="fr-FR" dirty="0"/>
            <a:t>ordres</a:t>
          </a:r>
        </a:p>
      </dgm:t>
    </dgm:pt>
    <dgm:pt modelId="{663171FE-AE5F-40B3-9B70-EA1077FBDB74}" type="parTrans" cxnId="{461778AD-AC23-4076-9ABF-BC540247A45D}">
      <dgm:prSet/>
      <dgm:spPr>
        <a:ln>
          <a:solidFill>
            <a:srgbClr val="E74C3C"/>
          </a:solidFill>
        </a:ln>
      </dgm:spPr>
      <dgm:t>
        <a:bodyPr/>
        <a:lstStyle/>
        <a:p>
          <a:endParaRPr lang="fr-FR"/>
        </a:p>
      </dgm:t>
    </dgm:pt>
    <dgm:pt modelId="{6955F60A-2B6E-4A96-B20E-9C39550C25A9}" type="sibTrans" cxnId="{461778AD-AC23-4076-9ABF-BC540247A45D}">
      <dgm:prSet/>
      <dgm:spPr/>
      <dgm:t>
        <a:bodyPr/>
        <a:lstStyle/>
        <a:p>
          <a:endParaRPr lang="fr-FR"/>
        </a:p>
      </dgm:t>
    </dgm:pt>
    <dgm:pt modelId="{FA60C7A7-7886-4967-8212-61B11CAD195A}">
      <dgm:prSet phldrT="[Texte]"/>
      <dgm:spPr>
        <a:solidFill>
          <a:srgbClr val="E74C3C"/>
        </a:solidFill>
        <a:ln>
          <a:solidFill>
            <a:srgbClr val="E74C3C"/>
          </a:solidFill>
        </a:ln>
      </dgm:spPr>
      <dgm:t>
        <a:bodyPr/>
        <a:lstStyle/>
        <a:p>
          <a:r>
            <a:rPr lang="fr-FR" dirty="0"/>
            <a:t>magasin</a:t>
          </a:r>
        </a:p>
      </dgm:t>
    </dgm:pt>
    <dgm:pt modelId="{285B7FBA-CA70-4D6D-AD85-4B656E221AC4}" type="parTrans" cxnId="{B704C660-7B39-445E-B7E2-A259BF8A0029}">
      <dgm:prSet/>
      <dgm:spPr>
        <a:ln>
          <a:solidFill>
            <a:srgbClr val="E74C3C"/>
          </a:solidFill>
        </a:ln>
      </dgm:spPr>
      <dgm:t>
        <a:bodyPr/>
        <a:lstStyle/>
        <a:p>
          <a:endParaRPr lang="fr-FR"/>
        </a:p>
      </dgm:t>
    </dgm:pt>
    <dgm:pt modelId="{74EC9C62-612E-4023-A907-78D3F14D0054}" type="sibTrans" cxnId="{B704C660-7B39-445E-B7E2-A259BF8A0029}">
      <dgm:prSet/>
      <dgm:spPr/>
      <dgm:t>
        <a:bodyPr/>
        <a:lstStyle/>
        <a:p>
          <a:endParaRPr lang="fr-FR"/>
        </a:p>
      </dgm:t>
    </dgm:pt>
    <dgm:pt modelId="{90BEA767-D713-4F5B-9B58-CD735CB46C31}">
      <dgm:prSet phldrT="[Texte]"/>
      <dgm:spPr>
        <a:solidFill>
          <a:srgbClr val="E74C3C"/>
        </a:solidFill>
        <a:ln>
          <a:solidFill>
            <a:srgbClr val="E74C3C"/>
          </a:solidFill>
        </a:ln>
      </dgm:spPr>
      <dgm:t>
        <a:bodyPr/>
        <a:lstStyle/>
        <a:p>
          <a:r>
            <a:rPr lang="fr-FR" dirty="0"/>
            <a:t>Login utilisateur</a:t>
          </a:r>
        </a:p>
      </dgm:t>
    </dgm:pt>
    <dgm:pt modelId="{F976B271-A63F-463C-9D3D-EDE6D0ED68E5}" type="parTrans" cxnId="{B7A7F052-4B8D-4858-BE7D-3B97BCA71E77}">
      <dgm:prSet/>
      <dgm:spPr>
        <a:ln>
          <a:solidFill>
            <a:srgbClr val="E74C3C"/>
          </a:solidFill>
        </a:ln>
      </dgm:spPr>
      <dgm:t>
        <a:bodyPr/>
        <a:lstStyle/>
        <a:p>
          <a:endParaRPr lang="fr-FR"/>
        </a:p>
      </dgm:t>
    </dgm:pt>
    <dgm:pt modelId="{3947C51D-F218-4D8A-B998-8B6FA8C0F303}" type="sibTrans" cxnId="{B7A7F052-4B8D-4858-BE7D-3B97BCA71E77}">
      <dgm:prSet/>
      <dgm:spPr/>
      <dgm:t>
        <a:bodyPr/>
        <a:lstStyle/>
        <a:p>
          <a:endParaRPr lang="fr-FR"/>
        </a:p>
      </dgm:t>
    </dgm:pt>
    <dgm:pt modelId="{10F512BF-64D1-4D13-9E51-D0EA7DECF6E8}">
      <dgm:prSet phldrT="[Texte]"/>
      <dgm:spPr>
        <a:solidFill>
          <a:srgbClr val="E74C3C"/>
        </a:solidFill>
        <a:ln>
          <a:solidFill>
            <a:srgbClr val="E74C3C"/>
          </a:solidFill>
        </a:ln>
      </dgm:spPr>
      <dgm:t>
        <a:bodyPr/>
        <a:lstStyle/>
        <a:p>
          <a:r>
            <a:rPr lang="fr-FR" dirty="0"/>
            <a:t>Recherche d’un produit</a:t>
          </a:r>
        </a:p>
      </dgm:t>
    </dgm:pt>
    <dgm:pt modelId="{E83B4E45-77EC-49E2-A536-6A1DD7A88594}" type="parTrans" cxnId="{F78DADA0-B1CD-4A71-8987-E2E2DDF02E09}">
      <dgm:prSet/>
      <dgm:spPr>
        <a:ln>
          <a:solidFill>
            <a:srgbClr val="E74C3C"/>
          </a:solidFill>
        </a:ln>
      </dgm:spPr>
      <dgm:t>
        <a:bodyPr/>
        <a:lstStyle/>
        <a:p>
          <a:endParaRPr lang="fr-FR"/>
        </a:p>
      </dgm:t>
    </dgm:pt>
    <dgm:pt modelId="{3E53C1A8-3875-4957-90F2-CA1D41C8FDCA}" type="sibTrans" cxnId="{F78DADA0-B1CD-4A71-8987-E2E2DDF02E09}">
      <dgm:prSet/>
      <dgm:spPr/>
      <dgm:t>
        <a:bodyPr/>
        <a:lstStyle/>
        <a:p>
          <a:endParaRPr lang="fr-FR"/>
        </a:p>
      </dgm:t>
    </dgm:pt>
    <dgm:pt modelId="{9E72CEBB-1062-482E-A56F-2507DB3AE3BE}">
      <dgm:prSet phldrT="[Texte]"/>
      <dgm:spPr>
        <a:solidFill>
          <a:srgbClr val="E74C3C"/>
        </a:solidFill>
        <a:ln>
          <a:solidFill>
            <a:srgbClr val="E74C3C"/>
          </a:solidFill>
        </a:ln>
      </dgm:spPr>
      <dgm:t>
        <a:bodyPr/>
        <a:lstStyle/>
        <a:p>
          <a:r>
            <a:rPr lang="fr-FR" dirty="0"/>
            <a:t>liste de souhaits</a:t>
          </a:r>
        </a:p>
      </dgm:t>
    </dgm:pt>
    <dgm:pt modelId="{687C8710-ED49-486D-A2E0-D755E069181E}" type="parTrans" cxnId="{E370E21F-95CD-4D65-B8AB-1E690B93113F}">
      <dgm:prSet/>
      <dgm:spPr>
        <a:ln>
          <a:solidFill>
            <a:srgbClr val="E74C3C"/>
          </a:solidFill>
        </a:ln>
      </dgm:spPr>
      <dgm:t>
        <a:bodyPr/>
        <a:lstStyle/>
        <a:p>
          <a:endParaRPr lang="fr-FR"/>
        </a:p>
      </dgm:t>
    </dgm:pt>
    <dgm:pt modelId="{8B1DDBD4-823D-42BD-BC01-8E2F7055605B}" type="sibTrans" cxnId="{E370E21F-95CD-4D65-B8AB-1E690B93113F}">
      <dgm:prSet/>
      <dgm:spPr/>
      <dgm:t>
        <a:bodyPr/>
        <a:lstStyle/>
        <a:p>
          <a:endParaRPr lang="fr-FR"/>
        </a:p>
      </dgm:t>
    </dgm:pt>
    <dgm:pt modelId="{EFAA00C9-692C-44B0-8536-A8C6DB67AA74}">
      <dgm:prSet/>
      <dgm:spPr>
        <a:solidFill>
          <a:srgbClr val="E74C3C"/>
        </a:solidFill>
        <a:ln>
          <a:solidFill>
            <a:srgbClr val="E74C3C"/>
          </a:solidFill>
        </a:ln>
      </dgm:spPr>
      <dgm:t>
        <a:bodyPr/>
        <a:lstStyle/>
        <a:p>
          <a:r>
            <a:rPr lang="fr-FR" dirty="0"/>
            <a:t>Panier</a:t>
          </a:r>
        </a:p>
      </dgm:t>
    </dgm:pt>
    <dgm:pt modelId="{31C39D8D-9686-4C15-9395-DEFB9A3C3DDE}" type="parTrans" cxnId="{E43F7316-D9D3-495D-92A1-0873BA5E8CB4}">
      <dgm:prSet/>
      <dgm:spPr>
        <a:ln>
          <a:solidFill>
            <a:srgbClr val="E74C3C"/>
          </a:solidFill>
        </a:ln>
      </dgm:spPr>
      <dgm:t>
        <a:bodyPr/>
        <a:lstStyle/>
        <a:p>
          <a:endParaRPr lang="fr-FR"/>
        </a:p>
      </dgm:t>
    </dgm:pt>
    <dgm:pt modelId="{B1E67C1A-0DCD-4A80-8CAF-C26578FE893C}" type="sibTrans" cxnId="{E43F7316-D9D3-495D-92A1-0873BA5E8CB4}">
      <dgm:prSet/>
      <dgm:spPr/>
      <dgm:t>
        <a:bodyPr/>
        <a:lstStyle/>
        <a:p>
          <a:endParaRPr lang="fr-FR"/>
        </a:p>
      </dgm:t>
    </dgm:pt>
    <dgm:pt modelId="{52C7AE9A-B7CB-441C-B762-731C7767ED48}">
      <dgm:prSet phldrT="[Texte]"/>
      <dgm:spPr>
        <a:solidFill>
          <a:srgbClr val="E74C3C"/>
        </a:solidFill>
        <a:ln>
          <a:solidFill>
            <a:srgbClr val="E74C3C"/>
          </a:solidFill>
        </a:ln>
      </dgm:spPr>
      <dgm:t>
        <a:bodyPr/>
        <a:lstStyle/>
        <a:p>
          <a:r>
            <a:rPr lang="fr-FR" u="none" dirty="0"/>
            <a:t>contactez</a:t>
          </a:r>
        </a:p>
      </dgm:t>
    </dgm:pt>
    <dgm:pt modelId="{027B13B4-8D3A-4267-881E-4A11F08A6A77}" type="parTrans" cxnId="{7C0D58D5-A4C2-4337-9B5C-D3D09E284E84}">
      <dgm:prSet/>
      <dgm:spPr>
        <a:ln>
          <a:solidFill>
            <a:srgbClr val="E74C3C"/>
          </a:solidFill>
        </a:ln>
      </dgm:spPr>
      <dgm:t>
        <a:bodyPr/>
        <a:lstStyle/>
        <a:p>
          <a:endParaRPr lang="fr-FR"/>
        </a:p>
      </dgm:t>
    </dgm:pt>
    <dgm:pt modelId="{39B3F483-8E09-48A5-BDC9-DCE68DBD08E0}" type="sibTrans" cxnId="{7C0D58D5-A4C2-4337-9B5C-D3D09E284E84}">
      <dgm:prSet/>
      <dgm:spPr/>
      <dgm:t>
        <a:bodyPr/>
        <a:lstStyle/>
        <a:p>
          <a:endParaRPr lang="fr-FR"/>
        </a:p>
      </dgm:t>
    </dgm:pt>
    <dgm:pt modelId="{4610ED00-38EA-4899-9E14-B5EC97896304}">
      <dgm:prSet phldrT="[Texte]"/>
      <dgm:spPr>
        <a:solidFill>
          <a:srgbClr val="2980B9"/>
        </a:solidFill>
        <a:ln>
          <a:solidFill>
            <a:srgbClr val="2980B9"/>
          </a:solidFill>
        </a:ln>
      </dgm:spPr>
      <dgm:t>
        <a:bodyPr/>
        <a:lstStyle/>
        <a:p>
          <a:r>
            <a:rPr lang="fr-FR" dirty="0"/>
            <a:t>Inscription utilisateur</a:t>
          </a:r>
        </a:p>
      </dgm:t>
    </dgm:pt>
    <dgm:pt modelId="{B60F21A4-6F40-4D8C-A6A0-2BDF2D81B373}" type="parTrans" cxnId="{EB120DAD-F4DE-4A2D-8537-F5C1FB364EC9}">
      <dgm:prSet/>
      <dgm:spPr>
        <a:solidFill>
          <a:srgbClr val="2980B9"/>
        </a:solidFill>
        <a:ln>
          <a:solidFill>
            <a:srgbClr val="2980B9"/>
          </a:solidFill>
        </a:ln>
      </dgm:spPr>
      <dgm:t>
        <a:bodyPr/>
        <a:lstStyle/>
        <a:p>
          <a:endParaRPr lang="fr-FR"/>
        </a:p>
      </dgm:t>
    </dgm:pt>
    <dgm:pt modelId="{DD8578F9-84E8-40D1-983D-4B6D588BFD15}" type="sibTrans" cxnId="{EB120DAD-F4DE-4A2D-8537-F5C1FB364EC9}">
      <dgm:prSet/>
      <dgm:spPr/>
      <dgm:t>
        <a:bodyPr/>
        <a:lstStyle/>
        <a:p>
          <a:endParaRPr lang="fr-FR"/>
        </a:p>
      </dgm:t>
    </dgm:pt>
    <dgm:pt modelId="{864CF48B-1094-40C2-91B6-00503CA375A6}">
      <dgm:prSet/>
      <dgm:spPr>
        <a:solidFill>
          <a:srgbClr val="2980B9"/>
        </a:solidFill>
        <a:ln>
          <a:solidFill>
            <a:srgbClr val="2980B9"/>
          </a:solidFill>
        </a:ln>
      </dgm:spPr>
      <dgm:t>
        <a:bodyPr/>
        <a:lstStyle/>
        <a:p>
          <a:r>
            <a:rPr lang="fr-FR" dirty="0"/>
            <a:t> magasin</a:t>
          </a:r>
        </a:p>
      </dgm:t>
    </dgm:pt>
    <dgm:pt modelId="{0B470639-AC61-4FF1-945F-5BB028C220B4}" type="parTrans" cxnId="{047A5302-CC8E-4275-8479-B47664630884}">
      <dgm:prSet/>
      <dgm:spPr>
        <a:solidFill>
          <a:srgbClr val="2980B9"/>
        </a:solidFill>
        <a:ln>
          <a:solidFill>
            <a:srgbClr val="2980B9"/>
          </a:solidFill>
        </a:ln>
      </dgm:spPr>
      <dgm:t>
        <a:bodyPr/>
        <a:lstStyle/>
        <a:p>
          <a:endParaRPr lang="fr-FR"/>
        </a:p>
      </dgm:t>
    </dgm:pt>
    <dgm:pt modelId="{5FEADE72-6A36-44B4-9935-752B738C8336}" type="sibTrans" cxnId="{047A5302-CC8E-4275-8479-B47664630884}">
      <dgm:prSet/>
      <dgm:spPr/>
      <dgm:t>
        <a:bodyPr/>
        <a:lstStyle/>
        <a:p>
          <a:endParaRPr lang="fr-FR"/>
        </a:p>
      </dgm:t>
    </dgm:pt>
    <dgm:pt modelId="{8E94440D-1D65-444F-B988-D5E10A53ACDB}">
      <dgm:prSet/>
      <dgm:spPr>
        <a:solidFill>
          <a:srgbClr val="2980B9"/>
        </a:solidFill>
        <a:ln>
          <a:solidFill>
            <a:srgbClr val="2980B9"/>
          </a:solidFill>
        </a:ln>
      </dgm:spPr>
      <dgm:t>
        <a:bodyPr/>
        <a:lstStyle/>
        <a:p>
          <a:r>
            <a:rPr lang="fr-FR" dirty="0"/>
            <a:t>Vérifier la commande</a:t>
          </a:r>
        </a:p>
      </dgm:t>
    </dgm:pt>
    <dgm:pt modelId="{8B7BB564-88C3-425F-B2FC-336E86F7C2E1}" type="parTrans" cxnId="{89F364C4-C503-40FB-A824-B9AC0B4567CA}">
      <dgm:prSet/>
      <dgm:spPr>
        <a:solidFill>
          <a:srgbClr val="2980B9"/>
        </a:solidFill>
        <a:ln>
          <a:solidFill>
            <a:srgbClr val="2980B9"/>
          </a:solidFill>
        </a:ln>
      </dgm:spPr>
      <dgm:t>
        <a:bodyPr/>
        <a:lstStyle/>
        <a:p>
          <a:endParaRPr lang="fr-FR"/>
        </a:p>
      </dgm:t>
    </dgm:pt>
    <dgm:pt modelId="{3E8EE434-E4D6-4C8A-9772-C92EAAF5AED4}" type="sibTrans" cxnId="{89F364C4-C503-40FB-A824-B9AC0B4567CA}">
      <dgm:prSet/>
      <dgm:spPr/>
      <dgm:t>
        <a:bodyPr/>
        <a:lstStyle/>
        <a:p>
          <a:endParaRPr lang="fr-FR"/>
        </a:p>
      </dgm:t>
    </dgm:pt>
    <dgm:pt modelId="{0F01427E-E610-485F-802C-47D61ECB426E}">
      <dgm:prSet/>
      <dgm:spPr>
        <a:solidFill>
          <a:srgbClr val="F39C12"/>
        </a:solidFill>
        <a:ln>
          <a:solidFill>
            <a:srgbClr val="F39C12"/>
          </a:solidFill>
        </a:ln>
      </dgm:spPr>
      <dgm:t>
        <a:bodyPr/>
        <a:lstStyle/>
        <a:p>
          <a:r>
            <a:rPr lang="fr-FR" dirty="0"/>
            <a:t>Passer la commande</a:t>
          </a:r>
        </a:p>
      </dgm:t>
    </dgm:pt>
    <dgm:pt modelId="{5A37C84A-3933-4CF8-95BB-DB32B1085EAB}" type="parTrans" cxnId="{36F99EA2-3997-411E-AF5D-93DC8DD1FD92}">
      <dgm:prSet/>
      <dgm:spPr>
        <a:solidFill>
          <a:srgbClr val="F39C12"/>
        </a:solidFill>
        <a:ln>
          <a:solidFill>
            <a:srgbClr val="F39C12"/>
          </a:solidFill>
        </a:ln>
      </dgm:spPr>
      <dgm:t>
        <a:bodyPr/>
        <a:lstStyle/>
        <a:p>
          <a:endParaRPr lang="fr-FR"/>
        </a:p>
      </dgm:t>
    </dgm:pt>
    <dgm:pt modelId="{FDFC4D02-E9EB-4717-8513-107760149B84}" type="sibTrans" cxnId="{36F99EA2-3997-411E-AF5D-93DC8DD1FD92}">
      <dgm:prSet/>
      <dgm:spPr/>
      <dgm:t>
        <a:bodyPr/>
        <a:lstStyle/>
        <a:p>
          <a:endParaRPr lang="fr-FR"/>
        </a:p>
      </dgm:t>
    </dgm:pt>
    <dgm:pt modelId="{346A5607-E8E5-45E2-8505-0CE2491CA09D}">
      <dgm:prSet/>
      <dgm:spPr>
        <a:solidFill>
          <a:srgbClr val="F39C12"/>
        </a:solidFill>
        <a:ln>
          <a:solidFill>
            <a:srgbClr val="F39C12"/>
          </a:solidFill>
        </a:ln>
      </dgm:spPr>
      <dgm:t>
        <a:bodyPr/>
        <a:lstStyle/>
        <a:p>
          <a:r>
            <a:rPr lang="fr-FR" b="1" i="0" dirty="0"/>
            <a:t>Demande de payement (cmi)</a:t>
          </a:r>
          <a:endParaRPr lang="fr-FR" dirty="0"/>
        </a:p>
      </dgm:t>
    </dgm:pt>
    <dgm:pt modelId="{99537324-928F-4CF7-A50A-BD6974FDE4A1}" type="parTrans" cxnId="{9B00BF74-6CA2-419A-B938-1B73CDD414D2}">
      <dgm:prSet/>
      <dgm:spPr>
        <a:solidFill>
          <a:srgbClr val="F39C12"/>
        </a:solidFill>
        <a:ln>
          <a:solidFill>
            <a:srgbClr val="F39C12"/>
          </a:solidFill>
        </a:ln>
      </dgm:spPr>
      <dgm:t>
        <a:bodyPr/>
        <a:lstStyle/>
        <a:p>
          <a:endParaRPr lang="fr-FR"/>
        </a:p>
      </dgm:t>
    </dgm:pt>
    <dgm:pt modelId="{618C44F4-4D85-46CB-A1AA-4DA72BF28264}" type="sibTrans" cxnId="{9B00BF74-6CA2-419A-B938-1B73CDD414D2}">
      <dgm:prSet/>
      <dgm:spPr/>
      <dgm:t>
        <a:bodyPr/>
        <a:lstStyle/>
        <a:p>
          <a:endParaRPr lang="fr-FR"/>
        </a:p>
      </dgm:t>
    </dgm:pt>
    <dgm:pt modelId="{EDE66F23-FFD4-4248-8CCA-4D2AC6EA6103}">
      <dgm:prSet phldrT="[Texte]"/>
      <dgm:spPr>
        <a:solidFill>
          <a:srgbClr val="2980B9"/>
        </a:solidFill>
        <a:ln>
          <a:solidFill>
            <a:srgbClr val="2980B9"/>
          </a:solidFill>
        </a:ln>
      </dgm:spPr>
      <dgm:t>
        <a:bodyPr/>
        <a:lstStyle/>
        <a:p>
          <a:r>
            <a:rPr lang="fr-FR" dirty="0"/>
            <a:t>contactez</a:t>
          </a:r>
        </a:p>
      </dgm:t>
    </dgm:pt>
    <dgm:pt modelId="{246902F8-2DE4-408B-A09D-C2BC328C0434}" type="parTrans" cxnId="{DE040FDE-80D6-49AD-AAF1-1752E9C4E9E0}">
      <dgm:prSet/>
      <dgm:spPr>
        <a:solidFill>
          <a:srgbClr val="2980B9"/>
        </a:solidFill>
        <a:ln>
          <a:solidFill>
            <a:srgbClr val="2980B9"/>
          </a:solidFill>
        </a:ln>
      </dgm:spPr>
      <dgm:t>
        <a:bodyPr/>
        <a:lstStyle/>
        <a:p>
          <a:endParaRPr lang="fr-FR"/>
        </a:p>
      </dgm:t>
    </dgm:pt>
    <dgm:pt modelId="{59032821-6214-4200-933A-5EC29BEFDB1A}" type="sibTrans" cxnId="{DE040FDE-80D6-49AD-AAF1-1752E9C4E9E0}">
      <dgm:prSet/>
      <dgm:spPr/>
      <dgm:t>
        <a:bodyPr/>
        <a:lstStyle/>
        <a:p>
          <a:endParaRPr lang="fr-FR"/>
        </a:p>
      </dgm:t>
    </dgm:pt>
    <dgm:pt modelId="{7E6E3633-5FAD-4527-8BB2-2FEE06EE3AB9}">
      <dgm:prSet phldrT="[Texte]"/>
      <dgm:spPr>
        <a:solidFill>
          <a:srgbClr val="2980B9"/>
        </a:solidFill>
        <a:ln>
          <a:solidFill>
            <a:srgbClr val="2980B9"/>
          </a:solidFill>
        </a:ln>
      </dgm:spPr>
      <dgm:t>
        <a:bodyPr/>
        <a:lstStyle/>
        <a:p>
          <a:r>
            <a:rPr lang="fr-FR" dirty="0"/>
            <a:t>détails produits</a:t>
          </a:r>
        </a:p>
      </dgm:t>
    </dgm:pt>
    <dgm:pt modelId="{FA7B4501-BF82-4004-9D57-407A5E50287A}" type="parTrans" cxnId="{C7C53D57-8E02-4BC2-BDE1-D154D93F3EEB}">
      <dgm:prSet/>
      <dgm:spPr>
        <a:solidFill>
          <a:srgbClr val="2980B9"/>
        </a:solidFill>
        <a:ln>
          <a:solidFill>
            <a:srgbClr val="2980B9"/>
          </a:solidFill>
        </a:ln>
      </dgm:spPr>
      <dgm:t>
        <a:bodyPr/>
        <a:lstStyle/>
        <a:p>
          <a:endParaRPr lang="fr-FR"/>
        </a:p>
      </dgm:t>
    </dgm:pt>
    <dgm:pt modelId="{0625EF11-FF03-458A-A1C5-745A53DC7798}" type="sibTrans" cxnId="{C7C53D57-8E02-4BC2-BDE1-D154D93F3EEB}">
      <dgm:prSet/>
      <dgm:spPr/>
      <dgm:t>
        <a:bodyPr/>
        <a:lstStyle/>
        <a:p>
          <a:endParaRPr lang="fr-FR"/>
        </a:p>
      </dgm:t>
    </dgm:pt>
    <dgm:pt modelId="{50535D32-6F03-4B54-98C1-BA9C0D0605A5}">
      <dgm:prSet custT="1"/>
      <dgm:spPr>
        <a:solidFill>
          <a:srgbClr val="F5F5F5"/>
        </a:solidFill>
        <a:ln>
          <a:solidFill>
            <a:srgbClr val="F5F5F5"/>
          </a:solidFill>
        </a:ln>
      </dgm:spPr>
      <dgm:t>
        <a:bodyPr/>
        <a:lstStyle/>
        <a:p>
          <a:r>
            <a:rPr lang="fr-FR" sz="2000" b="1" dirty="0">
              <a:solidFill>
                <a:schemeClr val="tx1"/>
              </a:solidFill>
            </a:rPr>
            <a:t>Navigation dans le site</a:t>
          </a:r>
        </a:p>
      </dgm:t>
    </dgm:pt>
    <dgm:pt modelId="{60CBDF41-F1C6-4CE2-AF37-BA88DE84AF94}" type="parTrans" cxnId="{DCA80D48-4B99-4A4C-AB4C-C819A582CE07}">
      <dgm:prSet/>
      <dgm:spPr/>
      <dgm:t>
        <a:bodyPr/>
        <a:lstStyle/>
        <a:p>
          <a:endParaRPr lang="fr-FR"/>
        </a:p>
      </dgm:t>
    </dgm:pt>
    <dgm:pt modelId="{81BF1353-F51E-4A0E-A861-92FBC7CB567C}" type="sibTrans" cxnId="{DCA80D48-4B99-4A4C-AB4C-C819A582CE07}">
      <dgm:prSet/>
      <dgm:spPr/>
      <dgm:t>
        <a:bodyPr/>
        <a:lstStyle/>
        <a:p>
          <a:endParaRPr lang="fr-FR"/>
        </a:p>
      </dgm:t>
    </dgm:pt>
    <dgm:pt modelId="{85938E69-D108-4349-8A58-B1E569C91534}" type="pres">
      <dgm:prSet presAssocID="{DBE0C678-3FB7-49B8-895E-9C61BFB9A68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1D04AE-9B4F-4E08-BD15-04AA6B00B2F9}" type="pres">
      <dgm:prSet presAssocID="{FBC868A3-8655-4657-8D94-C686C7985CDB}" presName="root1" presStyleCnt="0"/>
      <dgm:spPr/>
    </dgm:pt>
    <dgm:pt modelId="{87120850-53A0-4074-AA2E-FCB4F09C27B6}" type="pres">
      <dgm:prSet presAssocID="{FBC868A3-8655-4657-8D94-C686C7985CDB}" presName="LevelOneTextNode" presStyleLbl="node0" presStyleIdx="0" presStyleCnt="2" custLinFactNeighborX="-31018">
        <dgm:presLayoutVars>
          <dgm:chPref val="3"/>
        </dgm:presLayoutVars>
      </dgm:prSet>
      <dgm:spPr/>
    </dgm:pt>
    <dgm:pt modelId="{66380411-4CBA-493C-A27F-64CCDD68032F}" type="pres">
      <dgm:prSet presAssocID="{FBC868A3-8655-4657-8D94-C686C7985CDB}" presName="level2hierChild" presStyleCnt="0"/>
      <dgm:spPr/>
    </dgm:pt>
    <dgm:pt modelId="{9B0AC990-38B4-4180-AD80-6027DB5E7C04}" type="pres">
      <dgm:prSet presAssocID="{1D079DD7-2821-41DE-9FC8-BF10EA76F275}" presName="conn2-1" presStyleLbl="parChTrans1D2" presStyleIdx="0" presStyleCnt="8"/>
      <dgm:spPr/>
    </dgm:pt>
    <dgm:pt modelId="{292AF862-BDA7-4BCD-8808-2ECE39FEA6C1}" type="pres">
      <dgm:prSet presAssocID="{1D079DD7-2821-41DE-9FC8-BF10EA76F275}" presName="connTx" presStyleLbl="parChTrans1D2" presStyleIdx="0" presStyleCnt="8"/>
      <dgm:spPr/>
    </dgm:pt>
    <dgm:pt modelId="{876E77F8-9EAB-4C2E-B7DE-6E2C21AADF38}" type="pres">
      <dgm:prSet presAssocID="{D648E881-8F86-4132-8E7D-24E656F89881}" presName="root2" presStyleCnt="0"/>
      <dgm:spPr/>
    </dgm:pt>
    <dgm:pt modelId="{1E44F653-3F72-4900-8156-F482A2D2F5F0}" type="pres">
      <dgm:prSet presAssocID="{D648E881-8F86-4132-8E7D-24E656F89881}" presName="LevelTwoTextNode" presStyleLbl="node2" presStyleIdx="0" presStyleCnt="8" custLinFactNeighborX="53480" custLinFactNeighborY="-66">
        <dgm:presLayoutVars>
          <dgm:chPref val="3"/>
        </dgm:presLayoutVars>
      </dgm:prSet>
      <dgm:spPr/>
    </dgm:pt>
    <dgm:pt modelId="{35DE7133-16D6-46CD-879F-5885DB38CF01}" type="pres">
      <dgm:prSet presAssocID="{D648E881-8F86-4132-8E7D-24E656F89881}" presName="level3hierChild" presStyleCnt="0"/>
      <dgm:spPr/>
    </dgm:pt>
    <dgm:pt modelId="{4FBB82B3-65C4-4814-8DB0-9BD2F6D50D12}" type="pres">
      <dgm:prSet presAssocID="{246902F8-2DE4-408B-A09D-C2BC328C0434}" presName="conn2-1" presStyleLbl="parChTrans1D3" presStyleIdx="0" presStyleCnt="5"/>
      <dgm:spPr/>
    </dgm:pt>
    <dgm:pt modelId="{59444A5C-95F5-4F9A-8185-4265168ADFC0}" type="pres">
      <dgm:prSet presAssocID="{246902F8-2DE4-408B-A09D-C2BC328C0434}" presName="connTx" presStyleLbl="parChTrans1D3" presStyleIdx="0" presStyleCnt="5"/>
      <dgm:spPr/>
    </dgm:pt>
    <dgm:pt modelId="{3E8FC3F1-C5EF-4297-AC01-AB16710B301E}" type="pres">
      <dgm:prSet presAssocID="{EDE66F23-FFD4-4248-8CCA-4D2AC6EA6103}" presName="root2" presStyleCnt="0"/>
      <dgm:spPr/>
    </dgm:pt>
    <dgm:pt modelId="{5FBFDDBE-A1A1-46F6-B92B-6F3B3DFA317C}" type="pres">
      <dgm:prSet presAssocID="{EDE66F23-FFD4-4248-8CCA-4D2AC6EA6103}" presName="LevelTwoTextNode" presStyleLbl="node3" presStyleIdx="0" presStyleCnt="5" custLinFactNeighborX="50441" custLinFactNeighborY="-66">
        <dgm:presLayoutVars>
          <dgm:chPref val="3"/>
        </dgm:presLayoutVars>
      </dgm:prSet>
      <dgm:spPr/>
    </dgm:pt>
    <dgm:pt modelId="{DBEDC627-CEFD-4F21-9C19-8E1A434466D4}" type="pres">
      <dgm:prSet presAssocID="{EDE66F23-FFD4-4248-8CCA-4D2AC6EA6103}" presName="level3hierChild" presStyleCnt="0"/>
      <dgm:spPr/>
    </dgm:pt>
    <dgm:pt modelId="{422DFB2B-A51A-45E9-BFF4-A9A8073FBBBB}" type="pres">
      <dgm:prSet presAssocID="{663171FE-AE5F-40B3-9B70-EA1077FBDB74}" presName="conn2-1" presStyleLbl="parChTrans1D2" presStyleIdx="1" presStyleCnt="8"/>
      <dgm:spPr/>
    </dgm:pt>
    <dgm:pt modelId="{09538E6D-E16E-401E-8398-7FF0F19A7C3C}" type="pres">
      <dgm:prSet presAssocID="{663171FE-AE5F-40B3-9B70-EA1077FBDB74}" presName="connTx" presStyleLbl="parChTrans1D2" presStyleIdx="1" presStyleCnt="8"/>
      <dgm:spPr/>
    </dgm:pt>
    <dgm:pt modelId="{1365ECA1-755C-4D7F-B69C-F6A1FC1E43F7}" type="pres">
      <dgm:prSet presAssocID="{BF44F1EB-FCD3-4687-833B-1D61173A23F0}" presName="root2" presStyleCnt="0"/>
      <dgm:spPr/>
    </dgm:pt>
    <dgm:pt modelId="{715EBFEA-1074-4AC1-8583-8AF72CF67951}" type="pres">
      <dgm:prSet presAssocID="{BF44F1EB-FCD3-4687-833B-1D61173A23F0}" presName="LevelTwoTextNode" presStyleLbl="node2" presStyleIdx="1" presStyleCnt="8" custLinFactNeighborX="53480" custLinFactNeighborY="-4278">
        <dgm:presLayoutVars>
          <dgm:chPref val="3"/>
        </dgm:presLayoutVars>
      </dgm:prSet>
      <dgm:spPr/>
    </dgm:pt>
    <dgm:pt modelId="{658543C3-5444-47A0-947D-C2437039E050}" type="pres">
      <dgm:prSet presAssocID="{BF44F1EB-FCD3-4687-833B-1D61173A23F0}" presName="level3hierChild" presStyleCnt="0"/>
      <dgm:spPr/>
    </dgm:pt>
    <dgm:pt modelId="{9802BBB9-8C50-4450-8FBB-B05CC35B0774}" type="pres">
      <dgm:prSet presAssocID="{285B7FBA-CA70-4D6D-AD85-4B656E221AC4}" presName="conn2-1" presStyleLbl="parChTrans1D2" presStyleIdx="2" presStyleCnt="8"/>
      <dgm:spPr/>
    </dgm:pt>
    <dgm:pt modelId="{56A51132-FA81-415F-B568-BE8BDA08B52F}" type="pres">
      <dgm:prSet presAssocID="{285B7FBA-CA70-4D6D-AD85-4B656E221AC4}" presName="connTx" presStyleLbl="parChTrans1D2" presStyleIdx="2" presStyleCnt="8"/>
      <dgm:spPr/>
    </dgm:pt>
    <dgm:pt modelId="{E9D8C5D6-52FC-4B31-8EBD-FDAA1C1EFF73}" type="pres">
      <dgm:prSet presAssocID="{FA60C7A7-7886-4967-8212-61B11CAD195A}" presName="root2" presStyleCnt="0"/>
      <dgm:spPr/>
    </dgm:pt>
    <dgm:pt modelId="{F1DC7100-ABB7-49C8-80BA-8E76C34B1804}" type="pres">
      <dgm:prSet presAssocID="{FA60C7A7-7886-4967-8212-61B11CAD195A}" presName="LevelTwoTextNode" presStyleLbl="node2" presStyleIdx="2" presStyleCnt="8" custLinFactNeighborX="54549" custLinFactNeighborY="-4278">
        <dgm:presLayoutVars>
          <dgm:chPref val="3"/>
        </dgm:presLayoutVars>
      </dgm:prSet>
      <dgm:spPr/>
    </dgm:pt>
    <dgm:pt modelId="{F0F8E801-1637-4D45-9D86-4F97A6348593}" type="pres">
      <dgm:prSet presAssocID="{FA60C7A7-7886-4967-8212-61B11CAD195A}" presName="level3hierChild" presStyleCnt="0"/>
      <dgm:spPr/>
    </dgm:pt>
    <dgm:pt modelId="{3BBECB04-0FA2-49B3-B628-3B3FCD3D0B21}" type="pres">
      <dgm:prSet presAssocID="{FA7B4501-BF82-4004-9D57-407A5E50287A}" presName="conn2-1" presStyleLbl="parChTrans1D3" presStyleIdx="1" presStyleCnt="5"/>
      <dgm:spPr/>
    </dgm:pt>
    <dgm:pt modelId="{C9D85165-2AFB-46FE-918D-A772138B713D}" type="pres">
      <dgm:prSet presAssocID="{FA7B4501-BF82-4004-9D57-407A5E50287A}" presName="connTx" presStyleLbl="parChTrans1D3" presStyleIdx="1" presStyleCnt="5"/>
      <dgm:spPr/>
    </dgm:pt>
    <dgm:pt modelId="{E60A19D2-EC77-40CC-8755-11CE69518DFA}" type="pres">
      <dgm:prSet presAssocID="{7E6E3633-5FAD-4527-8BB2-2FEE06EE3AB9}" presName="root2" presStyleCnt="0"/>
      <dgm:spPr/>
    </dgm:pt>
    <dgm:pt modelId="{5392696A-1849-4994-9460-091333050B73}" type="pres">
      <dgm:prSet presAssocID="{7E6E3633-5FAD-4527-8BB2-2FEE06EE3AB9}" presName="LevelTwoTextNode" presStyleLbl="node3" presStyleIdx="1" presStyleCnt="5" custLinFactNeighborX="50441" custLinFactNeighborY="-1624">
        <dgm:presLayoutVars>
          <dgm:chPref val="3"/>
        </dgm:presLayoutVars>
      </dgm:prSet>
      <dgm:spPr/>
    </dgm:pt>
    <dgm:pt modelId="{45FFD438-B147-4F80-8100-B52116E7EA5E}" type="pres">
      <dgm:prSet presAssocID="{7E6E3633-5FAD-4527-8BB2-2FEE06EE3AB9}" presName="level3hierChild" presStyleCnt="0"/>
      <dgm:spPr/>
    </dgm:pt>
    <dgm:pt modelId="{A695BD9B-F3AA-4AC2-8068-5CDC3DD7F308}" type="pres">
      <dgm:prSet presAssocID="{027B13B4-8D3A-4267-881E-4A11F08A6A77}" presName="conn2-1" presStyleLbl="parChTrans1D2" presStyleIdx="3" presStyleCnt="8"/>
      <dgm:spPr/>
    </dgm:pt>
    <dgm:pt modelId="{31FEC30B-F552-4501-8B38-15F69F632B8E}" type="pres">
      <dgm:prSet presAssocID="{027B13B4-8D3A-4267-881E-4A11F08A6A77}" presName="connTx" presStyleLbl="parChTrans1D2" presStyleIdx="3" presStyleCnt="8"/>
      <dgm:spPr/>
    </dgm:pt>
    <dgm:pt modelId="{E0F7D984-ACF6-42AA-9DF1-81532E1727FA}" type="pres">
      <dgm:prSet presAssocID="{52C7AE9A-B7CB-441C-B762-731C7767ED48}" presName="root2" presStyleCnt="0"/>
      <dgm:spPr/>
    </dgm:pt>
    <dgm:pt modelId="{4F9920EE-46C3-4508-B41E-9D1D78C04C42}" type="pres">
      <dgm:prSet presAssocID="{52C7AE9A-B7CB-441C-B762-731C7767ED48}" presName="LevelTwoTextNode" presStyleLbl="node2" presStyleIdx="3" presStyleCnt="8" custLinFactNeighborX="53480" custLinFactNeighborY="-2653">
        <dgm:presLayoutVars>
          <dgm:chPref val="3"/>
        </dgm:presLayoutVars>
      </dgm:prSet>
      <dgm:spPr/>
    </dgm:pt>
    <dgm:pt modelId="{A649669D-8392-4533-A2BA-9E2A651B88BA}" type="pres">
      <dgm:prSet presAssocID="{52C7AE9A-B7CB-441C-B762-731C7767ED48}" presName="level3hierChild" presStyleCnt="0"/>
      <dgm:spPr/>
    </dgm:pt>
    <dgm:pt modelId="{639A2A9B-A2DF-4FA5-B832-B00E3513C273}" type="pres">
      <dgm:prSet presAssocID="{E83B4E45-77EC-49E2-A536-6A1DD7A88594}" presName="conn2-1" presStyleLbl="parChTrans1D2" presStyleIdx="4" presStyleCnt="8"/>
      <dgm:spPr/>
    </dgm:pt>
    <dgm:pt modelId="{2D09A234-38C4-455D-9AEB-F6BA9635CAC4}" type="pres">
      <dgm:prSet presAssocID="{E83B4E45-77EC-49E2-A536-6A1DD7A88594}" presName="connTx" presStyleLbl="parChTrans1D2" presStyleIdx="4" presStyleCnt="8"/>
      <dgm:spPr/>
    </dgm:pt>
    <dgm:pt modelId="{0AB2F69A-FE62-48F3-9DCA-809F21E504C1}" type="pres">
      <dgm:prSet presAssocID="{10F512BF-64D1-4D13-9E51-D0EA7DECF6E8}" presName="root2" presStyleCnt="0"/>
      <dgm:spPr/>
    </dgm:pt>
    <dgm:pt modelId="{8B043F29-7FD9-4DBB-81A4-0673D454064D}" type="pres">
      <dgm:prSet presAssocID="{10F512BF-64D1-4D13-9E51-D0EA7DECF6E8}" presName="LevelTwoTextNode" presStyleLbl="node2" presStyleIdx="4" presStyleCnt="8" custLinFactNeighborX="53480" custLinFactNeighborY="-2139">
        <dgm:presLayoutVars>
          <dgm:chPref val="3"/>
        </dgm:presLayoutVars>
      </dgm:prSet>
      <dgm:spPr/>
    </dgm:pt>
    <dgm:pt modelId="{0EAA8792-F42D-43B8-8BC5-CA07697FABE0}" type="pres">
      <dgm:prSet presAssocID="{10F512BF-64D1-4D13-9E51-D0EA7DECF6E8}" presName="level3hierChild" presStyleCnt="0"/>
      <dgm:spPr/>
    </dgm:pt>
    <dgm:pt modelId="{F8BABBD3-256A-405F-8EA9-5992E00926A4}" type="pres">
      <dgm:prSet presAssocID="{687C8710-ED49-486D-A2E0-D755E069181E}" presName="conn2-1" presStyleLbl="parChTrans1D2" presStyleIdx="5" presStyleCnt="8"/>
      <dgm:spPr/>
    </dgm:pt>
    <dgm:pt modelId="{F89392B4-7074-49BB-AB3C-6F88ECE802D1}" type="pres">
      <dgm:prSet presAssocID="{687C8710-ED49-486D-A2E0-D755E069181E}" presName="connTx" presStyleLbl="parChTrans1D2" presStyleIdx="5" presStyleCnt="8"/>
      <dgm:spPr/>
    </dgm:pt>
    <dgm:pt modelId="{440A3330-6CE9-44F9-98CB-4795370919E5}" type="pres">
      <dgm:prSet presAssocID="{9E72CEBB-1062-482E-A56F-2507DB3AE3BE}" presName="root2" presStyleCnt="0"/>
      <dgm:spPr/>
    </dgm:pt>
    <dgm:pt modelId="{B651DE49-1DC3-4740-964E-C6476796AB83}" type="pres">
      <dgm:prSet presAssocID="{9E72CEBB-1062-482E-A56F-2507DB3AE3BE}" presName="LevelTwoTextNode" presStyleLbl="node2" presStyleIdx="5" presStyleCnt="8" custLinFactNeighborX="53480" custLinFactNeighborY="-6418">
        <dgm:presLayoutVars>
          <dgm:chPref val="3"/>
        </dgm:presLayoutVars>
      </dgm:prSet>
      <dgm:spPr/>
    </dgm:pt>
    <dgm:pt modelId="{065AA755-35C1-40E5-A45A-CDEB3B4B6173}" type="pres">
      <dgm:prSet presAssocID="{9E72CEBB-1062-482E-A56F-2507DB3AE3BE}" presName="level3hierChild" presStyleCnt="0"/>
      <dgm:spPr/>
    </dgm:pt>
    <dgm:pt modelId="{A5D43FB9-94F8-4200-826A-5B9C54502495}" type="pres">
      <dgm:prSet presAssocID="{31C39D8D-9686-4C15-9395-DEFB9A3C3DDE}" presName="conn2-1" presStyleLbl="parChTrans1D2" presStyleIdx="6" presStyleCnt="8"/>
      <dgm:spPr/>
    </dgm:pt>
    <dgm:pt modelId="{D00FE768-D353-4BAD-AAE8-60EF2B201A13}" type="pres">
      <dgm:prSet presAssocID="{31C39D8D-9686-4C15-9395-DEFB9A3C3DDE}" presName="connTx" presStyleLbl="parChTrans1D2" presStyleIdx="6" presStyleCnt="8"/>
      <dgm:spPr/>
    </dgm:pt>
    <dgm:pt modelId="{B0D87389-D97E-4DF7-B231-F125ADF4289E}" type="pres">
      <dgm:prSet presAssocID="{EFAA00C9-692C-44B0-8536-A8C6DB67AA74}" presName="root2" presStyleCnt="0"/>
      <dgm:spPr/>
    </dgm:pt>
    <dgm:pt modelId="{BD1B4B11-0D3E-4A5C-BDBE-A4FA7AF5CC88}" type="pres">
      <dgm:prSet presAssocID="{EFAA00C9-692C-44B0-8536-A8C6DB67AA74}" presName="LevelTwoTextNode" presStyleLbl="node2" presStyleIdx="6" presStyleCnt="8" custLinFactNeighborX="53480" custLinFactNeighborY="-2139">
        <dgm:presLayoutVars>
          <dgm:chPref val="3"/>
        </dgm:presLayoutVars>
      </dgm:prSet>
      <dgm:spPr/>
    </dgm:pt>
    <dgm:pt modelId="{B37D55C2-22A5-4F17-9CC7-48B6463A3068}" type="pres">
      <dgm:prSet presAssocID="{EFAA00C9-692C-44B0-8536-A8C6DB67AA74}" presName="level3hierChild" presStyleCnt="0"/>
      <dgm:spPr/>
    </dgm:pt>
    <dgm:pt modelId="{2B0EF4F0-2A61-4C20-A31A-A9951B3C185F}" type="pres">
      <dgm:prSet presAssocID="{0B470639-AC61-4FF1-945F-5BB028C220B4}" presName="conn2-1" presStyleLbl="parChTrans1D3" presStyleIdx="2" presStyleCnt="5"/>
      <dgm:spPr/>
    </dgm:pt>
    <dgm:pt modelId="{CD8679F1-D2B5-4EBC-AEE7-1B58B49AE7E2}" type="pres">
      <dgm:prSet presAssocID="{0B470639-AC61-4FF1-945F-5BB028C220B4}" presName="connTx" presStyleLbl="parChTrans1D3" presStyleIdx="2" presStyleCnt="5"/>
      <dgm:spPr/>
    </dgm:pt>
    <dgm:pt modelId="{72E31B68-9817-42A4-B870-7CD72EBFEDC0}" type="pres">
      <dgm:prSet presAssocID="{864CF48B-1094-40C2-91B6-00503CA375A6}" presName="root2" presStyleCnt="0"/>
      <dgm:spPr/>
    </dgm:pt>
    <dgm:pt modelId="{1720A2DA-B04B-4D2E-9FC2-DC43B0AFC42E}" type="pres">
      <dgm:prSet presAssocID="{864CF48B-1094-40C2-91B6-00503CA375A6}" presName="LevelTwoTextNode" presStyleLbl="node3" presStyleIdx="2" presStyleCnt="5" custLinFactNeighborX="50441" custLinFactNeighborY="-2139">
        <dgm:presLayoutVars>
          <dgm:chPref val="3"/>
        </dgm:presLayoutVars>
      </dgm:prSet>
      <dgm:spPr/>
    </dgm:pt>
    <dgm:pt modelId="{EE370665-CE9B-41CA-9DE5-A8D3E11C583D}" type="pres">
      <dgm:prSet presAssocID="{864CF48B-1094-40C2-91B6-00503CA375A6}" presName="level3hierChild" presStyleCnt="0"/>
      <dgm:spPr/>
    </dgm:pt>
    <dgm:pt modelId="{F23FC512-901F-4FE6-A10A-B9BBE08E6786}" type="pres">
      <dgm:prSet presAssocID="{8B7BB564-88C3-425F-B2FC-336E86F7C2E1}" presName="conn2-1" presStyleLbl="parChTrans1D3" presStyleIdx="3" presStyleCnt="5"/>
      <dgm:spPr/>
    </dgm:pt>
    <dgm:pt modelId="{BEFA0672-E11B-4297-8DDE-993091F5223E}" type="pres">
      <dgm:prSet presAssocID="{8B7BB564-88C3-425F-B2FC-336E86F7C2E1}" presName="connTx" presStyleLbl="parChTrans1D3" presStyleIdx="3" presStyleCnt="5"/>
      <dgm:spPr/>
    </dgm:pt>
    <dgm:pt modelId="{4213C758-C836-4ED1-8D47-4451F909D82C}" type="pres">
      <dgm:prSet presAssocID="{8E94440D-1D65-444F-B988-D5E10A53ACDB}" presName="root2" presStyleCnt="0"/>
      <dgm:spPr/>
    </dgm:pt>
    <dgm:pt modelId="{60FD3615-5EA8-4034-8B9E-E5F9BF235630}" type="pres">
      <dgm:prSet presAssocID="{8E94440D-1D65-444F-B988-D5E10A53ACDB}" presName="LevelTwoTextNode" presStyleLbl="node3" presStyleIdx="3" presStyleCnt="5" custLinFactNeighborX="50441" custLinFactNeighborY="-8557">
        <dgm:presLayoutVars>
          <dgm:chPref val="3"/>
        </dgm:presLayoutVars>
      </dgm:prSet>
      <dgm:spPr/>
    </dgm:pt>
    <dgm:pt modelId="{9FAFE141-2468-4BF8-B11E-95D8C059C339}" type="pres">
      <dgm:prSet presAssocID="{8E94440D-1D65-444F-B988-D5E10A53ACDB}" presName="level3hierChild" presStyleCnt="0"/>
      <dgm:spPr/>
    </dgm:pt>
    <dgm:pt modelId="{FEA07BB6-E9DF-45D6-B7A1-20C7D4C74707}" type="pres">
      <dgm:prSet presAssocID="{5A37C84A-3933-4CF8-95BB-DB32B1085EAB}" presName="conn2-1" presStyleLbl="parChTrans1D4" presStyleIdx="0" presStyleCnt="2"/>
      <dgm:spPr/>
    </dgm:pt>
    <dgm:pt modelId="{7D68C7D7-A085-4B57-9404-A7321AEB1002}" type="pres">
      <dgm:prSet presAssocID="{5A37C84A-3933-4CF8-95BB-DB32B1085EAB}" presName="connTx" presStyleLbl="parChTrans1D4" presStyleIdx="0" presStyleCnt="2"/>
      <dgm:spPr/>
    </dgm:pt>
    <dgm:pt modelId="{2BA76A9C-9112-456C-8A57-3D21BD7F1DB2}" type="pres">
      <dgm:prSet presAssocID="{0F01427E-E610-485F-802C-47D61ECB426E}" presName="root2" presStyleCnt="0"/>
      <dgm:spPr/>
    </dgm:pt>
    <dgm:pt modelId="{A5EC44BB-4913-4F6A-820A-9A999FDF34CE}" type="pres">
      <dgm:prSet presAssocID="{0F01427E-E610-485F-802C-47D61ECB426E}" presName="LevelTwoTextNode" presStyleLbl="node4" presStyleIdx="0" presStyleCnt="2" custLinFactNeighborX="43853" custLinFactNeighborY="-6418">
        <dgm:presLayoutVars>
          <dgm:chPref val="3"/>
        </dgm:presLayoutVars>
      </dgm:prSet>
      <dgm:spPr/>
    </dgm:pt>
    <dgm:pt modelId="{1BA41977-A30C-4C16-9B95-0649FB222B85}" type="pres">
      <dgm:prSet presAssocID="{0F01427E-E610-485F-802C-47D61ECB426E}" presName="level3hierChild" presStyleCnt="0"/>
      <dgm:spPr/>
    </dgm:pt>
    <dgm:pt modelId="{FB603AFF-C46B-4BEB-88D5-FCD30678B548}" type="pres">
      <dgm:prSet presAssocID="{99537324-928F-4CF7-A50A-BD6974FDE4A1}" presName="conn2-1" presStyleLbl="parChTrans1D4" presStyleIdx="1" presStyleCnt="2"/>
      <dgm:spPr/>
    </dgm:pt>
    <dgm:pt modelId="{E87AF64E-EFAE-4903-8BE9-E36F372760FF}" type="pres">
      <dgm:prSet presAssocID="{99537324-928F-4CF7-A50A-BD6974FDE4A1}" presName="connTx" presStyleLbl="parChTrans1D4" presStyleIdx="1" presStyleCnt="2"/>
      <dgm:spPr/>
    </dgm:pt>
    <dgm:pt modelId="{65C22254-D58B-4029-AB06-389C9C38E406}" type="pres">
      <dgm:prSet presAssocID="{346A5607-E8E5-45E2-8505-0CE2491CA09D}" presName="root2" presStyleCnt="0"/>
      <dgm:spPr/>
    </dgm:pt>
    <dgm:pt modelId="{4DB53DD0-5783-4106-9290-7A8B9356FA9A}" type="pres">
      <dgm:prSet presAssocID="{346A5607-E8E5-45E2-8505-0CE2491CA09D}" presName="LevelTwoTextNode" presStyleLbl="node4" presStyleIdx="1" presStyleCnt="2" custLinFactNeighborX="40644" custLinFactNeighborY="-6418">
        <dgm:presLayoutVars>
          <dgm:chPref val="3"/>
        </dgm:presLayoutVars>
      </dgm:prSet>
      <dgm:spPr/>
    </dgm:pt>
    <dgm:pt modelId="{C30BA7F1-A964-41A9-A571-D110609DBB7C}" type="pres">
      <dgm:prSet presAssocID="{346A5607-E8E5-45E2-8505-0CE2491CA09D}" presName="level3hierChild" presStyleCnt="0"/>
      <dgm:spPr/>
    </dgm:pt>
    <dgm:pt modelId="{DA391440-548B-4FE0-9360-0B79DD9EA4CA}" type="pres">
      <dgm:prSet presAssocID="{F976B271-A63F-463C-9D3D-EDE6D0ED68E5}" presName="conn2-1" presStyleLbl="parChTrans1D2" presStyleIdx="7" presStyleCnt="8"/>
      <dgm:spPr/>
    </dgm:pt>
    <dgm:pt modelId="{8E5D83F0-BD3F-4427-96E7-2385D6A4B832}" type="pres">
      <dgm:prSet presAssocID="{F976B271-A63F-463C-9D3D-EDE6D0ED68E5}" presName="connTx" presStyleLbl="parChTrans1D2" presStyleIdx="7" presStyleCnt="8"/>
      <dgm:spPr/>
    </dgm:pt>
    <dgm:pt modelId="{16C11595-E8B6-47A8-9475-D33D030689BC}" type="pres">
      <dgm:prSet presAssocID="{90BEA767-D713-4F5B-9B58-CD735CB46C31}" presName="root2" presStyleCnt="0"/>
      <dgm:spPr/>
    </dgm:pt>
    <dgm:pt modelId="{71C62C96-FE4B-4E46-A29D-3ACA6B8B62F7}" type="pres">
      <dgm:prSet presAssocID="{90BEA767-D713-4F5B-9B58-CD735CB46C31}" presName="LevelTwoTextNode" presStyleLbl="node2" presStyleIdx="7" presStyleCnt="8" custLinFactNeighborX="55619" custLinFactNeighborY="66">
        <dgm:presLayoutVars>
          <dgm:chPref val="3"/>
        </dgm:presLayoutVars>
      </dgm:prSet>
      <dgm:spPr/>
    </dgm:pt>
    <dgm:pt modelId="{2667F9BA-C022-4CD1-9D81-E7E0F28F43BC}" type="pres">
      <dgm:prSet presAssocID="{90BEA767-D713-4F5B-9B58-CD735CB46C31}" presName="level3hierChild" presStyleCnt="0"/>
      <dgm:spPr/>
    </dgm:pt>
    <dgm:pt modelId="{60EDDC6E-4A94-4A2A-BD69-11E7063B158B}" type="pres">
      <dgm:prSet presAssocID="{B60F21A4-6F40-4D8C-A6A0-2BDF2D81B373}" presName="conn2-1" presStyleLbl="parChTrans1D3" presStyleIdx="4" presStyleCnt="5"/>
      <dgm:spPr/>
    </dgm:pt>
    <dgm:pt modelId="{C84FE895-DA9C-43F8-8100-3F1C1E94E81B}" type="pres">
      <dgm:prSet presAssocID="{B60F21A4-6F40-4D8C-A6A0-2BDF2D81B373}" presName="connTx" presStyleLbl="parChTrans1D3" presStyleIdx="4" presStyleCnt="5"/>
      <dgm:spPr/>
    </dgm:pt>
    <dgm:pt modelId="{92CD7FB0-873C-49BC-9C88-65EF386CE7C9}" type="pres">
      <dgm:prSet presAssocID="{4610ED00-38EA-4899-9E14-B5EC97896304}" presName="root2" presStyleCnt="0"/>
      <dgm:spPr/>
    </dgm:pt>
    <dgm:pt modelId="{20E80E96-87FB-4063-B640-D1D2E609DEA2}" type="pres">
      <dgm:prSet presAssocID="{4610ED00-38EA-4899-9E14-B5EC97896304}" presName="LevelTwoTextNode" presStyleLbl="node3" presStyleIdx="4" presStyleCnt="5" custLinFactNeighborX="50441" custLinFactNeighborY="66">
        <dgm:presLayoutVars>
          <dgm:chPref val="3"/>
        </dgm:presLayoutVars>
      </dgm:prSet>
      <dgm:spPr/>
    </dgm:pt>
    <dgm:pt modelId="{E92B5157-6DB1-4B85-8AC5-E8E05775627B}" type="pres">
      <dgm:prSet presAssocID="{4610ED00-38EA-4899-9E14-B5EC97896304}" presName="level3hierChild" presStyleCnt="0"/>
      <dgm:spPr/>
    </dgm:pt>
    <dgm:pt modelId="{9F127F4E-90FD-4766-8693-DAB651A49757}" type="pres">
      <dgm:prSet presAssocID="{50535D32-6F03-4B54-98C1-BA9C0D0605A5}" presName="root1" presStyleCnt="0"/>
      <dgm:spPr/>
    </dgm:pt>
    <dgm:pt modelId="{584B1DC6-424E-4984-9AFB-6126DEE2E01F}" type="pres">
      <dgm:prSet presAssocID="{50535D32-6F03-4B54-98C1-BA9C0D0605A5}" presName="LevelOneTextNode" presStyleLbl="node0" presStyleIdx="1" presStyleCnt="2" custLinFactY="-200000" custLinFactNeighborX="-54549" custLinFactNeighborY="-292012">
        <dgm:presLayoutVars>
          <dgm:chPref val="3"/>
        </dgm:presLayoutVars>
      </dgm:prSet>
      <dgm:spPr/>
    </dgm:pt>
    <dgm:pt modelId="{EAB3BD8C-2632-452D-9F11-C5AE6C4B8423}" type="pres">
      <dgm:prSet presAssocID="{50535D32-6F03-4B54-98C1-BA9C0D0605A5}" presName="level2hierChild" presStyleCnt="0"/>
      <dgm:spPr/>
    </dgm:pt>
  </dgm:ptLst>
  <dgm:cxnLst>
    <dgm:cxn modelId="{D2791402-B14A-478C-A180-656DF0669D4E}" type="presOf" srcId="{90BEA767-D713-4F5B-9B58-CD735CB46C31}" destId="{71C62C96-FE4B-4E46-A29D-3ACA6B8B62F7}" srcOrd="0" destOrd="0" presId="urn:microsoft.com/office/officeart/2005/8/layout/hierarchy2"/>
    <dgm:cxn modelId="{047A5302-CC8E-4275-8479-B47664630884}" srcId="{EFAA00C9-692C-44B0-8536-A8C6DB67AA74}" destId="{864CF48B-1094-40C2-91B6-00503CA375A6}" srcOrd="0" destOrd="0" parTransId="{0B470639-AC61-4FF1-945F-5BB028C220B4}" sibTransId="{5FEADE72-6A36-44B4-9935-752B738C8336}"/>
    <dgm:cxn modelId="{E34FF707-8813-4255-BFD1-891F63F4C3F9}" type="presOf" srcId="{027B13B4-8D3A-4267-881E-4A11F08A6A77}" destId="{31FEC30B-F552-4501-8B38-15F69F632B8E}" srcOrd="1" destOrd="0" presId="urn:microsoft.com/office/officeart/2005/8/layout/hierarchy2"/>
    <dgm:cxn modelId="{D14A1F13-6A7E-48F5-A299-684ABB2E9243}" type="presOf" srcId="{8B7BB564-88C3-425F-B2FC-336E86F7C2E1}" destId="{F23FC512-901F-4FE6-A10A-B9BBE08E6786}" srcOrd="0" destOrd="0" presId="urn:microsoft.com/office/officeart/2005/8/layout/hierarchy2"/>
    <dgm:cxn modelId="{E43F7316-D9D3-495D-92A1-0873BA5E8CB4}" srcId="{FBC868A3-8655-4657-8D94-C686C7985CDB}" destId="{EFAA00C9-692C-44B0-8536-A8C6DB67AA74}" srcOrd="6" destOrd="0" parTransId="{31C39D8D-9686-4C15-9395-DEFB9A3C3DDE}" sibTransId="{B1E67C1A-0DCD-4A80-8CAF-C26578FE893C}"/>
    <dgm:cxn modelId="{82A01C1A-7058-4F5C-B850-AE4FEA7D8522}" type="presOf" srcId="{246902F8-2DE4-408B-A09D-C2BC328C0434}" destId="{59444A5C-95F5-4F9A-8185-4265168ADFC0}" srcOrd="1" destOrd="0" presId="urn:microsoft.com/office/officeart/2005/8/layout/hierarchy2"/>
    <dgm:cxn modelId="{2A983C1E-0508-4AAD-8CE7-D7645C036853}" type="presOf" srcId="{F976B271-A63F-463C-9D3D-EDE6D0ED68E5}" destId="{8E5D83F0-BD3F-4427-96E7-2385D6A4B832}" srcOrd="1" destOrd="0" presId="urn:microsoft.com/office/officeart/2005/8/layout/hierarchy2"/>
    <dgm:cxn modelId="{E370E21F-95CD-4D65-B8AB-1E690B93113F}" srcId="{FBC868A3-8655-4657-8D94-C686C7985CDB}" destId="{9E72CEBB-1062-482E-A56F-2507DB3AE3BE}" srcOrd="5" destOrd="0" parTransId="{687C8710-ED49-486D-A2E0-D755E069181E}" sibTransId="{8B1DDBD4-823D-42BD-BC01-8E2F7055605B}"/>
    <dgm:cxn modelId="{AF920520-A9D7-45F5-8273-042FF7ACA9F8}" type="presOf" srcId="{5A37C84A-3933-4CF8-95BB-DB32B1085EAB}" destId="{7D68C7D7-A085-4B57-9404-A7321AEB1002}" srcOrd="1" destOrd="0" presId="urn:microsoft.com/office/officeart/2005/8/layout/hierarchy2"/>
    <dgm:cxn modelId="{9C933726-AC09-474C-B529-66353BB4FA1C}" srcId="{FBC868A3-8655-4657-8D94-C686C7985CDB}" destId="{D648E881-8F86-4132-8E7D-24E656F89881}" srcOrd="0" destOrd="0" parTransId="{1D079DD7-2821-41DE-9FC8-BF10EA76F275}" sibTransId="{6B3FA6C0-460E-4AAA-9393-B4D017B701FA}"/>
    <dgm:cxn modelId="{3AEAF12A-E45F-4778-9C32-E844F131667F}" type="presOf" srcId="{FA7B4501-BF82-4004-9D57-407A5E50287A}" destId="{3BBECB04-0FA2-49B3-B628-3B3FCD3D0B21}" srcOrd="0" destOrd="0" presId="urn:microsoft.com/office/officeart/2005/8/layout/hierarchy2"/>
    <dgm:cxn modelId="{F0BD8C2C-EB25-4FDB-B698-7D7AC75A435F}" type="presOf" srcId="{285B7FBA-CA70-4D6D-AD85-4B656E221AC4}" destId="{56A51132-FA81-415F-B568-BE8BDA08B52F}" srcOrd="1" destOrd="0" presId="urn:microsoft.com/office/officeart/2005/8/layout/hierarchy2"/>
    <dgm:cxn modelId="{3C3D1930-D7E8-4707-BAB4-7DB9DDC2C618}" type="presOf" srcId="{FA7B4501-BF82-4004-9D57-407A5E50287A}" destId="{C9D85165-2AFB-46FE-918D-A772138B713D}" srcOrd="1" destOrd="0" presId="urn:microsoft.com/office/officeart/2005/8/layout/hierarchy2"/>
    <dgm:cxn modelId="{3FCC0137-529A-4AF8-8C92-CB0301BEC9EE}" type="presOf" srcId="{5A37C84A-3933-4CF8-95BB-DB32B1085EAB}" destId="{FEA07BB6-E9DF-45D6-B7A1-20C7D4C74707}" srcOrd="0" destOrd="0" presId="urn:microsoft.com/office/officeart/2005/8/layout/hierarchy2"/>
    <dgm:cxn modelId="{BB2D7538-36EC-444C-A90F-5F80BE2B2E41}" type="presOf" srcId="{8E94440D-1D65-444F-B988-D5E10A53ACDB}" destId="{60FD3615-5EA8-4034-8B9E-E5F9BF235630}" srcOrd="0" destOrd="0" presId="urn:microsoft.com/office/officeart/2005/8/layout/hierarchy2"/>
    <dgm:cxn modelId="{706D593E-AD67-4FAE-9DFD-C4E3B3269625}" type="presOf" srcId="{FBC868A3-8655-4657-8D94-C686C7985CDB}" destId="{87120850-53A0-4074-AA2E-FCB4F09C27B6}" srcOrd="0" destOrd="0" presId="urn:microsoft.com/office/officeart/2005/8/layout/hierarchy2"/>
    <dgm:cxn modelId="{6BE7FF3E-D158-49CF-955B-66F2EAFE62B9}" type="presOf" srcId="{E83B4E45-77EC-49E2-A536-6A1DD7A88594}" destId="{2D09A234-38C4-455D-9AEB-F6BA9635CAC4}" srcOrd="1" destOrd="0" presId="urn:microsoft.com/office/officeart/2005/8/layout/hierarchy2"/>
    <dgm:cxn modelId="{895F2E3F-11EE-4600-9BAC-989C7D3E990B}" type="presOf" srcId="{FA60C7A7-7886-4967-8212-61B11CAD195A}" destId="{F1DC7100-ABB7-49C8-80BA-8E76C34B1804}" srcOrd="0" destOrd="0" presId="urn:microsoft.com/office/officeart/2005/8/layout/hierarchy2"/>
    <dgm:cxn modelId="{C872C55F-FE16-4CBE-B465-0AA3FE6F8AE5}" type="presOf" srcId="{10F512BF-64D1-4D13-9E51-D0EA7DECF6E8}" destId="{8B043F29-7FD9-4DBB-81A4-0673D454064D}" srcOrd="0" destOrd="0" presId="urn:microsoft.com/office/officeart/2005/8/layout/hierarchy2"/>
    <dgm:cxn modelId="{B704C660-7B39-445E-B7E2-A259BF8A0029}" srcId="{FBC868A3-8655-4657-8D94-C686C7985CDB}" destId="{FA60C7A7-7886-4967-8212-61B11CAD195A}" srcOrd="2" destOrd="0" parTransId="{285B7FBA-CA70-4D6D-AD85-4B656E221AC4}" sibTransId="{74EC9C62-612E-4023-A907-78D3F14D0054}"/>
    <dgm:cxn modelId="{37ABCA42-ADB9-41B0-B327-6DACF6E66188}" type="presOf" srcId="{663171FE-AE5F-40B3-9B70-EA1077FBDB74}" destId="{09538E6D-E16E-401E-8398-7FF0F19A7C3C}" srcOrd="1" destOrd="0" presId="urn:microsoft.com/office/officeart/2005/8/layout/hierarchy2"/>
    <dgm:cxn modelId="{BC124C44-B9AD-4F1F-8A90-7A2EE9337702}" type="presOf" srcId="{EDE66F23-FFD4-4248-8CCA-4D2AC6EA6103}" destId="{5FBFDDBE-A1A1-46F6-B92B-6F3B3DFA317C}" srcOrd="0" destOrd="0" presId="urn:microsoft.com/office/officeart/2005/8/layout/hierarchy2"/>
    <dgm:cxn modelId="{B0A61F66-B4DF-429A-9518-051B062843CD}" type="presOf" srcId="{DBE0C678-3FB7-49B8-895E-9C61BFB9A687}" destId="{85938E69-D108-4349-8A58-B1E569C91534}" srcOrd="0" destOrd="0" presId="urn:microsoft.com/office/officeart/2005/8/layout/hierarchy2"/>
    <dgm:cxn modelId="{DCA80D48-4B99-4A4C-AB4C-C819A582CE07}" srcId="{DBE0C678-3FB7-49B8-895E-9C61BFB9A687}" destId="{50535D32-6F03-4B54-98C1-BA9C0D0605A5}" srcOrd="1" destOrd="0" parTransId="{60CBDF41-F1C6-4CE2-AF37-BA88DE84AF94}" sibTransId="{81BF1353-F51E-4A0E-A861-92FBC7CB567C}"/>
    <dgm:cxn modelId="{3E594A4A-098B-4D54-9CE0-84F4385B4CC4}" type="presOf" srcId="{663171FE-AE5F-40B3-9B70-EA1077FBDB74}" destId="{422DFB2B-A51A-45E9-BFF4-A9A8073FBBBB}" srcOrd="0" destOrd="0" presId="urn:microsoft.com/office/officeart/2005/8/layout/hierarchy2"/>
    <dgm:cxn modelId="{C1DE814C-B73F-4984-9277-AF8E88BC3B3C}" type="presOf" srcId="{864CF48B-1094-40C2-91B6-00503CA375A6}" destId="{1720A2DA-B04B-4D2E-9FC2-DC43B0AFC42E}" srcOrd="0" destOrd="0" presId="urn:microsoft.com/office/officeart/2005/8/layout/hierarchy2"/>
    <dgm:cxn modelId="{BA00F86C-FD70-4AFA-815B-34F9E417DB23}" type="presOf" srcId="{687C8710-ED49-486D-A2E0-D755E069181E}" destId="{F89392B4-7074-49BB-AB3C-6F88ECE802D1}" srcOrd="1" destOrd="0" presId="urn:microsoft.com/office/officeart/2005/8/layout/hierarchy2"/>
    <dgm:cxn modelId="{052E5351-B4AD-44FE-BC09-0B56401240CC}" type="presOf" srcId="{31C39D8D-9686-4C15-9395-DEFB9A3C3DDE}" destId="{A5D43FB9-94F8-4200-826A-5B9C54502495}" srcOrd="0" destOrd="0" presId="urn:microsoft.com/office/officeart/2005/8/layout/hierarchy2"/>
    <dgm:cxn modelId="{26759351-5BE9-4AF0-83B2-456C2E41F251}" type="presOf" srcId="{99537324-928F-4CF7-A50A-BD6974FDE4A1}" destId="{E87AF64E-EFAE-4903-8BE9-E36F372760FF}" srcOrd="1" destOrd="0" presId="urn:microsoft.com/office/officeart/2005/8/layout/hierarchy2"/>
    <dgm:cxn modelId="{20154272-C3C7-43FD-BE23-23AFA099781D}" type="presOf" srcId="{7E6E3633-5FAD-4527-8BB2-2FEE06EE3AB9}" destId="{5392696A-1849-4994-9460-091333050B73}" srcOrd="0" destOrd="0" presId="urn:microsoft.com/office/officeart/2005/8/layout/hierarchy2"/>
    <dgm:cxn modelId="{F1125252-719C-4A57-ACD7-15692AB43AC9}" type="presOf" srcId="{346A5607-E8E5-45E2-8505-0CE2491CA09D}" destId="{4DB53DD0-5783-4106-9290-7A8B9356FA9A}" srcOrd="0" destOrd="0" presId="urn:microsoft.com/office/officeart/2005/8/layout/hierarchy2"/>
    <dgm:cxn modelId="{B7A7F052-4B8D-4858-BE7D-3B97BCA71E77}" srcId="{FBC868A3-8655-4657-8D94-C686C7985CDB}" destId="{90BEA767-D713-4F5B-9B58-CD735CB46C31}" srcOrd="7" destOrd="0" parTransId="{F976B271-A63F-463C-9D3D-EDE6D0ED68E5}" sibTransId="{3947C51D-F218-4D8A-B998-8B6FA8C0F303}"/>
    <dgm:cxn modelId="{4276BD73-1FD0-4EBF-AC13-BBB24405A43F}" type="presOf" srcId="{BF44F1EB-FCD3-4687-833B-1D61173A23F0}" destId="{715EBFEA-1074-4AC1-8583-8AF72CF67951}" srcOrd="0" destOrd="0" presId="urn:microsoft.com/office/officeart/2005/8/layout/hierarchy2"/>
    <dgm:cxn modelId="{9B00BF74-6CA2-419A-B938-1B73CDD414D2}" srcId="{0F01427E-E610-485F-802C-47D61ECB426E}" destId="{346A5607-E8E5-45E2-8505-0CE2491CA09D}" srcOrd="0" destOrd="0" parTransId="{99537324-928F-4CF7-A50A-BD6974FDE4A1}" sibTransId="{618C44F4-4D85-46CB-A1AA-4DA72BF28264}"/>
    <dgm:cxn modelId="{2AE0B856-FA57-49EC-8238-D9280C9F84C7}" type="presOf" srcId="{4610ED00-38EA-4899-9E14-B5EC97896304}" destId="{20E80E96-87FB-4063-B640-D1D2E609DEA2}" srcOrd="0" destOrd="0" presId="urn:microsoft.com/office/officeart/2005/8/layout/hierarchy2"/>
    <dgm:cxn modelId="{C7C53D57-8E02-4BC2-BDE1-D154D93F3EEB}" srcId="{FA60C7A7-7886-4967-8212-61B11CAD195A}" destId="{7E6E3633-5FAD-4527-8BB2-2FEE06EE3AB9}" srcOrd="0" destOrd="0" parTransId="{FA7B4501-BF82-4004-9D57-407A5E50287A}" sibTransId="{0625EF11-FF03-458A-A1C5-745A53DC7798}"/>
    <dgm:cxn modelId="{A5C00959-CF35-4542-8C71-2E22B171C57F}" type="presOf" srcId="{1D079DD7-2821-41DE-9FC8-BF10EA76F275}" destId="{292AF862-BDA7-4BCD-8808-2ECE39FEA6C1}" srcOrd="1" destOrd="0" presId="urn:microsoft.com/office/officeart/2005/8/layout/hierarchy2"/>
    <dgm:cxn modelId="{FA29EE7B-8FEC-4977-B618-27BC3CC2BD00}" type="presOf" srcId="{246902F8-2DE4-408B-A09D-C2BC328C0434}" destId="{4FBB82B3-65C4-4814-8DB0-9BD2F6D50D12}" srcOrd="0" destOrd="0" presId="urn:microsoft.com/office/officeart/2005/8/layout/hierarchy2"/>
    <dgm:cxn modelId="{8DD4AA82-6095-4657-9399-791EC82C871B}" srcId="{DBE0C678-3FB7-49B8-895E-9C61BFB9A687}" destId="{FBC868A3-8655-4657-8D94-C686C7985CDB}" srcOrd="0" destOrd="0" parTransId="{CFCEE64B-C806-4B8D-8534-2C353C4F56E7}" sibTransId="{6BA6A626-2CE5-495A-8FD6-980401F98BC3}"/>
    <dgm:cxn modelId="{823BD489-4B68-4781-BA61-CFB06AFBAE6D}" type="presOf" srcId="{0B470639-AC61-4FF1-945F-5BB028C220B4}" destId="{CD8679F1-D2B5-4EBC-AEE7-1B58B49AE7E2}" srcOrd="1" destOrd="0" presId="urn:microsoft.com/office/officeart/2005/8/layout/hierarchy2"/>
    <dgm:cxn modelId="{F78DADA0-B1CD-4A71-8987-E2E2DDF02E09}" srcId="{FBC868A3-8655-4657-8D94-C686C7985CDB}" destId="{10F512BF-64D1-4D13-9E51-D0EA7DECF6E8}" srcOrd="4" destOrd="0" parTransId="{E83B4E45-77EC-49E2-A536-6A1DD7A88594}" sibTransId="{3E53C1A8-3875-4957-90F2-CA1D41C8FDCA}"/>
    <dgm:cxn modelId="{36F99EA2-3997-411E-AF5D-93DC8DD1FD92}" srcId="{8E94440D-1D65-444F-B988-D5E10A53ACDB}" destId="{0F01427E-E610-485F-802C-47D61ECB426E}" srcOrd="0" destOrd="0" parTransId="{5A37C84A-3933-4CF8-95BB-DB32B1085EAB}" sibTransId="{FDFC4D02-E9EB-4717-8513-107760149B84}"/>
    <dgm:cxn modelId="{0EFAF2A8-9DE3-4C03-AEF8-92606FEB14F2}" type="presOf" srcId="{31C39D8D-9686-4C15-9395-DEFB9A3C3DDE}" destId="{D00FE768-D353-4BAD-AAE8-60EF2B201A13}" srcOrd="1" destOrd="0" presId="urn:microsoft.com/office/officeart/2005/8/layout/hierarchy2"/>
    <dgm:cxn modelId="{D56079AA-E50B-4B07-AF4B-9D0C24DA014F}" type="presOf" srcId="{285B7FBA-CA70-4D6D-AD85-4B656E221AC4}" destId="{9802BBB9-8C50-4450-8FBB-B05CC35B0774}" srcOrd="0" destOrd="0" presId="urn:microsoft.com/office/officeart/2005/8/layout/hierarchy2"/>
    <dgm:cxn modelId="{EB120DAD-F4DE-4A2D-8537-F5C1FB364EC9}" srcId="{90BEA767-D713-4F5B-9B58-CD735CB46C31}" destId="{4610ED00-38EA-4899-9E14-B5EC97896304}" srcOrd="0" destOrd="0" parTransId="{B60F21A4-6F40-4D8C-A6A0-2BDF2D81B373}" sibTransId="{DD8578F9-84E8-40D1-983D-4B6D588BFD15}"/>
    <dgm:cxn modelId="{461778AD-AC23-4076-9ABF-BC540247A45D}" srcId="{FBC868A3-8655-4657-8D94-C686C7985CDB}" destId="{BF44F1EB-FCD3-4687-833B-1D61173A23F0}" srcOrd="1" destOrd="0" parTransId="{663171FE-AE5F-40B3-9B70-EA1077FBDB74}" sibTransId="{6955F60A-2B6E-4A96-B20E-9C39550C25A9}"/>
    <dgm:cxn modelId="{068BC0B2-95FF-4BAE-B642-70F77DFFB712}" type="presOf" srcId="{0F01427E-E610-485F-802C-47D61ECB426E}" destId="{A5EC44BB-4913-4F6A-820A-9A999FDF34CE}" srcOrd="0" destOrd="0" presId="urn:microsoft.com/office/officeart/2005/8/layout/hierarchy2"/>
    <dgm:cxn modelId="{9E2D16B5-8A61-4080-9AA3-C02A136AA04E}" type="presOf" srcId="{B60F21A4-6F40-4D8C-A6A0-2BDF2D81B373}" destId="{C84FE895-DA9C-43F8-8100-3F1C1E94E81B}" srcOrd="1" destOrd="0" presId="urn:microsoft.com/office/officeart/2005/8/layout/hierarchy2"/>
    <dgm:cxn modelId="{E0FF67B7-B9DF-455E-B436-CF5016C1A779}" type="presOf" srcId="{50535D32-6F03-4B54-98C1-BA9C0D0605A5}" destId="{584B1DC6-424E-4984-9AFB-6126DEE2E01F}" srcOrd="0" destOrd="0" presId="urn:microsoft.com/office/officeart/2005/8/layout/hierarchy2"/>
    <dgm:cxn modelId="{5DAA8DB8-0408-4C76-B039-109B381D13E1}" type="presOf" srcId="{B60F21A4-6F40-4D8C-A6A0-2BDF2D81B373}" destId="{60EDDC6E-4A94-4A2A-BD69-11E7063B158B}" srcOrd="0" destOrd="0" presId="urn:microsoft.com/office/officeart/2005/8/layout/hierarchy2"/>
    <dgm:cxn modelId="{764909BF-9A75-4680-8D9E-C06AD3DCF532}" type="presOf" srcId="{E83B4E45-77EC-49E2-A536-6A1DD7A88594}" destId="{639A2A9B-A2DF-4FA5-B832-B00E3513C273}" srcOrd="0" destOrd="0" presId="urn:microsoft.com/office/officeart/2005/8/layout/hierarchy2"/>
    <dgm:cxn modelId="{89F364C4-C503-40FB-A824-B9AC0B4567CA}" srcId="{EFAA00C9-692C-44B0-8536-A8C6DB67AA74}" destId="{8E94440D-1D65-444F-B988-D5E10A53ACDB}" srcOrd="1" destOrd="0" parTransId="{8B7BB564-88C3-425F-B2FC-336E86F7C2E1}" sibTransId="{3E8EE434-E4D6-4C8A-9772-C92EAAF5AED4}"/>
    <dgm:cxn modelId="{BAF3B2CC-8B08-42FF-A50A-C73526D71245}" type="presOf" srcId="{027B13B4-8D3A-4267-881E-4A11F08A6A77}" destId="{A695BD9B-F3AA-4AC2-8068-5CDC3DD7F308}" srcOrd="0" destOrd="0" presId="urn:microsoft.com/office/officeart/2005/8/layout/hierarchy2"/>
    <dgm:cxn modelId="{462D93D2-99B2-4C53-AED5-D87EC3E4EBCD}" type="presOf" srcId="{99537324-928F-4CF7-A50A-BD6974FDE4A1}" destId="{FB603AFF-C46B-4BEB-88D5-FCD30678B548}" srcOrd="0" destOrd="0" presId="urn:microsoft.com/office/officeart/2005/8/layout/hierarchy2"/>
    <dgm:cxn modelId="{616CB7D4-4239-4BBF-9F7F-765E0A84CC69}" type="presOf" srcId="{8B7BB564-88C3-425F-B2FC-336E86F7C2E1}" destId="{BEFA0672-E11B-4297-8DDE-993091F5223E}" srcOrd="1" destOrd="0" presId="urn:microsoft.com/office/officeart/2005/8/layout/hierarchy2"/>
    <dgm:cxn modelId="{7C0D58D5-A4C2-4337-9B5C-D3D09E284E84}" srcId="{FBC868A3-8655-4657-8D94-C686C7985CDB}" destId="{52C7AE9A-B7CB-441C-B762-731C7767ED48}" srcOrd="3" destOrd="0" parTransId="{027B13B4-8D3A-4267-881E-4A11F08A6A77}" sibTransId="{39B3F483-8E09-48A5-BDC9-DCE68DBD08E0}"/>
    <dgm:cxn modelId="{4D35F6DB-5233-4307-93DB-6F947D5E3C9A}" type="presOf" srcId="{D648E881-8F86-4132-8E7D-24E656F89881}" destId="{1E44F653-3F72-4900-8156-F482A2D2F5F0}" srcOrd="0" destOrd="0" presId="urn:microsoft.com/office/officeart/2005/8/layout/hierarchy2"/>
    <dgm:cxn modelId="{DE040FDE-80D6-49AD-AAF1-1752E9C4E9E0}" srcId="{D648E881-8F86-4132-8E7D-24E656F89881}" destId="{EDE66F23-FFD4-4248-8CCA-4D2AC6EA6103}" srcOrd="0" destOrd="0" parTransId="{246902F8-2DE4-408B-A09D-C2BC328C0434}" sibTransId="{59032821-6214-4200-933A-5EC29BEFDB1A}"/>
    <dgm:cxn modelId="{85BF60ED-AE3E-4AB2-B656-8E1AB3798304}" type="presOf" srcId="{687C8710-ED49-486D-A2E0-D755E069181E}" destId="{F8BABBD3-256A-405F-8EA9-5992E00926A4}" srcOrd="0" destOrd="0" presId="urn:microsoft.com/office/officeart/2005/8/layout/hierarchy2"/>
    <dgm:cxn modelId="{6846B4EE-B2AD-4D93-9092-FB35BA177098}" type="presOf" srcId="{52C7AE9A-B7CB-441C-B762-731C7767ED48}" destId="{4F9920EE-46C3-4508-B41E-9D1D78C04C42}" srcOrd="0" destOrd="0" presId="urn:microsoft.com/office/officeart/2005/8/layout/hierarchy2"/>
    <dgm:cxn modelId="{A09189F0-0BD2-4AE0-BF02-5674D2974E8B}" type="presOf" srcId="{1D079DD7-2821-41DE-9FC8-BF10EA76F275}" destId="{9B0AC990-38B4-4180-AD80-6027DB5E7C04}" srcOrd="0" destOrd="0" presId="urn:microsoft.com/office/officeart/2005/8/layout/hierarchy2"/>
    <dgm:cxn modelId="{C50942F2-0D79-4737-A54F-2A8CDDC3EE60}" type="presOf" srcId="{F976B271-A63F-463C-9D3D-EDE6D0ED68E5}" destId="{DA391440-548B-4FE0-9360-0B79DD9EA4CA}" srcOrd="0" destOrd="0" presId="urn:microsoft.com/office/officeart/2005/8/layout/hierarchy2"/>
    <dgm:cxn modelId="{B90170F3-2DD6-4C0D-87C2-9DDB21C5BF11}" type="presOf" srcId="{9E72CEBB-1062-482E-A56F-2507DB3AE3BE}" destId="{B651DE49-1DC3-4740-964E-C6476796AB83}" srcOrd="0" destOrd="0" presId="urn:microsoft.com/office/officeart/2005/8/layout/hierarchy2"/>
    <dgm:cxn modelId="{F310D7F5-A936-41D8-8BF1-6F5374ABF748}" type="presOf" srcId="{0B470639-AC61-4FF1-945F-5BB028C220B4}" destId="{2B0EF4F0-2A61-4C20-A31A-A9951B3C185F}" srcOrd="0" destOrd="0" presId="urn:microsoft.com/office/officeart/2005/8/layout/hierarchy2"/>
    <dgm:cxn modelId="{4449EEFC-4283-443E-96F5-30DABD307DDE}" type="presOf" srcId="{EFAA00C9-692C-44B0-8536-A8C6DB67AA74}" destId="{BD1B4B11-0D3E-4A5C-BDBE-A4FA7AF5CC88}" srcOrd="0" destOrd="0" presId="urn:microsoft.com/office/officeart/2005/8/layout/hierarchy2"/>
    <dgm:cxn modelId="{ABD12F15-6BF8-47A1-B6A2-A684DB536C70}" type="presParOf" srcId="{85938E69-D108-4349-8A58-B1E569C91534}" destId="{E31D04AE-9B4F-4E08-BD15-04AA6B00B2F9}" srcOrd="0" destOrd="0" presId="urn:microsoft.com/office/officeart/2005/8/layout/hierarchy2"/>
    <dgm:cxn modelId="{A05BA237-0BE8-4256-8489-C9EE767FD534}" type="presParOf" srcId="{E31D04AE-9B4F-4E08-BD15-04AA6B00B2F9}" destId="{87120850-53A0-4074-AA2E-FCB4F09C27B6}" srcOrd="0" destOrd="0" presId="urn:microsoft.com/office/officeart/2005/8/layout/hierarchy2"/>
    <dgm:cxn modelId="{0F86A411-19F6-4C44-8F41-82161762816F}" type="presParOf" srcId="{E31D04AE-9B4F-4E08-BD15-04AA6B00B2F9}" destId="{66380411-4CBA-493C-A27F-64CCDD68032F}" srcOrd="1" destOrd="0" presId="urn:microsoft.com/office/officeart/2005/8/layout/hierarchy2"/>
    <dgm:cxn modelId="{F6CFD417-E515-499D-ADDC-7CFD741FAEA4}" type="presParOf" srcId="{66380411-4CBA-493C-A27F-64CCDD68032F}" destId="{9B0AC990-38B4-4180-AD80-6027DB5E7C04}" srcOrd="0" destOrd="0" presId="urn:microsoft.com/office/officeart/2005/8/layout/hierarchy2"/>
    <dgm:cxn modelId="{9D51E880-D263-451F-B4BE-BE131846CC71}" type="presParOf" srcId="{9B0AC990-38B4-4180-AD80-6027DB5E7C04}" destId="{292AF862-BDA7-4BCD-8808-2ECE39FEA6C1}" srcOrd="0" destOrd="0" presId="urn:microsoft.com/office/officeart/2005/8/layout/hierarchy2"/>
    <dgm:cxn modelId="{4CA9A857-640B-4509-BCEF-178857C09118}" type="presParOf" srcId="{66380411-4CBA-493C-A27F-64CCDD68032F}" destId="{876E77F8-9EAB-4C2E-B7DE-6E2C21AADF38}" srcOrd="1" destOrd="0" presId="urn:microsoft.com/office/officeart/2005/8/layout/hierarchy2"/>
    <dgm:cxn modelId="{3C547F9E-1DBE-4156-BE49-366C55532D61}" type="presParOf" srcId="{876E77F8-9EAB-4C2E-B7DE-6E2C21AADF38}" destId="{1E44F653-3F72-4900-8156-F482A2D2F5F0}" srcOrd="0" destOrd="0" presId="urn:microsoft.com/office/officeart/2005/8/layout/hierarchy2"/>
    <dgm:cxn modelId="{746BEAFA-08D7-4821-8FF3-001A1002E0B2}" type="presParOf" srcId="{876E77F8-9EAB-4C2E-B7DE-6E2C21AADF38}" destId="{35DE7133-16D6-46CD-879F-5885DB38CF01}" srcOrd="1" destOrd="0" presId="urn:microsoft.com/office/officeart/2005/8/layout/hierarchy2"/>
    <dgm:cxn modelId="{3E4799FD-A439-4270-88F4-FDFBF4853877}" type="presParOf" srcId="{35DE7133-16D6-46CD-879F-5885DB38CF01}" destId="{4FBB82B3-65C4-4814-8DB0-9BD2F6D50D12}" srcOrd="0" destOrd="0" presId="urn:microsoft.com/office/officeart/2005/8/layout/hierarchy2"/>
    <dgm:cxn modelId="{7CA23E2D-D0E6-46C2-A276-C54441FC79AC}" type="presParOf" srcId="{4FBB82B3-65C4-4814-8DB0-9BD2F6D50D12}" destId="{59444A5C-95F5-4F9A-8185-4265168ADFC0}" srcOrd="0" destOrd="0" presId="urn:microsoft.com/office/officeart/2005/8/layout/hierarchy2"/>
    <dgm:cxn modelId="{69938B2E-255E-428A-853A-8F43A2096EEA}" type="presParOf" srcId="{35DE7133-16D6-46CD-879F-5885DB38CF01}" destId="{3E8FC3F1-C5EF-4297-AC01-AB16710B301E}" srcOrd="1" destOrd="0" presId="urn:microsoft.com/office/officeart/2005/8/layout/hierarchy2"/>
    <dgm:cxn modelId="{96CC91AA-0A4E-4F7C-AA7B-C7D276CBA3F4}" type="presParOf" srcId="{3E8FC3F1-C5EF-4297-AC01-AB16710B301E}" destId="{5FBFDDBE-A1A1-46F6-B92B-6F3B3DFA317C}" srcOrd="0" destOrd="0" presId="urn:microsoft.com/office/officeart/2005/8/layout/hierarchy2"/>
    <dgm:cxn modelId="{46BA2076-560B-4F51-AF65-0A80F9A9B6AF}" type="presParOf" srcId="{3E8FC3F1-C5EF-4297-AC01-AB16710B301E}" destId="{DBEDC627-CEFD-4F21-9C19-8E1A434466D4}" srcOrd="1" destOrd="0" presId="urn:microsoft.com/office/officeart/2005/8/layout/hierarchy2"/>
    <dgm:cxn modelId="{3F1E0D34-0582-4E5C-BBAC-DD686970FF64}" type="presParOf" srcId="{66380411-4CBA-493C-A27F-64CCDD68032F}" destId="{422DFB2B-A51A-45E9-BFF4-A9A8073FBBBB}" srcOrd="2" destOrd="0" presId="urn:microsoft.com/office/officeart/2005/8/layout/hierarchy2"/>
    <dgm:cxn modelId="{CCBB22E2-888D-4C28-B6FE-54F7A810CD0A}" type="presParOf" srcId="{422DFB2B-A51A-45E9-BFF4-A9A8073FBBBB}" destId="{09538E6D-E16E-401E-8398-7FF0F19A7C3C}" srcOrd="0" destOrd="0" presId="urn:microsoft.com/office/officeart/2005/8/layout/hierarchy2"/>
    <dgm:cxn modelId="{7AEABB9B-D113-490D-B02A-3D607068DE06}" type="presParOf" srcId="{66380411-4CBA-493C-A27F-64CCDD68032F}" destId="{1365ECA1-755C-4D7F-B69C-F6A1FC1E43F7}" srcOrd="3" destOrd="0" presId="urn:microsoft.com/office/officeart/2005/8/layout/hierarchy2"/>
    <dgm:cxn modelId="{76302F7C-DE69-442C-80EE-7F5BEFE16881}" type="presParOf" srcId="{1365ECA1-755C-4D7F-B69C-F6A1FC1E43F7}" destId="{715EBFEA-1074-4AC1-8583-8AF72CF67951}" srcOrd="0" destOrd="0" presId="urn:microsoft.com/office/officeart/2005/8/layout/hierarchy2"/>
    <dgm:cxn modelId="{09BEA445-41B6-4D1A-9EC2-4A7CCD4FBFEB}" type="presParOf" srcId="{1365ECA1-755C-4D7F-B69C-F6A1FC1E43F7}" destId="{658543C3-5444-47A0-947D-C2437039E050}" srcOrd="1" destOrd="0" presId="urn:microsoft.com/office/officeart/2005/8/layout/hierarchy2"/>
    <dgm:cxn modelId="{0B82569F-C2AA-42C4-91EB-1EC277BC5259}" type="presParOf" srcId="{66380411-4CBA-493C-A27F-64CCDD68032F}" destId="{9802BBB9-8C50-4450-8FBB-B05CC35B0774}" srcOrd="4" destOrd="0" presId="urn:microsoft.com/office/officeart/2005/8/layout/hierarchy2"/>
    <dgm:cxn modelId="{C59B1E68-9F10-483C-B2CC-3A0E6A11D914}" type="presParOf" srcId="{9802BBB9-8C50-4450-8FBB-B05CC35B0774}" destId="{56A51132-FA81-415F-B568-BE8BDA08B52F}" srcOrd="0" destOrd="0" presId="urn:microsoft.com/office/officeart/2005/8/layout/hierarchy2"/>
    <dgm:cxn modelId="{485885BA-A53F-485C-AE59-D00105550384}" type="presParOf" srcId="{66380411-4CBA-493C-A27F-64CCDD68032F}" destId="{E9D8C5D6-52FC-4B31-8EBD-FDAA1C1EFF73}" srcOrd="5" destOrd="0" presId="urn:microsoft.com/office/officeart/2005/8/layout/hierarchy2"/>
    <dgm:cxn modelId="{5C34EFBE-E95C-44F8-A024-14A72EDA8E9D}" type="presParOf" srcId="{E9D8C5D6-52FC-4B31-8EBD-FDAA1C1EFF73}" destId="{F1DC7100-ABB7-49C8-80BA-8E76C34B1804}" srcOrd="0" destOrd="0" presId="urn:microsoft.com/office/officeart/2005/8/layout/hierarchy2"/>
    <dgm:cxn modelId="{0469FC5E-798A-4AD6-942A-293FBFC87556}" type="presParOf" srcId="{E9D8C5D6-52FC-4B31-8EBD-FDAA1C1EFF73}" destId="{F0F8E801-1637-4D45-9D86-4F97A6348593}" srcOrd="1" destOrd="0" presId="urn:microsoft.com/office/officeart/2005/8/layout/hierarchy2"/>
    <dgm:cxn modelId="{C6BFFAD6-0942-4811-8D4A-815AC1E76E4A}" type="presParOf" srcId="{F0F8E801-1637-4D45-9D86-4F97A6348593}" destId="{3BBECB04-0FA2-49B3-B628-3B3FCD3D0B21}" srcOrd="0" destOrd="0" presId="urn:microsoft.com/office/officeart/2005/8/layout/hierarchy2"/>
    <dgm:cxn modelId="{5A8AE035-7DB6-4091-BDD9-2C70550BE917}" type="presParOf" srcId="{3BBECB04-0FA2-49B3-B628-3B3FCD3D0B21}" destId="{C9D85165-2AFB-46FE-918D-A772138B713D}" srcOrd="0" destOrd="0" presId="urn:microsoft.com/office/officeart/2005/8/layout/hierarchy2"/>
    <dgm:cxn modelId="{50540A10-0244-4F41-841E-CF56289AD8FC}" type="presParOf" srcId="{F0F8E801-1637-4D45-9D86-4F97A6348593}" destId="{E60A19D2-EC77-40CC-8755-11CE69518DFA}" srcOrd="1" destOrd="0" presId="urn:microsoft.com/office/officeart/2005/8/layout/hierarchy2"/>
    <dgm:cxn modelId="{8E68557A-3E23-4D39-9A55-3DD59BED1C17}" type="presParOf" srcId="{E60A19D2-EC77-40CC-8755-11CE69518DFA}" destId="{5392696A-1849-4994-9460-091333050B73}" srcOrd="0" destOrd="0" presId="urn:microsoft.com/office/officeart/2005/8/layout/hierarchy2"/>
    <dgm:cxn modelId="{7F715F35-16D5-48E7-8AC9-E4034E575ECC}" type="presParOf" srcId="{E60A19D2-EC77-40CC-8755-11CE69518DFA}" destId="{45FFD438-B147-4F80-8100-B52116E7EA5E}" srcOrd="1" destOrd="0" presId="urn:microsoft.com/office/officeart/2005/8/layout/hierarchy2"/>
    <dgm:cxn modelId="{0F150D54-9C05-4DAA-8C20-BBD080737F38}" type="presParOf" srcId="{66380411-4CBA-493C-A27F-64CCDD68032F}" destId="{A695BD9B-F3AA-4AC2-8068-5CDC3DD7F308}" srcOrd="6" destOrd="0" presId="urn:microsoft.com/office/officeart/2005/8/layout/hierarchy2"/>
    <dgm:cxn modelId="{CBF7FDA4-16F9-4994-8F76-65524C8517DB}" type="presParOf" srcId="{A695BD9B-F3AA-4AC2-8068-5CDC3DD7F308}" destId="{31FEC30B-F552-4501-8B38-15F69F632B8E}" srcOrd="0" destOrd="0" presId="urn:microsoft.com/office/officeart/2005/8/layout/hierarchy2"/>
    <dgm:cxn modelId="{59DBE7CE-B21A-47E4-B769-E9DD6C6CB3A1}" type="presParOf" srcId="{66380411-4CBA-493C-A27F-64CCDD68032F}" destId="{E0F7D984-ACF6-42AA-9DF1-81532E1727FA}" srcOrd="7" destOrd="0" presId="urn:microsoft.com/office/officeart/2005/8/layout/hierarchy2"/>
    <dgm:cxn modelId="{942051AD-2908-4A6A-AF47-E1D7F7742AA3}" type="presParOf" srcId="{E0F7D984-ACF6-42AA-9DF1-81532E1727FA}" destId="{4F9920EE-46C3-4508-B41E-9D1D78C04C42}" srcOrd="0" destOrd="0" presId="urn:microsoft.com/office/officeart/2005/8/layout/hierarchy2"/>
    <dgm:cxn modelId="{348F583C-E259-40B4-B275-6F6140D54649}" type="presParOf" srcId="{E0F7D984-ACF6-42AA-9DF1-81532E1727FA}" destId="{A649669D-8392-4533-A2BA-9E2A651B88BA}" srcOrd="1" destOrd="0" presId="urn:microsoft.com/office/officeart/2005/8/layout/hierarchy2"/>
    <dgm:cxn modelId="{8522DEDA-8B51-41AE-A227-53A3C7AE9B02}" type="presParOf" srcId="{66380411-4CBA-493C-A27F-64CCDD68032F}" destId="{639A2A9B-A2DF-4FA5-B832-B00E3513C273}" srcOrd="8" destOrd="0" presId="urn:microsoft.com/office/officeart/2005/8/layout/hierarchy2"/>
    <dgm:cxn modelId="{41FC5B7B-536D-43D4-B72D-FFD94A0B4438}" type="presParOf" srcId="{639A2A9B-A2DF-4FA5-B832-B00E3513C273}" destId="{2D09A234-38C4-455D-9AEB-F6BA9635CAC4}" srcOrd="0" destOrd="0" presId="urn:microsoft.com/office/officeart/2005/8/layout/hierarchy2"/>
    <dgm:cxn modelId="{AACCCF43-63D7-49FA-88E5-DEF4412369CA}" type="presParOf" srcId="{66380411-4CBA-493C-A27F-64CCDD68032F}" destId="{0AB2F69A-FE62-48F3-9DCA-809F21E504C1}" srcOrd="9" destOrd="0" presId="urn:microsoft.com/office/officeart/2005/8/layout/hierarchy2"/>
    <dgm:cxn modelId="{C6A180F5-AF13-42D6-8925-2814E9D51368}" type="presParOf" srcId="{0AB2F69A-FE62-48F3-9DCA-809F21E504C1}" destId="{8B043F29-7FD9-4DBB-81A4-0673D454064D}" srcOrd="0" destOrd="0" presId="urn:microsoft.com/office/officeart/2005/8/layout/hierarchy2"/>
    <dgm:cxn modelId="{65AC2A09-7EBC-415E-910C-76E1D75A088C}" type="presParOf" srcId="{0AB2F69A-FE62-48F3-9DCA-809F21E504C1}" destId="{0EAA8792-F42D-43B8-8BC5-CA07697FABE0}" srcOrd="1" destOrd="0" presId="urn:microsoft.com/office/officeart/2005/8/layout/hierarchy2"/>
    <dgm:cxn modelId="{AA820FF7-2B0E-4B97-AEA1-0813508EACA2}" type="presParOf" srcId="{66380411-4CBA-493C-A27F-64CCDD68032F}" destId="{F8BABBD3-256A-405F-8EA9-5992E00926A4}" srcOrd="10" destOrd="0" presId="urn:microsoft.com/office/officeart/2005/8/layout/hierarchy2"/>
    <dgm:cxn modelId="{627D38A7-4BF9-4EC6-921F-B5B9534CB83D}" type="presParOf" srcId="{F8BABBD3-256A-405F-8EA9-5992E00926A4}" destId="{F89392B4-7074-49BB-AB3C-6F88ECE802D1}" srcOrd="0" destOrd="0" presId="urn:microsoft.com/office/officeart/2005/8/layout/hierarchy2"/>
    <dgm:cxn modelId="{E4B63B97-2AFF-4F3E-9E8D-E4E9CD4E2C2C}" type="presParOf" srcId="{66380411-4CBA-493C-A27F-64CCDD68032F}" destId="{440A3330-6CE9-44F9-98CB-4795370919E5}" srcOrd="11" destOrd="0" presId="urn:microsoft.com/office/officeart/2005/8/layout/hierarchy2"/>
    <dgm:cxn modelId="{EF286428-4CDE-4EFC-8B99-EB51BF1B72CE}" type="presParOf" srcId="{440A3330-6CE9-44F9-98CB-4795370919E5}" destId="{B651DE49-1DC3-4740-964E-C6476796AB83}" srcOrd="0" destOrd="0" presId="urn:microsoft.com/office/officeart/2005/8/layout/hierarchy2"/>
    <dgm:cxn modelId="{3E4A5ECF-FEF2-4FF3-AB9D-0FBD48BAF5DA}" type="presParOf" srcId="{440A3330-6CE9-44F9-98CB-4795370919E5}" destId="{065AA755-35C1-40E5-A45A-CDEB3B4B6173}" srcOrd="1" destOrd="0" presId="urn:microsoft.com/office/officeart/2005/8/layout/hierarchy2"/>
    <dgm:cxn modelId="{CF5CE3B1-1FA3-49B9-977A-39DD079B5080}" type="presParOf" srcId="{66380411-4CBA-493C-A27F-64CCDD68032F}" destId="{A5D43FB9-94F8-4200-826A-5B9C54502495}" srcOrd="12" destOrd="0" presId="urn:microsoft.com/office/officeart/2005/8/layout/hierarchy2"/>
    <dgm:cxn modelId="{99B15546-4A5B-4897-8D55-E6244B949E99}" type="presParOf" srcId="{A5D43FB9-94F8-4200-826A-5B9C54502495}" destId="{D00FE768-D353-4BAD-AAE8-60EF2B201A13}" srcOrd="0" destOrd="0" presId="urn:microsoft.com/office/officeart/2005/8/layout/hierarchy2"/>
    <dgm:cxn modelId="{F51DCDD9-9BD6-44B0-9B43-53FE4CA08C25}" type="presParOf" srcId="{66380411-4CBA-493C-A27F-64CCDD68032F}" destId="{B0D87389-D97E-4DF7-B231-F125ADF4289E}" srcOrd="13" destOrd="0" presId="urn:microsoft.com/office/officeart/2005/8/layout/hierarchy2"/>
    <dgm:cxn modelId="{6DACCD91-E604-4412-9717-102B0E57B324}" type="presParOf" srcId="{B0D87389-D97E-4DF7-B231-F125ADF4289E}" destId="{BD1B4B11-0D3E-4A5C-BDBE-A4FA7AF5CC88}" srcOrd="0" destOrd="0" presId="urn:microsoft.com/office/officeart/2005/8/layout/hierarchy2"/>
    <dgm:cxn modelId="{FA3C7778-D8B3-4F7E-81CD-BE50D02B1030}" type="presParOf" srcId="{B0D87389-D97E-4DF7-B231-F125ADF4289E}" destId="{B37D55C2-22A5-4F17-9CC7-48B6463A3068}" srcOrd="1" destOrd="0" presId="urn:microsoft.com/office/officeart/2005/8/layout/hierarchy2"/>
    <dgm:cxn modelId="{6EE2463D-BD60-44CE-8AC0-C529D738E58E}" type="presParOf" srcId="{B37D55C2-22A5-4F17-9CC7-48B6463A3068}" destId="{2B0EF4F0-2A61-4C20-A31A-A9951B3C185F}" srcOrd="0" destOrd="0" presId="urn:microsoft.com/office/officeart/2005/8/layout/hierarchy2"/>
    <dgm:cxn modelId="{C78092EB-4BF9-447E-8736-67CFF01FD0BC}" type="presParOf" srcId="{2B0EF4F0-2A61-4C20-A31A-A9951B3C185F}" destId="{CD8679F1-D2B5-4EBC-AEE7-1B58B49AE7E2}" srcOrd="0" destOrd="0" presId="urn:microsoft.com/office/officeart/2005/8/layout/hierarchy2"/>
    <dgm:cxn modelId="{8295EC3A-9687-4816-9EDA-44FA43E05090}" type="presParOf" srcId="{B37D55C2-22A5-4F17-9CC7-48B6463A3068}" destId="{72E31B68-9817-42A4-B870-7CD72EBFEDC0}" srcOrd="1" destOrd="0" presId="urn:microsoft.com/office/officeart/2005/8/layout/hierarchy2"/>
    <dgm:cxn modelId="{80AA9E97-DE45-4EFF-A945-E5DA975EA56D}" type="presParOf" srcId="{72E31B68-9817-42A4-B870-7CD72EBFEDC0}" destId="{1720A2DA-B04B-4D2E-9FC2-DC43B0AFC42E}" srcOrd="0" destOrd="0" presId="urn:microsoft.com/office/officeart/2005/8/layout/hierarchy2"/>
    <dgm:cxn modelId="{BADCC977-C18A-4D33-82CA-AB1849A25AB9}" type="presParOf" srcId="{72E31B68-9817-42A4-B870-7CD72EBFEDC0}" destId="{EE370665-CE9B-41CA-9DE5-A8D3E11C583D}" srcOrd="1" destOrd="0" presId="urn:microsoft.com/office/officeart/2005/8/layout/hierarchy2"/>
    <dgm:cxn modelId="{04A11246-B746-458C-A4CE-9CC5A00F21A3}" type="presParOf" srcId="{B37D55C2-22A5-4F17-9CC7-48B6463A3068}" destId="{F23FC512-901F-4FE6-A10A-B9BBE08E6786}" srcOrd="2" destOrd="0" presId="urn:microsoft.com/office/officeart/2005/8/layout/hierarchy2"/>
    <dgm:cxn modelId="{127B6578-4FC8-4A84-A6C5-8B4B0EB0E81B}" type="presParOf" srcId="{F23FC512-901F-4FE6-A10A-B9BBE08E6786}" destId="{BEFA0672-E11B-4297-8DDE-993091F5223E}" srcOrd="0" destOrd="0" presId="urn:microsoft.com/office/officeart/2005/8/layout/hierarchy2"/>
    <dgm:cxn modelId="{C38B037F-8BF6-4AB1-9876-3C58D96F12C4}" type="presParOf" srcId="{B37D55C2-22A5-4F17-9CC7-48B6463A3068}" destId="{4213C758-C836-4ED1-8D47-4451F909D82C}" srcOrd="3" destOrd="0" presId="urn:microsoft.com/office/officeart/2005/8/layout/hierarchy2"/>
    <dgm:cxn modelId="{C78CB0DC-D1E5-406F-B5CE-B9CEEB0F0236}" type="presParOf" srcId="{4213C758-C836-4ED1-8D47-4451F909D82C}" destId="{60FD3615-5EA8-4034-8B9E-E5F9BF235630}" srcOrd="0" destOrd="0" presId="urn:microsoft.com/office/officeart/2005/8/layout/hierarchy2"/>
    <dgm:cxn modelId="{957F3DA0-A060-4C78-B471-2A933FC0AA54}" type="presParOf" srcId="{4213C758-C836-4ED1-8D47-4451F909D82C}" destId="{9FAFE141-2468-4BF8-B11E-95D8C059C339}" srcOrd="1" destOrd="0" presId="urn:microsoft.com/office/officeart/2005/8/layout/hierarchy2"/>
    <dgm:cxn modelId="{18588F53-BE80-42E6-ADED-E417832BF7F9}" type="presParOf" srcId="{9FAFE141-2468-4BF8-B11E-95D8C059C339}" destId="{FEA07BB6-E9DF-45D6-B7A1-20C7D4C74707}" srcOrd="0" destOrd="0" presId="urn:microsoft.com/office/officeart/2005/8/layout/hierarchy2"/>
    <dgm:cxn modelId="{317AF584-64E7-456C-A7C0-2EB06133C508}" type="presParOf" srcId="{FEA07BB6-E9DF-45D6-B7A1-20C7D4C74707}" destId="{7D68C7D7-A085-4B57-9404-A7321AEB1002}" srcOrd="0" destOrd="0" presId="urn:microsoft.com/office/officeart/2005/8/layout/hierarchy2"/>
    <dgm:cxn modelId="{FEF53FE4-8B60-46D8-9A07-0E55CE7B13F4}" type="presParOf" srcId="{9FAFE141-2468-4BF8-B11E-95D8C059C339}" destId="{2BA76A9C-9112-456C-8A57-3D21BD7F1DB2}" srcOrd="1" destOrd="0" presId="urn:microsoft.com/office/officeart/2005/8/layout/hierarchy2"/>
    <dgm:cxn modelId="{8443A572-899B-4268-B169-77B33547291A}" type="presParOf" srcId="{2BA76A9C-9112-456C-8A57-3D21BD7F1DB2}" destId="{A5EC44BB-4913-4F6A-820A-9A999FDF34CE}" srcOrd="0" destOrd="0" presId="urn:microsoft.com/office/officeart/2005/8/layout/hierarchy2"/>
    <dgm:cxn modelId="{30A543C5-7767-422E-950C-0A3C1F7AD895}" type="presParOf" srcId="{2BA76A9C-9112-456C-8A57-3D21BD7F1DB2}" destId="{1BA41977-A30C-4C16-9B95-0649FB222B85}" srcOrd="1" destOrd="0" presId="urn:microsoft.com/office/officeart/2005/8/layout/hierarchy2"/>
    <dgm:cxn modelId="{3C7DE8D2-8827-4487-8AE7-E451BFC1CCFC}" type="presParOf" srcId="{1BA41977-A30C-4C16-9B95-0649FB222B85}" destId="{FB603AFF-C46B-4BEB-88D5-FCD30678B548}" srcOrd="0" destOrd="0" presId="urn:microsoft.com/office/officeart/2005/8/layout/hierarchy2"/>
    <dgm:cxn modelId="{1CFC99E7-F4A9-481F-843D-BDA33FB2835C}" type="presParOf" srcId="{FB603AFF-C46B-4BEB-88D5-FCD30678B548}" destId="{E87AF64E-EFAE-4903-8BE9-E36F372760FF}" srcOrd="0" destOrd="0" presId="urn:microsoft.com/office/officeart/2005/8/layout/hierarchy2"/>
    <dgm:cxn modelId="{A4126956-F52D-4890-85AE-8284B545EFD9}" type="presParOf" srcId="{1BA41977-A30C-4C16-9B95-0649FB222B85}" destId="{65C22254-D58B-4029-AB06-389C9C38E406}" srcOrd="1" destOrd="0" presId="urn:microsoft.com/office/officeart/2005/8/layout/hierarchy2"/>
    <dgm:cxn modelId="{EC65850D-7C03-4381-B937-106703F6B68A}" type="presParOf" srcId="{65C22254-D58B-4029-AB06-389C9C38E406}" destId="{4DB53DD0-5783-4106-9290-7A8B9356FA9A}" srcOrd="0" destOrd="0" presId="urn:microsoft.com/office/officeart/2005/8/layout/hierarchy2"/>
    <dgm:cxn modelId="{47B90702-AFA0-4365-ABC1-9350ABE32A69}" type="presParOf" srcId="{65C22254-D58B-4029-AB06-389C9C38E406}" destId="{C30BA7F1-A964-41A9-A571-D110609DBB7C}" srcOrd="1" destOrd="0" presId="urn:microsoft.com/office/officeart/2005/8/layout/hierarchy2"/>
    <dgm:cxn modelId="{4854F276-1A61-4FF0-8F73-F0FC8E8B7AF4}" type="presParOf" srcId="{66380411-4CBA-493C-A27F-64CCDD68032F}" destId="{DA391440-548B-4FE0-9360-0B79DD9EA4CA}" srcOrd="14" destOrd="0" presId="urn:microsoft.com/office/officeart/2005/8/layout/hierarchy2"/>
    <dgm:cxn modelId="{7C314465-71BE-49D8-A099-4E4A8545F9F4}" type="presParOf" srcId="{DA391440-548B-4FE0-9360-0B79DD9EA4CA}" destId="{8E5D83F0-BD3F-4427-96E7-2385D6A4B832}" srcOrd="0" destOrd="0" presId="urn:microsoft.com/office/officeart/2005/8/layout/hierarchy2"/>
    <dgm:cxn modelId="{6F6C8851-ED92-4DE4-9D77-64C131D2214C}" type="presParOf" srcId="{66380411-4CBA-493C-A27F-64CCDD68032F}" destId="{16C11595-E8B6-47A8-9475-D33D030689BC}" srcOrd="15" destOrd="0" presId="urn:microsoft.com/office/officeart/2005/8/layout/hierarchy2"/>
    <dgm:cxn modelId="{5F843368-4744-4D81-BB20-707C40FD55B7}" type="presParOf" srcId="{16C11595-E8B6-47A8-9475-D33D030689BC}" destId="{71C62C96-FE4B-4E46-A29D-3ACA6B8B62F7}" srcOrd="0" destOrd="0" presId="urn:microsoft.com/office/officeart/2005/8/layout/hierarchy2"/>
    <dgm:cxn modelId="{11381AAC-2C83-48C4-A95F-8CAB57924EA4}" type="presParOf" srcId="{16C11595-E8B6-47A8-9475-D33D030689BC}" destId="{2667F9BA-C022-4CD1-9D81-E7E0F28F43BC}" srcOrd="1" destOrd="0" presId="urn:microsoft.com/office/officeart/2005/8/layout/hierarchy2"/>
    <dgm:cxn modelId="{CE954899-9CAD-42F6-A469-D7B93495067A}" type="presParOf" srcId="{2667F9BA-C022-4CD1-9D81-E7E0F28F43BC}" destId="{60EDDC6E-4A94-4A2A-BD69-11E7063B158B}" srcOrd="0" destOrd="0" presId="urn:microsoft.com/office/officeart/2005/8/layout/hierarchy2"/>
    <dgm:cxn modelId="{88811979-2C9C-47F2-AB3D-10EB0CEDD738}" type="presParOf" srcId="{60EDDC6E-4A94-4A2A-BD69-11E7063B158B}" destId="{C84FE895-DA9C-43F8-8100-3F1C1E94E81B}" srcOrd="0" destOrd="0" presId="urn:microsoft.com/office/officeart/2005/8/layout/hierarchy2"/>
    <dgm:cxn modelId="{03ADA54F-0CBE-4874-BCD3-E2DC66DA1688}" type="presParOf" srcId="{2667F9BA-C022-4CD1-9D81-E7E0F28F43BC}" destId="{92CD7FB0-873C-49BC-9C88-65EF386CE7C9}" srcOrd="1" destOrd="0" presId="urn:microsoft.com/office/officeart/2005/8/layout/hierarchy2"/>
    <dgm:cxn modelId="{66104469-4DAE-49E8-847E-D89B91DB30AA}" type="presParOf" srcId="{92CD7FB0-873C-49BC-9C88-65EF386CE7C9}" destId="{20E80E96-87FB-4063-B640-D1D2E609DEA2}" srcOrd="0" destOrd="0" presId="urn:microsoft.com/office/officeart/2005/8/layout/hierarchy2"/>
    <dgm:cxn modelId="{8B1604AF-3E93-42F9-A570-6046241991A2}" type="presParOf" srcId="{92CD7FB0-873C-49BC-9C88-65EF386CE7C9}" destId="{E92B5157-6DB1-4B85-8AC5-E8E05775627B}" srcOrd="1" destOrd="0" presId="urn:microsoft.com/office/officeart/2005/8/layout/hierarchy2"/>
    <dgm:cxn modelId="{5DF269C1-CB9D-42CB-9A51-13E29E54750B}" type="presParOf" srcId="{85938E69-D108-4349-8A58-B1E569C91534}" destId="{9F127F4E-90FD-4766-8693-DAB651A49757}" srcOrd="1" destOrd="0" presId="urn:microsoft.com/office/officeart/2005/8/layout/hierarchy2"/>
    <dgm:cxn modelId="{9A0C4DF8-BDB8-4562-8898-D4A63673D57F}" type="presParOf" srcId="{9F127F4E-90FD-4766-8693-DAB651A49757}" destId="{584B1DC6-424E-4984-9AFB-6126DEE2E01F}" srcOrd="0" destOrd="0" presId="urn:microsoft.com/office/officeart/2005/8/layout/hierarchy2"/>
    <dgm:cxn modelId="{3316FC56-8BAD-4513-8822-D1D5E0592E7B}" type="presParOf" srcId="{9F127F4E-90FD-4766-8693-DAB651A49757}" destId="{EAB3BD8C-2632-452D-9F11-C5AE6C4B842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20850-53A0-4074-AA2E-FCB4F09C27B6}">
      <dsp:nvSpPr>
        <dsp:cNvPr id="0" name=""/>
        <dsp:cNvSpPr/>
      </dsp:nvSpPr>
      <dsp:spPr>
        <a:xfrm>
          <a:off x="851507" y="3072788"/>
          <a:ext cx="1424843" cy="7124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Accueil</a:t>
          </a:r>
        </a:p>
      </dsp:txBody>
      <dsp:txXfrm>
        <a:off x="872373" y="3093654"/>
        <a:ext cx="1383111" cy="670689"/>
      </dsp:txXfrm>
    </dsp:sp>
    <dsp:sp modelId="{9B0AC990-38B4-4180-AD80-6027DB5E7C04}">
      <dsp:nvSpPr>
        <dsp:cNvPr id="0" name=""/>
        <dsp:cNvSpPr/>
      </dsp:nvSpPr>
      <dsp:spPr>
        <a:xfrm rot="17999854">
          <a:off x="1389269" y="1883256"/>
          <a:ext cx="354806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548063" y="9349"/>
              </a:lnTo>
            </a:path>
          </a:pathLst>
        </a:custGeom>
        <a:noFill/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074599" y="1803903"/>
        <a:ext cx="177403" cy="177403"/>
      </dsp:txXfrm>
    </dsp:sp>
    <dsp:sp modelId="{1E44F653-3F72-4900-8156-F482A2D2F5F0}">
      <dsp:nvSpPr>
        <dsp:cNvPr id="0" name=""/>
        <dsp:cNvSpPr/>
      </dsp:nvSpPr>
      <dsp:spPr>
        <a:xfrm>
          <a:off x="4050251" y="0"/>
          <a:ext cx="1424843" cy="712421"/>
        </a:xfrm>
        <a:prstGeom prst="roundRect">
          <a:avLst>
            <a:gd name="adj" fmla="val 10000"/>
          </a:avLst>
        </a:prstGeom>
        <a:solidFill>
          <a:srgbClr val="E74C3C"/>
        </a:solidFill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à propos</a:t>
          </a:r>
        </a:p>
      </dsp:txBody>
      <dsp:txXfrm>
        <a:off x="4071117" y="20866"/>
        <a:ext cx="1383111" cy="670689"/>
      </dsp:txXfrm>
    </dsp:sp>
    <dsp:sp modelId="{4FBB82B3-65C4-4814-8DB0-9BD2F6D50D12}">
      <dsp:nvSpPr>
        <dsp:cNvPr id="0" name=""/>
        <dsp:cNvSpPr/>
      </dsp:nvSpPr>
      <dsp:spPr>
        <a:xfrm>
          <a:off x="5475094" y="346862"/>
          <a:ext cx="52663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26636" y="9349"/>
              </a:lnTo>
            </a:path>
          </a:pathLst>
        </a:custGeom>
        <a:noFill/>
        <a:ln w="12700" cap="flat" cmpd="sng" algn="ctr">
          <a:solidFill>
            <a:srgbClr val="2980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25247" y="343045"/>
        <a:ext cx="26331" cy="26331"/>
      </dsp:txXfrm>
    </dsp:sp>
    <dsp:sp modelId="{5FBFDDBE-A1A1-46F6-B92B-6F3B3DFA317C}">
      <dsp:nvSpPr>
        <dsp:cNvPr id="0" name=""/>
        <dsp:cNvSpPr/>
      </dsp:nvSpPr>
      <dsp:spPr>
        <a:xfrm>
          <a:off x="6001731" y="0"/>
          <a:ext cx="1424843" cy="712421"/>
        </a:xfrm>
        <a:prstGeom prst="roundRect">
          <a:avLst>
            <a:gd name="adj" fmla="val 10000"/>
          </a:avLst>
        </a:prstGeom>
        <a:solidFill>
          <a:srgbClr val="2980B9"/>
        </a:solidFill>
        <a:ln w="12700" cap="flat" cmpd="sng" algn="ctr">
          <a:solidFill>
            <a:srgbClr val="2980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contactez</a:t>
          </a:r>
        </a:p>
      </dsp:txBody>
      <dsp:txXfrm>
        <a:off x="6022597" y="20866"/>
        <a:ext cx="1383111" cy="670689"/>
      </dsp:txXfrm>
    </dsp:sp>
    <dsp:sp modelId="{422DFB2B-A51A-45E9-BFF4-A9A8073FBBBB}">
      <dsp:nvSpPr>
        <dsp:cNvPr id="0" name=""/>
        <dsp:cNvSpPr/>
      </dsp:nvSpPr>
      <dsp:spPr>
        <a:xfrm rot="18470470">
          <a:off x="1717518" y="2277894"/>
          <a:ext cx="289156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891564" y="9349"/>
              </a:lnTo>
            </a:path>
          </a:pathLst>
        </a:custGeom>
        <a:noFill/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3091012" y="2214955"/>
        <a:ext cx="144578" cy="144578"/>
      </dsp:txXfrm>
    </dsp:sp>
    <dsp:sp modelId="{715EBFEA-1074-4AC1-8583-8AF72CF67951}">
      <dsp:nvSpPr>
        <dsp:cNvPr id="0" name=""/>
        <dsp:cNvSpPr/>
      </dsp:nvSpPr>
      <dsp:spPr>
        <a:xfrm>
          <a:off x="4050251" y="789278"/>
          <a:ext cx="1424843" cy="712421"/>
        </a:xfrm>
        <a:prstGeom prst="roundRect">
          <a:avLst>
            <a:gd name="adj" fmla="val 10000"/>
          </a:avLst>
        </a:prstGeom>
        <a:solidFill>
          <a:srgbClr val="E74C3C"/>
        </a:solidFill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ordres</a:t>
          </a:r>
        </a:p>
      </dsp:txBody>
      <dsp:txXfrm>
        <a:off x="4071117" y="810144"/>
        <a:ext cx="1383111" cy="670689"/>
      </dsp:txXfrm>
    </dsp:sp>
    <dsp:sp modelId="{9802BBB9-8C50-4450-8FBB-B05CC35B0774}">
      <dsp:nvSpPr>
        <dsp:cNvPr id="0" name=""/>
        <dsp:cNvSpPr/>
      </dsp:nvSpPr>
      <dsp:spPr>
        <a:xfrm rot="19242187">
          <a:off x="2014959" y="2687537"/>
          <a:ext cx="231191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311915" y="9349"/>
              </a:lnTo>
            </a:path>
          </a:pathLst>
        </a:custGeom>
        <a:noFill/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113119" y="2639088"/>
        <a:ext cx="115595" cy="115595"/>
      </dsp:txXfrm>
    </dsp:sp>
    <dsp:sp modelId="{F1DC7100-ABB7-49C8-80BA-8E76C34B1804}">
      <dsp:nvSpPr>
        <dsp:cNvPr id="0" name=""/>
        <dsp:cNvSpPr/>
      </dsp:nvSpPr>
      <dsp:spPr>
        <a:xfrm>
          <a:off x="4065483" y="1608563"/>
          <a:ext cx="1424843" cy="712421"/>
        </a:xfrm>
        <a:prstGeom prst="roundRect">
          <a:avLst>
            <a:gd name="adj" fmla="val 10000"/>
          </a:avLst>
        </a:prstGeom>
        <a:solidFill>
          <a:srgbClr val="E74C3C"/>
        </a:solidFill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magasin</a:t>
          </a:r>
        </a:p>
      </dsp:txBody>
      <dsp:txXfrm>
        <a:off x="4086349" y="1629429"/>
        <a:ext cx="1383111" cy="670689"/>
      </dsp:txXfrm>
    </dsp:sp>
    <dsp:sp modelId="{3BBECB04-0FA2-49B3-B628-3B3FCD3D0B21}">
      <dsp:nvSpPr>
        <dsp:cNvPr id="0" name=""/>
        <dsp:cNvSpPr/>
      </dsp:nvSpPr>
      <dsp:spPr>
        <a:xfrm rot="127043">
          <a:off x="5490151" y="1964878"/>
          <a:ext cx="51175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11754" y="9349"/>
              </a:lnTo>
            </a:path>
          </a:pathLst>
        </a:custGeom>
        <a:noFill/>
        <a:ln w="12700" cap="flat" cmpd="sng" algn="ctr">
          <a:solidFill>
            <a:srgbClr val="2980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33234" y="1961433"/>
        <a:ext cx="25587" cy="25587"/>
      </dsp:txXfrm>
    </dsp:sp>
    <dsp:sp modelId="{5392696A-1849-4994-9460-091333050B73}">
      <dsp:nvSpPr>
        <dsp:cNvPr id="0" name=""/>
        <dsp:cNvSpPr/>
      </dsp:nvSpPr>
      <dsp:spPr>
        <a:xfrm>
          <a:off x="6001731" y="1627470"/>
          <a:ext cx="1424843" cy="712421"/>
        </a:xfrm>
        <a:prstGeom prst="roundRect">
          <a:avLst>
            <a:gd name="adj" fmla="val 10000"/>
          </a:avLst>
        </a:prstGeom>
        <a:solidFill>
          <a:srgbClr val="2980B9"/>
        </a:solidFill>
        <a:ln w="12700" cap="flat" cmpd="sng" algn="ctr">
          <a:solidFill>
            <a:srgbClr val="2980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détails produits</a:t>
          </a:r>
        </a:p>
      </dsp:txBody>
      <dsp:txXfrm>
        <a:off x="6022597" y="1648336"/>
        <a:ext cx="1383111" cy="670689"/>
      </dsp:txXfrm>
    </dsp:sp>
    <dsp:sp modelId="{A695BD9B-F3AA-4AC2-8068-5CDC3DD7F308}">
      <dsp:nvSpPr>
        <dsp:cNvPr id="0" name=""/>
        <dsp:cNvSpPr/>
      </dsp:nvSpPr>
      <dsp:spPr>
        <a:xfrm rot="20421066">
          <a:off x="2221510" y="3102968"/>
          <a:ext cx="188358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883580" y="9349"/>
              </a:lnTo>
            </a:path>
          </a:pathLst>
        </a:custGeom>
        <a:noFill/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116211" y="3065227"/>
        <a:ext cx="94179" cy="94179"/>
      </dsp:txXfrm>
    </dsp:sp>
    <dsp:sp modelId="{4F9920EE-46C3-4508-B41E-9D1D78C04C42}">
      <dsp:nvSpPr>
        <dsp:cNvPr id="0" name=""/>
        <dsp:cNvSpPr/>
      </dsp:nvSpPr>
      <dsp:spPr>
        <a:xfrm>
          <a:off x="4050251" y="2439424"/>
          <a:ext cx="1424843" cy="712421"/>
        </a:xfrm>
        <a:prstGeom prst="roundRect">
          <a:avLst>
            <a:gd name="adj" fmla="val 10000"/>
          </a:avLst>
        </a:prstGeom>
        <a:solidFill>
          <a:srgbClr val="E74C3C"/>
        </a:solidFill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u="none" kern="1200" dirty="0"/>
            <a:t>contactez</a:t>
          </a:r>
        </a:p>
      </dsp:txBody>
      <dsp:txXfrm>
        <a:off x="4071117" y="2460290"/>
        <a:ext cx="1383111" cy="670689"/>
      </dsp:txXfrm>
    </dsp:sp>
    <dsp:sp modelId="{639A2A9B-A2DF-4FA5-B832-B00E3513C273}">
      <dsp:nvSpPr>
        <dsp:cNvPr id="0" name=""/>
        <dsp:cNvSpPr/>
      </dsp:nvSpPr>
      <dsp:spPr>
        <a:xfrm rot="366014">
          <a:off x="2271299" y="3514441"/>
          <a:ext cx="178400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784002" y="9349"/>
              </a:lnTo>
            </a:path>
          </a:pathLst>
        </a:custGeom>
        <a:noFill/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118701" y="3479190"/>
        <a:ext cx="89200" cy="89200"/>
      </dsp:txXfrm>
    </dsp:sp>
    <dsp:sp modelId="{8B043F29-7FD9-4DBB-81A4-0673D454064D}">
      <dsp:nvSpPr>
        <dsp:cNvPr id="0" name=""/>
        <dsp:cNvSpPr/>
      </dsp:nvSpPr>
      <dsp:spPr>
        <a:xfrm>
          <a:off x="4050251" y="3262371"/>
          <a:ext cx="1424843" cy="712421"/>
        </a:xfrm>
        <a:prstGeom prst="roundRect">
          <a:avLst>
            <a:gd name="adj" fmla="val 10000"/>
          </a:avLst>
        </a:prstGeom>
        <a:solidFill>
          <a:srgbClr val="E74C3C"/>
        </a:solidFill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Recherche d’un produit</a:t>
          </a:r>
        </a:p>
      </dsp:txBody>
      <dsp:txXfrm>
        <a:off x="4071117" y="3283237"/>
        <a:ext cx="1383111" cy="670689"/>
      </dsp:txXfrm>
    </dsp:sp>
    <dsp:sp modelId="{F8BABBD3-256A-405F-8EA9-5992E00926A4}">
      <dsp:nvSpPr>
        <dsp:cNvPr id="0" name=""/>
        <dsp:cNvSpPr/>
      </dsp:nvSpPr>
      <dsp:spPr>
        <a:xfrm rot="1732717">
          <a:off x="2150389" y="3908841"/>
          <a:ext cx="202582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025822" y="9349"/>
              </a:lnTo>
            </a:path>
          </a:pathLst>
        </a:custGeom>
        <a:noFill/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3112655" y="3867545"/>
        <a:ext cx="101291" cy="101291"/>
      </dsp:txXfrm>
    </dsp:sp>
    <dsp:sp modelId="{B651DE49-1DC3-4740-964E-C6476796AB83}">
      <dsp:nvSpPr>
        <dsp:cNvPr id="0" name=""/>
        <dsp:cNvSpPr/>
      </dsp:nvSpPr>
      <dsp:spPr>
        <a:xfrm>
          <a:off x="4050251" y="4051171"/>
          <a:ext cx="1424843" cy="712421"/>
        </a:xfrm>
        <a:prstGeom prst="roundRect">
          <a:avLst>
            <a:gd name="adj" fmla="val 10000"/>
          </a:avLst>
        </a:prstGeom>
        <a:solidFill>
          <a:srgbClr val="E74C3C"/>
        </a:solidFill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liste de souhaits</a:t>
          </a:r>
        </a:p>
      </dsp:txBody>
      <dsp:txXfrm>
        <a:off x="4071117" y="4072037"/>
        <a:ext cx="1383111" cy="670689"/>
      </dsp:txXfrm>
    </dsp:sp>
    <dsp:sp modelId="{A5D43FB9-94F8-4200-826A-5B9C54502495}">
      <dsp:nvSpPr>
        <dsp:cNvPr id="0" name=""/>
        <dsp:cNvSpPr/>
      </dsp:nvSpPr>
      <dsp:spPr>
        <a:xfrm rot="2751772">
          <a:off x="1889638" y="4333726"/>
          <a:ext cx="254732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547325" y="9349"/>
              </a:lnTo>
            </a:path>
          </a:pathLst>
        </a:custGeom>
        <a:noFill/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3099618" y="4279392"/>
        <a:ext cx="127366" cy="127366"/>
      </dsp:txXfrm>
    </dsp:sp>
    <dsp:sp modelId="{BD1B4B11-0D3E-4A5C-BDBE-A4FA7AF5CC88}">
      <dsp:nvSpPr>
        <dsp:cNvPr id="0" name=""/>
        <dsp:cNvSpPr/>
      </dsp:nvSpPr>
      <dsp:spPr>
        <a:xfrm>
          <a:off x="4050251" y="4900940"/>
          <a:ext cx="1424843" cy="712421"/>
        </a:xfrm>
        <a:prstGeom prst="roundRect">
          <a:avLst>
            <a:gd name="adj" fmla="val 10000"/>
          </a:avLst>
        </a:prstGeom>
        <a:solidFill>
          <a:srgbClr val="E74C3C"/>
        </a:solidFill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Panier</a:t>
          </a:r>
        </a:p>
      </dsp:txBody>
      <dsp:txXfrm>
        <a:off x="4071117" y="4921806"/>
        <a:ext cx="1383111" cy="670689"/>
      </dsp:txXfrm>
    </dsp:sp>
    <dsp:sp modelId="{2B0EF4F0-2A61-4C20-A31A-A9951B3C185F}">
      <dsp:nvSpPr>
        <dsp:cNvPr id="0" name=""/>
        <dsp:cNvSpPr/>
      </dsp:nvSpPr>
      <dsp:spPr>
        <a:xfrm rot="19327353">
          <a:off x="5404814" y="5042980"/>
          <a:ext cx="66719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67197" y="9349"/>
              </a:lnTo>
            </a:path>
          </a:pathLst>
        </a:custGeom>
        <a:noFill/>
        <a:ln w="12700" cap="flat" cmpd="sng" algn="ctr">
          <a:solidFill>
            <a:srgbClr val="2980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21732" y="5035650"/>
        <a:ext cx="33359" cy="33359"/>
      </dsp:txXfrm>
    </dsp:sp>
    <dsp:sp modelId="{1720A2DA-B04B-4D2E-9FC2-DC43B0AFC42E}">
      <dsp:nvSpPr>
        <dsp:cNvPr id="0" name=""/>
        <dsp:cNvSpPr/>
      </dsp:nvSpPr>
      <dsp:spPr>
        <a:xfrm>
          <a:off x="6001731" y="4491298"/>
          <a:ext cx="1424843" cy="712421"/>
        </a:xfrm>
        <a:prstGeom prst="roundRect">
          <a:avLst>
            <a:gd name="adj" fmla="val 10000"/>
          </a:avLst>
        </a:prstGeom>
        <a:solidFill>
          <a:srgbClr val="2980B9"/>
        </a:solidFill>
        <a:ln w="12700" cap="flat" cmpd="sng" algn="ctr">
          <a:solidFill>
            <a:srgbClr val="2980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 magasin</a:t>
          </a:r>
        </a:p>
      </dsp:txBody>
      <dsp:txXfrm>
        <a:off x="6022597" y="4512164"/>
        <a:ext cx="1383111" cy="670689"/>
      </dsp:txXfrm>
    </dsp:sp>
    <dsp:sp modelId="{F23FC512-901F-4FE6-A10A-B9BBE08E6786}">
      <dsp:nvSpPr>
        <dsp:cNvPr id="0" name=""/>
        <dsp:cNvSpPr/>
      </dsp:nvSpPr>
      <dsp:spPr>
        <a:xfrm rot="2078728">
          <a:off x="5418341" y="5429761"/>
          <a:ext cx="6401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40142" y="9349"/>
              </a:lnTo>
            </a:path>
          </a:pathLst>
        </a:custGeom>
        <a:noFill/>
        <a:ln w="12700" cap="flat" cmpd="sng" algn="ctr">
          <a:solidFill>
            <a:srgbClr val="2980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22409" y="5423107"/>
        <a:ext cx="32007" cy="32007"/>
      </dsp:txXfrm>
    </dsp:sp>
    <dsp:sp modelId="{60FD3615-5EA8-4034-8B9E-E5F9BF235630}">
      <dsp:nvSpPr>
        <dsp:cNvPr id="0" name=""/>
        <dsp:cNvSpPr/>
      </dsp:nvSpPr>
      <dsp:spPr>
        <a:xfrm>
          <a:off x="6001731" y="5264859"/>
          <a:ext cx="1424843" cy="712421"/>
        </a:xfrm>
        <a:prstGeom prst="roundRect">
          <a:avLst>
            <a:gd name="adj" fmla="val 10000"/>
          </a:avLst>
        </a:prstGeom>
        <a:solidFill>
          <a:srgbClr val="2980B9"/>
        </a:solidFill>
        <a:ln w="12700" cap="flat" cmpd="sng" algn="ctr">
          <a:solidFill>
            <a:srgbClr val="2980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Vérifier la commande</a:t>
          </a:r>
        </a:p>
      </dsp:txBody>
      <dsp:txXfrm>
        <a:off x="6022597" y="5285725"/>
        <a:ext cx="1383111" cy="670689"/>
      </dsp:txXfrm>
    </dsp:sp>
    <dsp:sp modelId="{FEA07BB6-E9DF-45D6-B7A1-20C7D4C74707}">
      <dsp:nvSpPr>
        <dsp:cNvPr id="0" name=""/>
        <dsp:cNvSpPr/>
      </dsp:nvSpPr>
      <dsp:spPr>
        <a:xfrm rot="110003">
          <a:off x="7426452" y="5619340"/>
          <a:ext cx="47631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76312" y="9349"/>
              </a:lnTo>
            </a:path>
          </a:pathLst>
        </a:custGeom>
        <a:noFill/>
        <a:ln w="12700" cap="flat" cmpd="sng" algn="ctr">
          <a:solidFill>
            <a:srgbClr val="F39C1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652700" y="5616782"/>
        <a:ext cx="23815" cy="23815"/>
      </dsp:txXfrm>
    </dsp:sp>
    <dsp:sp modelId="{A5EC44BB-4913-4F6A-820A-9A999FDF34CE}">
      <dsp:nvSpPr>
        <dsp:cNvPr id="0" name=""/>
        <dsp:cNvSpPr/>
      </dsp:nvSpPr>
      <dsp:spPr>
        <a:xfrm>
          <a:off x="7902642" y="5280098"/>
          <a:ext cx="1424843" cy="712421"/>
        </a:xfrm>
        <a:prstGeom prst="roundRect">
          <a:avLst>
            <a:gd name="adj" fmla="val 10000"/>
          </a:avLst>
        </a:prstGeom>
        <a:solidFill>
          <a:srgbClr val="F39C12"/>
        </a:solidFill>
        <a:ln w="12700" cap="flat" cmpd="sng" algn="ctr">
          <a:solidFill>
            <a:srgbClr val="F39C1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Passer la commande</a:t>
          </a:r>
        </a:p>
      </dsp:txBody>
      <dsp:txXfrm>
        <a:off x="7923508" y="5300964"/>
        <a:ext cx="1383111" cy="670689"/>
      </dsp:txXfrm>
    </dsp:sp>
    <dsp:sp modelId="{FB603AFF-C46B-4BEB-88D5-FCD30678B548}">
      <dsp:nvSpPr>
        <dsp:cNvPr id="0" name=""/>
        <dsp:cNvSpPr/>
      </dsp:nvSpPr>
      <dsp:spPr>
        <a:xfrm>
          <a:off x="9327485" y="5626960"/>
          <a:ext cx="52421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24214" y="9349"/>
              </a:lnTo>
            </a:path>
          </a:pathLst>
        </a:custGeom>
        <a:noFill/>
        <a:ln w="12700" cap="flat" cmpd="sng" algn="ctr">
          <a:solidFill>
            <a:srgbClr val="F39C1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9576487" y="5623204"/>
        <a:ext cx="26210" cy="26210"/>
      </dsp:txXfrm>
    </dsp:sp>
    <dsp:sp modelId="{4DB53DD0-5783-4106-9290-7A8B9356FA9A}">
      <dsp:nvSpPr>
        <dsp:cNvPr id="0" name=""/>
        <dsp:cNvSpPr/>
      </dsp:nvSpPr>
      <dsp:spPr>
        <a:xfrm>
          <a:off x="9851699" y="5280098"/>
          <a:ext cx="1424843" cy="712421"/>
        </a:xfrm>
        <a:prstGeom prst="roundRect">
          <a:avLst>
            <a:gd name="adj" fmla="val 10000"/>
          </a:avLst>
        </a:prstGeom>
        <a:solidFill>
          <a:srgbClr val="F39C12"/>
        </a:solidFill>
        <a:ln w="12700" cap="flat" cmpd="sng" algn="ctr">
          <a:solidFill>
            <a:srgbClr val="F39C1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Demande de payement (cmi)</a:t>
          </a:r>
          <a:endParaRPr lang="fr-FR" sz="1600" kern="1200" dirty="0"/>
        </a:p>
      </dsp:txBody>
      <dsp:txXfrm>
        <a:off x="9872565" y="5300964"/>
        <a:ext cx="1383111" cy="670689"/>
      </dsp:txXfrm>
    </dsp:sp>
    <dsp:sp modelId="{DA391440-548B-4FE0-9360-0B79DD9EA4CA}">
      <dsp:nvSpPr>
        <dsp:cNvPr id="0" name=""/>
        <dsp:cNvSpPr/>
      </dsp:nvSpPr>
      <dsp:spPr>
        <a:xfrm rot="3574682">
          <a:off x="1396840" y="4956044"/>
          <a:ext cx="356339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563398" y="9349"/>
              </a:lnTo>
            </a:path>
          </a:pathLst>
        </a:custGeom>
        <a:noFill/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089454" y="4876308"/>
        <a:ext cx="178169" cy="178169"/>
      </dsp:txXfrm>
    </dsp:sp>
    <dsp:sp modelId="{71C62C96-FE4B-4E46-A29D-3ACA6B8B62F7}">
      <dsp:nvSpPr>
        <dsp:cNvPr id="0" name=""/>
        <dsp:cNvSpPr/>
      </dsp:nvSpPr>
      <dsp:spPr>
        <a:xfrm>
          <a:off x="4080729" y="6145576"/>
          <a:ext cx="1424843" cy="712421"/>
        </a:xfrm>
        <a:prstGeom prst="roundRect">
          <a:avLst>
            <a:gd name="adj" fmla="val 10000"/>
          </a:avLst>
        </a:prstGeom>
        <a:solidFill>
          <a:srgbClr val="E74C3C"/>
        </a:solidFill>
        <a:ln w="12700" cap="flat" cmpd="sng" algn="ctr">
          <a:solidFill>
            <a:srgbClr val="E74C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Login utilisateur</a:t>
          </a:r>
        </a:p>
      </dsp:txBody>
      <dsp:txXfrm>
        <a:off x="4101595" y="6166442"/>
        <a:ext cx="1383111" cy="670689"/>
      </dsp:txXfrm>
    </dsp:sp>
    <dsp:sp modelId="{60EDDC6E-4A94-4A2A-BD69-11E7063B158B}">
      <dsp:nvSpPr>
        <dsp:cNvPr id="0" name=""/>
        <dsp:cNvSpPr/>
      </dsp:nvSpPr>
      <dsp:spPr>
        <a:xfrm>
          <a:off x="5505572" y="6492438"/>
          <a:ext cx="49615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96158" y="9349"/>
              </a:lnTo>
            </a:path>
          </a:pathLst>
        </a:custGeom>
        <a:noFill/>
        <a:ln w="12700" cap="flat" cmpd="sng" algn="ctr">
          <a:solidFill>
            <a:srgbClr val="2980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41247" y="6489383"/>
        <a:ext cx="24807" cy="24807"/>
      </dsp:txXfrm>
    </dsp:sp>
    <dsp:sp modelId="{20E80E96-87FB-4063-B640-D1D2E609DEA2}">
      <dsp:nvSpPr>
        <dsp:cNvPr id="0" name=""/>
        <dsp:cNvSpPr/>
      </dsp:nvSpPr>
      <dsp:spPr>
        <a:xfrm>
          <a:off x="6001731" y="6145576"/>
          <a:ext cx="1424843" cy="712421"/>
        </a:xfrm>
        <a:prstGeom prst="roundRect">
          <a:avLst>
            <a:gd name="adj" fmla="val 10000"/>
          </a:avLst>
        </a:prstGeom>
        <a:solidFill>
          <a:srgbClr val="2980B9"/>
        </a:solidFill>
        <a:ln w="12700" cap="flat" cmpd="sng" algn="ctr">
          <a:solidFill>
            <a:srgbClr val="2980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Inscription utilisateur</a:t>
          </a:r>
        </a:p>
      </dsp:txBody>
      <dsp:txXfrm>
        <a:off x="6022597" y="6166442"/>
        <a:ext cx="1383111" cy="670689"/>
      </dsp:txXfrm>
    </dsp:sp>
    <dsp:sp modelId="{584B1DC6-424E-4984-9AFB-6126DEE2E01F}">
      <dsp:nvSpPr>
        <dsp:cNvPr id="0" name=""/>
        <dsp:cNvSpPr/>
      </dsp:nvSpPr>
      <dsp:spPr>
        <a:xfrm>
          <a:off x="516227" y="386874"/>
          <a:ext cx="1424843" cy="712421"/>
        </a:xfrm>
        <a:prstGeom prst="roundRect">
          <a:avLst>
            <a:gd name="adj" fmla="val 10000"/>
          </a:avLst>
        </a:prstGeom>
        <a:solidFill>
          <a:srgbClr val="F5F5F5"/>
        </a:solidFill>
        <a:ln w="12700" cap="flat" cmpd="sng" algn="ctr">
          <a:solidFill>
            <a:srgbClr val="F5F5F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tx1"/>
              </a:solidFill>
            </a:rPr>
            <a:t>Navigation dans le site</a:t>
          </a:r>
        </a:p>
      </dsp:txBody>
      <dsp:txXfrm>
        <a:off x="537093" y="407740"/>
        <a:ext cx="1383111" cy="670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9167C-E538-EC6A-E312-71585BFDB8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E1F1E6-4EB8-EB58-2F4D-51C7BD3962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D81DA-B4DB-5EA2-CCE0-70F743E062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23B584-5C9E-429A-B2B1-9AD8D279D6A8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5B95E2-1703-6932-E8C5-51CEFF7735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9935C1-4645-C54E-A20B-8C8D4A62DC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1447BB-AA2B-4C37-A4B2-432B8D434D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58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12739-B161-4AD4-FAE0-4EE417E80E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EEC0-AAB9-FDCC-AE92-CB99071568A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9B9A2-C364-988F-3BFD-FCE3F5629C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C29BB1-06AD-49D5-B83E-0000ADD29E1B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7A6E4-9400-1732-4CEC-3985BA6E8A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6376E7-FD9A-66D5-1E68-E014091E77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849D1B-CC8F-4364-A380-FD43F356F3A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5ABFD3-17A3-D8C4-09B1-BD999B1D236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DDC507-4C0C-5B0F-2525-715D7B30663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BD69D-5D4C-1B77-F4BD-37B8C30999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407D33-E786-4802-AA15-A81A406CEED5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1A4D2-B2B8-B949-361A-3B84A7F269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EC9E1-8F70-1BDA-94E9-B9501DB27C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879BD8-869D-4F1C-BA5C-A7B7C8A9C57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61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4CE2-B506-0AB1-351F-CD4CA9BE86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F89B55-121D-2E12-61C2-8D214DB2A63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ACDB1-D24E-70CA-D91C-D7BF531F68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2817A2-61CF-4485-BB42-CB4FCF2669BF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2D6D49-79EB-9490-AFB8-7A04F6A832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02F09-7066-0BDC-6E19-0043DFF6A8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D9DEE7-7514-4888-814C-2E4E106F8CA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0473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16A21-2C5E-D183-77F0-1F06E9AE7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D3483B-5CEC-8C92-61B8-DBE0BC873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AA860-94AF-23EF-FD99-0DCC831ABE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E91669-6EA8-4DEA-9A98-F6E2F954028F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13D1C3-B081-B578-090A-B15932B5D2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CE2D82-F60F-B814-CD0B-E58BA01290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4A56DF-A91F-4BD3-9666-5DAFC030E34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7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AF93-4CE1-CACF-38E8-2A634DBC4D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A2908-7ABE-4B9F-B1EF-7384BB7C6B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922313-AFBB-C238-DB96-499C5F36633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C898C-EE39-D661-7F21-2F20B0E35D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4BD441-2C71-48A8-8E8D-21ED9A5B3971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74E3C-B253-6F8B-AC68-4B9619F535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26E1E4-0767-1FE0-9E66-D5C9F471C4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03D1E5-E611-4D0C-AF6B-3CC6234C9EA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62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E7973-94C6-F512-28C9-E5041D64AD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F9A524-83D3-2558-A1B4-1422FE3BC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B3CE4E-75A7-5EAD-41C8-6C8AA70D10D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DE326B-7AAC-B819-ACCA-6EEA7550770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2621BC-DA9B-BB22-84B1-9A613F75068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AEEE8E-23DB-0A15-6154-8128552D96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CC60B2-F487-4D05-82E2-C3A039660F08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C32D23-2A60-5341-DA33-6F24EBBEC4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D87BEB-D3A8-484A-BF7A-29AEAD15E0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8C50E7-0FC2-4A6D-A4AD-056D43532C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1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8D08F-3883-F405-F583-DAA49D4793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E6D25C-6890-0DA5-DFBD-500132BDA7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414EAD-EDE2-4991-B352-6F5918DEEBA1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D70C09-0FE1-B080-4CE1-D5B11D1BFC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8A3C8B-BB96-A5D7-0A25-1ACF13666D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5B7893-0313-4490-84CD-27CD52F54AD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18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B6BD38-C4C0-36FB-A306-AA9736606D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A8182B-FBB2-447A-A87C-02E0614792E5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11767B-F6A0-732A-283C-16B5BF691D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5C4F55-6AF8-C7DD-0E69-F29D3A743D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4F6383-15EF-49D4-B374-53B292A246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4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41852-BEB9-DAB5-BED3-03DD35EAB5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3C3B3-18B2-D641-C87B-2562D487E2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900CB2-895C-275E-E395-E87F194D9E9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18D9F-5B11-06E2-9B5E-C5CF1BDDF7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34EFB2-7021-43A4-B401-12617729ED19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14018B-490A-3814-66B8-BFF55C7075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D2647F-E5E8-1263-B8D2-0939BE86C8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AC0BAC-F16B-48F5-9208-F68AD0546B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2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3D6DA-E04C-AC36-04B4-0DF2B858EE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187E6E-BA93-BDD0-8BE5-670A9BC9A1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63E33C-0453-9AE7-E464-2B592E021B7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52B2BF-89DD-7C47-48FE-0F8AA0C32C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EE3A1D-8007-46EB-AEE7-A9CEEC763CFA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D70470-9C15-80A1-0E97-E10D0E973B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4BF9F1-DD59-C06E-8D57-ED19A16065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102F91-AEDC-4916-A85A-FC2D9AB728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8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A25A48-C961-7A4D-579B-0107027A4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01837-0221-03BB-4E8D-2E911A28C5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AA78C6-D457-9CBA-C9C1-31AE67CB799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07719E9-B23A-4264-90D9-DC13CF1F1A64}" type="datetime1">
              <a:rPr lang="fr-FR"/>
              <a:pPr lvl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AAAF2-202B-F447-7D44-184F7691D6C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B96615-F571-95E4-0FCC-E0728639C0D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2435539-1B31-45E0-87C3-F17D5A84A071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B19B57A-C1E6-148A-2058-F605076E57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06378" y="1527933"/>
            <a:ext cx="10379244" cy="943221"/>
          </a:xfrm>
        </p:spPr>
        <p:txBody>
          <a:bodyPr/>
          <a:lstStyle/>
          <a:p>
            <a:pPr lvl="0"/>
            <a:r>
              <a:rPr lang="fr-FR" b="1" dirty="0">
                <a:solidFill>
                  <a:srgbClr val="FF0000"/>
                </a:solidFill>
              </a:rPr>
              <a:t>Présentation de </a:t>
            </a:r>
            <a:r>
              <a:rPr lang="fr-FR" b="1" dirty="0" err="1">
                <a:solidFill>
                  <a:srgbClr val="FF0000"/>
                </a:solidFill>
              </a:rPr>
              <a:t>WebSite</a:t>
            </a:r>
            <a:r>
              <a:rPr lang="fr-FR" b="1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1C0D913-B86F-8CB6-1A69-8EC358FE3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7" y="83404"/>
            <a:ext cx="1270342" cy="13368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F39E906-C359-96D4-6B6D-38A553C20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908" y="0"/>
            <a:ext cx="1579092" cy="150368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FE8A07-ED56-3E5D-DA6D-870A1F407A0E}"/>
              </a:ext>
            </a:extLst>
          </p:cNvPr>
          <p:cNvSpPr/>
          <p:nvPr/>
        </p:nvSpPr>
        <p:spPr>
          <a:xfrm>
            <a:off x="2148840" y="3032428"/>
            <a:ext cx="7894320" cy="1752935"/>
          </a:xfrm>
          <a:prstGeom prst="roundRect">
            <a:avLst>
              <a:gd name="adj" fmla="val 47096"/>
            </a:avLst>
          </a:prstGeom>
          <a:solidFill>
            <a:srgbClr val="95C6E7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e-commerce</a:t>
            </a:r>
            <a:endParaRPr kumimoji="0" lang="fr-FR" sz="7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51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36BC5F-B882-F796-3937-378A4583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370" y="1437799"/>
            <a:ext cx="10081260" cy="45210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+mn-lt"/>
              </a:rPr>
              <a:t>Chaque utilisateur est identifié par son (id </a:t>
            </a:r>
            <a:r>
              <a:rPr lang="fr-FR" sz="2000" dirty="0" err="1">
                <a:latin typeface="+mn-lt"/>
              </a:rPr>
              <a:t>int</a:t>
            </a:r>
            <a:r>
              <a:rPr lang="fr-FR" sz="2000" dirty="0">
                <a:latin typeface="+mn-lt"/>
              </a:rPr>
              <a:t>, </a:t>
            </a:r>
            <a:r>
              <a:rPr lang="fr-FR" sz="2000" dirty="0" err="1">
                <a:latin typeface="+mn-lt"/>
              </a:rPr>
              <a:t>nomcomp</a:t>
            </a:r>
            <a:r>
              <a:rPr lang="fr-FR" sz="2000" dirty="0">
                <a:latin typeface="+mn-lt"/>
              </a:rPr>
              <a:t> String, email String, </a:t>
            </a:r>
            <a:r>
              <a:rPr lang="fr-FR" sz="2000" dirty="0" err="1">
                <a:latin typeface="+mn-lt"/>
              </a:rPr>
              <a:t>mot_de_pass</a:t>
            </a:r>
            <a:r>
              <a:rPr lang="fr-FR" sz="2000" dirty="0">
                <a:latin typeface="+mn-lt"/>
              </a:rPr>
              <a:t> String).</a:t>
            </a:r>
          </a:p>
          <a:p>
            <a:r>
              <a:rPr lang="fr-FR" sz="2000" dirty="0">
                <a:latin typeface="+mn-lt"/>
              </a:rPr>
              <a:t>Chaque administrateur est caractérisé par (id </a:t>
            </a:r>
            <a:r>
              <a:rPr lang="fr-FR" sz="2000" dirty="0" err="1">
                <a:latin typeface="+mn-lt"/>
              </a:rPr>
              <a:t>int</a:t>
            </a:r>
            <a:r>
              <a:rPr lang="fr-FR" sz="2000" dirty="0">
                <a:latin typeface="+mn-lt"/>
              </a:rPr>
              <a:t> ,</a:t>
            </a:r>
            <a:r>
              <a:rPr lang="fr-FR" sz="2000" dirty="0" err="1">
                <a:latin typeface="+mn-lt"/>
              </a:rPr>
              <a:t>nomcomp</a:t>
            </a:r>
            <a:r>
              <a:rPr lang="fr-FR" sz="2000" dirty="0">
                <a:latin typeface="+mn-lt"/>
              </a:rPr>
              <a:t> String, MP String, </a:t>
            </a:r>
            <a:r>
              <a:rPr lang="fr-FR" sz="2000" dirty="0" err="1">
                <a:latin typeface="+mn-lt"/>
              </a:rPr>
              <a:t>Adr</a:t>
            </a:r>
            <a:r>
              <a:rPr lang="fr-FR" sz="2000" dirty="0">
                <a:latin typeface="+mn-lt"/>
              </a:rPr>
              <a:t> String, email String).</a:t>
            </a:r>
          </a:p>
          <a:p>
            <a:r>
              <a:rPr lang="fr-FR" sz="2000" dirty="0">
                <a:latin typeface="+mn-lt"/>
              </a:rPr>
              <a:t>Chaque produit a (id </a:t>
            </a:r>
            <a:r>
              <a:rPr lang="fr-FR" sz="2000" dirty="0" err="1">
                <a:latin typeface="+mn-lt"/>
              </a:rPr>
              <a:t>int</a:t>
            </a:r>
            <a:r>
              <a:rPr lang="fr-FR" sz="2000" dirty="0">
                <a:latin typeface="+mn-lt"/>
              </a:rPr>
              <a:t>, nom String, détails String, prix double, photo1 String, photo2 String, photo3 String) et appartient à une catégorie et peut se trouver dans une ou plusieurs commandes et listes de souhaits.</a:t>
            </a:r>
          </a:p>
          <a:p>
            <a:r>
              <a:rPr lang="fr-FR" sz="2000" dirty="0">
                <a:latin typeface="+mn-lt"/>
              </a:rPr>
              <a:t>Chaque ordre(id </a:t>
            </a:r>
            <a:r>
              <a:rPr lang="fr-FR" sz="2000" dirty="0" err="1">
                <a:latin typeface="+mn-lt"/>
              </a:rPr>
              <a:t>int</a:t>
            </a:r>
            <a:r>
              <a:rPr lang="fr-FR" sz="2000" dirty="0">
                <a:latin typeface="+mn-lt"/>
              </a:rPr>
              <a:t>, </a:t>
            </a:r>
            <a:r>
              <a:rPr lang="fr-FR" sz="2000" dirty="0" err="1">
                <a:latin typeface="+mn-lt"/>
              </a:rPr>
              <a:t>AdrCom</a:t>
            </a:r>
            <a:r>
              <a:rPr lang="fr-FR" sz="2000" dirty="0">
                <a:latin typeface="+mn-lt"/>
              </a:rPr>
              <a:t> String, </a:t>
            </a:r>
            <a:r>
              <a:rPr lang="fr-FR" sz="2000" dirty="0" err="1">
                <a:latin typeface="+mn-lt"/>
              </a:rPr>
              <a:t>Methodpay</a:t>
            </a:r>
            <a:r>
              <a:rPr lang="fr-FR" sz="2000" dirty="0">
                <a:latin typeface="+mn-lt"/>
              </a:rPr>
              <a:t> String, </a:t>
            </a:r>
            <a:r>
              <a:rPr lang="fr-FR" sz="2000" dirty="0" err="1">
                <a:latin typeface="+mn-lt"/>
              </a:rPr>
              <a:t>Statutpay</a:t>
            </a:r>
            <a:r>
              <a:rPr lang="fr-FR" sz="2000" dirty="0">
                <a:latin typeface="+mn-lt"/>
              </a:rPr>
              <a:t> </a:t>
            </a:r>
            <a:r>
              <a:rPr lang="fr-FR" sz="2000" dirty="0" err="1">
                <a:latin typeface="+mn-lt"/>
              </a:rPr>
              <a:t>bool</a:t>
            </a:r>
            <a:r>
              <a:rPr lang="fr-FR" sz="2000" dirty="0">
                <a:latin typeface="+mn-lt"/>
              </a:rPr>
              <a:t>, </a:t>
            </a:r>
            <a:r>
              <a:rPr lang="fr-FR" sz="2000" dirty="0" err="1">
                <a:latin typeface="+mn-lt"/>
              </a:rPr>
              <a:t>Totprod</a:t>
            </a:r>
            <a:r>
              <a:rPr lang="fr-FR" sz="2000" dirty="0">
                <a:latin typeface="+mn-lt"/>
              </a:rPr>
              <a:t> </a:t>
            </a:r>
            <a:r>
              <a:rPr lang="fr-FR" sz="2000" dirty="0" err="1">
                <a:latin typeface="+mn-lt"/>
              </a:rPr>
              <a:t>int</a:t>
            </a:r>
            <a:r>
              <a:rPr lang="fr-FR" sz="2000" dirty="0">
                <a:latin typeface="+mn-lt"/>
              </a:rPr>
              <a:t>, </a:t>
            </a:r>
            <a:r>
              <a:rPr lang="fr-FR" sz="2000" dirty="0" err="1">
                <a:latin typeface="+mn-lt"/>
              </a:rPr>
              <a:t>Totprix</a:t>
            </a:r>
            <a:r>
              <a:rPr lang="fr-FR" sz="2000" dirty="0">
                <a:latin typeface="+mn-lt"/>
              </a:rPr>
              <a:t> </a:t>
            </a:r>
            <a:r>
              <a:rPr lang="fr-FR" sz="2000" dirty="0" err="1">
                <a:latin typeface="+mn-lt"/>
              </a:rPr>
              <a:t>int</a:t>
            </a:r>
            <a:r>
              <a:rPr lang="fr-FR" sz="2000" dirty="0">
                <a:latin typeface="+mn-lt"/>
              </a:rPr>
              <a:t>, </a:t>
            </a:r>
            <a:r>
              <a:rPr lang="fr-FR" sz="2000" dirty="0" err="1">
                <a:latin typeface="+mn-lt"/>
              </a:rPr>
              <a:t>Date_Com</a:t>
            </a:r>
            <a:r>
              <a:rPr lang="fr-FR" sz="2000" dirty="0">
                <a:latin typeface="+mn-lt"/>
              </a:rPr>
              <a:t> Date).</a:t>
            </a:r>
          </a:p>
          <a:p>
            <a:r>
              <a:rPr lang="fr-FR" sz="2000" dirty="0">
                <a:latin typeface="+mn-lt"/>
              </a:rPr>
              <a:t>Chaque message (id </a:t>
            </a:r>
            <a:r>
              <a:rPr lang="fr-FR" sz="2000" dirty="0" err="1">
                <a:latin typeface="+mn-lt"/>
              </a:rPr>
              <a:t>int</a:t>
            </a:r>
            <a:r>
              <a:rPr lang="fr-FR" sz="2000" dirty="0">
                <a:latin typeface="+mn-lt"/>
              </a:rPr>
              <a:t>, msg String) peut être envoyé par un et un seul client.</a:t>
            </a:r>
          </a:p>
          <a:p>
            <a:r>
              <a:rPr lang="fr-FR" sz="2000" dirty="0">
                <a:latin typeface="+mn-lt"/>
              </a:rPr>
              <a:t>Chaque </a:t>
            </a:r>
            <a:r>
              <a:rPr lang="fr-FR" sz="2000" dirty="0" err="1">
                <a:latin typeface="+mn-lt"/>
              </a:rPr>
              <a:t>liste_sohait</a:t>
            </a:r>
            <a:r>
              <a:rPr lang="fr-FR" sz="2000" dirty="0">
                <a:latin typeface="+mn-lt"/>
              </a:rPr>
              <a:t>/panier (id </a:t>
            </a:r>
            <a:r>
              <a:rPr lang="fr-FR" sz="2000" dirty="0" err="1">
                <a:latin typeface="+mn-lt"/>
              </a:rPr>
              <a:t>int</a:t>
            </a:r>
            <a:r>
              <a:rPr lang="fr-FR" sz="2000" dirty="0">
                <a:latin typeface="+mn-lt"/>
              </a:rPr>
              <a:t>, nom String) est affectée à un seul utilisateur.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3D9184-4BEC-8308-0F6A-DAFAD790480A}"/>
              </a:ext>
            </a:extLst>
          </p:cNvPr>
          <p:cNvSpPr txBox="1"/>
          <p:nvPr/>
        </p:nvSpPr>
        <p:spPr>
          <a:xfrm>
            <a:off x="1546860" y="487679"/>
            <a:ext cx="802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fr-FR" sz="3200" b="1" dirty="0">
                <a:solidFill>
                  <a:srgbClr val="2980B9"/>
                </a:solidFill>
              </a:rPr>
              <a:t>Les règles de gestion</a:t>
            </a:r>
          </a:p>
        </p:txBody>
      </p:sp>
    </p:spTree>
    <p:extLst>
      <p:ext uri="{BB962C8B-B14F-4D97-AF65-F5344CB8AC3E}">
        <p14:creationId xmlns:p14="http://schemas.microsoft.com/office/powerpoint/2010/main" val="285407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7DEE2-7FAE-78E6-C7E5-C95132F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33"/>
            <a:ext cx="10515600" cy="737807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sz="4000" b="1" dirty="0">
                <a:solidFill>
                  <a:srgbClr val="00B050"/>
                </a:solidFill>
              </a:rPr>
              <a:t>Modélisation UML du système et </a:t>
            </a:r>
            <a:r>
              <a:rPr lang="fr-FR" altLang="zh-CN" sz="4000" b="1" dirty="0">
                <a:solidFill>
                  <a:srgbClr val="00B050"/>
                </a:solidFill>
                <a:effectLst/>
                <a:latin typeface="+mj-lt"/>
                <a:ea typeface="MicrosoftYaHei-Bold"/>
                <a:cs typeface="Times New Roman" panose="02020603050405020304" pitchFamily="18" charset="0"/>
              </a:rPr>
              <a:t>cas d’utilisation </a:t>
            </a:r>
            <a:endParaRPr lang="fr-FR" sz="40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7A9A89-19C1-FDA6-C3BF-9A30546E6CE6}"/>
              </a:ext>
            </a:extLst>
          </p:cNvPr>
          <p:cNvSpPr txBox="1"/>
          <p:nvPr/>
        </p:nvSpPr>
        <p:spPr>
          <a:xfrm>
            <a:off x="838200" y="1341120"/>
            <a:ext cx="108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39C12"/>
                </a:solidFill>
              </a:rPr>
              <a:t>UML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B112C8-D410-DBC1-689D-15E138E55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1049940"/>
            <a:ext cx="69627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A3C1E50-22EC-17D0-6F98-197A547AC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078864"/>
            <a:ext cx="9936480" cy="5649465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B097968-F6FD-C0B7-FD49-3E7A1DC6084E}"/>
              </a:ext>
            </a:extLst>
          </p:cNvPr>
          <p:cNvSpPr txBox="1"/>
          <p:nvPr/>
        </p:nvSpPr>
        <p:spPr>
          <a:xfrm>
            <a:off x="1021080" y="419427"/>
            <a:ext cx="595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39C12"/>
                </a:solidFill>
              </a:rPr>
              <a:t>diagramme de cas d’utilisation </a:t>
            </a:r>
          </a:p>
        </p:txBody>
      </p:sp>
    </p:spTree>
    <p:extLst>
      <p:ext uri="{BB962C8B-B14F-4D97-AF65-F5344CB8AC3E}">
        <p14:creationId xmlns:p14="http://schemas.microsoft.com/office/powerpoint/2010/main" val="173155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CA19239-F872-4C6E-5CBC-3217AA774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93" y="944880"/>
            <a:ext cx="10981013" cy="4968239"/>
          </a:xfrm>
        </p:spPr>
      </p:pic>
    </p:spTree>
    <p:extLst>
      <p:ext uri="{BB962C8B-B14F-4D97-AF65-F5344CB8AC3E}">
        <p14:creationId xmlns:p14="http://schemas.microsoft.com/office/powerpoint/2010/main" val="23856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65877-1BD5-1B16-C76F-CA2DA19B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50"/>
            <a:ext cx="10515600" cy="80974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fr-FR" sz="4000" b="1" dirty="0">
                <a:solidFill>
                  <a:srgbClr val="00B050"/>
                </a:solidFill>
              </a:rPr>
              <a:t>Création de la BD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5788782-EB09-E0EE-BB8D-F02B850A1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6" y="791853"/>
            <a:ext cx="8462162" cy="6066148"/>
          </a:xfrm>
        </p:spPr>
      </p:pic>
    </p:spTree>
    <p:extLst>
      <p:ext uri="{BB962C8B-B14F-4D97-AF65-F5344CB8AC3E}">
        <p14:creationId xmlns:p14="http://schemas.microsoft.com/office/powerpoint/2010/main" val="116326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F045F-A218-26C9-4008-65B8513A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3333"/>
            <a:ext cx="10515600" cy="78076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fr-FR" sz="4000" b="1" dirty="0">
                <a:solidFill>
                  <a:srgbClr val="00B050"/>
                </a:solidFill>
              </a:rPr>
              <a:t>Voir le site et le processus d’achat d’un produit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56F8258-E0D9-F29F-5583-4D0A03C57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042" y="1562370"/>
            <a:ext cx="9753916" cy="529563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EAAF7D-AF44-CC14-9A82-D6C2F5236959}"/>
              </a:ext>
            </a:extLst>
          </p:cNvPr>
          <p:cNvSpPr txBox="1"/>
          <p:nvPr/>
        </p:nvSpPr>
        <p:spPr>
          <a:xfrm>
            <a:off x="1944545" y="944098"/>
            <a:ext cx="591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980B9"/>
                </a:solidFill>
              </a:rPr>
              <a:t>Page d’accueil d’admin (tableau de bord)</a:t>
            </a:r>
          </a:p>
        </p:txBody>
      </p:sp>
    </p:spTree>
    <p:extLst>
      <p:ext uri="{BB962C8B-B14F-4D97-AF65-F5344CB8AC3E}">
        <p14:creationId xmlns:p14="http://schemas.microsoft.com/office/powerpoint/2010/main" val="127001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C191-D899-255E-C56A-E4E439C0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104" y="327348"/>
            <a:ext cx="7761787" cy="537696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2980B9"/>
                </a:solidFill>
                <a:latin typeface="+mn-lt"/>
              </a:rPr>
              <a:t>Page d’accueil d’utilisateur</a:t>
            </a:r>
            <a:endParaRPr lang="fr-FR" sz="2400" dirty="0">
              <a:latin typeface="+mn-lt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A3D5469-DB5C-AE52-429A-6E7977D43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97" y="865044"/>
            <a:ext cx="10725403" cy="5908115"/>
          </a:xfrm>
        </p:spPr>
      </p:pic>
    </p:spTree>
    <p:extLst>
      <p:ext uri="{BB962C8B-B14F-4D97-AF65-F5344CB8AC3E}">
        <p14:creationId xmlns:p14="http://schemas.microsoft.com/office/powerpoint/2010/main" val="73050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CD152-CDA4-6D00-F5F7-A99529E5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233" y="333705"/>
            <a:ext cx="8356796" cy="583995"/>
          </a:xfrm>
        </p:spPr>
        <p:txBody>
          <a:bodyPr>
            <a:normAutofit fontScale="90000"/>
          </a:bodyPr>
          <a:lstStyle/>
          <a:p>
            <a:r>
              <a:rPr lang="fr-FR" sz="2400" b="1" dirty="0">
                <a:solidFill>
                  <a:srgbClr val="2980B9"/>
                </a:solidFill>
                <a:latin typeface="+mn-lt"/>
              </a:rPr>
              <a:t>Modélisation p</a:t>
            </a:r>
            <a:r>
              <a:rPr lang="fr-FR" sz="2400" b="1" i="0" dirty="0">
                <a:solidFill>
                  <a:srgbClr val="2980B9"/>
                </a:solidFill>
                <a:effectLst/>
                <a:latin typeface="+mn-lt"/>
              </a:rPr>
              <a:t>rocessus d'achat dans le site pour un client (utilisateur)</a:t>
            </a:r>
            <a:endParaRPr lang="fr-FR" sz="2400" b="1" dirty="0">
              <a:solidFill>
                <a:srgbClr val="2980B9"/>
              </a:solidFill>
              <a:latin typeface="+mn-lt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5B5E568-58EF-758C-8967-E1BA85AF6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8" y="1109587"/>
            <a:ext cx="11585703" cy="4155024"/>
          </a:xfrm>
        </p:spPr>
      </p:pic>
    </p:spTree>
    <p:extLst>
      <p:ext uri="{BB962C8B-B14F-4D97-AF65-F5344CB8AC3E}">
        <p14:creationId xmlns:p14="http://schemas.microsoft.com/office/powerpoint/2010/main" val="151463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CACF7C43-A632-3170-7010-6A051F02BC64}"/>
              </a:ext>
            </a:extLst>
          </p:cNvPr>
          <p:cNvSpPr txBox="1">
            <a:spLocks/>
          </p:cNvSpPr>
          <p:nvPr/>
        </p:nvSpPr>
        <p:spPr>
          <a:xfrm>
            <a:off x="1512570" y="426720"/>
            <a:ext cx="9827875" cy="6004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fontScale="92500" lnSpcReduction="10000"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fr-FR" sz="4400" dirty="0">
                <a:solidFill>
                  <a:srgbClr val="00B050"/>
                </a:solidFill>
              </a:rPr>
              <a:t>Sommaire</a:t>
            </a:r>
          </a:p>
          <a:p>
            <a:pPr marL="514350" indent="-514350">
              <a:lnSpc>
                <a:spcPct val="80000"/>
              </a:lnSpc>
              <a:buFont typeface="Calibri Light"/>
              <a:buAutoNum type="arabicPeriod"/>
            </a:pPr>
            <a:r>
              <a:rPr lang="fr-FR" b="1" dirty="0"/>
              <a:t>Cahier des charges 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lphaLcParenR"/>
            </a:pPr>
            <a:r>
              <a:rPr lang="fr-FR" b="1" dirty="0">
                <a:solidFill>
                  <a:srgbClr val="7030A0"/>
                </a:solidFill>
              </a:rPr>
              <a:t>Les objectifs du site E-commerce.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lphaLcParenR"/>
            </a:pPr>
            <a:r>
              <a:rPr lang="fr-FR" b="1" dirty="0">
                <a:solidFill>
                  <a:srgbClr val="7030A0"/>
                </a:solidFill>
              </a:rPr>
              <a:t>Les outils utilisés dans ce site E-commerce.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lphaLcParenR"/>
            </a:pPr>
            <a:r>
              <a:rPr lang="fr-FR" b="1" dirty="0">
                <a:solidFill>
                  <a:srgbClr val="7030A0"/>
                </a:solidFill>
              </a:rPr>
              <a:t>Exigences fonctionnelles.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lphaLcParenR"/>
            </a:pPr>
            <a:r>
              <a:rPr lang="fr-FR" b="1" dirty="0">
                <a:solidFill>
                  <a:srgbClr val="7030A0"/>
                </a:solidFill>
              </a:rPr>
              <a:t>Caractéristiques du site.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lphaLcParenR"/>
            </a:pPr>
            <a:r>
              <a:rPr lang="fr-FR" b="1" dirty="0">
                <a:solidFill>
                  <a:srgbClr val="7030A0"/>
                </a:solidFill>
              </a:rPr>
              <a:t>Charte graphique.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lphaLcParenR"/>
            </a:pPr>
            <a:r>
              <a:rPr lang="fr-FR" b="1" dirty="0">
                <a:solidFill>
                  <a:srgbClr val="7030A0"/>
                </a:solidFill>
              </a:rPr>
              <a:t>Inspirations.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lphaLcParenR"/>
            </a:pPr>
            <a:r>
              <a:rPr lang="fr-FR" b="1" dirty="0">
                <a:solidFill>
                  <a:srgbClr val="7030A0"/>
                </a:solidFill>
              </a:rPr>
              <a:t>Planning.</a:t>
            </a:r>
          </a:p>
          <a:p>
            <a:pPr marL="514350" indent="-514350">
              <a:lnSpc>
                <a:spcPct val="80000"/>
              </a:lnSpc>
              <a:buFont typeface="Calibri Light"/>
              <a:buAutoNum type="arabicPeriod"/>
            </a:pPr>
            <a:r>
              <a:rPr lang="fr-FR" b="1" dirty="0"/>
              <a:t>Les contraintes et les règles de gestion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lphaLcPeriod"/>
            </a:pPr>
            <a:r>
              <a:rPr lang="fr-FR" sz="2600" b="1" dirty="0">
                <a:solidFill>
                  <a:srgbClr val="2980B9"/>
                </a:solidFill>
              </a:rPr>
              <a:t>Les contraintes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lphaLcPeriod"/>
            </a:pPr>
            <a:r>
              <a:rPr lang="fr-FR" sz="2600" b="1" dirty="0">
                <a:solidFill>
                  <a:srgbClr val="2980B9"/>
                </a:solidFill>
              </a:rPr>
              <a:t>Les règles de gestion</a:t>
            </a:r>
            <a:endParaRPr lang="fr-FR" sz="2600" dirty="0">
              <a:solidFill>
                <a:srgbClr val="2980B9"/>
              </a:solidFill>
            </a:endParaRPr>
          </a:p>
          <a:p>
            <a:pPr marL="514350" indent="-514350">
              <a:lnSpc>
                <a:spcPct val="80000"/>
              </a:lnSpc>
              <a:buFont typeface="Calibri Light"/>
              <a:buAutoNum type="arabicPeriod"/>
            </a:pPr>
            <a:r>
              <a:rPr lang="fr-FR" b="1" dirty="0"/>
              <a:t>Modélisation UML du système </a:t>
            </a:r>
          </a:p>
          <a:p>
            <a:pPr marL="514350" indent="-514350">
              <a:lnSpc>
                <a:spcPct val="80000"/>
              </a:lnSpc>
              <a:buFont typeface="Calibri Light"/>
              <a:buAutoNum type="arabicPeriod"/>
            </a:pPr>
            <a:r>
              <a:rPr lang="fr-FR" b="1" dirty="0"/>
              <a:t>Création de la BD</a:t>
            </a:r>
          </a:p>
          <a:p>
            <a:pPr marL="514350" indent="-514350">
              <a:lnSpc>
                <a:spcPct val="80000"/>
              </a:lnSpc>
              <a:buFont typeface="Calibri Light"/>
              <a:buAutoNum type="arabicPeriod"/>
            </a:pPr>
            <a:r>
              <a:rPr lang="fr-FR" b="1" dirty="0" err="1"/>
              <a:t>Modilésation</a:t>
            </a:r>
            <a:r>
              <a:rPr lang="fr-FR" b="1" dirty="0"/>
              <a:t> de procédure d’achat d’un produit et  Voir le site</a:t>
            </a:r>
          </a:p>
          <a:p>
            <a:pPr marL="514350" indent="-514350">
              <a:lnSpc>
                <a:spcPct val="80000"/>
              </a:lnSpc>
              <a:buFont typeface="Calibri Light"/>
              <a:buAutoNum type="arabicPeriod"/>
            </a:pPr>
            <a:r>
              <a:rPr lang="fr-FR" b="1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0C0-B9AE-B3DD-E2A7-BE99DFF74EBC}"/>
              </a:ext>
            </a:extLst>
          </p:cNvPr>
          <p:cNvSpPr txBox="1"/>
          <p:nvPr/>
        </p:nvSpPr>
        <p:spPr>
          <a:xfrm>
            <a:off x="838200" y="1020468"/>
            <a:ext cx="10515600" cy="4078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lphaLcParenR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solidFill>
                  <a:srgbClr val="7030A0"/>
                </a:solidFill>
                <a:uFillTx/>
                <a:latin typeface="Calibri Light"/>
              </a:rPr>
              <a:t>Les objectifs du site E-commerce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0F16D6-249D-5F5F-17CD-944589E11A9E}"/>
              </a:ext>
            </a:extLst>
          </p:cNvPr>
          <p:cNvSpPr txBox="1"/>
          <p:nvPr/>
        </p:nvSpPr>
        <p:spPr>
          <a:xfrm>
            <a:off x="1206675" y="1519215"/>
            <a:ext cx="10515600" cy="17479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Notre objectif est de permettre aux internautes de découvrir l'ensemble des produits de </a:t>
            </a:r>
            <a:r>
              <a:rPr lang="fr-FR" sz="20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FSTtech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en ligne et de pouvoir les commander à travers un site e-commerce.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Nous souhaitons : 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Exposer un large catalogue de produits.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Pouvoir gérer quotidiennement le site (Ajouter ou modifier des produits, gestion des commandes..).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Proposer à nos clients un paiement par carte banquer ou par réception ou par </a:t>
            </a: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paypal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1F71260-AD69-45E4-3035-C01B35C9E74B}"/>
              </a:ext>
            </a:extLst>
          </p:cNvPr>
          <p:cNvSpPr txBox="1"/>
          <p:nvPr/>
        </p:nvSpPr>
        <p:spPr>
          <a:xfrm>
            <a:off x="933305" y="3890354"/>
            <a:ext cx="10515600" cy="4078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lphaLcParenR" startAt="2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 dirty="0">
                <a:solidFill>
                  <a:srgbClr val="7030A0"/>
                </a:solidFill>
                <a:uFillTx/>
                <a:latin typeface="Calibri Light"/>
                <a:ea typeface="Arial Unicode MS"/>
              </a:rPr>
              <a:t>Les outils utilisés dans ce site E-commerce</a:t>
            </a:r>
            <a:endParaRPr lang="fr-FR" sz="2400" b="1" i="0" u="none" strike="noStrike" kern="1200" cap="none" spc="0" baseline="0" dirty="0">
              <a:solidFill>
                <a:srgbClr val="7030A0"/>
              </a:solidFill>
              <a:uFillTx/>
              <a:latin typeface="Calibri Light"/>
            </a:endParaRPr>
          </a:p>
        </p:txBody>
      </p:sp>
      <p:sp>
        <p:nvSpPr>
          <p:cNvPr id="5" name="ZoneTexte 14">
            <a:extLst>
              <a:ext uri="{FF2B5EF4-FFF2-40B4-BE49-F238E27FC236}">
                <a16:creationId xmlns:a16="http://schemas.microsoft.com/office/drawing/2014/main" id="{2DC1B797-FABF-178A-040D-F59E6AC989C8}"/>
              </a:ext>
            </a:extLst>
          </p:cNvPr>
          <p:cNvSpPr txBox="1"/>
          <p:nvPr/>
        </p:nvSpPr>
        <p:spPr>
          <a:xfrm>
            <a:off x="1206675" y="4334232"/>
            <a:ext cx="10242230" cy="25237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Dans ce site E-commerce, on va utiliser plusieurs outils et technologies afin de produire un site complet et avec beaucoup de fonctionnalités sert à répondre aux besoins de la majorité de nos clients 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Le langage de programmation : PHP/ JS.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Modélisation/ Conception : Merise / UML.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Technologies : HTML5/ CSS/ Bootstrap.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Base de données : MySQL.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6A01EB7-26F9-C308-D611-F10E97456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06385"/>
            <a:ext cx="10515600" cy="589612"/>
          </a:xfrm>
        </p:spPr>
        <p:txBody>
          <a:bodyPr anchorCtr="1">
            <a:normAutofit fontScale="90000"/>
          </a:bodyPr>
          <a:lstStyle/>
          <a:p>
            <a:pPr marL="742950" lvl="0" indent="-742950" algn="ctr">
              <a:buSzPct val="100000"/>
              <a:buFont typeface="Calibri Light"/>
              <a:buAutoNum type="arabicPeriod"/>
            </a:pPr>
            <a:r>
              <a:rPr lang="fr-FR" sz="4000" b="1" dirty="0">
                <a:solidFill>
                  <a:srgbClr val="00B050"/>
                </a:solidFill>
              </a:rPr>
              <a:t>Cahier des Charges : Site e-commerce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2FA57-FA3D-C472-2983-BBB1F2F086BD}"/>
              </a:ext>
            </a:extLst>
          </p:cNvPr>
          <p:cNvSpPr txBox="1"/>
          <p:nvPr/>
        </p:nvSpPr>
        <p:spPr>
          <a:xfrm>
            <a:off x="838203" y="706402"/>
            <a:ext cx="10515600" cy="4928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457200" marR="0" lvl="0" indent="-4572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lphaLcParenR" startAt="3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solidFill>
                  <a:srgbClr val="7030A0"/>
                </a:solidFill>
                <a:uFillTx/>
                <a:latin typeface="Calibri Light"/>
              </a:rPr>
              <a:t>Exigences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B9A0E-63DE-8C3F-23F5-22D14B54766B}"/>
              </a:ext>
            </a:extLst>
          </p:cNvPr>
          <p:cNvSpPr txBox="1"/>
          <p:nvPr/>
        </p:nvSpPr>
        <p:spPr>
          <a:xfrm>
            <a:off x="1035841" y="1452807"/>
            <a:ext cx="10317962" cy="469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fontScale="85000" lnSpcReduction="20000"/>
          </a:bodyPr>
          <a:lstStyle/>
          <a:p>
            <a:pPr marL="514350" marR="0" lvl="0" indent="-5143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Fonctionnalités en "front office" 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Le site doit permettre d'accéder aux fonctionnalités suivantes : </a:t>
            </a:r>
            <a:endParaRPr lang="fr-FR" sz="2400" b="1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Catalogue et Références produits : 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Affichage de l'ensemble des caractéristiques de chaque produit dans une organisation homogène.</a:t>
            </a:r>
          </a:p>
          <a:p>
            <a:pPr marL="285750" marR="0" lvl="0" indent="-2857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Gestion de l'espace client :</a:t>
            </a:r>
          </a:p>
          <a:p>
            <a:pPr marL="742950" marR="0" lvl="1" indent="-2857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Système d'authentification des clients par login et mot de passe,</a:t>
            </a:r>
          </a:p>
          <a:p>
            <a:pPr marL="742950" marR="0" lvl="1" indent="-2857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Panier d'achat : liste des produits/services qui sont sélectionnés par le visiteur dans une optique d'achat.</a:t>
            </a:r>
          </a:p>
          <a:p>
            <a:pPr marL="742950" marR="0" lvl="1" indent="-2857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Paiements et transactions sécurisés: la fonctionnalité de paiement accepte le paiement en ligne (CMI).</a:t>
            </a:r>
            <a:endParaRPr lang="fr-FR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Fonctionnalités supplémentaires :</a:t>
            </a:r>
          </a:p>
          <a:p>
            <a:pPr marL="285750" marR="0" lvl="0" indent="-2857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Gestion des promotions :</a:t>
            </a:r>
          </a:p>
          <a:p>
            <a:pPr marL="742950" marR="0" lvl="1" indent="-2857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P</a:t>
            </a: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romotion par produit et par client : mise en place de système promotionnel personnalisé en fonction des clients ou/et en fonction des produits</a:t>
            </a:r>
          </a:p>
          <a:p>
            <a:pPr marL="742950" marR="0" lvl="1" indent="-2857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Ventes flash de date à date : possibilité de gérer les promotions des produits…</a:t>
            </a:r>
          </a:p>
          <a:p>
            <a:pPr marL="914400" marR="0" lvl="2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469A1A7C-5B54-DF7A-D4E1-A72BE1E60C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868102"/>
            <a:ext cx="10722983" cy="2774257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Calibri Light"/>
              <a:buAutoNum type="arabicPeriod" startAt="2"/>
            </a:pPr>
            <a:r>
              <a:rPr lang="fr-FR" sz="2000" b="1" dirty="0">
                <a:solidFill>
                  <a:srgbClr val="002060"/>
                </a:solidFill>
              </a:rPr>
              <a:t>Fonctionnalités en "back office"</a:t>
            </a:r>
          </a:p>
          <a:p>
            <a:pPr lvl="0">
              <a:buFont typeface="Wingdings" pitchFamily="2"/>
              <a:buChar char="ü"/>
            </a:pPr>
            <a:r>
              <a:rPr lang="fr-FR" sz="2000" b="1" dirty="0"/>
              <a:t>Gestion des utilisateurs :</a:t>
            </a:r>
          </a:p>
          <a:p>
            <a:pPr lvl="1"/>
            <a:r>
              <a:rPr lang="fr-FR" sz="2000" dirty="0"/>
              <a:t>Ajout / modification / suppression des profils (administrateurs / utilisateurs)</a:t>
            </a:r>
          </a:p>
          <a:p>
            <a:pPr lvl="0">
              <a:buFont typeface="Wingdings" pitchFamily="2"/>
              <a:buChar char="ü"/>
            </a:pPr>
            <a:r>
              <a:rPr lang="fr-FR" sz="2000" b="1" dirty="0"/>
              <a:t>Gestion du contenu visuel :</a:t>
            </a:r>
          </a:p>
          <a:p>
            <a:pPr lvl="1"/>
            <a:r>
              <a:rPr lang="fr-FR" sz="2000" dirty="0"/>
              <a:t>Ajout / modification / suppression de rubriques, contenus (images / texte)</a:t>
            </a:r>
          </a:p>
          <a:p>
            <a:pPr lvl="1"/>
            <a:r>
              <a:rPr lang="fr-FR" sz="2000" dirty="0"/>
              <a:t>Gestion des styles graphiques</a:t>
            </a:r>
          </a:p>
          <a:p>
            <a:pPr lvl="0">
              <a:buFont typeface="Wingdings" pitchFamily="2"/>
              <a:buChar char="ü"/>
            </a:pPr>
            <a:r>
              <a:rPr lang="fr-FR" sz="2000" b="1" dirty="0"/>
              <a:t>Gestion du contenu informationnel :</a:t>
            </a:r>
          </a:p>
          <a:p>
            <a:pPr lvl="1"/>
            <a:r>
              <a:rPr lang="fr-FR" sz="2000" dirty="0"/>
              <a:t>Ajout / modification / suppression des actualités (activation / désactivation)</a:t>
            </a:r>
          </a:p>
          <a:p>
            <a:pPr marL="0" lvl="0" indent="0">
              <a:buNone/>
            </a:pP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60D48FD-F9D7-9BAE-0748-4ECC8CADA8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815" y="3489960"/>
            <a:ext cx="10515600" cy="541791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+mj-lt"/>
              <a:buAutoNum type="alphaLcParenR" startAt="4"/>
            </a:pPr>
            <a:r>
              <a:rPr lang="fr-FR" sz="2400" b="1" dirty="0">
                <a:solidFill>
                  <a:srgbClr val="7030A0"/>
                </a:solidFill>
              </a:rPr>
              <a:t>Caractéristiques du site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4A82032-07F3-486C-DDAC-957EEDE4E1AA}"/>
              </a:ext>
            </a:extLst>
          </p:cNvPr>
          <p:cNvSpPr txBox="1">
            <a:spLocks/>
          </p:cNvSpPr>
          <p:nvPr/>
        </p:nvSpPr>
        <p:spPr>
          <a:xfrm>
            <a:off x="838200" y="4184148"/>
            <a:ext cx="10515600" cy="201910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fr-FR" sz="2000" b="1" dirty="0">
                <a:solidFill>
                  <a:srgbClr val="002060"/>
                </a:solidFill>
              </a:rPr>
              <a:t>1- Arborescence et navigation </a:t>
            </a:r>
          </a:p>
          <a:p>
            <a:pPr marL="0" indent="0">
              <a:buFont typeface="Arial" pitchFamily="34"/>
              <a:buNone/>
            </a:pPr>
            <a:r>
              <a:rPr lang="fr-FR" sz="2000" dirty="0"/>
              <a:t>Arborescence d'un site e-commerce D'une manière générale la navigation doit être intuitive, conviviale et ludique. Le mode de navigation pourrait suivre le modèle standard d'un e-Commerce reposant sur un système d'onglet en au haut de la page. Cela permet à l'utilisateur de passer plus de temps à affiner sa recherche et d'étudier les produits.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Diagramme 33">
            <a:extLst>
              <a:ext uri="{FF2B5EF4-FFF2-40B4-BE49-F238E27FC236}">
                <a16:creationId xmlns:a16="http://schemas.microsoft.com/office/drawing/2014/main" id="{EF7DDC32-B42C-BCA5-9B8F-BAC1D6721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078345"/>
              </p:ext>
            </p:extLst>
          </p:nvPr>
        </p:nvGraphicFramePr>
        <p:xfrm>
          <a:off x="94268" y="1"/>
          <a:ext cx="11990895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DFA00B16-DA7D-481C-DA36-F4A6EEEC76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41120" y="609600"/>
            <a:ext cx="9509760" cy="5638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000" b="1" dirty="0">
                <a:solidFill>
                  <a:srgbClr val="002060"/>
                </a:solidFill>
                <a:latin typeface="+mn-lt"/>
              </a:rPr>
              <a:t>2- Intégrations de fichiers </a:t>
            </a:r>
          </a:p>
          <a:p>
            <a:pPr marL="0" lvl="0" indent="0">
              <a:buNone/>
            </a:pPr>
            <a:r>
              <a:rPr lang="fr-FR" sz="2000" dirty="0">
                <a:latin typeface="+mn-lt"/>
              </a:rPr>
              <a:t>Description des éléments visuels et audio à intégrer </a:t>
            </a:r>
          </a:p>
          <a:p>
            <a:pPr marL="0" lvl="0" indent="0">
              <a:buNone/>
            </a:pPr>
            <a:r>
              <a:rPr lang="fr-FR" sz="2000" dirty="0">
                <a:latin typeface="+mn-lt"/>
              </a:rPr>
              <a:t>Le site doit comporter les éléments graphiques suivants :</a:t>
            </a:r>
          </a:p>
          <a:p>
            <a:pPr lvl="0"/>
            <a:r>
              <a:rPr lang="fr-FR" sz="2000" dirty="0">
                <a:latin typeface="+mn-lt"/>
              </a:rPr>
              <a:t>Le nom de la marque, </a:t>
            </a:r>
          </a:p>
          <a:p>
            <a:pPr lvl="0"/>
            <a:r>
              <a:rPr lang="fr-FR" sz="2000" dirty="0">
                <a:latin typeface="+mn-lt"/>
              </a:rPr>
              <a:t>Le logo, </a:t>
            </a:r>
          </a:p>
          <a:p>
            <a:pPr lvl="0"/>
            <a:r>
              <a:rPr lang="fr-FR" sz="2000" dirty="0">
                <a:latin typeface="+mn-lt"/>
              </a:rPr>
              <a:t>Les couleurs, </a:t>
            </a:r>
          </a:p>
          <a:p>
            <a:pPr lvl="0"/>
            <a:r>
              <a:rPr lang="fr-FR" sz="2000" dirty="0">
                <a:latin typeface="+mn-lt"/>
              </a:rPr>
              <a:t>La typographie, </a:t>
            </a:r>
          </a:p>
          <a:p>
            <a:pPr lvl="0"/>
            <a:r>
              <a:rPr lang="fr-FR" sz="2000" dirty="0">
                <a:latin typeface="+mn-lt"/>
              </a:rPr>
              <a:t>Les descriptions des produits, </a:t>
            </a:r>
          </a:p>
          <a:p>
            <a:pPr lvl="0"/>
            <a:r>
              <a:rPr lang="fr-FR" sz="2000" dirty="0">
                <a:latin typeface="+mn-lt"/>
              </a:rPr>
              <a:t>Les images des produit etc...</a:t>
            </a:r>
          </a:p>
          <a:p>
            <a:pPr marL="0" lvl="0" indent="0">
              <a:buNone/>
            </a:pPr>
            <a:r>
              <a:rPr lang="fr-FR" sz="2000" b="1" dirty="0">
                <a:solidFill>
                  <a:srgbClr val="002060"/>
                </a:solidFill>
                <a:latin typeface="+mn-lt"/>
              </a:rPr>
              <a:t>3- Langues du site </a:t>
            </a:r>
          </a:p>
          <a:p>
            <a:pPr marL="0" lvl="0" indent="0">
              <a:buNone/>
            </a:pPr>
            <a:r>
              <a:rPr lang="fr-FR" sz="2000" dirty="0">
                <a:latin typeface="+mn-lt"/>
              </a:rPr>
              <a:t>Français</a:t>
            </a:r>
          </a:p>
          <a:p>
            <a:pPr marL="0" lvl="0" indent="0">
              <a:buNone/>
            </a:pPr>
            <a:r>
              <a:rPr lang="fr-FR" sz="2000" b="1" dirty="0">
                <a:solidFill>
                  <a:srgbClr val="002060"/>
                </a:solidFill>
                <a:latin typeface="+mn-lt"/>
              </a:rPr>
              <a:t>4- Hébergement et nom de domaine </a:t>
            </a:r>
          </a:p>
          <a:p>
            <a:pPr marL="0" lvl="0" indent="0">
              <a:buNone/>
            </a:pPr>
            <a:r>
              <a:rPr lang="fr-FR" sz="2000" dirty="0">
                <a:latin typeface="+mn-lt"/>
              </a:rPr>
              <a:t>Nom de domaine : FSTechshop.ma</a:t>
            </a:r>
          </a:p>
          <a:p>
            <a:pPr marL="0" lvl="0" indent="0">
              <a:buNone/>
            </a:pPr>
            <a:r>
              <a:rPr lang="fr-FR" sz="2000" dirty="0">
                <a:latin typeface="+mn-lt"/>
              </a:rPr>
              <a:t>hébergement souhaité : </a:t>
            </a:r>
            <a:r>
              <a:rPr lang="fr-FR" sz="2000" dirty="0" err="1">
                <a:latin typeface="+mn-lt"/>
              </a:rPr>
              <a:t>Hostinger</a:t>
            </a:r>
            <a:endParaRPr lang="fr-FR" sz="2000" dirty="0">
              <a:latin typeface="+mn-lt"/>
            </a:endParaRPr>
          </a:p>
          <a:p>
            <a:pPr marL="0" lv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48AEA2AF-65C4-EBC1-ABE4-B7B133049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9767"/>
              </p:ext>
            </p:extLst>
          </p:nvPr>
        </p:nvGraphicFramePr>
        <p:xfrm>
          <a:off x="940593" y="985520"/>
          <a:ext cx="10310814" cy="49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407">
                  <a:extLst>
                    <a:ext uri="{9D8B030D-6E8A-4147-A177-3AD203B41FA5}">
                      <a16:colId xmlns:a16="http://schemas.microsoft.com/office/drawing/2014/main" val="3217612284"/>
                    </a:ext>
                  </a:extLst>
                </a:gridCol>
                <a:gridCol w="5155407">
                  <a:extLst>
                    <a:ext uri="{9D8B030D-6E8A-4147-A177-3AD203B41FA5}">
                      <a16:colId xmlns:a16="http://schemas.microsoft.com/office/drawing/2014/main" val="1957368057"/>
                    </a:ext>
                  </a:extLst>
                </a:gridCol>
              </a:tblGrid>
              <a:tr h="4742030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lphaLcParenR" startAt="5"/>
                      </a:pPr>
                      <a:r>
                        <a:rPr lang="fr-FR" sz="2400" b="1" dirty="0">
                          <a:solidFill>
                            <a:srgbClr val="7030A0"/>
                          </a:solidFill>
                          <a:latin typeface="+mn-lt"/>
                        </a:rPr>
                        <a:t>Charte graphique :</a:t>
                      </a:r>
                    </a:p>
                    <a:p>
                      <a:endParaRPr lang="fr-FR" sz="2000" b="1" dirty="0">
                        <a:solidFill>
                          <a:srgbClr val="7030A0"/>
                        </a:solidFill>
                        <a:latin typeface="+mn-lt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Le prestataire doit proposer la charte graphique en respectant les indications suivantes.</a:t>
                      </a:r>
                    </a:p>
                    <a:p>
                      <a:pPr lvl="0">
                        <a:lnSpc>
                          <a:spcPct val="80000"/>
                        </a:lnSpc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La couleur dominante du site sera : </a:t>
                      </a:r>
                      <a:r>
                        <a:rPr lang="fr-FR" sz="20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gris</a:t>
                      </a:r>
                    </a:p>
                    <a:p>
                      <a:pPr lvl="0">
                        <a:lnSpc>
                          <a:spcPct val="80000"/>
                        </a:lnSpc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La couleur secondaire, utilisée pour les titres, les boutons, et autres éléments de navigation sera : </a:t>
                      </a:r>
                      <a:r>
                        <a:rPr lang="fr-FR" sz="2000" b="1" u="sng" dirty="0">
                          <a:solidFill>
                            <a:srgbClr val="2980B9"/>
                          </a:solidFill>
                          <a:latin typeface="+mn-lt"/>
                        </a:rPr>
                        <a:t>bleu</a:t>
                      </a:r>
                      <a:r>
                        <a:rPr lang="fr-FR" sz="20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 et </a:t>
                      </a:r>
                      <a:r>
                        <a:rPr lang="fr-FR" sz="2000" b="1" u="sng" dirty="0">
                          <a:solidFill>
                            <a:srgbClr val="F39C12"/>
                          </a:solidFill>
                          <a:latin typeface="+mn-lt"/>
                        </a:rPr>
                        <a:t>orange</a:t>
                      </a:r>
                      <a:r>
                        <a:rPr lang="fr-FR" sz="20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 et </a:t>
                      </a:r>
                      <a:r>
                        <a:rPr lang="fr-FR" sz="2000" b="1" u="sng" dirty="0">
                          <a:solidFill>
                            <a:srgbClr val="E74C3C"/>
                          </a:solidFill>
                          <a:latin typeface="+mn-lt"/>
                        </a:rPr>
                        <a:t>rouge</a:t>
                      </a:r>
                    </a:p>
                    <a:p>
                      <a:pPr lvl="0">
                        <a:lnSpc>
                          <a:spcPct val="80000"/>
                        </a:lnSpc>
                      </a:pPr>
                      <a:endParaRPr lang="fr-FR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457200" lvl="0" indent="-457200">
                        <a:lnSpc>
                          <a:spcPct val="80000"/>
                        </a:lnSpc>
                        <a:buFont typeface="+mj-lt"/>
                        <a:buAutoNum type="alphaLcParenR" startAt="6"/>
                      </a:pPr>
                      <a:r>
                        <a:rPr lang="fr-FR" sz="2400" b="1" i="0" u="none" strike="noStrike" kern="1200" cap="none" spc="0" baseline="0" dirty="0">
                          <a:solidFill>
                            <a:srgbClr val="7030A0"/>
                          </a:solidFill>
                          <a:uFillTx/>
                          <a:latin typeface="+mn-lt"/>
                        </a:rPr>
                        <a:t>Inspirations</a:t>
                      </a:r>
                    </a:p>
                    <a:p>
                      <a:pPr lvl="0">
                        <a:lnSpc>
                          <a:spcPct val="80000"/>
                        </a:lnSpc>
                      </a:pPr>
                      <a:endParaRPr lang="fr-FR" sz="2000" dirty="0">
                        <a:latin typeface="+mn-lt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000" b="1" i="0" u="none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https://micromagma.ma</a:t>
                      </a:r>
                      <a:endParaRPr lang="fr-FR" sz="20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000" b="1" dirty="0">
                          <a:solidFill>
                            <a:srgbClr val="000000"/>
                          </a:solidFill>
                          <a:latin typeface="+mn-lt"/>
                        </a:rPr>
                        <a:t>https://www.electroplanet.ma</a:t>
                      </a:r>
                      <a:endParaRPr lang="fr-FR" sz="20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0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https://fr.shopping.rakuten.com</a:t>
                      </a:r>
                      <a:endParaRPr lang="fr-FR" sz="2000" b="1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7"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400" b="1" i="0" u="none" strike="noStrike" kern="1200" cap="none" spc="0" baseline="0" dirty="0">
                          <a:solidFill>
                            <a:srgbClr val="7030A0"/>
                          </a:solidFill>
                          <a:uFillTx/>
                          <a:latin typeface="+mn-lt"/>
                        </a:rPr>
                        <a:t>Planning</a:t>
                      </a:r>
                      <a:endParaRPr lang="fr-FR" sz="2400" b="1" i="0" u="none" strike="noStrike" kern="0" cap="none" spc="0" baseline="0" dirty="0">
                        <a:solidFill>
                          <a:srgbClr val="002060"/>
                        </a:solidFill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000" b="1" i="0" u="none" strike="noStrike" kern="0" cap="none" spc="0" baseline="0" dirty="0">
                          <a:solidFill>
                            <a:srgbClr val="F39C12"/>
                          </a:solidFill>
                          <a:uFillTx/>
                          <a:latin typeface="+mn-lt"/>
                        </a:rPr>
                        <a:t>Étape 1 : Réunion de démarrage:</a:t>
                      </a:r>
                    </a:p>
                    <a:p>
                      <a:pPr marL="285750" marR="0" lvl="0" indent="-285750" algn="l" defTabSz="914400" rtl="0" fontAlgn="auto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Char char="•"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2000" b="0" i="0" u="none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Arial Unicode MS"/>
                        </a:rPr>
                        <a:t>Creation de cahier de charge</a:t>
                      </a:r>
                    </a:p>
                    <a:p>
                      <a:pPr marL="285750" marR="0" lvl="0" indent="-285750" algn="l" defTabSz="914400" rtl="0" fontAlgn="auto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Char char="•"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000" b="0" i="0" u="none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Helvetica Neue"/>
                          <a:cs typeface="Helvetica Neue"/>
                        </a:rPr>
                        <a:t>Faire la conception et la modélisation.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000" b="1" i="0" u="none" strike="noStrike" kern="0" cap="none" spc="0" baseline="0" dirty="0">
                          <a:solidFill>
                            <a:srgbClr val="F39C12"/>
                          </a:solidFill>
                          <a:uFillTx/>
                          <a:latin typeface="+mn-lt"/>
                        </a:rPr>
                        <a:t>Étape 2 : Prototype:</a:t>
                      </a:r>
                    </a:p>
                    <a:p>
                      <a:pPr marL="285750" marR="0" lvl="0" indent="-285750" algn="l" defTabSz="914400" rtl="0" fontAlgn="auto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Char char="•"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000" b="0" i="0" u="none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Helvetica Neue"/>
                          <a:cs typeface="Helvetica Neue"/>
                        </a:rPr>
                        <a:t>Départ de Codage.</a:t>
                      </a:r>
                    </a:p>
                    <a:p>
                      <a:pPr marL="285750" marR="0" lvl="0" indent="-285750" algn="l" defTabSz="914400" rtl="0" fontAlgn="auto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Char char="•"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000" b="0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Helvetica Neue"/>
                          <a:cs typeface="Helvetica Neue"/>
                        </a:rPr>
                        <a:t>Fin de Codage.</a:t>
                      </a:r>
                    </a:p>
                    <a:p>
                      <a:pPr marL="285750" marR="0" lvl="0" indent="-285750" algn="l" defTabSz="914400" rtl="0" fontAlgn="auto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Char char="•"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2000" b="0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Helvetica Neue"/>
                          <a:cs typeface="Helvetica Neue"/>
                        </a:rPr>
                        <a:t>Tester / corriger</a:t>
                      </a:r>
                      <a:endParaRPr lang="fr-FR" sz="2000" b="0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000" b="1" i="0" u="none" strike="noStrike" kern="0" cap="none" spc="0" baseline="0" dirty="0">
                          <a:solidFill>
                            <a:srgbClr val="F39C12"/>
                          </a:solidFill>
                          <a:uFillTx/>
                          <a:latin typeface="+mn-lt"/>
                        </a:rPr>
                        <a:t>Étape 3 : Réalisation et validation: </a:t>
                      </a:r>
                    </a:p>
                    <a:p>
                      <a:pPr marL="285750" marR="0" lvl="0" indent="-285750" algn="l" defTabSz="914400" rtl="0" fontAlgn="auto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Char char="•"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de-DE" sz="2000" b="0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Helvetica Neue"/>
                          <a:cs typeface="Helvetica Neue"/>
                        </a:rPr>
                        <a:t>Évaluer le </a:t>
                      </a:r>
                      <a:r>
                        <a:rPr lang="fr-FR" sz="2000" b="0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Helvetica Neue"/>
                          <a:cs typeface="Helvetica Neue"/>
                        </a:rPr>
                        <a:t>site</a:t>
                      </a:r>
                      <a:r>
                        <a:rPr lang="de-DE" sz="2000" b="0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Helvetica Neue"/>
                          <a:cs typeface="Helvetica Neue"/>
                        </a:rPr>
                        <a:t> web.</a:t>
                      </a:r>
                      <a:endParaRPr lang="fr-FR" sz="2000" b="0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Helvetica Neue"/>
                        <a:cs typeface="Helvetica Neue"/>
                      </a:endParaRPr>
                    </a:p>
                    <a:p>
                      <a:pPr marL="285750" marR="0" lvl="0" indent="-285750" algn="l" defTabSz="914400" rtl="0" fontAlgn="auto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Char char="•"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000" b="0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Helvetica Neue"/>
                          <a:cs typeface="Helvetica Neue"/>
                        </a:rPr>
                        <a:t>Validation du site.</a:t>
                      </a:r>
                      <a:endParaRPr lang="fr-FR" sz="2000" b="0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fr-FR" sz="2000" b="1" i="0" u="none" strike="noStrike" kern="0" cap="none" spc="0" baseline="0" dirty="0">
                          <a:solidFill>
                            <a:srgbClr val="F39C12"/>
                          </a:solidFill>
                          <a:uFillTx/>
                          <a:latin typeface="+mn-lt"/>
                        </a:rPr>
                        <a:t>Étape 4 : Livraison finale :</a:t>
                      </a:r>
                    </a:p>
                    <a:p>
                      <a:pPr marL="285750" marR="0" lvl="0" indent="-285750" algn="l" defTabSz="914400" rtl="0" fontAlgn="auto" hangingPunct="1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Char char="•"/>
                        <a:tabLst/>
                        <a:defRPr sz="1800" b="0" i="0" u="none" strike="noStrike" kern="0" cap="none" spc="0" baseline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2000" b="0" i="0" u="none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Arial Unicode MS"/>
                        </a:rPr>
                        <a:t>Mise </a:t>
                      </a:r>
                      <a:r>
                        <a:rPr lang="fr-FR" sz="2000" b="0" i="0" u="none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Arial Unicode MS"/>
                        </a:rPr>
                        <a:t>en ligne</a:t>
                      </a:r>
                      <a:r>
                        <a:rPr lang="en-US" sz="2000" b="0" i="0" u="none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Arial Unicode MS"/>
                        </a:rPr>
                        <a:t>. (</a:t>
                      </a:r>
                      <a:r>
                        <a:rPr lang="en-US" sz="2000" b="0" i="0" u="sng" strike="noStrike" kern="0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Arial Unicode MS"/>
                        </a:rPr>
                        <a:t>Pas fait)</a:t>
                      </a:r>
                      <a:endParaRPr lang="fr-FR" sz="2000" b="0" i="0" u="sng" strike="noStrike" kern="0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  <a:p>
                      <a:endParaRPr lang="fr-FR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902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064FF-60B4-27E4-38FD-0EC8C94F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151769"/>
            <a:ext cx="10515600" cy="71691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FR" sz="4000" b="1" dirty="0">
                <a:solidFill>
                  <a:srgbClr val="00B050"/>
                </a:solidFill>
              </a:rPr>
              <a:t>Les contraintes et les règles de gestion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16EA6-F1B7-9F3A-3B66-D316FA5B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606486"/>
            <a:ext cx="11049002" cy="328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/>
              <a:t>Dans le cadre développement d’un site web de vente électronique :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59C2D7-5C83-D463-45CE-F9534E569AD9}"/>
              </a:ext>
            </a:extLst>
          </p:cNvPr>
          <p:cNvSpPr txBox="1"/>
          <p:nvPr/>
        </p:nvSpPr>
        <p:spPr>
          <a:xfrm>
            <a:off x="1661160" y="86868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fr-FR" sz="3200" b="1" dirty="0">
                <a:solidFill>
                  <a:srgbClr val="2980B9"/>
                </a:solidFill>
              </a:rPr>
              <a:t>Les contraintes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5E30D6B-8DD6-F697-5D56-A5CFBD78F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33976"/>
              </p:ext>
            </p:extLst>
          </p:nvPr>
        </p:nvGraphicFramePr>
        <p:xfrm>
          <a:off x="137160" y="2170366"/>
          <a:ext cx="12054839" cy="430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61591400"/>
                    </a:ext>
                  </a:extLst>
                </a:gridCol>
                <a:gridCol w="5958839">
                  <a:extLst>
                    <a:ext uri="{9D8B030D-6E8A-4147-A177-3AD203B41FA5}">
                      <a16:colId xmlns:a16="http://schemas.microsoft.com/office/drawing/2014/main" val="471676238"/>
                    </a:ext>
                  </a:extLst>
                </a:gridCol>
              </a:tblGrid>
              <a:tr h="43066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2000" b="1" dirty="0">
                          <a:solidFill>
                            <a:srgbClr val="F39C12"/>
                          </a:solidFill>
                        </a:rPr>
                        <a:t>Un administrateur (webmaster) peut :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1.	Gérer les produits.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2.	Ajouter/ Supprimer un admin.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3.	Voir les statistiques concernant le site.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4.	Gérer les commandes.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5.	Gérer les messages.</a:t>
                      </a:r>
                    </a:p>
                    <a:p>
                      <a:pPr marL="0" indent="0">
                        <a:buNone/>
                      </a:pPr>
                      <a:endParaRPr lang="fr-F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fr-FR" sz="2000" b="1" dirty="0">
                          <a:solidFill>
                            <a:srgbClr val="F39C12"/>
                          </a:solidFill>
                        </a:rPr>
                        <a:t>Un visiteur peut :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1.	Créer un compte.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2.	Consulter les produits.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3.	Chercher un produit par son nom.</a:t>
                      </a:r>
                    </a:p>
                    <a:p>
                      <a:pPr marL="0" indent="0">
                        <a:buNone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4.	Envoyer des messages.</a:t>
                      </a: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rgbClr val="F39C12"/>
                          </a:solidFill>
                        </a:rPr>
                        <a:t>Un utilisateur peut :</a:t>
                      </a:r>
                    </a:p>
                    <a:p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1.	Se connecter et voir son profil.</a:t>
                      </a:r>
                    </a:p>
                    <a:p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2.	Consulter les produits.</a:t>
                      </a:r>
                    </a:p>
                    <a:p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3.	Chercher un produit par son nom.</a:t>
                      </a:r>
                    </a:p>
                    <a:p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4.	Passer/confirmer des commandes.</a:t>
                      </a:r>
                    </a:p>
                    <a:p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5.	Donner un avis vis-à-vis d’un produit.</a:t>
                      </a:r>
                    </a:p>
                    <a:p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6.	Voir les commandes en cours.</a:t>
                      </a:r>
                    </a:p>
                    <a:p>
                      <a:r>
                        <a:rPr lang="fr-FR" sz="2000" b="0" dirty="0">
                          <a:solidFill>
                            <a:schemeClr val="tx1"/>
                          </a:solidFill>
                        </a:rPr>
                        <a:t>	7.	Envoyer des messages.</a:t>
                      </a: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894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23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1123</Words>
  <Application>Microsoft Office PowerPoint</Application>
  <PresentationFormat>Grand écran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Thème Office</vt:lpstr>
      <vt:lpstr>Présentation de WebSite:</vt:lpstr>
      <vt:lpstr>Présentation PowerPoint</vt:lpstr>
      <vt:lpstr>Cahier des Charges : Site e-commerce </vt:lpstr>
      <vt:lpstr>Présentation PowerPoint</vt:lpstr>
      <vt:lpstr>Caractéristiques du site</vt:lpstr>
      <vt:lpstr>Présentation PowerPoint</vt:lpstr>
      <vt:lpstr>Présentation PowerPoint</vt:lpstr>
      <vt:lpstr>Présentation PowerPoint</vt:lpstr>
      <vt:lpstr>Les contraintes et les règles de gestion</vt:lpstr>
      <vt:lpstr>Présentation PowerPoint</vt:lpstr>
      <vt:lpstr>Modélisation UML du système et cas d’utilisation </vt:lpstr>
      <vt:lpstr>Présentation PowerPoint</vt:lpstr>
      <vt:lpstr>Présentation PowerPoint</vt:lpstr>
      <vt:lpstr>Création de la BD</vt:lpstr>
      <vt:lpstr>Voir le site et le processus d’achat d’un produit</vt:lpstr>
      <vt:lpstr>Page d’accueil d’utilisateur</vt:lpstr>
      <vt:lpstr>Modélisation processus d'achat dans le site pour un client (utilisateur)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Site e-commerce</dc:title>
  <dc:creator>anass ESSADIKINE</dc:creator>
  <cp:lastModifiedBy>anass ESSADIKINE</cp:lastModifiedBy>
  <cp:revision>34</cp:revision>
  <dcterms:created xsi:type="dcterms:W3CDTF">2022-12-07T00:40:51Z</dcterms:created>
  <dcterms:modified xsi:type="dcterms:W3CDTF">2023-07-30T21:09:57Z</dcterms:modified>
</cp:coreProperties>
</file>