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Fabian Aragón, José Solórzano, Andrei Lucero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08/08/22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600" dirty="0">
              <a:solidFill>
                <a:schemeClr val="tx1"/>
              </a:solidFill>
            </a:endParaRPr>
          </a:p>
          <a:p>
            <a:pPr algn="ctr"/>
            <a:r>
              <a:rPr lang="es-GT" sz="1600" dirty="0">
                <a:solidFill>
                  <a:schemeClr val="tx1"/>
                </a:solidFill>
              </a:rPr>
              <a:t>Aprendimos la introducción al pensamiento computacional. Vimos como “piensan” las computadoras y como ese tipo de pensamiento es el que permite encontrar soluciones a cualquier (o casi cualquier) tipo de problema.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 dirty="0">
              <a:solidFill>
                <a:schemeClr val="tx1"/>
              </a:solidFill>
            </a:endParaRPr>
          </a:p>
          <a:p>
            <a:pPr algn="ctr"/>
            <a:r>
              <a:rPr lang="es-GT" sz="1600" dirty="0">
                <a:solidFill>
                  <a:schemeClr val="tx1"/>
                </a:solidFill>
              </a:rPr>
              <a:t>Para  fue muy interesante comprender como el razonamiento computacional consiste en tomar en cuenta los detalles mas mínimos de una solución. 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>
                <a:solidFill>
                  <a:schemeClr val="tx1"/>
                </a:solidFill>
              </a:rPr>
              <a:t>Lo único que aun no comprendo a cabalidad es como se lleva a la práctica con situaciones reales el pensamiento computacional.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89132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9300" y="4879084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FCABF89-4116-6371-DC59-9E66528E75BE}"/>
              </a:ext>
            </a:extLst>
          </p:cNvPr>
          <p:cNvSpPr/>
          <p:nvPr/>
        </p:nvSpPr>
        <p:spPr>
          <a:xfrm>
            <a:off x="340880" y="3343855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2318652-D6C0-262A-3AAD-5DB660C2739F}"/>
              </a:ext>
            </a:extLst>
          </p:cNvPr>
          <p:cNvSpPr/>
          <p:nvPr/>
        </p:nvSpPr>
        <p:spPr>
          <a:xfrm>
            <a:off x="362320" y="3667715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405EB42-2F8E-5BC0-0B2C-3E11F31A3179}"/>
              </a:ext>
            </a:extLst>
          </p:cNvPr>
          <p:cNvSpPr/>
          <p:nvPr/>
        </p:nvSpPr>
        <p:spPr>
          <a:xfrm>
            <a:off x="359934" y="3972944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3CD7B46-BC1A-9D0A-61E4-911623A02B22}"/>
              </a:ext>
            </a:extLst>
          </p:cNvPr>
          <p:cNvSpPr/>
          <p:nvPr/>
        </p:nvSpPr>
        <p:spPr>
          <a:xfrm>
            <a:off x="346657" y="4332661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0426699-BC7B-911A-BFAE-B45F214C8D57}"/>
              </a:ext>
            </a:extLst>
          </p:cNvPr>
          <p:cNvSpPr/>
          <p:nvPr/>
        </p:nvSpPr>
        <p:spPr>
          <a:xfrm>
            <a:off x="3504225" y="2926453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F716972-776A-F024-AFB4-06B590E1A69A}"/>
              </a:ext>
            </a:extLst>
          </p:cNvPr>
          <p:cNvSpPr/>
          <p:nvPr/>
        </p:nvSpPr>
        <p:spPr>
          <a:xfrm>
            <a:off x="3501781" y="3284925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297087C-A493-743F-042A-AE93A9BEA039}"/>
              </a:ext>
            </a:extLst>
          </p:cNvPr>
          <p:cNvSpPr/>
          <p:nvPr/>
        </p:nvSpPr>
        <p:spPr>
          <a:xfrm>
            <a:off x="3489813" y="3614980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8B204A3-0C4F-6006-68D7-AF377C8180E7}"/>
              </a:ext>
            </a:extLst>
          </p:cNvPr>
          <p:cNvSpPr/>
          <p:nvPr/>
        </p:nvSpPr>
        <p:spPr>
          <a:xfrm>
            <a:off x="3472466" y="4277943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552610D-F787-07E2-D225-ADBBC8FFEC6F}"/>
              </a:ext>
            </a:extLst>
          </p:cNvPr>
          <p:cNvSpPr/>
          <p:nvPr/>
        </p:nvSpPr>
        <p:spPr>
          <a:xfrm>
            <a:off x="6137405" y="2899599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63AD38C-E312-A4AC-1BAC-75BE73FA6B52}"/>
              </a:ext>
            </a:extLst>
          </p:cNvPr>
          <p:cNvSpPr/>
          <p:nvPr/>
        </p:nvSpPr>
        <p:spPr>
          <a:xfrm>
            <a:off x="6165897" y="3284537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90337B7-FB2C-F719-5A01-BE92D627A5D5}"/>
              </a:ext>
            </a:extLst>
          </p:cNvPr>
          <p:cNvSpPr/>
          <p:nvPr/>
        </p:nvSpPr>
        <p:spPr>
          <a:xfrm>
            <a:off x="6162159" y="3576836"/>
            <a:ext cx="264822" cy="223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6F577DD-8456-65FC-54BD-B963B828F9C3}"/>
              </a:ext>
            </a:extLst>
          </p:cNvPr>
          <p:cNvSpPr/>
          <p:nvPr/>
        </p:nvSpPr>
        <p:spPr>
          <a:xfrm>
            <a:off x="10222158" y="3784387"/>
            <a:ext cx="450282" cy="28429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161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ANDREI BALTAZAR LUCERO GIRON</cp:lastModifiedBy>
  <cp:revision>2</cp:revision>
  <dcterms:created xsi:type="dcterms:W3CDTF">2022-06-15T21:33:47Z</dcterms:created>
  <dcterms:modified xsi:type="dcterms:W3CDTF">2022-08-24T00:59:19Z</dcterms:modified>
</cp:coreProperties>
</file>