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08/09/2022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 dirty="0">
              <a:solidFill>
                <a:schemeClr val="tx1"/>
              </a:solidFill>
            </a:endParaRPr>
          </a:p>
          <a:p>
            <a:pPr algn="ctr"/>
            <a:r>
              <a:rPr lang="es-GT" sz="1400" dirty="0">
                <a:solidFill>
                  <a:schemeClr val="tx1"/>
                </a:solidFill>
              </a:rPr>
              <a:t>Aprendí que hay diferentes tipos de evaluación de calidad. El modelo top-</a:t>
            </a:r>
            <a:r>
              <a:rPr lang="es-GT" sz="1400" dirty="0" err="1">
                <a:solidFill>
                  <a:schemeClr val="tx1"/>
                </a:solidFill>
              </a:rPr>
              <a:t>down</a:t>
            </a:r>
            <a:r>
              <a:rPr lang="es-GT" sz="1400" dirty="0">
                <a:solidFill>
                  <a:schemeClr val="tx1"/>
                </a:solidFill>
              </a:rPr>
              <a:t> consiste en analizar las cosas de manera general y luego ir viendo puntos más específicos. El modelo bottom-up consiste en analizar algo de manera individual y luego generalizar.</a:t>
            </a:r>
            <a:endParaRPr lang="es-GT" sz="14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Considere interesante ver la diferencia entre un defecto y un error.</a:t>
            </a:r>
            <a:r>
              <a:rPr lang="es-GT" dirty="0"/>
              <a:t>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>
              <a:solidFill>
                <a:schemeClr val="tx1"/>
              </a:solidFill>
            </a:endParaRPr>
          </a:p>
          <a:p>
            <a:pPr algn="ctr"/>
            <a:r>
              <a:rPr lang="es-GT">
                <a:solidFill>
                  <a:schemeClr val="tx1"/>
                </a:solidFill>
              </a:rPr>
              <a:t>Solo me </a:t>
            </a:r>
            <a:r>
              <a:rPr lang="es-GT" dirty="0">
                <a:solidFill>
                  <a:schemeClr val="tx1"/>
                </a:solidFill>
              </a:rPr>
              <a:t>surge la duda de saber cuando exactamente puede considerarse un error o defecto cuando ocurren evento simultáneos.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CC8287-ADC7-8DB8-76F4-5AFBB0CAFCF1}"/>
              </a:ext>
            </a:extLst>
          </p:cNvPr>
          <p:cNvSpPr txBox="1"/>
          <p:nvPr/>
        </p:nvSpPr>
        <p:spPr>
          <a:xfrm>
            <a:off x="2479572" y="1253718"/>
            <a:ext cx="504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Andrei Lucero 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16924FC-B346-BF36-7DEF-6013957E85C3}"/>
              </a:ext>
            </a:extLst>
          </p:cNvPr>
          <p:cNvSpPr/>
          <p:nvPr/>
        </p:nvSpPr>
        <p:spPr>
          <a:xfrm>
            <a:off x="353173" y="3301312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2A4CF2D-2738-CA2E-73D0-EB7A24F7FA17}"/>
              </a:ext>
            </a:extLst>
          </p:cNvPr>
          <p:cNvSpPr/>
          <p:nvPr/>
        </p:nvSpPr>
        <p:spPr>
          <a:xfrm>
            <a:off x="359483" y="3969312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07FA995-E148-3D3F-A700-FD1F9D824893}"/>
              </a:ext>
            </a:extLst>
          </p:cNvPr>
          <p:cNvSpPr/>
          <p:nvPr/>
        </p:nvSpPr>
        <p:spPr>
          <a:xfrm>
            <a:off x="353173" y="4334287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05AD8B8-9973-0F09-C4C1-094A74CB981D}"/>
              </a:ext>
            </a:extLst>
          </p:cNvPr>
          <p:cNvSpPr/>
          <p:nvPr/>
        </p:nvSpPr>
        <p:spPr>
          <a:xfrm>
            <a:off x="3460216" y="4260126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0812A9D-4BE3-78AA-86C0-D47DC21D5C8E}"/>
              </a:ext>
            </a:extLst>
          </p:cNvPr>
          <p:cNvSpPr/>
          <p:nvPr/>
        </p:nvSpPr>
        <p:spPr>
          <a:xfrm>
            <a:off x="3454517" y="3621403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93103BB-1AAF-C013-BD77-E8385D2A4089}"/>
              </a:ext>
            </a:extLst>
          </p:cNvPr>
          <p:cNvSpPr/>
          <p:nvPr/>
        </p:nvSpPr>
        <p:spPr>
          <a:xfrm>
            <a:off x="3460861" y="3322682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08E4A21-E979-0736-0460-32C18426C2EC}"/>
              </a:ext>
            </a:extLst>
          </p:cNvPr>
          <p:cNvSpPr/>
          <p:nvPr/>
        </p:nvSpPr>
        <p:spPr>
          <a:xfrm>
            <a:off x="3454517" y="2930078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E7333F2-3A1B-C487-C2B9-5E7375234B97}"/>
              </a:ext>
            </a:extLst>
          </p:cNvPr>
          <p:cNvSpPr/>
          <p:nvPr/>
        </p:nvSpPr>
        <p:spPr>
          <a:xfrm>
            <a:off x="10303692" y="3809857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AB148A1-C20D-4974-5133-83E60B7B736C}"/>
              </a:ext>
            </a:extLst>
          </p:cNvPr>
          <p:cNvSpPr/>
          <p:nvPr/>
        </p:nvSpPr>
        <p:spPr>
          <a:xfrm>
            <a:off x="6171001" y="3593496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A66C26A-2B4B-9846-4212-87A85323EB2C}"/>
              </a:ext>
            </a:extLst>
          </p:cNvPr>
          <p:cNvSpPr/>
          <p:nvPr/>
        </p:nvSpPr>
        <p:spPr>
          <a:xfrm>
            <a:off x="6136990" y="3255864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79C2D68-299C-FD2F-0AA1-BDC5B6C9274A}"/>
              </a:ext>
            </a:extLst>
          </p:cNvPr>
          <p:cNvSpPr/>
          <p:nvPr/>
        </p:nvSpPr>
        <p:spPr>
          <a:xfrm>
            <a:off x="6157877" y="2875567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1A1AFF0-E237-202A-2EF5-1557F68F5160}"/>
              </a:ext>
            </a:extLst>
          </p:cNvPr>
          <p:cNvSpPr/>
          <p:nvPr/>
        </p:nvSpPr>
        <p:spPr>
          <a:xfrm>
            <a:off x="346591" y="3652438"/>
            <a:ext cx="273750" cy="25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149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ANDREI BALTAZAR LUCERO GIRON</cp:lastModifiedBy>
  <cp:revision>2</cp:revision>
  <dcterms:created xsi:type="dcterms:W3CDTF">2022-06-15T21:33:47Z</dcterms:created>
  <dcterms:modified xsi:type="dcterms:W3CDTF">2022-09-08T23:58:18Z</dcterms:modified>
</cp:coreProperties>
</file>