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5143500" type="screen16x9"/>
  <p:notesSz cx="6858000" cy="9144000"/>
  <p:embeddedFontLst>
    <p:embeddedFont>
      <p:font typeface="Exo" panose="020B0604020202020204" charset="0"/>
      <p:regular r:id="rId20"/>
      <p:bold r:id="rId21"/>
      <p:italic r:id="rId22"/>
      <p:boldItalic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EA7D5-F1DD-426C-ABFD-B24A76DDBD32}">
  <a:tblStyle styleId="{C5CEA7D5-F1DD-426C-ABFD-B24A76DDB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7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33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5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63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5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73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789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62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5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23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7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5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MODELO DELL  OPTIPLEX 360 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MANTENIMIENTO PREVENTIVO DE UNA PC</a:t>
            </a:r>
            <a:r>
              <a:rPr lang="en" sz="7700" dirty="0"/>
              <a:t> 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r>
              <a:rPr lang="es-EC" dirty="0"/>
              <a:t>Observar las memorias RAM, y dar un mantenimiento con el borrador limpiar los pines de conexión de arriba hacia abajo.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D05233-5C9F-EFCC-F2D4-05418BC7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48" y="2209977"/>
            <a:ext cx="419585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r>
              <a:rPr lang="es-EC" dirty="0"/>
              <a:t>Identificar el disipador de calor, sacar y tener acceso al microprocesador.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D75E0D-C47D-BA0C-6A29-5984FF09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36" y="2098862"/>
            <a:ext cx="5003000" cy="21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r>
              <a:rPr lang="es-EC" dirty="0"/>
              <a:t>El microprocesador sacar del </a:t>
            </a:r>
            <a:r>
              <a:rPr lang="es-EC" dirty="0" err="1"/>
              <a:t>zocalo</a:t>
            </a:r>
            <a:r>
              <a:rPr lang="es-EC" dirty="0"/>
              <a:t> para limpiar el restante de pasta térmica.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7F7E0A-938D-EA07-BDBC-932A0696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8919" y="2085872"/>
            <a:ext cx="2637762" cy="2492119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9DC63D6-63C4-D4B4-9C3E-2E919939127A}"/>
              </a:ext>
            </a:extLst>
          </p:cNvPr>
          <p:cNvSpPr/>
          <p:nvPr/>
        </p:nvSpPr>
        <p:spPr>
          <a:xfrm>
            <a:off x="4024089" y="3048000"/>
            <a:ext cx="1369577" cy="5905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699109-9FBB-CFB7-20A4-23940EEF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50109" y="2085872"/>
            <a:ext cx="2633911" cy="24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1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r>
              <a:rPr lang="es-EC" dirty="0"/>
              <a:t>Colocar el microprocesador en el zócalo, asegurar y esparcir la pasta térmica sin exceder el producto.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F27927-A7C4-9317-BC47-AF98A963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77" y="2064475"/>
            <a:ext cx="3243441" cy="24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5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r>
              <a:rPr lang="es-EC" dirty="0"/>
              <a:t>El disipador instalar de forma correcta para que cumpla su función y asegurar con sus tornillos.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380028-C54B-AD0C-6A14-C1B735A1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89" y="2072104"/>
            <a:ext cx="2938618" cy="28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r>
              <a:rPr lang="es-EC" dirty="0"/>
              <a:t>Los conectores de las unidades ópticas, almacenamiento, de poder conectar de manera correcta.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18901C-AB7B-741B-B383-FAEF8895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38" y="1995966"/>
            <a:ext cx="3102720" cy="24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8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r>
              <a:rPr lang="es-EC" dirty="0"/>
              <a:t>Cerrar el case con los tornillo y conectar el cable VGA, de poder y comprobar su funcionamiento.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EAF3D7-909E-0DB7-130D-3EF6AE58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50" y="2123980"/>
            <a:ext cx="3457699" cy="22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883;p38">
            <a:extLst>
              <a:ext uri="{FF2B5EF4-FFF2-40B4-BE49-F238E27FC236}">
                <a16:creationId xmlns:a16="http://schemas.microsoft.com/office/drawing/2014/main" id="{E5682007-72D6-B911-16A1-14E3467B8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53" y="982080"/>
            <a:ext cx="8254947" cy="751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RECOMENDACIONES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45" name="Título 8">
            <a:extLst>
              <a:ext uri="{FF2B5EF4-FFF2-40B4-BE49-F238E27FC236}">
                <a16:creationId xmlns:a16="http://schemas.microsoft.com/office/drawing/2014/main" id="{B177D18E-C5E1-6762-5010-068FF62E56B6}"/>
              </a:ext>
            </a:extLst>
          </p:cNvPr>
          <p:cNvSpPr txBox="1">
            <a:spLocks/>
          </p:cNvSpPr>
          <p:nvPr/>
        </p:nvSpPr>
        <p:spPr>
          <a:xfrm rot="10800000" flipV="1">
            <a:off x="721777" y="2062955"/>
            <a:ext cx="7367005" cy="248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C" dirty="0"/>
              <a:t>Tener cuidado al tratar de manipular la Memoria RAM, sin tener contacto con los pines.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C" dirty="0"/>
              <a:t>Utilizar la manilla antiestática todo el momento para manipular los componentes.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C" dirty="0"/>
              <a:t>Planificar </a:t>
            </a:r>
            <a:r>
              <a:rPr lang="es-EC"/>
              <a:t>el mantenimiento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8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ELEMENTOS Y MANTENIMIENTO DEL PC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322729" y="1094818"/>
            <a:ext cx="8108171" cy="226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EC" sz="1800" dirty="0"/>
              <a:t>INTEGRANTES: MAIGUASHCA ESTEBAN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C" sz="1800" dirty="0"/>
              <a:t>                               MORENO MARCELO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EC" sz="1800" dirty="0"/>
              <a:t>CURSO: SEGUNDO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EC" sz="1800" dirty="0"/>
              <a:t>NRC: 6528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EC" sz="1800" dirty="0"/>
              <a:t>DOCENTE: ING. JOSE CAIZA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s-EC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s-EC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97F7E83-9273-5500-3BC3-422FB086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431" y="3153106"/>
            <a:ext cx="4126652" cy="17911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/>
          <p:cNvSpPr/>
          <p:nvPr/>
        </p:nvSpPr>
        <p:spPr>
          <a:xfrm>
            <a:off x="633609" y="2876387"/>
            <a:ext cx="330071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OBJETIVOS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13099" y="1937642"/>
            <a:ext cx="6791882" cy="735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Aplicar el conocimiento adquirido durante el primer parcial en la asignatura de elementos y mantenimiento del PC para realizar una practica en nuestro ordenador.</a:t>
            </a: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633609" y="1131260"/>
            <a:ext cx="4752881" cy="73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OBJETIVO GENERAL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615066" y="2942550"/>
            <a:ext cx="2999503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ESPECIFICO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1013966" y="3571584"/>
            <a:ext cx="6180463" cy="713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Realizar un mantenimiento para evitar alguna falla antes de que ocurra en nuestro ordenador.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orregir los problemas menores antes de que estos provoquen fallas.          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415445" y="553619"/>
            <a:ext cx="74173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INSTRUMENTOS UTILIZADOS: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399186" y="1206817"/>
            <a:ext cx="4028126" cy="1837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COMPUTADOR DE ESCRITORIO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BROCHA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DESTORNILLADORES PLANO Y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PASTA TERMICA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BORRADOR DE QUESO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MANILLA ANTIESTATICA.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8234D97-8584-D61B-C866-3808C730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72" y="1374924"/>
            <a:ext cx="2890603" cy="20460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388814" y="1959394"/>
            <a:ext cx="6237300" cy="2136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431853" y="982081"/>
            <a:ext cx="8280293" cy="736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CARACTERISTICAS DEL PC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794113" y="2004848"/>
            <a:ext cx="5659109" cy="203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C" dirty="0"/>
              <a:t>Sistema Operativo: Windows 7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C" dirty="0"/>
              <a:t>Procesador: Pentium® Dual-Core CPU E5400 2.7 GHz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C" dirty="0"/>
              <a:t>Memoria RAM: 4 Gb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C" dirty="0"/>
              <a:t>Tipo de sistema: Sistema Operativo de 64 bits.</a:t>
            </a: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13099" y="1368043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PRACTICA</a:t>
            </a: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19744" y="1586354"/>
            <a:ext cx="7367005" cy="730871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s-EC" dirty="0"/>
              <a:t>Tener un espacio amplio y los materiales necesarios para realizar la practica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61ED87-3C55-B69E-A6C8-52D09CA1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30" y="2535536"/>
            <a:ext cx="3502072" cy="2108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13099" y="1368043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7" y="1477198"/>
            <a:ext cx="7367005" cy="730871"/>
          </a:xfrm>
        </p:spPr>
        <p:txBody>
          <a:bodyPr/>
          <a:lstStyle/>
          <a:p>
            <a:pPr algn="just"/>
            <a:br>
              <a:rPr lang="es-EC" dirty="0"/>
            </a:br>
            <a:r>
              <a:rPr lang="es-EC" dirty="0"/>
              <a:t>En el case buscar los tornillos que nos permita observar la placa madre.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61ED87-3C55-B69E-A6C8-52D09CA1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30" y="2535536"/>
            <a:ext cx="3502072" cy="21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1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7" y="1019494"/>
            <a:ext cx="7367005" cy="730871"/>
          </a:xfrm>
        </p:spPr>
        <p:txBody>
          <a:bodyPr/>
          <a:lstStyle/>
          <a:p>
            <a:pPr algn="just"/>
            <a:br>
              <a:rPr lang="es-EC" dirty="0"/>
            </a:br>
            <a:r>
              <a:rPr lang="es-EC" dirty="0"/>
              <a:t>En el case buscar los tornillos que nos permita observar la placa madre.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1250D2-A627-0814-ADE2-37B59A9EA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143" y="2175472"/>
            <a:ext cx="3557712" cy="25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2"/>
          <p:cNvSpPr/>
          <p:nvPr/>
        </p:nvSpPr>
        <p:spPr>
          <a:xfrm>
            <a:off x="721778" y="874257"/>
            <a:ext cx="7871577" cy="94918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BAACC4A2-34E5-3B8F-B793-5E59A39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8496" y="903150"/>
            <a:ext cx="7367005" cy="730871"/>
          </a:xfrm>
        </p:spPr>
        <p:txBody>
          <a:bodyPr/>
          <a:lstStyle/>
          <a:p>
            <a:pPr algn="just"/>
            <a:br>
              <a:rPr lang="es-EC" dirty="0"/>
            </a:br>
            <a:r>
              <a:rPr lang="es-EC" dirty="0"/>
              <a:t>Desconectar los cables que van desde la </a:t>
            </a:r>
            <a:r>
              <a:rPr lang="es-EC" dirty="0" err="1"/>
              <a:t>motherboard</a:t>
            </a:r>
            <a:r>
              <a:rPr lang="es-EC" dirty="0"/>
              <a:t> hasta los diferentes dispositivos de almacenamiento, fuentes.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6FCB7B-5A97-EE67-1CB1-2021621C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94" y="2133266"/>
            <a:ext cx="3447504" cy="23735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7E066D-F412-8ABC-B9D9-D408E2A28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198" y="2176369"/>
            <a:ext cx="3085331" cy="23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422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Presentación en pantalla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Wingdings</vt:lpstr>
      <vt:lpstr>Roboto Condensed Light</vt:lpstr>
      <vt:lpstr>Exo</vt:lpstr>
      <vt:lpstr>Arial</vt:lpstr>
      <vt:lpstr>PT Sans</vt:lpstr>
      <vt:lpstr>Data Center Business Plan by Slidesgo</vt:lpstr>
      <vt:lpstr>MANTENIMIENTO PREVENTIVO DE UNA PC </vt:lpstr>
      <vt:lpstr>ELEMENTOS Y MANTENIMIENTO DEL PC</vt:lpstr>
      <vt:lpstr>OBJETIVOS</vt:lpstr>
      <vt:lpstr>INSTRUMENTOS UTILIZADOS: </vt:lpstr>
      <vt:lpstr>CARACTERISTICAS DEL PC</vt:lpstr>
      <vt:lpstr>DESARROLLO DE LA PRACTICA</vt:lpstr>
      <vt:lpstr> En el case buscar los tornillos que nos permita observar la placa madre.</vt:lpstr>
      <vt:lpstr> En el case buscar los tornillos que nos permita observar la placa madre.</vt:lpstr>
      <vt:lpstr> Desconectar los cables que van desde la motherboard hasta los diferentes dispositivos de almacenamiento, fuentes.</vt:lpstr>
      <vt:lpstr>Observar las memorias RAM, y dar un mantenimiento con el borrador limpiar los pines de conexión de arriba hacia abajo.</vt:lpstr>
      <vt:lpstr>Identificar el disipador de calor, sacar y tener acceso al microprocesador.</vt:lpstr>
      <vt:lpstr>El microprocesador sacar del zocalo para limpiar el restante de pasta térmica.</vt:lpstr>
      <vt:lpstr>Colocar el microprocesador en el zócalo, asegurar y esparcir la pasta térmica sin exceder el producto.</vt:lpstr>
      <vt:lpstr>El disipador instalar de forma correcta para que cumpla su función y asegurar con sus tornillos.</vt:lpstr>
      <vt:lpstr>Los conectores de las unidades ópticas, almacenamiento, de poder conectar de manera correcta.</vt:lpstr>
      <vt:lpstr>Cerrar el case con los tornillo y conectar el cable VGA, de poder y comprobar su funcionamiento.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MANTENIMIENTO PREVENTIVO DE UNA PC </dc:title>
  <dc:creator>Adrian Moreno</dc:creator>
  <cp:lastModifiedBy>Adrian Moreno</cp:lastModifiedBy>
  <cp:revision>1</cp:revision>
  <dcterms:modified xsi:type="dcterms:W3CDTF">2022-06-09T15:12:22Z</dcterms:modified>
</cp:coreProperties>
</file>