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5650172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5650172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3284ed26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3284ed26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55f7b03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55f7b03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55f7b03f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55f7b03f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55f7b03f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55f7b03f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361ebd8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361ebd8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3284ed2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3284ed2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650172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5650172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3284ed26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3284ed26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3284ed26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3284ed26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284ed26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3284ed26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3284ed2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3284ed2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5c12157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5c12157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284ed2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284ed2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5659bca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5659bca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361ebd8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361ebd8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5650172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5650172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56501725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56501725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1" name="Google Shape;51;p11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1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1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1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00" y="65336"/>
            <a:ext cx="1913425" cy="4408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tackoverflow.com/" TargetMode="External"/><Relationship Id="rId4" Type="http://schemas.openxmlformats.org/officeDocument/2006/relationships/hyperlink" Target="https://stackoverflow.com" TargetMode="External"/><Relationship Id="rId5" Type="http://schemas.openxmlformats.org/officeDocument/2006/relationships/hyperlink" Target="https://spark.apache.org/documentation.html" TargetMode="External"/><Relationship Id="rId6" Type="http://schemas.openxmlformats.org/officeDocument/2006/relationships/hyperlink" Target="https://www.mongodb.com/community/forums/" TargetMode="External"/><Relationship Id="rId7" Type="http://schemas.openxmlformats.org/officeDocument/2006/relationships/hyperlink" Target="https://www.analyticsvidhya.com/blog/2021/05/convolutional-neural-networks-cnn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ctrTitle"/>
          </p:nvPr>
        </p:nvSpPr>
        <p:spPr>
          <a:xfrm>
            <a:off x="3313925" y="1578400"/>
            <a:ext cx="5542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VEHICLE IMAGES RECOGNITION SYSTEM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FINAL DELIVERY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5083950" y="3924925"/>
            <a:ext cx="34707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Kaushik Manjunatha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Rahul Bojja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FNU Esther Priyadarshini</a:t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926350" y="3343725"/>
            <a:ext cx="23877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25" y="999350"/>
            <a:ext cx="4366675" cy="369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25" y="976050"/>
            <a:ext cx="4366675" cy="36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Results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342900" y="1449100"/>
            <a:ext cx="32412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Inserted the train data and test/validation data into MongoDB.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Retrieved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from MongoDB and Performed Data Preprocessing,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training,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and evaluation of the dataset.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500" y="1374850"/>
            <a:ext cx="5255100" cy="332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Batch Size 200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26150" l="0" r="0" t="0"/>
          <a:stretch/>
        </p:blipFill>
        <p:spPr>
          <a:xfrm>
            <a:off x="1041475" y="4001525"/>
            <a:ext cx="4567950" cy="3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063" y="1291625"/>
            <a:ext cx="4622776" cy="286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 500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25" y="1393125"/>
            <a:ext cx="5027651" cy="28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23063" l="0" r="6428" t="29799"/>
          <a:stretch/>
        </p:blipFill>
        <p:spPr>
          <a:xfrm>
            <a:off x="1489150" y="4396775"/>
            <a:ext cx="3879826" cy="2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Batch Size 2000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25" y="1393125"/>
            <a:ext cx="5457024" cy="292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4">
            <a:alphaModFix/>
          </a:blip>
          <a:srcRect b="23738" l="0" r="2780" t="29512"/>
          <a:stretch/>
        </p:blipFill>
        <p:spPr>
          <a:xfrm>
            <a:off x="2099225" y="4474800"/>
            <a:ext cx="4808099" cy="3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Results Contd..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925" y="1449088"/>
            <a:ext cx="5222450" cy="31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342900" y="1449100"/>
            <a:ext cx="32412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different models to train the data set but we got higher accuracy by using CNN.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got accuracy of around 59% for test and 54% for the train.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Lessons Learnt from the Project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By implementing the distributed processing using Spark, we could considerably reduce the training time and processing load on the system.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There is further scope to increase accuracy using suitable Machine Learning models compatible with Spark.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Training for higher batch sizes requires higher capacity processors.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tried google collab and databricks as an alternative.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Encountered an issue while loading image files to data bricks as there was an individual file size limit for the free version.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Learnt</a:t>
            </a:r>
            <a:endParaRPr b="1"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Integrating Spark, MongoDB and Python was challenging because of some compatibility issues. However, by installing some additional software we could solve this issue.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Retrieving data from MongoDB also was challenging but after getting help from the community we could fix the issue.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There will always be hiccups along the way while using big data processing platforms. However, there are community forums to help.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Opting to use cloud computing for this purpose reduces significant hassle of setting up the architecture.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References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Stack Overflow - Where Developers Learn, Share, &amp; Build ...Stack Overflow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https://stackoverflow.com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Apache Spark DocumentationApache Sparkhttps://spark.apache.org ›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MongoDB Developer Community ForumsMongoDBhttps://www.mongodb.com › community › forums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CNN for Deep Learning | Convolutional Neural NetworksAnalytics Vidhyahttps://www.analyticsvidhya.com › blog › 2021/05 › c...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619250" y="2341575"/>
            <a:ext cx="5213100" cy="22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the Project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11700" y="1222450"/>
            <a:ext cx="85206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Develop an image classification system.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Automatically identifying and classifying vehicles.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improve traffic conditions.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Ensure efficient emergency services.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Analyze the data from traffic cameras to curb misuse of designated lanes.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11700" y="3363250"/>
            <a:ext cx="84189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 vehicles frequently violate designated bus and ambulance lanes, leading to disruptions in public transportation flow.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intrusion contributes to traffic congestion and hampers the efficiency of emergency services.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21225" y="2917150"/>
            <a:ext cx="8520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Defense and Progress report tasks that are implemented/ not implemented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 source is from Kaggle.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Using an image processing library(OpenCV) to resize image but stored in mongodb instead of HDFS.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Store data in MongoDB.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Splitted the dataset into Training and Test datasets.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Employed deep learning/ Machine Learning model.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Spark pipeline is created and used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Spark MLLib.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Instead of Tableau Visualizations we used matplotlib libraries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and Classes: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75" y="1397800"/>
            <a:ext cx="3619225" cy="10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227" y="858774"/>
            <a:ext cx="4973221" cy="196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1125" y="2931575"/>
            <a:ext cx="4129425" cy="210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Implementation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50" y="1381800"/>
            <a:ext cx="8356874" cy="31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Implementation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 Source is from Kaggle.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 is then inserted into MongoDB using MongoClient from pymongo driver.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GridFS object is used to store the image files into collection.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script sets a base directory path of image files and lists all subdirectories in this path.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For each subdirectory, it reads all files and, if they are image files, opens them in binary mode.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Each image file is read and its data is stored in the MongoDB database using GridFS.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file's name and its subdirectory name (used as a label) are stored as metadata.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get_images_by_label function is written to retrieve images from MongoDB based on a given label. It queries the GridFS collection for files whose metadata matches the specified label(Car , Ambulance, etc,.).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Implementation Cont..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22450"/>
            <a:ext cx="85206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Each retrieved file is read into a BytesIO object and then opened as an image using the PIL library (Image.open(io.BytesIO(grid_out.read()))).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labeled dataset is then used by spark frame for further processing.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 is stored in terms of objects/documents in Mongodb.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Convolution neural network for image analysis and classification is done where we created convolution base, compiled and trained the model, evaluated the model using tensorflow and keras.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leverage Spark's Machine Learning libra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ry (pyspark.ml) </a:t>
            </a:r>
            <a:r>
              <a:rPr lang="en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machine learning pipeline.</a:t>
            </a:r>
            <a:endParaRPr sz="1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MulticlassClassificationEvaluator is used for evaluating the model's performance, which is a common practice in Spark's ML tasks.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25" y="761575"/>
            <a:ext cx="4717600" cy="412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950" y="761575"/>
            <a:ext cx="3960374" cy="3107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50" y="967900"/>
            <a:ext cx="4437251" cy="311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