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64" r:id="rId3"/>
    <p:sldId id="259" r:id="rId4"/>
    <p:sldId id="265" r:id="rId5"/>
    <p:sldId id="263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949" autoAdjust="0"/>
    <p:restoredTop sz="94660"/>
  </p:normalViewPr>
  <p:slideViewPr>
    <p:cSldViewPr snapToGrid="0">
      <p:cViewPr>
        <p:scale>
          <a:sx n="66" d="100"/>
          <a:sy n="66" d="100"/>
        </p:scale>
        <p:origin x="97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799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711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99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688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445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027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9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17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130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616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83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12/13/2022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600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ncepto genético abstracto">
            <a:extLst>
              <a:ext uri="{FF2B5EF4-FFF2-40B4-BE49-F238E27FC236}">
                <a16:creationId xmlns:a16="http://schemas.microsoft.com/office/drawing/2014/main" id="{36F3FD8A-9666-3D51-6B17-7E0E8E79CC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5606" r="-1" b="18129"/>
          <a:stretch/>
        </p:blipFill>
        <p:spPr>
          <a:xfrm>
            <a:off x="3068" y="-1"/>
            <a:ext cx="12188932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24513AA-8F55-EB95-C109-C313B558D1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1"/>
            <a:ext cx="8376920" cy="3758685"/>
          </a:xfrm>
        </p:spPr>
        <p:txBody>
          <a:bodyPr anchor="t">
            <a:normAutofit/>
          </a:bodyPr>
          <a:lstStyle/>
          <a:p>
            <a:r>
              <a:rPr lang="es-ES" sz="9600" dirty="0">
                <a:solidFill>
                  <a:schemeClr val="bg1"/>
                </a:solidFill>
              </a:rPr>
              <a:t>Proyecto final </a:t>
            </a:r>
            <a:r>
              <a:rPr lang="es-ES" sz="9600" dirty="0" err="1">
                <a:solidFill>
                  <a:schemeClr val="bg1"/>
                </a:solidFill>
              </a:rPr>
              <a:t>Ironhack</a:t>
            </a:r>
            <a:endParaRPr lang="es-ES" sz="96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15AA1C-6DB3-99D7-ACA3-8F586E623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6565" y="4201721"/>
            <a:ext cx="4986084" cy="1949813"/>
          </a:xfrm>
        </p:spPr>
        <p:txBody>
          <a:bodyPr anchor="b">
            <a:normAutofit/>
          </a:bodyPr>
          <a:lstStyle/>
          <a:p>
            <a:pPr algn="r"/>
            <a:r>
              <a:rPr lang="es-ES" dirty="0">
                <a:solidFill>
                  <a:srgbClr val="FFFFFF"/>
                </a:solidFill>
              </a:rPr>
              <a:t>Esther Rodríguez García</a:t>
            </a:r>
          </a:p>
          <a:p>
            <a:pPr algn="r"/>
            <a:r>
              <a:rPr lang="es-ES" dirty="0">
                <a:solidFill>
                  <a:srgbClr val="FFFFFF"/>
                </a:solidFill>
              </a:rPr>
              <a:t>Teresa Álvarez de Portugal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5863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ncepto genético abstracto">
            <a:extLst>
              <a:ext uri="{FF2B5EF4-FFF2-40B4-BE49-F238E27FC236}">
                <a16:creationId xmlns:a16="http://schemas.microsoft.com/office/drawing/2014/main" id="{36F3FD8A-9666-3D51-6B17-7E0E8E79CC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5606" r="-1" b="18129"/>
          <a:stretch/>
        </p:blipFill>
        <p:spPr>
          <a:xfrm>
            <a:off x="0" y="10"/>
            <a:ext cx="12188932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24513AA-8F55-EB95-C109-C313B558D1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8241" y="2752464"/>
            <a:ext cx="6629400" cy="2194048"/>
          </a:xfrm>
        </p:spPr>
        <p:txBody>
          <a:bodyPr anchor="t">
            <a:normAutofit/>
          </a:bodyPr>
          <a:lstStyle/>
          <a:p>
            <a:r>
              <a:rPr lang="es-ES" sz="4800" dirty="0">
                <a:solidFill>
                  <a:srgbClr val="FFFFFF"/>
                </a:solidFill>
              </a:rPr>
              <a:t>CLASIFICACIÓN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1701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ncepto genético abstracto">
            <a:extLst>
              <a:ext uri="{FF2B5EF4-FFF2-40B4-BE49-F238E27FC236}">
                <a16:creationId xmlns:a16="http://schemas.microsoft.com/office/drawing/2014/main" id="{36F3FD8A-9666-3D51-6B17-7E0E8E79CC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5606" r="-1" b="18129"/>
          <a:stretch/>
        </p:blipFill>
        <p:spPr>
          <a:xfrm>
            <a:off x="3068" y="-1"/>
            <a:ext cx="12188932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24513AA-8F55-EB95-C109-C313B558D1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2364" y="919604"/>
            <a:ext cx="6629400" cy="2194048"/>
          </a:xfrm>
        </p:spPr>
        <p:txBody>
          <a:bodyPr anchor="t">
            <a:normAutofit/>
          </a:bodyPr>
          <a:lstStyle/>
          <a:p>
            <a:r>
              <a:rPr lang="es-ES" sz="4800" dirty="0">
                <a:solidFill>
                  <a:srgbClr val="FFFFFF"/>
                </a:solidFill>
              </a:rPr>
              <a:t>	INTRODUCCIÓN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0DDFADFB-2AB1-5DCE-3B9B-9AF602A29166}"/>
              </a:ext>
            </a:extLst>
          </p:cNvPr>
          <p:cNvSpPr txBox="1"/>
          <p:nvPr/>
        </p:nvSpPr>
        <p:spPr>
          <a:xfrm>
            <a:off x="1547464" y="2570723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  <a:latin typeface="Copperplate Gothic Light" panose="020E0507020206020404" pitchFamily="34" charset="0"/>
              </a:rPr>
              <a:t>OBJETIVO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3E3F542-8022-ECA0-E127-3366C18DF359}"/>
              </a:ext>
            </a:extLst>
          </p:cNvPr>
          <p:cNvSpPr txBox="1"/>
          <p:nvPr/>
        </p:nvSpPr>
        <p:spPr>
          <a:xfrm>
            <a:off x="7772400" y="2570722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  <a:latin typeface="Copperplate Gothic Light" panose="020E0507020206020404" pitchFamily="34" charset="0"/>
              </a:rPr>
              <a:t>DATOS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E43145A-5FEC-E0E2-6AD3-DA416AB2F36D}"/>
              </a:ext>
            </a:extLst>
          </p:cNvPr>
          <p:cNvSpPr txBox="1"/>
          <p:nvPr/>
        </p:nvSpPr>
        <p:spPr>
          <a:xfrm>
            <a:off x="1225547" y="3531742"/>
            <a:ext cx="33381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La tarea principal es construir un modelo que proporcione una idea de si los clientes a los que llamen van a aceptar la tarjeta de crédito o no.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3D92EFD-A3A8-38F9-7B4A-58CCBA4170C2}"/>
              </a:ext>
            </a:extLst>
          </p:cNvPr>
          <p:cNvSpPr txBox="1"/>
          <p:nvPr/>
        </p:nvSpPr>
        <p:spPr>
          <a:xfrm>
            <a:off x="7244340" y="3523420"/>
            <a:ext cx="38535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El </a:t>
            </a:r>
            <a:r>
              <a:rPr lang="es-ES" dirty="0" err="1">
                <a:solidFill>
                  <a:schemeClr val="bg1"/>
                </a:solidFill>
              </a:rPr>
              <a:t>dataset</a:t>
            </a:r>
            <a:r>
              <a:rPr lang="es-ES" dirty="0">
                <a:solidFill>
                  <a:schemeClr val="bg1"/>
                </a:solidFill>
              </a:rPr>
              <a:t> consta de la información de 18.000 cuentas de clientes de banco (17 columnas). </a:t>
            </a:r>
          </a:p>
          <a:p>
            <a:r>
              <a:rPr lang="es-ES" dirty="0">
                <a:solidFill>
                  <a:schemeClr val="bg1"/>
                </a:solidFill>
              </a:rPr>
              <a:t>Para explorar los datos hemos usado técnicas aprendidas en clase.</a:t>
            </a:r>
          </a:p>
        </p:txBody>
      </p:sp>
    </p:spTree>
    <p:extLst>
      <p:ext uri="{BB962C8B-B14F-4D97-AF65-F5344CB8AC3E}">
        <p14:creationId xmlns:p14="http://schemas.microsoft.com/office/powerpoint/2010/main" val="31614623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 descr="Concepto genético abstracto">
            <a:extLst>
              <a:ext uri="{FF2B5EF4-FFF2-40B4-BE49-F238E27FC236}">
                <a16:creationId xmlns:a16="http://schemas.microsoft.com/office/drawing/2014/main" id="{36F3FD8A-9666-3D51-6B17-7E0E8E79CC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5606" r="-1" b="18129"/>
          <a:stretch/>
        </p:blipFill>
        <p:spPr>
          <a:xfrm>
            <a:off x="3068" y="-1"/>
            <a:ext cx="12188932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24513AA-8F55-EB95-C109-C313B558D1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6629400" cy="2194048"/>
          </a:xfrm>
        </p:spPr>
        <p:txBody>
          <a:bodyPr anchor="t">
            <a:normAutofit/>
          </a:bodyPr>
          <a:lstStyle/>
          <a:p>
            <a:r>
              <a:rPr lang="es-ES" sz="4800" dirty="0">
                <a:solidFill>
                  <a:srgbClr val="FFFFFF"/>
                </a:solidFill>
              </a:rPr>
              <a:t>DATOS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A2FE688-ECE4-898B-C716-1148A8450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012" y="1933070"/>
            <a:ext cx="4046319" cy="359559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3F507AC-6361-0402-FB53-F9FE6D7874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2140" y="1933070"/>
            <a:ext cx="4428155" cy="363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8863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 descr="Concepto genético abstracto">
            <a:extLst>
              <a:ext uri="{FF2B5EF4-FFF2-40B4-BE49-F238E27FC236}">
                <a16:creationId xmlns:a16="http://schemas.microsoft.com/office/drawing/2014/main" id="{36F3FD8A-9666-3D51-6B17-7E0E8E79CC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5606" r="-1" b="18129"/>
          <a:stretch/>
        </p:blipFill>
        <p:spPr>
          <a:xfrm>
            <a:off x="3068" y="-1"/>
            <a:ext cx="12188932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24513AA-8F55-EB95-C109-C313B558D1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6629400" cy="2194048"/>
          </a:xfrm>
        </p:spPr>
        <p:txBody>
          <a:bodyPr anchor="t">
            <a:normAutofit/>
          </a:bodyPr>
          <a:lstStyle/>
          <a:p>
            <a:r>
              <a:rPr lang="es-ES" sz="4800" dirty="0">
                <a:solidFill>
                  <a:srgbClr val="FFFFFF"/>
                </a:solidFill>
              </a:rPr>
              <a:t>CONCLUSIONES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7413D57-D5AE-F98B-69CA-178A817EB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348" y="2329829"/>
            <a:ext cx="5167066" cy="285549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BD6962FC-8F29-FDA4-C179-FA232B7122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5373" y="2329829"/>
            <a:ext cx="4464279" cy="3372023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97E332CD-167B-A990-83CE-40A620DEF9DE}"/>
              </a:ext>
            </a:extLst>
          </p:cNvPr>
          <p:cNvSpPr txBox="1"/>
          <p:nvPr/>
        </p:nvSpPr>
        <p:spPr>
          <a:xfrm>
            <a:off x="6710991" y="1877922"/>
            <a:ext cx="5119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</a:rPr>
              <a:t>Representa e porcentaje de predicciones correcta frente al total</a:t>
            </a:r>
          </a:p>
        </p:txBody>
      </p:sp>
    </p:spTree>
    <p:extLst>
      <p:ext uri="{BB962C8B-B14F-4D97-AF65-F5344CB8AC3E}">
        <p14:creationId xmlns:p14="http://schemas.microsoft.com/office/powerpoint/2010/main" val="18380089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Level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2170</TotalTime>
  <Words>83</Words>
  <Application>Microsoft Office PowerPoint</Application>
  <PresentationFormat>Panorámica</PresentationFormat>
  <Paragraphs>13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Copperplate Gothic Light</vt:lpstr>
      <vt:lpstr>Seaford</vt:lpstr>
      <vt:lpstr>LevelVTI</vt:lpstr>
      <vt:lpstr>Proyecto final Ironhack</vt:lpstr>
      <vt:lpstr>CLASIFICACIÓN</vt:lpstr>
      <vt:lpstr> INTRODUCCIÓN</vt:lpstr>
      <vt:lpstr>DATOS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final Ironhack</dc:title>
  <dc:creator>Teresa Álvarez de Portugal</dc:creator>
  <cp:lastModifiedBy>Teresa Álvarez de Portugal</cp:lastModifiedBy>
  <cp:revision>3</cp:revision>
  <dcterms:created xsi:type="dcterms:W3CDTF">2022-12-10T18:08:34Z</dcterms:created>
  <dcterms:modified xsi:type="dcterms:W3CDTF">2022-12-14T09:34:07Z</dcterms:modified>
</cp:coreProperties>
</file>