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1"/>
  </p:notesMasterIdLst>
  <p:sldIdLst>
    <p:sldId id="258" r:id="rId2"/>
    <p:sldId id="256" r:id="rId3"/>
    <p:sldId id="261" r:id="rId4"/>
    <p:sldId id="267" r:id="rId5"/>
    <p:sldId id="266" r:id="rId6"/>
    <p:sldId id="268" r:id="rId7"/>
    <p:sldId id="263" r:id="rId8"/>
    <p:sldId id="264" r:id="rId9"/>
    <p:sldId id="265"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Tinos"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05B024-BF1A-4809-B3CE-6C05331695DE}">
  <a:tblStyle styleId="{6005B024-BF1A-4809-B3CE-6C05331695D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674E931-C3F3-43B3-8207-C72E7EAE372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73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787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573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090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5633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7526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7923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030800" y="1030700"/>
            <a:ext cx="7082400" cy="3082200"/>
          </a:xfrm>
          <a:prstGeom prst="rect">
            <a:avLst/>
          </a:prstGeom>
          <a:solidFill>
            <a:srgbClr val="FFFFFF"/>
          </a:solidFill>
          <a:ln>
            <a:noFill/>
          </a:ln>
          <a:effectLst>
            <a:outerShdw blurRad="185738" dist="9525" dir="5400000" algn="bl" rotWithShape="0">
              <a:srgbClr val="66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3449925" y="-39825"/>
            <a:ext cx="2244000" cy="1397400"/>
          </a:xfrm>
          <a:prstGeom prst="chevron">
            <a:avLst>
              <a:gd name="adj" fmla="val 31570"/>
            </a:avLst>
          </a:prstGeom>
          <a:gradFill>
            <a:gsLst>
              <a:gs pos="0">
                <a:srgbClr val="AD0B2D"/>
              </a:gs>
              <a:gs pos="31000">
                <a:srgbClr val="AD0B2D"/>
              </a:gs>
              <a:gs pos="100000">
                <a:srgbClr val="8B0E3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4087183" y="290068"/>
            <a:ext cx="970187" cy="737616"/>
            <a:chOff x="519000" y="238125"/>
            <a:chExt cx="6582000" cy="5238750"/>
          </a:xfrm>
        </p:grpSpPr>
        <p:sp>
          <p:nvSpPr>
            <p:cNvPr id="13" name="Google Shape;13;p2"/>
            <p:cNvSpPr/>
            <p:nvPr/>
          </p:nvSpPr>
          <p:spPr>
            <a:xfrm>
              <a:off x="2928800" y="4770300"/>
              <a:ext cx="1762400" cy="306300"/>
            </a:xfrm>
            <a:custGeom>
              <a:avLst/>
              <a:gdLst/>
              <a:ahLst/>
              <a:cxnLst/>
              <a:rect l="l" t="t" r="r" b="b"/>
              <a:pathLst>
                <a:path w="70496" h="12252" extrusionOk="0">
                  <a:moveTo>
                    <a:pt x="6233" y="1"/>
                  </a:moveTo>
                  <a:lnTo>
                    <a:pt x="5051" y="108"/>
                  </a:lnTo>
                  <a:lnTo>
                    <a:pt x="3869" y="430"/>
                  </a:lnTo>
                  <a:lnTo>
                    <a:pt x="2902" y="968"/>
                  </a:lnTo>
                  <a:lnTo>
                    <a:pt x="1935" y="1720"/>
                  </a:lnTo>
                  <a:lnTo>
                    <a:pt x="1183" y="2580"/>
                  </a:lnTo>
                  <a:lnTo>
                    <a:pt x="538" y="3547"/>
                  </a:lnTo>
                  <a:lnTo>
                    <a:pt x="108" y="4621"/>
                  </a:lnTo>
                  <a:lnTo>
                    <a:pt x="1" y="5911"/>
                  </a:lnTo>
                  <a:lnTo>
                    <a:pt x="1" y="6556"/>
                  </a:lnTo>
                  <a:lnTo>
                    <a:pt x="1" y="7201"/>
                  </a:lnTo>
                  <a:lnTo>
                    <a:pt x="216" y="7738"/>
                  </a:lnTo>
                  <a:lnTo>
                    <a:pt x="323" y="8383"/>
                  </a:lnTo>
                  <a:lnTo>
                    <a:pt x="860" y="9457"/>
                  </a:lnTo>
                  <a:lnTo>
                    <a:pt x="1613" y="10424"/>
                  </a:lnTo>
                  <a:lnTo>
                    <a:pt x="2580" y="11177"/>
                  </a:lnTo>
                  <a:lnTo>
                    <a:pt x="3654" y="11821"/>
                  </a:lnTo>
                  <a:lnTo>
                    <a:pt x="4836" y="12144"/>
                  </a:lnTo>
                  <a:lnTo>
                    <a:pt x="5481" y="12251"/>
                  </a:lnTo>
                  <a:lnTo>
                    <a:pt x="65015" y="12251"/>
                  </a:lnTo>
                  <a:lnTo>
                    <a:pt x="65660" y="12144"/>
                  </a:lnTo>
                  <a:lnTo>
                    <a:pt x="66842" y="11821"/>
                  </a:lnTo>
                  <a:lnTo>
                    <a:pt x="67916" y="11177"/>
                  </a:lnTo>
                  <a:lnTo>
                    <a:pt x="68883" y="10424"/>
                  </a:lnTo>
                  <a:lnTo>
                    <a:pt x="69636" y="9457"/>
                  </a:lnTo>
                  <a:lnTo>
                    <a:pt x="70173" y="8383"/>
                  </a:lnTo>
                  <a:lnTo>
                    <a:pt x="70280" y="7738"/>
                  </a:lnTo>
                  <a:lnTo>
                    <a:pt x="70495" y="7201"/>
                  </a:lnTo>
                  <a:lnTo>
                    <a:pt x="70495" y="6556"/>
                  </a:lnTo>
                  <a:lnTo>
                    <a:pt x="70495" y="5911"/>
                  </a:lnTo>
                  <a:lnTo>
                    <a:pt x="70388" y="4621"/>
                  </a:lnTo>
                  <a:lnTo>
                    <a:pt x="69958" y="3547"/>
                  </a:lnTo>
                  <a:lnTo>
                    <a:pt x="69313" y="2580"/>
                  </a:lnTo>
                  <a:lnTo>
                    <a:pt x="68561" y="1720"/>
                  </a:lnTo>
                  <a:lnTo>
                    <a:pt x="67594" y="968"/>
                  </a:lnTo>
                  <a:lnTo>
                    <a:pt x="66627" y="430"/>
                  </a:lnTo>
                  <a:lnTo>
                    <a:pt x="65445" y="108"/>
                  </a:lnTo>
                  <a:lnTo>
                    <a:pt x="642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190000" y="5170600"/>
              <a:ext cx="3240000" cy="306275"/>
            </a:xfrm>
            <a:custGeom>
              <a:avLst/>
              <a:gdLst/>
              <a:ahLst/>
              <a:cxnLst/>
              <a:rect l="l" t="t" r="r" b="b"/>
              <a:pathLst>
                <a:path w="129600" h="12251" extrusionOk="0">
                  <a:moveTo>
                    <a:pt x="6126" y="0"/>
                  </a:moveTo>
                  <a:lnTo>
                    <a:pt x="4944" y="108"/>
                  </a:lnTo>
                  <a:lnTo>
                    <a:pt x="3762" y="430"/>
                  </a:lnTo>
                  <a:lnTo>
                    <a:pt x="2687" y="1075"/>
                  </a:lnTo>
                  <a:lnTo>
                    <a:pt x="1828" y="1827"/>
                  </a:lnTo>
                  <a:lnTo>
                    <a:pt x="1075" y="2687"/>
                  </a:lnTo>
                  <a:lnTo>
                    <a:pt x="538" y="3762"/>
                  </a:lnTo>
                  <a:lnTo>
                    <a:pt x="108" y="4836"/>
                  </a:lnTo>
                  <a:lnTo>
                    <a:pt x="1" y="6126"/>
                  </a:lnTo>
                  <a:lnTo>
                    <a:pt x="108" y="7308"/>
                  </a:lnTo>
                  <a:lnTo>
                    <a:pt x="538" y="8490"/>
                  </a:lnTo>
                  <a:lnTo>
                    <a:pt x="1075" y="9564"/>
                  </a:lnTo>
                  <a:lnTo>
                    <a:pt x="1828" y="10424"/>
                  </a:lnTo>
                  <a:lnTo>
                    <a:pt x="2687" y="11176"/>
                  </a:lnTo>
                  <a:lnTo>
                    <a:pt x="3762" y="11821"/>
                  </a:lnTo>
                  <a:lnTo>
                    <a:pt x="4944" y="12144"/>
                  </a:lnTo>
                  <a:lnTo>
                    <a:pt x="6126" y="12251"/>
                  </a:lnTo>
                  <a:lnTo>
                    <a:pt x="123474" y="12251"/>
                  </a:lnTo>
                  <a:lnTo>
                    <a:pt x="124656" y="12144"/>
                  </a:lnTo>
                  <a:lnTo>
                    <a:pt x="125838" y="11821"/>
                  </a:lnTo>
                  <a:lnTo>
                    <a:pt x="126913" y="11176"/>
                  </a:lnTo>
                  <a:lnTo>
                    <a:pt x="127772" y="10424"/>
                  </a:lnTo>
                  <a:lnTo>
                    <a:pt x="128525" y="9564"/>
                  </a:lnTo>
                  <a:lnTo>
                    <a:pt x="129062" y="8490"/>
                  </a:lnTo>
                  <a:lnTo>
                    <a:pt x="129492" y="7308"/>
                  </a:lnTo>
                  <a:lnTo>
                    <a:pt x="129599" y="6126"/>
                  </a:lnTo>
                  <a:lnTo>
                    <a:pt x="129492" y="4836"/>
                  </a:lnTo>
                  <a:lnTo>
                    <a:pt x="129062" y="3762"/>
                  </a:lnTo>
                  <a:lnTo>
                    <a:pt x="128525" y="2687"/>
                  </a:lnTo>
                  <a:lnTo>
                    <a:pt x="127772" y="1827"/>
                  </a:lnTo>
                  <a:lnTo>
                    <a:pt x="126913" y="1075"/>
                  </a:lnTo>
                  <a:lnTo>
                    <a:pt x="125838" y="430"/>
                  </a:lnTo>
                  <a:lnTo>
                    <a:pt x="124656" y="108"/>
                  </a:lnTo>
                  <a:lnTo>
                    <a:pt x="123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264625" y="238125"/>
              <a:ext cx="1090750" cy="4456975"/>
            </a:xfrm>
            <a:custGeom>
              <a:avLst/>
              <a:gdLst/>
              <a:ahLst/>
              <a:cxnLst/>
              <a:rect l="l" t="t" r="r" b="b"/>
              <a:pathLst>
                <a:path w="43630" h="178279" extrusionOk="0">
                  <a:moveTo>
                    <a:pt x="21815" y="23534"/>
                  </a:moveTo>
                  <a:lnTo>
                    <a:pt x="22460" y="23642"/>
                  </a:lnTo>
                  <a:lnTo>
                    <a:pt x="22997" y="23749"/>
                  </a:lnTo>
                  <a:lnTo>
                    <a:pt x="23534" y="24071"/>
                  </a:lnTo>
                  <a:lnTo>
                    <a:pt x="23964" y="24394"/>
                  </a:lnTo>
                  <a:lnTo>
                    <a:pt x="24287" y="24931"/>
                  </a:lnTo>
                  <a:lnTo>
                    <a:pt x="24609" y="25361"/>
                  </a:lnTo>
                  <a:lnTo>
                    <a:pt x="24824" y="26006"/>
                  </a:lnTo>
                  <a:lnTo>
                    <a:pt x="24824" y="26543"/>
                  </a:lnTo>
                  <a:lnTo>
                    <a:pt x="24824" y="27188"/>
                  </a:lnTo>
                  <a:lnTo>
                    <a:pt x="24609" y="27725"/>
                  </a:lnTo>
                  <a:lnTo>
                    <a:pt x="24287" y="28262"/>
                  </a:lnTo>
                  <a:lnTo>
                    <a:pt x="23964" y="28692"/>
                  </a:lnTo>
                  <a:lnTo>
                    <a:pt x="23534" y="29122"/>
                  </a:lnTo>
                  <a:lnTo>
                    <a:pt x="22997" y="29337"/>
                  </a:lnTo>
                  <a:lnTo>
                    <a:pt x="22460" y="29552"/>
                  </a:lnTo>
                  <a:lnTo>
                    <a:pt x="21170" y="29552"/>
                  </a:lnTo>
                  <a:lnTo>
                    <a:pt x="20633" y="29337"/>
                  </a:lnTo>
                  <a:lnTo>
                    <a:pt x="20096" y="29122"/>
                  </a:lnTo>
                  <a:lnTo>
                    <a:pt x="19666" y="28692"/>
                  </a:lnTo>
                  <a:lnTo>
                    <a:pt x="19343" y="28262"/>
                  </a:lnTo>
                  <a:lnTo>
                    <a:pt x="19021" y="27725"/>
                  </a:lnTo>
                  <a:lnTo>
                    <a:pt x="18806" y="27188"/>
                  </a:lnTo>
                  <a:lnTo>
                    <a:pt x="18806" y="26543"/>
                  </a:lnTo>
                  <a:lnTo>
                    <a:pt x="18806" y="26006"/>
                  </a:lnTo>
                  <a:lnTo>
                    <a:pt x="19021" y="25361"/>
                  </a:lnTo>
                  <a:lnTo>
                    <a:pt x="19343" y="24931"/>
                  </a:lnTo>
                  <a:lnTo>
                    <a:pt x="19666" y="24394"/>
                  </a:lnTo>
                  <a:lnTo>
                    <a:pt x="20096" y="24071"/>
                  </a:lnTo>
                  <a:lnTo>
                    <a:pt x="20633" y="23749"/>
                  </a:lnTo>
                  <a:lnTo>
                    <a:pt x="21170" y="23642"/>
                  </a:lnTo>
                  <a:lnTo>
                    <a:pt x="21815" y="23534"/>
                  </a:lnTo>
                  <a:close/>
                  <a:moveTo>
                    <a:pt x="21385" y="0"/>
                  </a:moveTo>
                  <a:lnTo>
                    <a:pt x="21063" y="215"/>
                  </a:lnTo>
                  <a:lnTo>
                    <a:pt x="20740" y="430"/>
                  </a:lnTo>
                  <a:lnTo>
                    <a:pt x="20418" y="752"/>
                  </a:lnTo>
                  <a:lnTo>
                    <a:pt x="15152" y="9672"/>
                  </a:lnTo>
                  <a:lnTo>
                    <a:pt x="14615" y="10746"/>
                  </a:lnTo>
                  <a:lnTo>
                    <a:pt x="14185" y="11821"/>
                  </a:lnTo>
                  <a:lnTo>
                    <a:pt x="13863" y="12895"/>
                  </a:lnTo>
                  <a:lnTo>
                    <a:pt x="13648" y="13863"/>
                  </a:lnTo>
                  <a:lnTo>
                    <a:pt x="13648" y="14830"/>
                  </a:lnTo>
                  <a:lnTo>
                    <a:pt x="13755" y="15797"/>
                  </a:lnTo>
                  <a:lnTo>
                    <a:pt x="14078" y="17946"/>
                  </a:lnTo>
                  <a:lnTo>
                    <a:pt x="14508" y="20418"/>
                  </a:lnTo>
                  <a:lnTo>
                    <a:pt x="15045" y="23212"/>
                  </a:lnTo>
                  <a:lnTo>
                    <a:pt x="15367" y="24824"/>
                  </a:lnTo>
                  <a:lnTo>
                    <a:pt x="15475" y="26543"/>
                  </a:lnTo>
                  <a:lnTo>
                    <a:pt x="15582" y="28585"/>
                  </a:lnTo>
                  <a:lnTo>
                    <a:pt x="15690" y="30734"/>
                  </a:lnTo>
                  <a:lnTo>
                    <a:pt x="15690" y="59964"/>
                  </a:lnTo>
                  <a:lnTo>
                    <a:pt x="14400" y="60071"/>
                  </a:lnTo>
                  <a:lnTo>
                    <a:pt x="13326" y="60393"/>
                  </a:lnTo>
                  <a:lnTo>
                    <a:pt x="12251" y="61038"/>
                  </a:lnTo>
                  <a:lnTo>
                    <a:pt x="11284" y="61683"/>
                  </a:lnTo>
                  <a:lnTo>
                    <a:pt x="10532" y="62650"/>
                  </a:lnTo>
                  <a:lnTo>
                    <a:pt x="9994" y="63725"/>
                  </a:lnTo>
                  <a:lnTo>
                    <a:pt x="9672" y="64799"/>
                  </a:lnTo>
                  <a:lnTo>
                    <a:pt x="9564" y="66089"/>
                  </a:lnTo>
                  <a:lnTo>
                    <a:pt x="9672" y="67271"/>
                  </a:lnTo>
                  <a:lnTo>
                    <a:pt x="9994" y="68453"/>
                  </a:lnTo>
                  <a:lnTo>
                    <a:pt x="10532" y="69528"/>
                  </a:lnTo>
                  <a:lnTo>
                    <a:pt x="11284" y="70387"/>
                  </a:lnTo>
                  <a:lnTo>
                    <a:pt x="12251" y="71140"/>
                  </a:lnTo>
                  <a:lnTo>
                    <a:pt x="13326" y="71784"/>
                  </a:lnTo>
                  <a:lnTo>
                    <a:pt x="14400" y="72107"/>
                  </a:lnTo>
                  <a:lnTo>
                    <a:pt x="15690" y="72214"/>
                  </a:lnTo>
                  <a:lnTo>
                    <a:pt x="15690" y="164739"/>
                  </a:lnTo>
                  <a:lnTo>
                    <a:pt x="15690" y="165276"/>
                  </a:lnTo>
                  <a:lnTo>
                    <a:pt x="15475" y="166458"/>
                  </a:lnTo>
                  <a:lnTo>
                    <a:pt x="15260" y="167210"/>
                  </a:lnTo>
                  <a:lnTo>
                    <a:pt x="14937" y="168070"/>
                  </a:lnTo>
                  <a:lnTo>
                    <a:pt x="14400" y="169037"/>
                  </a:lnTo>
                  <a:lnTo>
                    <a:pt x="13863" y="170004"/>
                  </a:lnTo>
                  <a:lnTo>
                    <a:pt x="13111" y="170971"/>
                  </a:lnTo>
                  <a:lnTo>
                    <a:pt x="12143" y="171938"/>
                  </a:lnTo>
                  <a:lnTo>
                    <a:pt x="10961" y="172906"/>
                  </a:lnTo>
                  <a:lnTo>
                    <a:pt x="9672" y="173658"/>
                  </a:lnTo>
                  <a:lnTo>
                    <a:pt x="7953" y="174303"/>
                  </a:lnTo>
                  <a:lnTo>
                    <a:pt x="6126" y="174840"/>
                  </a:lnTo>
                  <a:lnTo>
                    <a:pt x="3976" y="175162"/>
                  </a:lnTo>
                  <a:lnTo>
                    <a:pt x="1397" y="175270"/>
                  </a:lnTo>
                  <a:lnTo>
                    <a:pt x="860" y="175377"/>
                  </a:lnTo>
                  <a:lnTo>
                    <a:pt x="430" y="175377"/>
                  </a:lnTo>
                  <a:lnTo>
                    <a:pt x="215" y="175592"/>
                  </a:lnTo>
                  <a:lnTo>
                    <a:pt x="0" y="175807"/>
                  </a:lnTo>
                  <a:lnTo>
                    <a:pt x="0" y="176022"/>
                  </a:lnTo>
                  <a:lnTo>
                    <a:pt x="0" y="176237"/>
                  </a:lnTo>
                  <a:lnTo>
                    <a:pt x="215" y="176774"/>
                  </a:lnTo>
                  <a:lnTo>
                    <a:pt x="538" y="177312"/>
                  </a:lnTo>
                  <a:lnTo>
                    <a:pt x="968" y="177849"/>
                  </a:lnTo>
                  <a:lnTo>
                    <a:pt x="1397" y="178279"/>
                  </a:lnTo>
                  <a:lnTo>
                    <a:pt x="42233" y="178279"/>
                  </a:lnTo>
                  <a:lnTo>
                    <a:pt x="42662" y="177849"/>
                  </a:lnTo>
                  <a:lnTo>
                    <a:pt x="43092" y="177312"/>
                  </a:lnTo>
                  <a:lnTo>
                    <a:pt x="43415" y="176774"/>
                  </a:lnTo>
                  <a:lnTo>
                    <a:pt x="43630" y="176237"/>
                  </a:lnTo>
                  <a:lnTo>
                    <a:pt x="43630" y="176022"/>
                  </a:lnTo>
                  <a:lnTo>
                    <a:pt x="43630" y="175807"/>
                  </a:lnTo>
                  <a:lnTo>
                    <a:pt x="43415" y="175592"/>
                  </a:lnTo>
                  <a:lnTo>
                    <a:pt x="43200" y="175377"/>
                  </a:lnTo>
                  <a:lnTo>
                    <a:pt x="42770" y="175377"/>
                  </a:lnTo>
                  <a:lnTo>
                    <a:pt x="42233" y="175270"/>
                  </a:lnTo>
                  <a:lnTo>
                    <a:pt x="39654" y="175162"/>
                  </a:lnTo>
                  <a:lnTo>
                    <a:pt x="37504" y="174840"/>
                  </a:lnTo>
                  <a:lnTo>
                    <a:pt x="35678" y="174303"/>
                  </a:lnTo>
                  <a:lnTo>
                    <a:pt x="33958" y="173658"/>
                  </a:lnTo>
                  <a:lnTo>
                    <a:pt x="32669" y="172906"/>
                  </a:lnTo>
                  <a:lnTo>
                    <a:pt x="31487" y="171938"/>
                  </a:lnTo>
                  <a:lnTo>
                    <a:pt x="30519" y="170971"/>
                  </a:lnTo>
                  <a:lnTo>
                    <a:pt x="29767" y="170004"/>
                  </a:lnTo>
                  <a:lnTo>
                    <a:pt x="29230" y="169037"/>
                  </a:lnTo>
                  <a:lnTo>
                    <a:pt x="28693" y="168070"/>
                  </a:lnTo>
                  <a:lnTo>
                    <a:pt x="28370" y="167210"/>
                  </a:lnTo>
                  <a:lnTo>
                    <a:pt x="28155" y="166458"/>
                  </a:lnTo>
                  <a:lnTo>
                    <a:pt x="27940" y="165276"/>
                  </a:lnTo>
                  <a:lnTo>
                    <a:pt x="27940" y="164739"/>
                  </a:lnTo>
                  <a:lnTo>
                    <a:pt x="27940" y="72214"/>
                  </a:lnTo>
                  <a:lnTo>
                    <a:pt x="29230" y="72107"/>
                  </a:lnTo>
                  <a:lnTo>
                    <a:pt x="30304" y="71784"/>
                  </a:lnTo>
                  <a:lnTo>
                    <a:pt x="31379" y="71140"/>
                  </a:lnTo>
                  <a:lnTo>
                    <a:pt x="32346" y="70387"/>
                  </a:lnTo>
                  <a:lnTo>
                    <a:pt x="33098" y="69528"/>
                  </a:lnTo>
                  <a:lnTo>
                    <a:pt x="33636" y="68453"/>
                  </a:lnTo>
                  <a:lnTo>
                    <a:pt x="33958" y="67271"/>
                  </a:lnTo>
                  <a:lnTo>
                    <a:pt x="34066" y="66089"/>
                  </a:lnTo>
                  <a:lnTo>
                    <a:pt x="33958" y="64799"/>
                  </a:lnTo>
                  <a:lnTo>
                    <a:pt x="33636" y="63725"/>
                  </a:lnTo>
                  <a:lnTo>
                    <a:pt x="33098" y="62650"/>
                  </a:lnTo>
                  <a:lnTo>
                    <a:pt x="32346" y="61683"/>
                  </a:lnTo>
                  <a:lnTo>
                    <a:pt x="31379" y="61038"/>
                  </a:lnTo>
                  <a:lnTo>
                    <a:pt x="30304" y="60393"/>
                  </a:lnTo>
                  <a:lnTo>
                    <a:pt x="29230" y="60071"/>
                  </a:lnTo>
                  <a:lnTo>
                    <a:pt x="27940" y="59964"/>
                  </a:lnTo>
                  <a:lnTo>
                    <a:pt x="27940" y="30734"/>
                  </a:lnTo>
                  <a:lnTo>
                    <a:pt x="28048" y="28585"/>
                  </a:lnTo>
                  <a:lnTo>
                    <a:pt x="28155" y="26543"/>
                  </a:lnTo>
                  <a:lnTo>
                    <a:pt x="28263" y="24824"/>
                  </a:lnTo>
                  <a:lnTo>
                    <a:pt x="28585" y="23212"/>
                  </a:lnTo>
                  <a:lnTo>
                    <a:pt x="29122" y="20418"/>
                  </a:lnTo>
                  <a:lnTo>
                    <a:pt x="29552" y="17946"/>
                  </a:lnTo>
                  <a:lnTo>
                    <a:pt x="29875" y="15797"/>
                  </a:lnTo>
                  <a:lnTo>
                    <a:pt x="29982" y="14830"/>
                  </a:lnTo>
                  <a:lnTo>
                    <a:pt x="29982" y="13863"/>
                  </a:lnTo>
                  <a:lnTo>
                    <a:pt x="29767" y="12895"/>
                  </a:lnTo>
                  <a:lnTo>
                    <a:pt x="29445" y="11821"/>
                  </a:lnTo>
                  <a:lnTo>
                    <a:pt x="29015" y="10746"/>
                  </a:lnTo>
                  <a:lnTo>
                    <a:pt x="28478" y="9672"/>
                  </a:lnTo>
                  <a:lnTo>
                    <a:pt x="23212" y="752"/>
                  </a:lnTo>
                  <a:lnTo>
                    <a:pt x="22890" y="430"/>
                  </a:lnTo>
                  <a:lnTo>
                    <a:pt x="22567" y="215"/>
                  </a:lnTo>
                  <a:lnTo>
                    <a:pt x="222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19000" y="541700"/>
              <a:ext cx="3051900" cy="3218500"/>
            </a:xfrm>
            <a:custGeom>
              <a:avLst/>
              <a:gdLst/>
              <a:ahLst/>
              <a:cxnLst/>
              <a:rect l="l" t="t" r="r" b="b"/>
              <a:pathLst>
                <a:path w="122076" h="128740" extrusionOk="0">
                  <a:moveTo>
                    <a:pt x="46423" y="17624"/>
                  </a:moveTo>
                  <a:lnTo>
                    <a:pt x="46961" y="17839"/>
                  </a:lnTo>
                  <a:lnTo>
                    <a:pt x="47498" y="18161"/>
                  </a:lnTo>
                  <a:lnTo>
                    <a:pt x="48035" y="18484"/>
                  </a:lnTo>
                  <a:lnTo>
                    <a:pt x="48358" y="19021"/>
                  </a:lnTo>
                  <a:lnTo>
                    <a:pt x="48680" y="19558"/>
                  </a:lnTo>
                  <a:lnTo>
                    <a:pt x="48895" y="20095"/>
                  </a:lnTo>
                  <a:lnTo>
                    <a:pt x="48895" y="20740"/>
                  </a:lnTo>
                  <a:lnTo>
                    <a:pt x="48895" y="21600"/>
                  </a:lnTo>
                  <a:lnTo>
                    <a:pt x="48572" y="22245"/>
                  </a:lnTo>
                  <a:lnTo>
                    <a:pt x="48143" y="22889"/>
                  </a:lnTo>
                  <a:lnTo>
                    <a:pt x="47605" y="23427"/>
                  </a:lnTo>
                  <a:lnTo>
                    <a:pt x="46961" y="22352"/>
                  </a:lnTo>
                  <a:lnTo>
                    <a:pt x="46638" y="21922"/>
                  </a:lnTo>
                  <a:lnTo>
                    <a:pt x="46101" y="21707"/>
                  </a:lnTo>
                  <a:lnTo>
                    <a:pt x="45564" y="21707"/>
                  </a:lnTo>
                  <a:lnTo>
                    <a:pt x="45026" y="21815"/>
                  </a:lnTo>
                  <a:lnTo>
                    <a:pt x="44059" y="23534"/>
                  </a:lnTo>
                  <a:lnTo>
                    <a:pt x="43414" y="22997"/>
                  </a:lnTo>
                  <a:lnTo>
                    <a:pt x="42984" y="22352"/>
                  </a:lnTo>
                  <a:lnTo>
                    <a:pt x="42662" y="21600"/>
                  </a:lnTo>
                  <a:lnTo>
                    <a:pt x="42555" y="20740"/>
                  </a:lnTo>
                  <a:lnTo>
                    <a:pt x="42662" y="20095"/>
                  </a:lnTo>
                  <a:lnTo>
                    <a:pt x="42770" y="19558"/>
                  </a:lnTo>
                  <a:lnTo>
                    <a:pt x="43092" y="19021"/>
                  </a:lnTo>
                  <a:lnTo>
                    <a:pt x="43522" y="18484"/>
                  </a:lnTo>
                  <a:lnTo>
                    <a:pt x="43952" y="18161"/>
                  </a:lnTo>
                  <a:lnTo>
                    <a:pt x="44489" y="17839"/>
                  </a:lnTo>
                  <a:lnTo>
                    <a:pt x="45134" y="17624"/>
                  </a:lnTo>
                  <a:close/>
                  <a:moveTo>
                    <a:pt x="44704" y="29122"/>
                  </a:moveTo>
                  <a:lnTo>
                    <a:pt x="45886" y="30197"/>
                  </a:lnTo>
                  <a:lnTo>
                    <a:pt x="47068" y="31271"/>
                  </a:lnTo>
                  <a:lnTo>
                    <a:pt x="48465" y="32346"/>
                  </a:lnTo>
                  <a:lnTo>
                    <a:pt x="49969" y="33421"/>
                  </a:lnTo>
                  <a:lnTo>
                    <a:pt x="89085" y="103593"/>
                  </a:lnTo>
                  <a:lnTo>
                    <a:pt x="3224" y="103593"/>
                  </a:lnTo>
                  <a:lnTo>
                    <a:pt x="44704" y="29122"/>
                  </a:lnTo>
                  <a:close/>
                  <a:moveTo>
                    <a:pt x="104237" y="0"/>
                  </a:moveTo>
                  <a:lnTo>
                    <a:pt x="102625" y="215"/>
                  </a:lnTo>
                  <a:lnTo>
                    <a:pt x="100906" y="430"/>
                  </a:lnTo>
                  <a:lnTo>
                    <a:pt x="99079" y="860"/>
                  </a:lnTo>
                  <a:lnTo>
                    <a:pt x="98005" y="1182"/>
                  </a:lnTo>
                  <a:lnTo>
                    <a:pt x="96823" y="1612"/>
                  </a:lnTo>
                  <a:lnTo>
                    <a:pt x="95748" y="2042"/>
                  </a:lnTo>
                  <a:lnTo>
                    <a:pt x="94673" y="2579"/>
                  </a:lnTo>
                  <a:lnTo>
                    <a:pt x="92417" y="3869"/>
                  </a:lnTo>
                  <a:lnTo>
                    <a:pt x="90267" y="5373"/>
                  </a:lnTo>
                  <a:lnTo>
                    <a:pt x="88118" y="6985"/>
                  </a:lnTo>
                  <a:lnTo>
                    <a:pt x="86076" y="8812"/>
                  </a:lnTo>
                  <a:lnTo>
                    <a:pt x="81778" y="12681"/>
                  </a:lnTo>
                  <a:lnTo>
                    <a:pt x="79306" y="14937"/>
                  </a:lnTo>
                  <a:lnTo>
                    <a:pt x="76727" y="17194"/>
                  </a:lnTo>
                  <a:lnTo>
                    <a:pt x="74256" y="19236"/>
                  </a:lnTo>
                  <a:lnTo>
                    <a:pt x="71677" y="21170"/>
                  </a:lnTo>
                  <a:lnTo>
                    <a:pt x="70387" y="21922"/>
                  </a:lnTo>
                  <a:lnTo>
                    <a:pt x="69098" y="22675"/>
                  </a:lnTo>
                  <a:lnTo>
                    <a:pt x="67915" y="23427"/>
                  </a:lnTo>
                  <a:lnTo>
                    <a:pt x="66626" y="23964"/>
                  </a:lnTo>
                  <a:lnTo>
                    <a:pt x="65336" y="24394"/>
                  </a:lnTo>
                  <a:lnTo>
                    <a:pt x="64047" y="24716"/>
                  </a:lnTo>
                  <a:lnTo>
                    <a:pt x="62757" y="24931"/>
                  </a:lnTo>
                  <a:lnTo>
                    <a:pt x="61468" y="25039"/>
                  </a:lnTo>
                  <a:lnTo>
                    <a:pt x="60608" y="24931"/>
                  </a:lnTo>
                  <a:lnTo>
                    <a:pt x="59748" y="24824"/>
                  </a:lnTo>
                  <a:lnTo>
                    <a:pt x="58889" y="24501"/>
                  </a:lnTo>
                  <a:lnTo>
                    <a:pt x="58029" y="24072"/>
                  </a:lnTo>
                  <a:lnTo>
                    <a:pt x="57169" y="23642"/>
                  </a:lnTo>
                  <a:lnTo>
                    <a:pt x="56417" y="23212"/>
                  </a:lnTo>
                  <a:lnTo>
                    <a:pt x="54913" y="22030"/>
                  </a:lnTo>
                  <a:lnTo>
                    <a:pt x="53516" y="20740"/>
                  </a:lnTo>
                  <a:lnTo>
                    <a:pt x="52441" y="19558"/>
                  </a:lnTo>
                  <a:lnTo>
                    <a:pt x="51474" y="18376"/>
                  </a:lnTo>
                  <a:lnTo>
                    <a:pt x="50829" y="17516"/>
                  </a:lnTo>
                  <a:lnTo>
                    <a:pt x="50077" y="16549"/>
                  </a:lnTo>
                  <a:lnTo>
                    <a:pt x="49217" y="15797"/>
                  </a:lnTo>
                  <a:lnTo>
                    <a:pt x="48143" y="15260"/>
                  </a:lnTo>
                  <a:lnTo>
                    <a:pt x="47068" y="14830"/>
                  </a:lnTo>
                  <a:lnTo>
                    <a:pt x="45886" y="14722"/>
                  </a:lnTo>
                  <a:lnTo>
                    <a:pt x="44704" y="14830"/>
                  </a:lnTo>
                  <a:lnTo>
                    <a:pt x="43629" y="15152"/>
                  </a:lnTo>
                  <a:lnTo>
                    <a:pt x="42555" y="15690"/>
                  </a:lnTo>
                  <a:lnTo>
                    <a:pt x="41587" y="16442"/>
                  </a:lnTo>
                  <a:lnTo>
                    <a:pt x="40835" y="17301"/>
                  </a:lnTo>
                  <a:lnTo>
                    <a:pt x="40190" y="18376"/>
                  </a:lnTo>
                  <a:lnTo>
                    <a:pt x="39868" y="19451"/>
                  </a:lnTo>
                  <a:lnTo>
                    <a:pt x="39761" y="20633"/>
                  </a:lnTo>
                  <a:lnTo>
                    <a:pt x="39761" y="21815"/>
                  </a:lnTo>
                  <a:lnTo>
                    <a:pt x="40083" y="22889"/>
                  </a:lnTo>
                  <a:lnTo>
                    <a:pt x="40620" y="24072"/>
                  </a:lnTo>
                  <a:lnTo>
                    <a:pt x="41265" y="24931"/>
                  </a:lnTo>
                  <a:lnTo>
                    <a:pt x="42447" y="26436"/>
                  </a:lnTo>
                  <a:lnTo>
                    <a:pt x="31701" y="45779"/>
                  </a:lnTo>
                  <a:lnTo>
                    <a:pt x="17624" y="71462"/>
                  </a:lnTo>
                  <a:lnTo>
                    <a:pt x="0" y="103593"/>
                  </a:lnTo>
                  <a:lnTo>
                    <a:pt x="0" y="110363"/>
                  </a:lnTo>
                  <a:lnTo>
                    <a:pt x="6770" y="110363"/>
                  </a:lnTo>
                  <a:lnTo>
                    <a:pt x="9134" y="112190"/>
                  </a:lnTo>
                  <a:lnTo>
                    <a:pt x="11498" y="114017"/>
                  </a:lnTo>
                  <a:lnTo>
                    <a:pt x="14077" y="115629"/>
                  </a:lnTo>
                  <a:lnTo>
                    <a:pt x="16656" y="117241"/>
                  </a:lnTo>
                  <a:lnTo>
                    <a:pt x="19343" y="118638"/>
                  </a:lnTo>
                  <a:lnTo>
                    <a:pt x="22137" y="119927"/>
                  </a:lnTo>
                  <a:lnTo>
                    <a:pt x="24931" y="121002"/>
                  </a:lnTo>
                  <a:lnTo>
                    <a:pt x="27832" y="122076"/>
                  </a:lnTo>
                  <a:lnTo>
                    <a:pt x="27832" y="128739"/>
                  </a:lnTo>
                  <a:lnTo>
                    <a:pt x="64477" y="128739"/>
                  </a:lnTo>
                  <a:lnTo>
                    <a:pt x="64477" y="122076"/>
                  </a:lnTo>
                  <a:lnTo>
                    <a:pt x="67378" y="121002"/>
                  </a:lnTo>
                  <a:lnTo>
                    <a:pt x="70172" y="119927"/>
                  </a:lnTo>
                  <a:lnTo>
                    <a:pt x="72966" y="118638"/>
                  </a:lnTo>
                  <a:lnTo>
                    <a:pt x="75653" y="117241"/>
                  </a:lnTo>
                  <a:lnTo>
                    <a:pt x="78232" y="115629"/>
                  </a:lnTo>
                  <a:lnTo>
                    <a:pt x="80703" y="114017"/>
                  </a:lnTo>
                  <a:lnTo>
                    <a:pt x="83175" y="112190"/>
                  </a:lnTo>
                  <a:lnTo>
                    <a:pt x="85432" y="110363"/>
                  </a:lnTo>
                  <a:lnTo>
                    <a:pt x="92202" y="110363"/>
                  </a:lnTo>
                  <a:lnTo>
                    <a:pt x="92202" y="103593"/>
                  </a:lnTo>
                  <a:lnTo>
                    <a:pt x="54483" y="35785"/>
                  </a:lnTo>
                  <a:lnTo>
                    <a:pt x="56095" y="36322"/>
                  </a:lnTo>
                  <a:lnTo>
                    <a:pt x="57814" y="36752"/>
                  </a:lnTo>
                  <a:lnTo>
                    <a:pt x="59641" y="36967"/>
                  </a:lnTo>
                  <a:lnTo>
                    <a:pt x="61468" y="37074"/>
                  </a:lnTo>
                  <a:lnTo>
                    <a:pt x="63617" y="36967"/>
                  </a:lnTo>
                  <a:lnTo>
                    <a:pt x="65659" y="36752"/>
                  </a:lnTo>
                  <a:lnTo>
                    <a:pt x="67701" y="36322"/>
                  </a:lnTo>
                  <a:lnTo>
                    <a:pt x="69635" y="35677"/>
                  </a:lnTo>
                  <a:lnTo>
                    <a:pt x="71569" y="34925"/>
                  </a:lnTo>
                  <a:lnTo>
                    <a:pt x="73503" y="34173"/>
                  </a:lnTo>
                  <a:lnTo>
                    <a:pt x="75223" y="33098"/>
                  </a:lnTo>
                  <a:lnTo>
                    <a:pt x="77050" y="32131"/>
                  </a:lnTo>
                  <a:lnTo>
                    <a:pt x="78769" y="30949"/>
                  </a:lnTo>
                  <a:lnTo>
                    <a:pt x="80488" y="29660"/>
                  </a:lnTo>
                  <a:lnTo>
                    <a:pt x="83712" y="27080"/>
                  </a:lnTo>
                  <a:lnTo>
                    <a:pt x="86936" y="24286"/>
                  </a:lnTo>
                  <a:lnTo>
                    <a:pt x="89945" y="21600"/>
                  </a:lnTo>
                  <a:lnTo>
                    <a:pt x="93276" y="18591"/>
                  </a:lnTo>
                  <a:lnTo>
                    <a:pt x="94888" y="17194"/>
                  </a:lnTo>
                  <a:lnTo>
                    <a:pt x="96500" y="15904"/>
                  </a:lnTo>
                  <a:lnTo>
                    <a:pt x="98005" y="14722"/>
                  </a:lnTo>
                  <a:lnTo>
                    <a:pt x="99402" y="13755"/>
                  </a:lnTo>
                  <a:lnTo>
                    <a:pt x="100799" y="13003"/>
                  </a:lnTo>
                  <a:lnTo>
                    <a:pt x="102088" y="12573"/>
                  </a:lnTo>
                  <a:lnTo>
                    <a:pt x="104022" y="12251"/>
                  </a:lnTo>
                  <a:lnTo>
                    <a:pt x="105742" y="12143"/>
                  </a:lnTo>
                  <a:lnTo>
                    <a:pt x="107354" y="12251"/>
                  </a:lnTo>
                  <a:lnTo>
                    <a:pt x="108966" y="12466"/>
                  </a:lnTo>
                  <a:lnTo>
                    <a:pt x="110363" y="13003"/>
                  </a:lnTo>
                  <a:lnTo>
                    <a:pt x="111867" y="13648"/>
                  </a:lnTo>
                  <a:lnTo>
                    <a:pt x="114984" y="15367"/>
                  </a:lnTo>
                  <a:lnTo>
                    <a:pt x="118315" y="17087"/>
                  </a:lnTo>
                  <a:lnTo>
                    <a:pt x="120142" y="17946"/>
                  </a:lnTo>
                  <a:lnTo>
                    <a:pt x="122076" y="18806"/>
                  </a:lnTo>
                  <a:lnTo>
                    <a:pt x="122076" y="18591"/>
                  </a:lnTo>
                  <a:lnTo>
                    <a:pt x="121968" y="15260"/>
                  </a:lnTo>
                  <a:lnTo>
                    <a:pt x="121646" y="12573"/>
                  </a:lnTo>
                  <a:lnTo>
                    <a:pt x="121216" y="10102"/>
                  </a:lnTo>
                  <a:lnTo>
                    <a:pt x="120786" y="8060"/>
                  </a:lnTo>
                  <a:lnTo>
                    <a:pt x="120464" y="6233"/>
                  </a:lnTo>
                  <a:lnTo>
                    <a:pt x="120142" y="4406"/>
                  </a:lnTo>
                  <a:lnTo>
                    <a:pt x="118207" y="3331"/>
                  </a:lnTo>
                  <a:lnTo>
                    <a:pt x="116166" y="2364"/>
                  </a:lnTo>
                  <a:lnTo>
                    <a:pt x="113801" y="1397"/>
                  </a:lnTo>
                  <a:lnTo>
                    <a:pt x="112619" y="967"/>
                  </a:lnTo>
                  <a:lnTo>
                    <a:pt x="111437" y="645"/>
                  </a:lnTo>
                  <a:lnTo>
                    <a:pt x="110040" y="430"/>
                  </a:lnTo>
                  <a:lnTo>
                    <a:pt x="108751" y="215"/>
                  </a:lnTo>
                  <a:lnTo>
                    <a:pt x="1072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049100" y="541700"/>
              <a:ext cx="3051900" cy="3218500"/>
            </a:xfrm>
            <a:custGeom>
              <a:avLst/>
              <a:gdLst/>
              <a:ahLst/>
              <a:cxnLst/>
              <a:rect l="l" t="t" r="r" b="b"/>
              <a:pathLst>
                <a:path w="122076" h="128740" extrusionOk="0">
                  <a:moveTo>
                    <a:pt x="76942" y="17624"/>
                  </a:moveTo>
                  <a:lnTo>
                    <a:pt x="77587" y="17839"/>
                  </a:lnTo>
                  <a:lnTo>
                    <a:pt x="78124" y="18161"/>
                  </a:lnTo>
                  <a:lnTo>
                    <a:pt x="78554" y="18484"/>
                  </a:lnTo>
                  <a:lnTo>
                    <a:pt x="78984" y="19021"/>
                  </a:lnTo>
                  <a:lnTo>
                    <a:pt x="79306" y="19558"/>
                  </a:lnTo>
                  <a:lnTo>
                    <a:pt x="79414" y="20095"/>
                  </a:lnTo>
                  <a:lnTo>
                    <a:pt x="79521" y="20740"/>
                  </a:lnTo>
                  <a:lnTo>
                    <a:pt x="79414" y="21600"/>
                  </a:lnTo>
                  <a:lnTo>
                    <a:pt x="79092" y="22352"/>
                  </a:lnTo>
                  <a:lnTo>
                    <a:pt x="78662" y="22997"/>
                  </a:lnTo>
                  <a:lnTo>
                    <a:pt x="78017" y="23534"/>
                  </a:lnTo>
                  <a:lnTo>
                    <a:pt x="77050" y="21815"/>
                  </a:lnTo>
                  <a:lnTo>
                    <a:pt x="76512" y="21707"/>
                  </a:lnTo>
                  <a:lnTo>
                    <a:pt x="75975" y="21707"/>
                  </a:lnTo>
                  <a:lnTo>
                    <a:pt x="75438" y="21922"/>
                  </a:lnTo>
                  <a:lnTo>
                    <a:pt x="75115" y="22352"/>
                  </a:lnTo>
                  <a:lnTo>
                    <a:pt x="74471" y="23427"/>
                  </a:lnTo>
                  <a:lnTo>
                    <a:pt x="73933" y="22889"/>
                  </a:lnTo>
                  <a:lnTo>
                    <a:pt x="73504" y="22245"/>
                  </a:lnTo>
                  <a:lnTo>
                    <a:pt x="73181" y="21600"/>
                  </a:lnTo>
                  <a:lnTo>
                    <a:pt x="73181" y="20740"/>
                  </a:lnTo>
                  <a:lnTo>
                    <a:pt x="73181" y="20095"/>
                  </a:lnTo>
                  <a:lnTo>
                    <a:pt x="73396" y="19558"/>
                  </a:lnTo>
                  <a:lnTo>
                    <a:pt x="73718" y="19021"/>
                  </a:lnTo>
                  <a:lnTo>
                    <a:pt x="74041" y="18484"/>
                  </a:lnTo>
                  <a:lnTo>
                    <a:pt x="74578" y="18161"/>
                  </a:lnTo>
                  <a:lnTo>
                    <a:pt x="75115" y="17839"/>
                  </a:lnTo>
                  <a:lnTo>
                    <a:pt x="75653" y="17624"/>
                  </a:lnTo>
                  <a:close/>
                  <a:moveTo>
                    <a:pt x="77372" y="29122"/>
                  </a:moveTo>
                  <a:lnTo>
                    <a:pt x="118852" y="103593"/>
                  </a:lnTo>
                  <a:lnTo>
                    <a:pt x="32991" y="103593"/>
                  </a:lnTo>
                  <a:lnTo>
                    <a:pt x="72107" y="33421"/>
                  </a:lnTo>
                  <a:lnTo>
                    <a:pt x="73611" y="32346"/>
                  </a:lnTo>
                  <a:lnTo>
                    <a:pt x="75008" y="31271"/>
                  </a:lnTo>
                  <a:lnTo>
                    <a:pt x="76190" y="30197"/>
                  </a:lnTo>
                  <a:lnTo>
                    <a:pt x="77372" y="29122"/>
                  </a:lnTo>
                  <a:close/>
                  <a:moveTo>
                    <a:pt x="14830" y="0"/>
                  </a:moveTo>
                  <a:lnTo>
                    <a:pt x="13325" y="215"/>
                  </a:lnTo>
                  <a:lnTo>
                    <a:pt x="12036" y="430"/>
                  </a:lnTo>
                  <a:lnTo>
                    <a:pt x="10639" y="645"/>
                  </a:lnTo>
                  <a:lnTo>
                    <a:pt x="9457" y="967"/>
                  </a:lnTo>
                  <a:lnTo>
                    <a:pt x="8275" y="1397"/>
                  </a:lnTo>
                  <a:lnTo>
                    <a:pt x="6018" y="2364"/>
                  </a:lnTo>
                  <a:lnTo>
                    <a:pt x="3869" y="3331"/>
                  </a:lnTo>
                  <a:lnTo>
                    <a:pt x="1934" y="4406"/>
                  </a:lnTo>
                  <a:lnTo>
                    <a:pt x="1612" y="6233"/>
                  </a:lnTo>
                  <a:lnTo>
                    <a:pt x="1290" y="8060"/>
                  </a:lnTo>
                  <a:lnTo>
                    <a:pt x="860" y="10102"/>
                  </a:lnTo>
                  <a:lnTo>
                    <a:pt x="430" y="12573"/>
                  </a:lnTo>
                  <a:lnTo>
                    <a:pt x="108" y="15260"/>
                  </a:lnTo>
                  <a:lnTo>
                    <a:pt x="0" y="18591"/>
                  </a:lnTo>
                  <a:lnTo>
                    <a:pt x="0" y="18806"/>
                  </a:lnTo>
                  <a:lnTo>
                    <a:pt x="1934" y="17946"/>
                  </a:lnTo>
                  <a:lnTo>
                    <a:pt x="3761" y="17087"/>
                  </a:lnTo>
                  <a:lnTo>
                    <a:pt x="7092" y="15367"/>
                  </a:lnTo>
                  <a:lnTo>
                    <a:pt x="10209" y="13648"/>
                  </a:lnTo>
                  <a:lnTo>
                    <a:pt x="11713" y="13003"/>
                  </a:lnTo>
                  <a:lnTo>
                    <a:pt x="13110" y="12466"/>
                  </a:lnTo>
                  <a:lnTo>
                    <a:pt x="14722" y="12251"/>
                  </a:lnTo>
                  <a:lnTo>
                    <a:pt x="16334" y="12143"/>
                  </a:lnTo>
                  <a:lnTo>
                    <a:pt x="18054" y="12251"/>
                  </a:lnTo>
                  <a:lnTo>
                    <a:pt x="19988" y="12573"/>
                  </a:lnTo>
                  <a:lnTo>
                    <a:pt x="21277" y="13003"/>
                  </a:lnTo>
                  <a:lnTo>
                    <a:pt x="22674" y="13755"/>
                  </a:lnTo>
                  <a:lnTo>
                    <a:pt x="24071" y="14722"/>
                  </a:lnTo>
                  <a:lnTo>
                    <a:pt x="25576" y="15904"/>
                  </a:lnTo>
                  <a:lnTo>
                    <a:pt x="27188" y="17194"/>
                  </a:lnTo>
                  <a:lnTo>
                    <a:pt x="28800" y="18591"/>
                  </a:lnTo>
                  <a:lnTo>
                    <a:pt x="32131" y="21600"/>
                  </a:lnTo>
                  <a:lnTo>
                    <a:pt x="35140" y="24286"/>
                  </a:lnTo>
                  <a:lnTo>
                    <a:pt x="38364" y="27080"/>
                  </a:lnTo>
                  <a:lnTo>
                    <a:pt x="41588" y="29660"/>
                  </a:lnTo>
                  <a:lnTo>
                    <a:pt x="43307" y="30949"/>
                  </a:lnTo>
                  <a:lnTo>
                    <a:pt x="45026" y="32131"/>
                  </a:lnTo>
                  <a:lnTo>
                    <a:pt x="46853" y="33098"/>
                  </a:lnTo>
                  <a:lnTo>
                    <a:pt x="48573" y="34173"/>
                  </a:lnTo>
                  <a:lnTo>
                    <a:pt x="50507" y="34925"/>
                  </a:lnTo>
                  <a:lnTo>
                    <a:pt x="52441" y="35677"/>
                  </a:lnTo>
                  <a:lnTo>
                    <a:pt x="54375" y="36322"/>
                  </a:lnTo>
                  <a:lnTo>
                    <a:pt x="56417" y="36752"/>
                  </a:lnTo>
                  <a:lnTo>
                    <a:pt x="58459" y="36967"/>
                  </a:lnTo>
                  <a:lnTo>
                    <a:pt x="60608" y="37074"/>
                  </a:lnTo>
                  <a:lnTo>
                    <a:pt x="62435" y="36967"/>
                  </a:lnTo>
                  <a:lnTo>
                    <a:pt x="64262" y="36752"/>
                  </a:lnTo>
                  <a:lnTo>
                    <a:pt x="65981" y="36322"/>
                  </a:lnTo>
                  <a:lnTo>
                    <a:pt x="67593" y="35785"/>
                  </a:lnTo>
                  <a:lnTo>
                    <a:pt x="29874" y="103593"/>
                  </a:lnTo>
                  <a:lnTo>
                    <a:pt x="29874" y="110363"/>
                  </a:lnTo>
                  <a:lnTo>
                    <a:pt x="36644" y="110363"/>
                  </a:lnTo>
                  <a:lnTo>
                    <a:pt x="38901" y="112190"/>
                  </a:lnTo>
                  <a:lnTo>
                    <a:pt x="41373" y="114017"/>
                  </a:lnTo>
                  <a:lnTo>
                    <a:pt x="43844" y="115629"/>
                  </a:lnTo>
                  <a:lnTo>
                    <a:pt x="46423" y="117241"/>
                  </a:lnTo>
                  <a:lnTo>
                    <a:pt x="49110" y="118638"/>
                  </a:lnTo>
                  <a:lnTo>
                    <a:pt x="51904" y="119927"/>
                  </a:lnTo>
                  <a:lnTo>
                    <a:pt x="54698" y="121002"/>
                  </a:lnTo>
                  <a:lnTo>
                    <a:pt x="57599" y="122076"/>
                  </a:lnTo>
                  <a:lnTo>
                    <a:pt x="57599" y="128739"/>
                  </a:lnTo>
                  <a:lnTo>
                    <a:pt x="94244" y="128739"/>
                  </a:lnTo>
                  <a:lnTo>
                    <a:pt x="94244" y="122076"/>
                  </a:lnTo>
                  <a:lnTo>
                    <a:pt x="97145" y="121002"/>
                  </a:lnTo>
                  <a:lnTo>
                    <a:pt x="99939" y="119927"/>
                  </a:lnTo>
                  <a:lnTo>
                    <a:pt x="102733" y="118638"/>
                  </a:lnTo>
                  <a:lnTo>
                    <a:pt x="105420" y="117241"/>
                  </a:lnTo>
                  <a:lnTo>
                    <a:pt x="107999" y="115629"/>
                  </a:lnTo>
                  <a:lnTo>
                    <a:pt x="110578" y="114017"/>
                  </a:lnTo>
                  <a:lnTo>
                    <a:pt x="112942" y="112190"/>
                  </a:lnTo>
                  <a:lnTo>
                    <a:pt x="115306" y="110363"/>
                  </a:lnTo>
                  <a:lnTo>
                    <a:pt x="122076" y="110363"/>
                  </a:lnTo>
                  <a:lnTo>
                    <a:pt x="122076" y="103593"/>
                  </a:lnTo>
                  <a:lnTo>
                    <a:pt x="104452" y="71462"/>
                  </a:lnTo>
                  <a:lnTo>
                    <a:pt x="90375" y="45779"/>
                  </a:lnTo>
                  <a:lnTo>
                    <a:pt x="79629" y="26436"/>
                  </a:lnTo>
                  <a:lnTo>
                    <a:pt x="80811" y="24931"/>
                  </a:lnTo>
                  <a:lnTo>
                    <a:pt x="81456" y="24072"/>
                  </a:lnTo>
                  <a:lnTo>
                    <a:pt x="81993" y="22889"/>
                  </a:lnTo>
                  <a:lnTo>
                    <a:pt x="82315" y="21815"/>
                  </a:lnTo>
                  <a:lnTo>
                    <a:pt x="82315" y="20633"/>
                  </a:lnTo>
                  <a:lnTo>
                    <a:pt x="82208" y="19451"/>
                  </a:lnTo>
                  <a:lnTo>
                    <a:pt x="81886" y="18376"/>
                  </a:lnTo>
                  <a:lnTo>
                    <a:pt x="81241" y="17301"/>
                  </a:lnTo>
                  <a:lnTo>
                    <a:pt x="80489" y="16442"/>
                  </a:lnTo>
                  <a:lnTo>
                    <a:pt x="79521" y="15690"/>
                  </a:lnTo>
                  <a:lnTo>
                    <a:pt x="78447" y="15152"/>
                  </a:lnTo>
                  <a:lnTo>
                    <a:pt x="77372" y="14830"/>
                  </a:lnTo>
                  <a:lnTo>
                    <a:pt x="76190" y="14722"/>
                  </a:lnTo>
                  <a:lnTo>
                    <a:pt x="75008" y="14830"/>
                  </a:lnTo>
                  <a:lnTo>
                    <a:pt x="73933" y="15260"/>
                  </a:lnTo>
                  <a:lnTo>
                    <a:pt x="72859" y="15797"/>
                  </a:lnTo>
                  <a:lnTo>
                    <a:pt x="71999" y="16549"/>
                  </a:lnTo>
                  <a:lnTo>
                    <a:pt x="71247" y="17516"/>
                  </a:lnTo>
                  <a:lnTo>
                    <a:pt x="70602" y="18376"/>
                  </a:lnTo>
                  <a:lnTo>
                    <a:pt x="69635" y="19558"/>
                  </a:lnTo>
                  <a:lnTo>
                    <a:pt x="68560" y="20740"/>
                  </a:lnTo>
                  <a:lnTo>
                    <a:pt x="67163" y="22030"/>
                  </a:lnTo>
                  <a:lnTo>
                    <a:pt x="65659" y="23212"/>
                  </a:lnTo>
                  <a:lnTo>
                    <a:pt x="64907" y="23642"/>
                  </a:lnTo>
                  <a:lnTo>
                    <a:pt x="64047" y="24072"/>
                  </a:lnTo>
                  <a:lnTo>
                    <a:pt x="63187" y="24501"/>
                  </a:lnTo>
                  <a:lnTo>
                    <a:pt x="62328" y="24824"/>
                  </a:lnTo>
                  <a:lnTo>
                    <a:pt x="61468" y="24931"/>
                  </a:lnTo>
                  <a:lnTo>
                    <a:pt x="60608" y="25039"/>
                  </a:lnTo>
                  <a:lnTo>
                    <a:pt x="59319" y="24931"/>
                  </a:lnTo>
                  <a:lnTo>
                    <a:pt x="58029" y="24716"/>
                  </a:lnTo>
                  <a:lnTo>
                    <a:pt x="56740" y="24394"/>
                  </a:lnTo>
                  <a:lnTo>
                    <a:pt x="55450" y="23964"/>
                  </a:lnTo>
                  <a:lnTo>
                    <a:pt x="54161" y="23427"/>
                  </a:lnTo>
                  <a:lnTo>
                    <a:pt x="52978" y="22675"/>
                  </a:lnTo>
                  <a:lnTo>
                    <a:pt x="51689" y="21922"/>
                  </a:lnTo>
                  <a:lnTo>
                    <a:pt x="50399" y="21170"/>
                  </a:lnTo>
                  <a:lnTo>
                    <a:pt x="47820" y="19236"/>
                  </a:lnTo>
                  <a:lnTo>
                    <a:pt x="45349" y="17194"/>
                  </a:lnTo>
                  <a:lnTo>
                    <a:pt x="42770" y="14937"/>
                  </a:lnTo>
                  <a:lnTo>
                    <a:pt x="40298" y="12681"/>
                  </a:lnTo>
                  <a:lnTo>
                    <a:pt x="36000" y="8812"/>
                  </a:lnTo>
                  <a:lnTo>
                    <a:pt x="33958" y="6985"/>
                  </a:lnTo>
                  <a:lnTo>
                    <a:pt x="31809" y="5373"/>
                  </a:lnTo>
                  <a:lnTo>
                    <a:pt x="29659" y="3869"/>
                  </a:lnTo>
                  <a:lnTo>
                    <a:pt x="27403" y="2579"/>
                  </a:lnTo>
                  <a:lnTo>
                    <a:pt x="26328" y="2042"/>
                  </a:lnTo>
                  <a:lnTo>
                    <a:pt x="25253" y="1612"/>
                  </a:lnTo>
                  <a:lnTo>
                    <a:pt x="24071" y="1182"/>
                  </a:lnTo>
                  <a:lnTo>
                    <a:pt x="22997" y="860"/>
                  </a:lnTo>
                  <a:lnTo>
                    <a:pt x="21170" y="430"/>
                  </a:lnTo>
                  <a:lnTo>
                    <a:pt x="19451" y="215"/>
                  </a:lnTo>
                  <a:lnTo>
                    <a:pt x="17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1557275" y="1341650"/>
            <a:ext cx="6029400" cy="27711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4800"/>
              <a:buNone/>
              <a:defRPr sz="4800">
                <a:solidFill>
                  <a:schemeClr val="dk1"/>
                </a:solidFill>
              </a:defRPr>
            </a:lvl1pPr>
            <a:lvl2pPr lvl="1" algn="ctr">
              <a:spcBef>
                <a:spcPts val="0"/>
              </a:spcBef>
              <a:spcAft>
                <a:spcPts val="0"/>
              </a:spcAft>
              <a:buClr>
                <a:schemeClr val="dk1"/>
              </a:buClr>
              <a:buSzPts val="4800"/>
              <a:buNone/>
              <a:defRPr sz="4800">
                <a:solidFill>
                  <a:schemeClr val="dk1"/>
                </a:solidFill>
              </a:defRPr>
            </a:lvl2pPr>
            <a:lvl3pPr lvl="2" algn="ctr">
              <a:spcBef>
                <a:spcPts val="0"/>
              </a:spcBef>
              <a:spcAft>
                <a:spcPts val="0"/>
              </a:spcAft>
              <a:buClr>
                <a:schemeClr val="dk1"/>
              </a:buClr>
              <a:buSzPts val="4800"/>
              <a:buNone/>
              <a:defRPr sz="4800">
                <a:solidFill>
                  <a:schemeClr val="dk1"/>
                </a:solidFill>
              </a:defRPr>
            </a:lvl3pPr>
            <a:lvl4pPr lvl="3" algn="ctr">
              <a:spcBef>
                <a:spcPts val="0"/>
              </a:spcBef>
              <a:spcAft>
                <a:spcPts val="0"/>
              </a:spcAft>
              <a:buClr>
                <a:schemeClr val="dk1"/>
              </a:buClr>
              <a:buSzPts val="4800"/>
              <a:buNone/>
              <a:defRPr sz="4800">
                <a:solidFill>
                  <a:schemeClr val="dk1"/>
                </a:solidFill>
              </a:defRPr>
            </a:lvl4pPr>
            <a:lvl5pPr lvl="4" algn="ctr">
              <a:spcBef>
                <a:spcPts val="0"/>
              </a:spcBef>
              <a:spcAft>
                <a:spcPts val="0"/>
              </a:spcAft>
              <a:buClr>
                <a:schemeClr val="dk1"/>
              </a:buClr>
              <a:buSzPts val="4800"/>
              <a:buNone/>
              <a:defRPr sz="4800">
                <a:solidFill>
                  <a:schemeClr val="dk1"/>
                </a:solidFill>
              </a:defRPr>
            </a:lvl5pPr>
            <a:lvl6pPr lvl="5" algn="ctr">
              <a:spcBef>
                <a:spcPts val="0"/>
              </a:spcBef>
              <a:spcAft>
                <a:spcPts val="0"/>
              </a:spcAft>
              <a:buClr>
                <a:schemeClr val="dk1"/>
              </a:buClr>
              <a:buSzPts val="4800"/>
              <a:buNone/>
              <a:defRPr sz="4800">
                <a:solidFill>
                  <a:schemeClr val="dk1"/>
                </a:solidFill>
              </a:defRPr>
            </a:lvl6pPr>
            <a:lvl7pPr lvl="6" algn="ctr">
              <a:spcBef>
                <a:spcPts val="0"/>
              </a:spcBef>
              <a:spcAft>
                <a:spcPts val="0"/>
              </a:spcAft>
              <a:buClr>
                <a:schemeClr val="dk1"/>
              </a:buClr>
              <a:buSzPts val="4800"/>
              <a:buNone/>
              <a:defRPr sz="4800">
                <a:solidFill>
                  <a:schemeClr val="dk1"/>
                </a:solidFill>
              </a:defRPr>
            </a:lvl7pPr>
            <a:lvl8pPr lvl="7" algn="ctr">
              <a:spcBef>
                <a:spcPts val="0"/>
              </a:spcBef>
              <a:spcAft>
                <a:spcPts val="0"/>
              </a:spcAft>
              <a:buClr>
                <a:schemeClr val="dk1"/>
              </a:buClr>
              <a:buSzPts val="4800"/>
              <a:buNone/>
              <a:defRPr sz="4800">
                <a:solidFill>
                  <a:schemeClr val="dk1"/>
                </a:solidFill>
              </a:defRPr>
            </a:lvl8pPr>
            <a:lvl9pPr lvl="8" algn="ctr">
              <a:spcBef>
                <a:spcPts val="0"/>
              </a:spcBef>
              <a:spcAft>
                <a:spcPts val="0"/>
              </a:spcAft>
              <a:buClr>
                <a:schemeClr val="dk1"/>
              </a:buClr>
              <a:buSzPts val="4800"/>
              <a:buNone/>
              <a:defRPr sz="4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4"/>
        <p:cNvGrpSpPr/>
        <p:nvPr/>
      </p:nvGrpSpPr>
      <p:grpSpPr>
        <a:xfrm>
          <a:off x="0" y="0"/>
          <a:ext cx="0" cy="0"/>
          <a:chOff x="0" y="0"/>
          <a:chExt cx="0" cy="0"/>
        </a:xfrm>
      </p:grpSpPr>
      <p:sp>
        <p:nvSpPr>
          <p:cNvPr id="25" name="Google Shape;25;p4"/>
          <p:cNvSpPr/>
          <p:nvPr/>
        </p:nvSpPr>
        <p:spPr>
          <a:xfrm>
            <a:off x="2244075" y="-100"/>
            <a:ext cx="4655700" cy="5143500"/>
          </a:xfrm>
          <a:prstGeom prst="rect">
            <a:avLst/>
          </a:prstGeom>
          <a:solidFill>
            <a:srgbClr val="FFFFFF"/>
          </a:solidFill>
          <a:ln>
            <a:noFill/>
          </a:ln>
          <a:effectLst>
            <a:outerShdw blurRad="185738" dist="9525" dir="5400000" algn="bl" rotWithShape="0">
              <a:srgbClr val="66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txBox="1">
            <a:spLocks noGrp="1"/>
          </p:cNvSpPr>
          <p:nvPr>
            <p:ph type="body" idx="1"/>
          </p:nvPr>
        </p:nvSpPr>
        <p:spPr>
          <a:xfrm>
            <a:off x="2635400" y="790625"/>
            <a:ext cx="3873300" cy="4032900"/>
          </a:xfrm>
          <a:prstGeom prst="rect">
            <a:avLst/>
          </a:prstGeom>
        </p:spPr>
        <p:txBody>
          <a:bodyPr spcFirstLastPara="1" wrap="square" lIns="0" tIns="0" rIns="0" bIns="0" anchor="ctr" anchorCtr="0">
            <a:noAutofit/>
          </a:bodyPr>
          <a:lstStyle>
            <a:lvl1pPr marL="457200" lvl="0" indent="-393700" algn="ctr" rtl="0">
              <a:spcBef>
                <a:spcPts val="600"/>
              </a:spcBef>
              <a:spcAft>
                <a:spcPts val="0"/>
              </a:spcAft>
              <a:buSzPts val="2600"/>
              <a:buChar char="◈"/>
              <a:defRPr i="1"/>
            </a:lvl1pPr>
            <a:lvl2pPr marL="914400" lvl="1" indent="-393700" algn="ctr" rtl="0">
              <a:spcBef>
                <a:spcPts val="0"/>
              </a:spcBef>
              <a:spcAft>
                <a:spcPts val="0"/>
              </a:spcAft>
              <a:buSzPts val="2600"/>
              <a:buChar char="⬩"/>
              <a:defRPr i="1"/>
            </a:lvl2pPr>
            <a:lvl3pPr marL="1371600" lvl="2" indent="-393700" algn="ctr" rtl="0">
              <a:spcBef>
                <a:spcPts val="0"/>
              </a:spcBef>
              <a:spcAft>
                <a:spcPts val="0"/>
              </a:spcAft>
              <a:buSzPts val="2600"/>
              <a:buChar char="⬩"/>
              <a:defRPr i="1"/>
            </a:lvl3pPr>
            <a:lvl4pPr marL="1828800" lvl="3" indent="-393700" algn="ctr" rtl="0">
              <a:spcBef>
                <a:spcPts val="0"/>
              </a:spcBef>
              <a:spcAft>
                <a:spcPts val="0"/>
              </a:spcAft>
              <a:buSzPts val="2600"/>
              <a:buChar char="⬩"/>
              <a:defRPr i="1"/>
            </a:lvl4pPr>
            <a:lvl5pPr marL="2286000" lvl="4" indent="-393700" algn="ctr" rtl="0">
              <a:spcBef>
                <a:spcPts val="0"/>
              </a:spcBef>
              <a:spcAft>
                <a:spcPts val="0"/>
              </a:spcAft>
              <a:buSzPts val="2600"/>
              <a:buChar char="⬩"/>
              <a:defRPr i="1"/>
            </a:lvl5pPr>
            <a:lvl6pPr marL="2743200" lvl="5" indent="-393700" algn="ctr" rtl="0">
              <a:spcBef>
                <a:spcPts val="0"/>
              </a:spcBef>
              <a:spcAft>
                <a:spcPts val="0"/>
              </a:spcAft>
              <a:buSzPts val="2600"/>
              <a:buChar char="⬩"/>
              <a:defRPr i="1"/>
            </a:lvl6pPr>
            <a:lvl7pPr marL="3200400" lvl="6" indent="-393700" algn="ctr" rtl="0">
              <a:spcBef>
                <a:spcPts val="0"/>
              </a:spcBef>
              <a:spcAft>
                <a:spcPts val="0"/>
              </a:spcAft>
              <a:buSzPts val="2600"/>
              <a:buChar char="⬩"/>
              <a:defRPr i="1"/>
            </a:lvl7pPr>
            <a:lvl8pPr marL="3657600" lvl="7" indent="-393700" algn="ctr" rtl="0">
              <a:spcBef>
                <a:spcPts val="0"/>
              </a:spcBef>
              <a:spcAft>
                <a:spcPts val="0"/>
              </a:spcAft>
              <a:buSzPts val="2600"/>
              <a:buChar char="⬩"/>
              <a:defRPr i="1"/>
            </a:lvl8pPr>
            <a:lvl9pPr marL="4114800" lvl="8" indent="-393700" algn="ctr">
              <a:spcBef>
                <a:spcPts val="0"/>
              </a:spcBef>
              <a:spcAft>
                <a:spcPts val="0"/>
              </a:spcAft>
              <a:buSzPts val="2600"/>
              <a:buChar char="⬩"/>
              <a:defRPr i="1"/>
            </a:lvl9pPr>
          </a:lstStyle>
          <a:p>
            <a:endParaRPr/>
          </a:p>
        </p:txBody>
      </p:sp>
      <p:sp>
        <p:nvSpPr>
          <p:cNvPr id="27" name="Google Shape;27;p4"/>
          <p:cNvSpPr txBox="1">
            <a:spLocks noGrp="1"/>
          </p:cNvSpPr>
          <p:nvPr>
            <p:ph type="sldNum" idx="12"/>
          </p:nvPr>
        </p:nvSpPr>
        <p:spPr>
          <a:xfrm>
            <a:off x="4063242" y="4681575"/>
            <a:ext cx="1017600" cy="393600"/>
          </a:xfrm>
          <a:prstGeom prst="rect">
            <a:avLst/>
          </a:prstGeom>
        </p:spPr>
        <p:txBody>
          <a:bodyPr spcFirstLastPara="1" wrap="square" lIns="0" tIns="0" rIns="0" bIns="0" anchor="ctr" anchorCtr="0">
            <a:noAutofit/>
          </a:bodyPr>
          <a:lstStyle>
            <a:lvl1pPr lvl="0">
              <a:buNone/>
              <a:defRPr>
                <a:solidFill>
                  <a:srgbClr val="AD0B2D"/>
                </a:solidFill>
              </a:defRPr>
            </a:lvl1pPr>
            <a:lvl2pPr lvl="1">
              <a:buNone/>
              <a:defRPr>
                <a:solidFill>
                  <a:srgbClr val="AD0B2D"/>
                </a:solidFill>
              </a:defRPr>
            </a:lvl2pPr>
            <a:lvl3pPr lvl="2">
              <a:buNone/>
              <a:defRPr>
                <a:solidFill>
                  <a:srgbClr val="AD0B2D"/>
                </a:solidFill>
              </a:defRPr>
            </a:lvl3pPr>
            <a:lvl4pPr lvl="3">
              <a:buNone/>
              <a:defRPr>
                <a:solidFill>
                  <a:srgbClr val="AD0B2D"/>
                </a:solidFill>
              </a:defRPr>
            </a:lvl4pPr>
            <a:lvl5pPr lvl="4">
              <a:buNone/>
              <a:defRPr>
                <a:solidFill>
                  <a:srgbClr val="AD0B2D"/>
                </a:solidFill>
              </a:defRPr>
            </a:lvl5pPr>
            <a:lvl6pPr lvl="5">
              <a:buNone/>
              <a:defRPr>
                <a:solidFill>
                  <a:srgbClr val="AD0B2D"/>
                </a:solidFill>
              </a:defRPr>
            </a:lvl6pPr>
            <a:lvl7pPr lvl="6">
              <a:buNone/>
              <a:defRPr>
                <a:solidFill>
                  <a:srgbClr val="AD0B2D"/>
                </a:solidFill>
              </a:defRPr>
            </a:lvl7pPr>
            <a:lvl8pPr lvl="7">
              <a:buNone/>
              <a:defRPr>
                <a:solidFill>
                  <a:srgbClr val="AD0B2D"/>
                </a:solidFill>
              </a:defRPr>
            </a:lvl8pPr>
            <a:lvl9pPr lvl="8">
              <a:buNone/>
              <a:defRPr>
                <a:solidFill>
                  <a:srgbClr val="AD0B2D"/>
                </a:solidFill>
              </a:defRPr>
            </a:lvl9pPr>
          </a:lstStyle>
          <a:p>
            <a:pPr marL="0" lvl="0" indent="0" algn="ctr" rtl="0">
              <a:spcBef>
                <a:spcPts val="0"/>
              </a:spcBef>
              <a:spcAft>
                <a:spcPts val="0"/>
              </a:spcAft>
              <a:buNone/>
            </a:pPr>
            <a:fld id="{00000000-1234-1234-1234-123412341234}" type="slidenum">
              <a:rPr lang="en"/>
              <a:t>‹N°›</a:t>
            </a:fld>
            <a:endParaRPr/>
          </a:p>
        </p:txBody>
      </p:sp>
      <p:sp>
        <p:nvSpPr>
          <p:cNvPr id="28" name="Google Shape;28;p4"/>
          <p:cNvSpPr/>
          <p:nvPr/>
        </p:nvSpPr>
        <p:spPr>
          <a:xfrm rot="-5400000">
            <a:off x="3723900" y="8700"/>
            <a:ext cx="1696200" cy="1017600"/>
          </a:xfrm>
          <a:prstGeom prst="chevron">
            <a:avLst>
              <a:gd name="adj" fmla="val 31570"/>
            </a:avLst>
          </a:prstGeom>
          <a:gradFill>
            <a:gsLst>
              <a:gs pos="0">
                <a:srgbClr val="AD0B2D"/>
              </a:gs>
              <a:gs pos="31000">
                <a:srgbClr val="AD0B2D"/>
              </a:gs>
              <a:gs pos="100000">
                <a:srgbClr val="8B0E3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txBox="1"/>
          <p:nvPr/>
        </p:nvSpPr>
        <p:spPr>
          <a:xfrm>
            <a:off x="4063200" y="190650"/>
            <a:ext cx="10176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7200">
                <a:solidFill>
                  <a:srgbClr val="FFFFFF"/>
                </a:solidFill>
                <a:latin typeface="Tinos"/>
                <a:ea typeface="Tinos"/>
                <a:cs typeface="Tinos"/>
                <a:sym typeface="Tinos"/>
              </a:rPr>
              <a:t>“</a:t>
            </a:r>
            <a:endParaRPr sz="7200">
              <a:solidFill>
                <a:srgbClr val="FFFFFF"/>
              </a:solidFill>
              <a:latin typeface="Tinos"/>
              <a:ea typeface="Tinos"/>
              <a:cs typeface="Tinos"/>
              <a:sym typeface="Tino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sp>
        <p:nvSpPr>
          <p:cNvPr id="31" name="Google Shape;31;p5"/>
          <p:cNvSpPr/>
          <p:nvPr/>
        </p:nvSpPr>
        <p:spPr>
          <a:xfrm>
            <a:off x="1737000" y="359700"/>
            <a:ext cx="7407000" cy="4424100"/>
          </a:xfrm>
          <a:prstGeom prst="rect">
            <a:avLst/>
          </a:prstGeom>
          <a:solidFill>
            <a:srgbClr val="FFFFFF"/>
          </a:solidFill>
          <a:ln>
            <a:noFill/>
          </a:ln>
          <a:effectLst>
            <a:outerShdw blurRad="185738" dist="9525" dir="5400000" algn="bl" rotWithShape="0">
              <a:srgbClr val="66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 name="Google Shape;32;p5"/>
          <p:cNvCxnSpPr/>
          <p:nvPr/>
        </p:nvCxnSpPr>
        <p:spPr>
          <a:xfrm>
            <a:off x="2100325" y="1022209"/>
            <a:ext cx="7067700" cy="0"/>
          </a:xfrm>
          <a:prstGeom prst="straightConnector1">
            <a:avLst/>
          </a:prstGeom>
          <a:noFill/>
          <a:ln w="9525" cap="flat" cmpd="sng">
            <a:solidFill>
              <a:srgbClr val="E2D7D0"/>
            </a:solidFill>
            <a:prstDash val="solid"/>
            <a:round/>
            <a:headEnd type="none" w="med" len="med"/>
            <a:tailEnd type="none" w="med" len="med"/>
          </a:ln>
        </p:spPr>
      </p:cxnSp>
      <p:sp>
        <p:nvSpPr>
          <p:cNvPr id="33" name="Google Shape;33;p5"/>
          <p:cNvSpPr/>
          <p:nvPr/>
        </p:nvSpPr>
        <p:spPr>
          <a:xfrm rot="-5400000">
            <a:off x="-262350" y="291375"/>
            <a:ext cx="2261700" cy="1017600"/>
          </a:xfrm>
          <a:prstGeom prst="chevron">
            <a:avLst>
              <a:gd name="adj" fmla="val 31570"/>
            </a:avLst>
          </a:prstGeom>
          <a:gradFill>
            <a:gsLst>
              <a:gs pos="0">
                <a:srgbClr val="AD0B2D"/>
              </a:gs>
              <a:gs pos="31000">
                <a:srgbClr val="AD0B2D"/>
              </a:gs>
              <a:gs pos="100000">
                <a:srgbClr val="8B0E3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5"/>
          <p:cNvGrpSpPr/>
          <p:nvPr/>
        </p:nvGrpSpPr>
        <p:grpSpPr>
          <a:xfrm>
            <a:off x="515476" y="363010"/>
            <a:ext cx="706249" cy="536972"/>
            <a:chOff x="519000" y="238125"/>
            <a:chExt cx="6582000" cy="5238750"/>
          </a:xfrm>
        </p:grpSpPr>
        <p:sp>
          <p:nvSpPr>
            <p:cNvPr id="35" name="Google Shape;35;p5"/>
            <p:cNvSpPr/>
            <p:nvPr/>
          </p:nvSpPr>
          <p:spPr>
            <a:xfrm>
              <a:off x="2928800" y="4770300"/>
              <a:ext cx="1762400" cy="306300"/>
            </a:xfrm>
            <a:custGeom>
              <a:avLst/>
              <a:gdLst/>
              <a:ahLst/>
              <a:cxnLst/>
              <a:rect l="l" t="t" r="r" b="b"/>
              <a:pathLst>
                <a:path w="70496" h="12252" extrusionOk="0">
                  <a:moveTo>
                    <a:pt x="6233" y="1"/>
                  </a:moveTo>
                  <a:lnTo>
                    <a:pt x="5051" y="108"/>
                  </a:lnTo>
                  <a:lnTo>
                    <a:pt x="3869" y="430"/>
                  </a:lnTo>
                  <a:lnTo>
                    <a:pt x="2902" y="968"/>
                  </a:lnTo>
                  <a:lnTo>
                    <a:pt x="1935" y="1720"/>
                  </a:lnTo>
                  <a:lnTo>
                    <a:pt x="1183" y="2580"/>
                  </a:lnTo>
                  <a:lnTo>
                    <a:pt x="538" y="3547"/>
                  </a:lnTo>
                  <a:lnTo>
                    <a:pt x="108" y="4621"/>
                  </a:lnTo>
                  <a:lnTo>
                    <a:pt x="1" y="5911"/>
                  </a:lnTo>
                  <a:lnTo>
                    <a:pt x="1" y="6556"/>
                  </a:lnTo>
                  <a:lnTo>
                    <a:pt x="1" y="7201"/>
                  </a:lnTo>
                  <a:lnTo>
                    <a:pt x="216" y="7738"/>
                  </a:lnTo>
                  <a:lnTo>
                    <a:pt x="323" y="8383"/>
                  </a:lnTo>
                  <a:lnTo>
                    <a:pt x="860" y="9457"/>
                  </a:lnTo>
                  <a:lnTo>
                    <a:pt x="1613" y="10424"/>
                  </a:lnTo>
                  <a:lnTo>
                    <a:pt x="2580" y="11177"/>
                  </a:lnTo>
                  <a:lnTo>
                    <a:pt x="3654" y="11821"/>
                  </a:lnTo>
                  <a:lnTo>
                    <a:pt x="4836" y="12144"/>
                  </a:lnTo>
                  <a:lnTo>
                    <a:pt x="5481" y="12251"/>
                  </a:lnTo>
                  <a:lnTo>
                    <a:pt x="65015" y="12251"/>
                  </a:lnTo>
                  <a:lnTo>
                    <a:pt x="65660" y="12144"/>
                  </a:lnTo>
                  <a:lnTo>
                    <a:pt x="66842" y="11821"/>
                  </a:lnTo>
                  <a:lnTo>
                    <a:pt x="67916" y="11177"/>
                  </a:lnTo>
                  <a:lnTo>
                    <a:pt x="68883" y="10424"/>
                  </a:lnTo>
                  <a:lnTo>
                    <a:pt x="69636" y="9457"/>
                  </a:lnTo>
                  <a:lnTo>
                    <a:pt x="70173" y="8383"/>
                  </a:lnTo>
                  <a:lnTo>
                    <a:pt x="70280" y="7738"/>
                  </a:lnTo>
                  <a:lnTo>
                    <a:pt x="70495" y="7201"/>
                  </a:lnTo>
                  <a:lnTo>
                    <a:pt x="70495" y="6556"/>
                  </a:lnTo>
                  <a:lnTo>
                    <a:pt x="70495" y="5911"/>
                  </a:lnTo>
                  <a:lnTo>
                    <a:pt x="70388" y="4621"/>
                  </a:lnTo>
                  <a:lnTo>
                    <a:pt x="69958" y="3547"/>
                  </a:lnTo>
                  <a:lnTo>
                    <a:pt x="69313" y="2580"/>
                  </a:lnTo>
                  <a:lnTo>
                    <a:pt x="68561" y="1720"/>
                  </a:lnTo>
                  <a:lnTo>
                    <a:pt x="67594" y="968"/>
                  </a:lnTo>
                  <a:lnTo>
                    <a:pt x="66627" y="430"/>
                  </a:lnTo>
                  <a:lnTo>
                    <a:pt x="65445" y="108"/>
                  </a:lnTo>
                  <a:lnTo>
                    <a:pt x="642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2190000" y="5170600"/>
              <a:ext cx="3240000" cy="306275"/>
            </a:xfrm>
            <a:custGeom>
              <a:avLst/>
              <a:gdLst/>
              <a:ahLst/>
              <a:cxnLst/>
              <a:rect l="l" t="t" r="r" b="b"/>
              <a:pathLst>
                <a:path w="129600" h="12251" extrusionOk="0">
                  <a:moveTo>
                    <a:pt x="6126" y="0"/>
                  </a:moveTo>
                  <a:lnTo>
                    <a:pt x="4944" y="108"/>
                  </a:lnTo>
                  <a:lnTo>
                    <a:pt x="3762" y="430"/>
                  </a:lnTo>
                  <a:lnTo>
                    <a:pt x="2687" y="1075"/>
                  </a:lnTo>
                  <a:lnTo>
                    <a:pt x="1828" y="1827"/>
                  </a:lnTo>
                  <a:lnTo>
                    <a:pt x="1075" y="2687"/>
                  </a:lnTo>
                  <a:lnTo>
                    <a:pt x="538" y="3762"/>
                  </a:lnTo>
                  <a:lnTo>
                    <a:pt x="108" y="4836"/>
                  </a:lnTo>
                  <a:lnTo>
                    <a:pt x="1" y="6126"/>
                  </a:lnTo>
                  <a:lnTo>
                    <a:pt x="108" y="7308"/>
                  </a:lnTo>
                  <a:lnTo>
                    <a:pt x="538" y="8490"/>
                  </a:lnTo>
                  <a:lnTo>
                    <a:pt x="1075" y="9564"/>
                  </a:lnTo>
                  <a:lnTo>
                    <a:pt x="1828" y="10424"/>
                  </a:lnTo>
                  <a:lnTo>
                    <a:pt x="2687" y="11176"/>
                  </a:lnTo>
                  <a:lnTo>
                    <a:pt x="3762" y="11821"/>
                  </a:lnTo>
                  <a:lnTo>
                    <a:pt x="4944" y="12144"/>
                  </a:lnTo>
                  <a:lnTo>
                    <a:pt x="6126" y="12251"/>
                  </a:lnTo>
                  <a:lnTo>
                    <a:pt x="123474" y="12251"/>
                  </a:lnTo>
                  <a:lnTo>
                    <a:pt x="124656" y="12144"/>
                  </a:lnTo>
                  <a:lnTo>
                    <a:pt x="125838" y="11821"/>
                  </a:lnTo>
                  <a:lnTo>
                    <a:pt x="126913" y="11176"/>
                  </a:lnTo>
                  <a:lnTo>
                    <a:pt x="127772" y="10424"/>
                  </a:lnTo>
                  <a:lnTo>
                    <a:pt x="128525" y="9564"/>
                  </a:lnTo>
                  <a:lnTo>
                    <a:pt x="129062" y="8490"/>
                  </a:lnTo>
                  <a:lnTo>
                    <a:pt x="129492" y="7308"/>
                  </a:lnTo>
                  <a:lnTo>
                    <a:pt x="129599" y="6126"/>
                  </a:lnTo>
                  <a:lnTo>
                    <a:pt x="129492" y="4836"/>
                  </a:lnTo>
                  <a:lnTo>
                    <a:pt x="129062" y="3762"/>
                  </a:lnTo>
                  <a:lnTo>
                    <a:pt x="128525" y="2687"/>
                  </a:lnTo>
                  <a:lnTo>
                    <a:pt x="127772" y="1827"/>
                  </a:lnTo>
                  <a:lnTo>
                    <a:pt x="126913" y="1075"/>
                  </a:lnTo>
                  <a:lnTo>
                    <a:pt x="125838" y="430"/>
                  </a:lnTo>
                  <a:lnTo>
                    <a:pt x="124656" y="108"/>
                  </a:lnTo>
                  <a:lnTo>
                    <a:pt x="123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3264625" y="238125"/>
              <a:ext cx="1090750" cy="4456975"/>
            </a:xfrm>
            <a:custGeom>
              <a:avLst/>
              <a:gdLst/>
              <a:ahLst/>
              <a:cxnLst/>
              <a:rect l="l" t="t" r="r" b="b"/>
              <a:pathLst>
                <a:path w="43630" h="178279" extrusionOk="0">
                  <a:moveTo>
                    <a:pt x="21815" y="23534"/>
                  </a:moveTo>
                  <a:lnTo>
                    <a:pt x="22460" y="23642"/>
                  </a:lnTo>
                  <a:lnTo>
                    <a:pt x="22997" y="23749"/>
                  </a:lnTo>
                  <a:lnTo>
                    <a:pt x="23534" y="24071"/>
                  </a:lnTo>
                  <a:lnTo>
                    <a:pt x="23964" y="24394"/>
                  </a:lnTo>
                  <a:lnTo>
                    <a:pt x="24287" y="24931"/>
                  </a:lnTo>
                  <a:lnTo>
                    <a:pt x="24609" y="25361"/>
                  </a:lnTo>
                  <a:lnTo>
                    <a:pt x="24824" y="26006"/>
                  </a:lnTo>
                  <a:lnTo>
                    <a:pt x="24824" y="26543"/>
                  </a:lnTo>
                  <a:lnTo>
                    <a:pt x="24824" y="27188"/>
                  </a:lnTo>
                  <a:lnTo>
                    <a:pt x="24609" y="27725"/>
                  </a:lnTo>
                  <a:lnTo>
                    <a:pt x="24287" y="28262"/>
                  </a:lnTo>
                  <a:lnTo>
                    <a:pt x="23964" y="28692"/>
                  </a:lnTo>
                  <a:lnTo>
                    <a:pt x="23534" y="29122"/>
                  </a:lnTo>
                  <a:lnTo>
                    <a:pt x="22997" y="29337"/>
                  </a:lnTo>
                  <a:lnTo>
                    <a:pt x="22460" y="29552"/>
                  </a:lnTo>
                  <a:lnTo>
                    <a:pt x="21170" y="29552"/>
                  </a:lnTo>
                  <a:lnTo>
                    <a:pt x="20633" y="29337"/>
                  </a:lnTo>
                  <a:lnTo>
                    <a:pt x="20096" y="29122"/>
                  </a:lnTo>
                  <a:lnTo>
                    <a:pt x="19666" y="28692"/>
                  </a:lnTo>
                  <a:lnTo>
                    <a:pt x="19343" y="28262"/>
                  </a:lnTo>
                  <a:lnTo>
                    <a:pt x="19021" y="27725"/>
                  </a:lnTo>
                  <a:lnTo>
                    <a:pt x="18806" y="27188"/>
                  </a:lnTo>
                  <a:lnTo>
                    <a:pt x="18806" y="26543"/>
                  </a:lnTo>
                  <a:lnTo>
                    <a:pt x="18806" y="26006"/>
                  </a:lnTo>
                  <a:lnTo>
                    <a:pt x="19021" y="25361"/>
                  </a:lnTo>
                  <a:lnTo>
                    <a:pt x="19343" y="24931"/>
                  </a:lnTo>
                  <a:lnTo>
                    <a:pt x="19666" y="24394"/>
                  </a:lnTo>
                  <a:lnTo>
                    <a:pt x="20096" y="24071"/>
                  </a:lnTo>
                  <a:lnTo>
                    <a:pt x="20633" y="23749"/>
                  </a:lnTo>
                  <a:lnTo>
                    <a:pt x="21170" y="23642"/>
                  </a:lnTo>
                  <a:lnTo>
                    <a:pt x="21815" y="23534"/>
                  </a:lnTo>
                  <a:close/>
                  <a:moveTo>
                    <a:pt x="21385" y="0"/>
                  </a:moveTo>
                  <a:lnTo>
                    <a:pt x="21063" y="215"/>
                  </a:lnTo>
                  <a:lnTo>
                    <a:pt x="20740" y="430"/>
                  </a:lnTo>
                  <a:lnTo>
                    <a:pt x="20418" y="752"/>
                  </a:lnTo>
                  <a:lnTo>
                    <a:pt x="15152" y="9672"/>
                  </a:lnTo>
                  <a:lnTo>
                    <a:pt x="14615" y="10746"/>
                  </a:lnTo>
                  <a:lnTo>
                    <a:pt x="14185" y="11821"/>
                  </a:lnTo>
                  <a:lnTo>
                    <a:pt x="13863" y="12895"/>
                  </a:lnTo>
                  <a:lnTo>
                    <a:pt x="13648" y="13863"/>
                  </a:lnTo>
                  <a:lnTo>
                    <a:pt x="13648" y="14830"/>
                  </a:lnTo>
                  <a:lnTo>
                    <a:pt x="13755" y="15797"/>
                  </a:lnTo>
                  <a:lnTo>
                    <a:pt x="14078" y="17946"/>
                  </a:lnTo>
                  <a:lnTo>
                    <a:pt x="14508" y="20418"/>
                  </a:lnTo>
                  <a:lnTo>
                    <a:pt x="15045" y="23212"/>
                  </a:lnTo>
                  <a:lnTo>
                    <a:pt x="15367" y="24824"/>
                  </a:lnTo>
                  <a:lnTo>
                    <a:pt x="15475" y="26543"/>
                  </a:lnTo>
                  <a:lnTo>
                    <a:pt x="15582" y="28585"/>
                  </a:lnTo>
                  <a:lnTo>
                    <a:pt x="15690" y="30734"/>
                  </a:lnTo>
                  <a:lnTo>
                    <a:pt x="15690" y="59964"/>
                  </a:lnTo>
                  <a:lnTo>
                    <a:pt x="14400" y="60071"/>
                  </a:lnTo>
                  <a:lnTo>
                    <a:pt x="13326" y="60393"/>
                  </a:lnTo>
                  <a:lnTo>
                    <a:pt x="12251" y="61038"/>
                  </a:lnTo>
                  <a:lnTo>
                    <a:pt x="11284" y="61683"/>
                  </a:lnTo>
                  <a:lnTo>
                    <a:pt x="10532" y="62650"/>
                  </a:lnTo>
                  <a:lnTo>
                    <a:pt x="9994" y="63725"/>
                  </a:lnTo>
                  <a:lnTo>
                    <a:pt x="9672" y="64799"/>
                  </a:lnTo>
                  <a:lnTo>
                    <a:pt x="9564" y="66089"/>
                  </a:lnTo>
                  <a:lnTo>
                    <a:pt x="9672" y="67271"/>
                  </a:lnTo>
                  <a:lnTo>
                    <a:pt x="9994" y="68453"/>
                  </a:lnTo>
                  <a:lnTo>
                    <a:pt x="10532" y="69528"/>
                  </a:lnTo>
                  <a:lnTo>
                    <a:pt x="11284" y="70387"/>
                  </a:lnTo>
                  <a:lnTo>
                    <a:pt x="12251" y="71140"/>
                  </a:lnTo>
                  <a:lnTo>
                    <a:pt x="13326" y="71784"/>
                  </a:lnTo>
                  <a:lnTo>
                    <a:pt x="14400" y="72107"/>
                  </a:lnTo>
                  <a:lnTo>
                    <a:pt x="15690" y="72214"/>
                  </a:lnTo>
                  <a:lnTo>
                    <a:pt x="15690" y="164739"/>
                  </a:lnTo>
                  <a:lnTo>
                    <a:pt x="15690" y="165276"/>
                  </a:lnTo>
                  <a:lnTo>
                    <a:pt x="15475" y="166458"/>
                  </a:lnTo>
                  <a:lnTo>
                    <a:pt x="15260" y="167210"/>
                  </a:lnTo>
                  <a:lnTo>
                    <a:pt x="14937" y="168070"/>
                  </a:lnTo>
                  <a:lnTo>
                    <a:pt x="14400" y="169037"/>
                  </a:lnTo>
                  <a:lnTo>
                    <a:pt x="13863" y="170004"/>
                  </a:lnTo>
                  <a:lnTo>
                    <a:pt x="13111" y="170971"/>
                  </a:lnTo>
                  <a:lnTo>
                    <a:pt x="12143" y="171938"/>
                  </a:lnTo>
                  <a:lnTo>
                    <a:pt x="10961" y="172906"/>
                  </a:lnTo>
                  <a:lnTo>
                    <a:pt x="9672" y="173658"/>
                  </a:lnTo>
                  <a:lnTo>
                    <a:pt x="7953" y="174303"/>
                  </a:lnTo>
                  <a:lnTo>
                    <a:pt x="6126" y="174840"/>
                  </a:lnTo>
                  <a:lnTo>
                    <a:pt x="3976" y="175162"/>
                  </a:lnTo>
                  <a:lnTo>
                    <a:pt x="1397" y="175270"/>
                  </a:lnTo>
                  <a:lnTo>
                    <a:pt x="860" y="175377"/>
                  </a:lnTo>
                  <a:lnTo>
                    <a:pt x="430" y="175377"/>
                  </a:lnTo>
                  <a:lnTo>
                    <a:pt x="215" y="175592"/>
                  </a:lnTo>
                  <a:lnTo>
                    <a:pt x="0" y="175807"/>
                  </a:lnTo>
                  <a:lnTo>
                    <a:pt x="0" y="176022"/>
                  </a:lnTo>
                  <a:lnTo>
                    <a:pt x="0" y="176237"/>
                  </a:lnTo>
                  <a:lnTo>
                    <a:pt x="215" y="176774"/>
                  </a:lnTo>
                  <a:lnTo>
                    <a:pt x="538" y="177312"/>
                  </a:lnTo>
                  <a:lnTo>
                    <a:pt x="968" y="177849"/>
                  </a:lnTo>
                  <a:lnTo>
                    <a:pt x="1397" y="178279"/>
                  </a:lnTo>
                  <a:lnTo>
                    <a:pt x="42233" y="178279"/>
                  </a:lnTo>
                  <a:lnTo>
                    <a:pt x="42662" y="177849"/>
                  </a:lnTo>
                  <a:lnTo>
                    <a:pt x="43092" y="177312"/>
                  </a:lnTo>
                  <a:lnTo>
                    <a:pt x="43415" y="176774"/>
                  </a:lnTo>
                  <a:lnTo>
                    <a:pt x="43630" y="176237"/>
                  </a:lnTo>
                  <a:lnTo>
                    <a:pt x="43630" y="176022"/>
                  </a:lnTo>
                  <a:lnTo>
                    <a:pt x="43630" y="175807"/>
                  </a:lnTo>
                  <a:lnTo>
                    <a:pt x="43415" y="175592"/>
                  </a:lnTo>
                  <a:lnTo>
                    <a:pt x="43200" y="175377"/>
                  </a:lnTo>
                  <a:lnTo>
                    <a:pt x="42770" y="175377"/>
                  </a:lnTo>
                  <a:lnTo>
                    <a:pt x="42233" y="175270"/>
                  </a:lnTo>
                  <a:lnTo>
                    <a:pt x="39654" y="175162"/>
                  </a:lnTo>
                  <a:lnTo>
                    <a:pt x="37504" y="174840"/>
                  </a:lnTo>
                  <a:lnTo>
                    <a:pt x="35678" y="174303"/>
                  </a:lnTo>
                  <a:lnTo>
                    <a:pt x="33958" y="173658"/>
                  </a:lnTo>
                  <a:lnTo>
                    <a:pt x="32669" y="172906"/>
                  </a:lnTo>
                  <a:lnTo>
                    <a:pt x="31487" y="171938"/>
                  </a:lnTo>
                  <a:lnTo>
                    <a:pt x="30519" y="170971"/>
                  </a:lnTo>
                  <a:lnTo>
                    <a:pt x="29767" y="170004"/>
                  </a:lnTo>
                  <a:lnTo>
                    <a:pt x="29230" y="169037"/>
                  </a:lnTo>
                  <a:lnTo>
                    <a:pt x="28693" y="168070"/>
                  </a:lnTo>
                  <a:lnTo>
                    <a:pt x="28370" y="167210"/>
                  </a:lnTo>
                  <a:lnTo>
                    <a:pt x="28155" y="166458"/>
                  </a:lnTo>
                  <a:lnTo>
                    <a:pt x="27940" y="165276"/>
                  </a:lnTo>
                  <a:lnTo>
                    <a:pt x="27940" y="164739"/>
                  </a:lnTo>
                  <a:lnTo>
                    <a:pt x="27940" y="72214"/>
                  </a:lnTo>
                  <a:lnTo>
                    <a:pt x="29230" y="72107"/>
                  </a:lnTo>
                  <a:lnTo>
                    <a:pt x="30304" y="71784"/>
                  </a:lnTo>
                  <a:lnTo>
                    <a:pt x="31379" y="71140"/>
                  </a:lnTo>
                  <a:lnTo>
                    <a:pt x="32346" y="70387"/>
                  </a:lnTo>
                  <a:lnTo>
                    <a:pt x="33098" y="69528"/>
                  </a:lnTo>
                  <a:lnTo>
                    <a:pt x="33636" y="68453"/>
                  </a:lnTo>
                  <a:lnTo>
                    <a:pt x="33958" y="67271"/>
                  </a:lnTo>
                  <a:lnTo>
                    <a:pt x="34066" y="66089"/>
                  </a:lnTo>
                  <a:lnTo>
                    <a:pt x="33958" y="64799"/>
                  </a:lnTo>
                  <a:lnTo>
                    <a:pt x="33636" y="63725"/>
                  </a:lnTo>
                  <a:lnTo>
                    <a:pt x="33098" y="62650"/>
                  </a:lnTo>
                  <a:lnTo>
                    <a:pt x="32346" y="61683"/>
                  </a:lnTo>
                  <a:lnTo>
                    <a:pt x="31379" y="61038"/>
                  </a:lnTo>
                  <a:lnTo>
                    <a:pt x="30304" y="60393"/>
                  </a:lnTo>
                  <a:lnTo>
                    <a:pt x="29230" y="60071"/>
                  </a:lnTo>
                  <a:lnTo>
                    <a:pt x="27940" y="59964"/>
                  </a:lnTo>
                  <a:lnTo>
                    <a:pt x="27940" y="30734"/>
                  </a:lnTo>
                  <a:lnTo>
                    <a:pt x="28048" y="28585"/>
                  </a:lnTo>
                  <a:lnTo>
                    <a:pt x="28155" y="26543"/>
                  </a:lnTo>
                  <a:lnTo>
                    <a:pt x="28263" y="24824"/>
                  </a:lnTo>
                  <a:lnTo>
                    <a:pt x="28585" y="23212"/>
                  </a:lnTo>
                  <a:lnTo>
                    <a:pt x="29122" y="20418"/>
                  </a:lnTo>
                  <a:lnTo>
                    <a:pt x="29552" y="17946"/>
                  </a:lnTo>
                  <a:lnTo>
                    <a:pt x="29875" y="15797"/>
                  </a:lnTo>
                  <a:lnTo>
                    <a:pt x="29982" y="14830"/>
                  </a:lnTo>
                  <a:lnTo>
                    <a:pt x="29982" y="13863"/>
                  </a:lnTo>
                  <a:lnTo>
                    <a:pt x="29767" y="12895"/>
                  </a:lnTo>
                  <a:lnTo>
                    <a:pt x="29445" y="11821"/>
                  </a:lnTo>
                  <a:lnTo>
                    <a:pt x="29015" y="10746"/>
                  </a:lnTo>
                  <a:lnTo>
                    <a:pt x="28478" y="9672"/>
                  </a:lnTo>
                  <a:lnTo>
                    <a:pt x="23212" y="752"/>
                  </a:lnTo>
                  <a:lnTo>
                    <a:pt x="22890" y="430"/>
                  </a:lnTo>
                  <a:lnTo>
                    <a:pt x="22567" y="215"/>
                  </a:lnTo>
                  <a:lnTo>
                    <a:pt x="222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519000" y="541700"/>
              <a:ext cx="3051900" cy="3218500"/>
            </a:xfrm>
            <a:custGeom>
              <a:avLst/>
              <a:gdLst/>
              <a:ahLst/>
              <a:cxnLst/>
              <a:rect l="l" t="t" r="r" b="b"/>
              <a:pathLst>
                <a:path w="122076" h="128740" extrusionOk="0">
                  <a:moveTo>
                    <a:pt x="46423" y="17624"/>
                  </a:moveTo>
                  <a:lnTo>
                    <a:pt x="46961" y="17839"/>
                  </a:lnTo>
                  <a:lnTo>
                    <a:pt x="47498" y="18161"/>
                  </a:lnTo>
                  <a:lnTo>
                    <a:pt x="48035" y="18484"/>
                  </a:lnTo>
                  <a:lnTo>
                    <a:pt x="48358" y="19021"/>
                  </a:lnTo>
                  <a:lnTo>
                    <a:pt x="48680" y="19558"/>
                  </a:lnTo>
                  <a:lnTo>
                    <a:pt x="48895" y="20095"/>
                  </a:lnTo>
                  <a:lnTo>
                    <a:pt x="48895" y="20740"/>
                  </a:lnTo>
                  <a:lnTo>
                    <a:pt x="48895" y="21600"/>
                  </a:lnTo>
                  <a:lnTo>
                    <a:pt x="48572" y="22245"/>
                  </a:lnTo>
                  <a:lnTo>
                    <a:pt x="48143" y="22889"/>
                  </a:lnTo>
                  <a:lnTo>
                    <a:pt x="47605" y="23427"/>
                  </a:lnTo>
                  <a:lnTo>
                    <a:pt x="46961" y="22352"/>
                  </a:lnTo>
                  <a:lnTo>
                    <a:pt x="46638" y="21922"/>
                  </a:lnTo>
                  <a:lnTo>
                    <a:pt x="46101" y="21707"/>
                  </a:lnTo>
                  <a:lnTo>
                    <a:pt x="45564" y="21707"/>
                  </a:lnTo>
                  <a:lnTo>
                    <a:pt x="45026" y="21815"/>
                  </a:lnTo>
                  <a:lnTo>
                    <a:pt x="44059" y="23534"/>
                  </a:lnTo>
                  <a:lnTo>
                    <a:pt x="43414" y="22997"/>
                  </a:lnTo>
                  <a:lnTo>
                    <a:pt x="42984" y="22352"/>
                  </a:lnTo>
                  <a:lnTo>
                    <a:pt x="42662" y="21600"/>
                  </a:lnTo>
                  <a:lnTo>
                    <a:pt x="42555" y="20740"/>
                  </a:lnTo>
                  <a:lnTo>
                    <a:pt x="42662" y="20095"/>
                  </a:lnTo>
                  <a:lnTo>
                    <a:pt x="42770" y="19558"/>
                  </a:lnTo>
                  <a:lnTo>
                    <a:pt x="43092" y="19021"/>
                  </a:lnTo>
                  <a:lnTo>
                    <a:pt x="43522" y="18484"/>
                  </a:lnTo>
                  <a:lnTo>
                    <a:pt x="43952" y="18161"/>
                  </a:lnTo>
                  <a:lnTo>
                    <a:pt x="44489" y="17839"/>
                  </a:lnTo>
                  <a:lnTo>
                    <a:pt x="45134" y="17624"/>
                  </a:lnTo>
                  <a:close/>
                  <a:moveTo>
                    <a:pt x="44704" y="29122"/>
                  </a:moveTo>
                  <a:lnTo>
                    <a:pt x="45886" y="30197"/>
                  </a:lnTo>
                  <a:lnTo>
                    <a:pt x="47068" y="31271"/>
                  </a:lnTo>
                  <a:lnTo>
                    <a:pt x="48465" y="32346"/>
                  </a:lnTo>
                  <a:lnTo>
                    <a:pt x="49969" y="33421"/>
                  </a:lnTo>
                  <a:lnTo>
                    <a:pt x="89085" y="103593"/>
                  </a:lnTo>
                  <a:lnTo>
                    <a:pt x="3224" y="103593"/>
                  </a:lnTo>
                  <a:lnTo>
                    <a:pt x="44704" y="29122"/>
                  </a:lnTo>
                  <a:close/>
                  <a:moveTo>
                    <a:pt x="104237" y="0"/>
                  </a:moveTo>
                  <a:lnTo>
                    <a:pt x="102625" y="215"/>
                  </a:lnTo>
                  <a:lnTo>
                    <a:pt x="100906" y="430"/>
                  </a:lnTo>
                  <a:lnTo>
                    <a:pt x="99079" y="860"/>
                  </a:lnTo>
                  <a:lnTo>
                    <a:pt x="98005" y="1182"/>
                  </a:lnTo>
                  <a:lnTo>
                    <a:pt x="96823" y="1612"/>
                  </a:lnTo>
                  <a:lnTo>
                    <a:pt x="95748" y="2042"/>
                  </a:lnTo>
                  <a:lnTo>
                    <a:pt x="94673" y="2579"/>
                  </a:lnTo>
                  <a:lnTo>
                    <a:pt x="92417" y="3869"/>
                  </a:lnTo>
                  <a:lnTo>
                    <a:pt x="90267" y="5373"/>
                  </a:lnTo>
                  <a:lnTo>
                    <a:pt x="88118" y="6985"/>
                  </a:lnTo>
                  <a:lnTo>
                    <a:pt x="86076" y="8812"/>
                  </a:lnTo>
                  <a:lnTo>
                    <a:pt x="81778" y="12681"/>
                  </a:lnTo>
                  <a:lnTo>
                    <a:pt x="79306" y="14937"/>
                  </a:lnTo>
                  <a:lnTo>
                    <a:pt x="76727" y="17194"/>
                  </a:lnTo>
                  <a:lnTo>
                    <a:pt x="74256" y="19236"/>
                  </a:lnTo>
                  <a:lnTo>
                    <a:pt x="71677" y="21170"/>
                  </a:lnTo>
                  <a:lnTo>
                    <a:pt x="70387" y="21922"/>
                  </a:lnTo>
                  <a:lnTo>
                    <a:pt x="69098" y="22675"/>
                  </a:lnTo>
                  <a:lnTo>
                    <a:pt x="67915" y="23427"/>
                  </a:lnTo>
                  <a:lnTo>
                    <a:pt x="66626" y="23964"/>
                  </a:lnTo>
                  <a:lnTo>
                    <a:pt x="65336" y="24394"/>
                  </a:lnTo>
                  <a:lnTo>
                    <a:pt x="64047" y="24716"/>
                  </a:lnTo>
                  <a:lnTo>
                    <a:pt x="62757" y="24931"/>
                  </a:lnTo>
                  <a:lnTo>
                    <a:pt x="61468" y="25039"/>
                  </a:lnTo>
                  <a:lnTo>
                    <a:pt x="60608" y="24931"/>
                  </a:lnTo>
                  <a:lnTo>
                    <a:pt x="59748" y="24824"/>
                  </a:lnTo>
                  <a:lnTo>
                    <a:pt x="58889" y="24501"/>
                  </a:lnTo>
                  <a:lnTo>
                    <a:pt x="58029" y="24072"/>
                  </a:lnTo>
                  <a:lnTo>
                    <a:pt x="57169" y="23642"/>
                  </a:lnTo>
                  <a:lnTo>
                    <a:pt x="56417" y="23212"/>
                  </a:lnTo>
                  <a:lnTo>
                    <a:pt x="54913" y="22030"/>
                  </a:lnTo>
                  <a:lnTo>
                    <a:pt x="53516" y="20740"/>
                  </a:lnTo>
                  <a:lnTo>
                    <a:pt x="52441" y="19558"/>
                  </a:lnTo>
                  <a:lnTo>
                    <a:pt x="51474" y="18376"/>
                  </a:lnTo>
                  <a:lnTo>
                    <a:pt x="50829" y="17516"/>
                  </a:lnTo>
                  <a:lnTo>
                    <a:pt x="50077" y="16549"/>
                  </a:lnTo>
                  <a:lnTo>
                    <a:pt x="49217" y="15797"/>
                  </a:lnTo>
                  <a:lnTo>
                    <a:pt x="48143" y="15260"/>
                  </a:lnTo>
                  <a:lnTo>
                    <a:pt x="47068" y="14830"/>
                  </a:lnTo>
                  <a:lnTo>
                    <a:pt x="45886" y="14722"/>
                  </a:lnTo>
                  <a:lnTo>
                    <a:pt x="44704" y="14830"/>
                  </a:lnTo>
                  <a:lnTo>
                    <a:pt x="43629" y="15152"/>
                  </a:lnTo>
                  <a:lnTo>
                    <a:pt x="42555" y="15690"/>
                  </a:lnTo>
                  <a:lnTo>
                    <a:pt x="41587" y="16442"/>
                  </a:lnTo>
                  <a:lnTo>
                    <a:pt x="40835" y="17301"/>
                  </a:lnTo>
                  <a:lnTo>
                    <a:pt x="40190" y="18376"/>
                  </a:lnTo>
                  <a:lnTo>
                    <a:pt x="39868" y="19451"/>
                  </a:lnTo>
                  <a:lnTo>
                    <a:pt x="39761" y="20633"/>
                  </a:lnTo>
                  <a:lnTo>
                    <a:pt x="39761" y="21815"/>
                  </a:lnTo>
                  <a:lnTo>
                    <a:pt x="40083" y="22889"/>
                  </a:lnTo>
                  <a:lnTo>
                    <a:pt x="40620" y="24072"/>
                  </a:lnTo>
                  <a:lnTo>
                    <a:pt x="41265" y="24931"/>
                  </a:lnTo>
                  <a:lnTo>
                    <a:pt x="42447" y="26436"/>
                  </a:lnTo>
                  <a:lnTo>
                    <a:pt x="31701" y="45779"/>
                  </a:lnTo>
                  <a:lnTo>
                    <a:pt x="17624" y="71462"/>
                  </a:lnTo>
                  <a:lnTo>
                    <a:pt x="0" y="103593"/>
                  </a:lnTo>
                  <a:lnTo>
                    <a:pt x="0" y="110363"/>
                  </a:lnTo>
                  <a:lnTo>
                    <a:pt x="6770" y="110363"/>
                  </a:lnTo>
                  <a:lnTo>
                    <a:pt x="9134" y="112190"/>
                  </a:lnTo>
                  <a:lnTo>
                    <a:pt x="11498" y="114017"/>
                  </a:lnTo>
                  <a:lnTo>
                    <a:pt x="14077" y="115629"/>
                  </a:lnTo>
                  <a:lnTo>
                    <a:pt x="16656" y="117241"/>
                  </a:lnTo>
                  <a:lnTo>
                    <a:pt x="19343" y="118638"/>
                  </a:lnTo>
                  <a:lnTo>
                    <a:pt x="22137" y="119927"/>
                  </a:lnTo>
                  <a:lnTo>
                    <a:pt x="24931" y="121002"/>
                  </a:lnTo>
                  <a:lnTo>
                    <a:pt x="27832" y="122076"/>
                  </a:lnTo>
                  <a:lnTo>
                    <a:pt x="27832" y="128739"/>
                  </a:lnTo>
                  <a:lnTo>
                    <a:pt x="64477" y="128739"/>
                  </a:lnTo>
                  <a:lnTo>
                    <a:pt x="64477" y="122076"/>
                  </a:lnTo>
                  <a:lnTo>
                    <a:pt x="67378" y="121002"/>
                  </a:lnTo>
                  <a:lnTo>
                    <a:pt x="70172" y="119927"/>
                  </a:lnTo>
                  <a:lnTo>
                    <a:pt x="72966" y="118638"/>
                  </a:lnTo>
                  <a:lnTo>
                    <a:pt x="75653" y="117241"/>
                  </a:lnTo>
                  <a:lnTo>
                    <a:pt x="78232" y="115629"/>
                  </a:lnTo>
                  <a:lnTo>
                    <a:pt x="80703" y="114017"/>
                  </a:lnTo>
                  <a:lnTo>
                    <a:pt x="83175" y="112190"/>
                  </a:lnTo>
                  <a:lnTo>
                    <a:pt x="85432" y="110363"/>
                  </a:lnTo>
                  <a:lnTo>
                    <a:pt x="92202" y="110363"/>
                  </a:lnTo>
                  <a:lnTo>
                    <a:pt x="92202" y="103593"/>
                  </a:lnTo>
                  <a:lnTo>
                    <a:pt x="54483" y="35785"/>
                  </a:lnTo>
                  <a:lnTo>
                    <a:pt x="56095" y="36322"/>
                  </a:lnTo>
                  <a:lnTo>
                    <a:pt x="57814" y="36752"/>
                  </a:lnTo>
                  <a:lnTo>
                    <a:pt x="59641" y="36967"/>
                  </a:lnTo>
                  <a:lnTo>
                    <a:pt x="61468" y="37074"/>
                  </a:lnTo>
                  <a:lnTo>
                    <a:pt x="63617" y="36967"/>
                  </a:lnTo>
                  <a:lnTo>
                    <a:pt x="65659" y="36752"/>
                  </a:lnTo>
                  <a:lnTo>
                    <a:pt x="67701" y="36322"/>
                  </a:lnTo>
                  <a:lnTo>
                    <a:pt x="69635" y="35677"/>
                  </a:lnTo>
                  <a:lnTo>
                    <a:pt x="71569" y="34925"/>
                  </a:lnTo>
                  <a:lnTo>
                    <a:pt x="73503" y="34173"/>
                  </a:lnTo>
                  <a:lnTo>
                    <a:pt x="75223" y="33098"/>
                  </a:lnTo>
                  <a:lnTo>
                    <a:pt x="77050" y="32131"/>
                  </a:lnTo>
                  <a:lnTo>
                    <a:pt x="78769" y="30949"/>
                  </a:lnTo>
                  <a:lnTo>
                    <a:pt x="80488" y="29660"/>
                  </a:lnTo>
                  <a:lnTo>
                    <a:pt x="83712" y="27080"/>
                  </a:lnTo>
                  <a:lnTo>
                    <a:pt x="86936" y="24286"/>
                  </a:lnTo>
                  <a:lnTo>
                    <a:pt x="89945" y="21600"/>
                  </a:lnTo>
                  <a:lnTo>
                    <a:pt x="93276" y="18591"/>
                  </a:lnTo>
                  <a:lnTo>
                    <a:pt x="94888" y="17194"/>
                  </a:lnTo>
                  <a:lnTo>
                    <a:pt x="96500" y="15904"/>
                  </a:lnTo>
                  <a:lnTo>
                    <a:pt x="98005" y="14722"/>
                  </a:lnTo>
                  <a:lnTo>
                    <a:pt x="99402" y="13755"/>
                  </a:lnTo>
                  <a:lnTo>
                    <a:pt x="100799" y="13003"/>
                  </a:lnTo>
                  <a:lnTo>
                    <a:pt x="102088" y="12573"/>
                  </a:lnTo>
                  <a:lnTo>
                    <a:pt x="104022" y="12251"/>
                  </a:lnTo>
                  <a:lnTo>
                    <a:pt x="105742" y="12143"/>
                  </a:lnTo>
                  <a:lnTo>
                    <a:pt x="107354" y="12251"/>
                  </a:lnTo>
                  <a:lnTo>
                    <a:pt x="108966" y="12466"/>
                  </a:lnTo>
                  <a:lnTo>
                    <a:pt x="110363" y="13003"/>
                  </a:lnTo>
                  <a:lnTo>
                    <a:pt x="111867" y="13648"/>
                  </a:lnTo>
                  <a:lnTo>
                    <a:pt x="114984" y="15367"/>
                  </a:lnTo>
                  <a:lnTo>
                    <a:pt x="118315" y="17087"/>
                  </a:lnTo>
                  <a:lnTo>
                    <a:pt x="120142" y="17946"/>
                  </a:lnTo>
                  <a:lnTo>
                    <a:pt x="122076" y="18806"/>
                  </a:lnTo>
                  <a:lnTo>
                    <a:pt x="122076" y="18591"/>
                  </a:lnTo>
                  <a:lnTo>
                    <a:pt x="121968" y="15260"/>
                  </a:lnTo>
                  <a:lnTo>
                    <a:pt x="121646" y="12573"/>
                  </a:lnTo>
                  <a:lnTo>
                    <a:pt x="121216" y="10102"/>
                  </a:lnTo>
                  <a:lnTo>
                    <a:pt x="120786" y="8060"/>
                  </a:lnTo>
                  <a:lnTo>
                    <a:pt x="120464" y="6233"/>
                  </a:lnTo>
                  <a:lnTo>
                    <a:pt x="120142" y="4406"/>
                  </a:lnTo>
                  <a:lnTo>
                    <a:pt x="118207" y="3331"/>
                  </a:lnTo>
                  <a:lnTo>
                    <a:pt x="116166" y="2364"/>
                  </a:lnTo>
                  <a:lnTo>
                    <a:pt x="113801" y="1397"/>
                  </a:lnTo>
                  <a:lnTo>
                    <a:pt x="112619" y="967"/>
                  </a:lnTo>
                  <a:lnTo>
                    <a:pt x="111437" y="645"/>
                  </a:lnTo>
                  <a:lnTo>
                    <a:pt x="110040" y="430"/>
                  </a:lnTo>
                  <a:lnTo>
                    <a:pt x="108751" y="215"/>
                  </a:lnTo>
                  <a:lnTo>
                    <a:pt x="1072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4049100" y="541700"/>
              <a:ext cx="3051900" cy="3218500"/>
            </a:xfrm>
            <a:custGeom>
              <a:avLst/>
              <a:gdLst/>
              <a:ahLst/>
              <a:cxnLst/>
              <a:rect l="l" t="t" r="r" b="b"/>
              <a:pathLst>
                <a:path w="122076" h="128740" extrusionOk="0">
                  <a:moveTo>
                    <a:pt x="76942" y="17624"/>
                  </a:moveTo>
                  <a:lnTo>
                    <a:pt x="77587" y="17839"/>
                  </a:lnTo>
                  <a:lnTo>
                    <a:pt x="78124" y="18161"/>
                  </a:lnTo>
                  <a:lnTo>
                    <a:pt x="78554" y="18484"/>
                  </a:lnTo>
                  <a:lnTo>
                    <a:pt x="78984" y="19021"/>
                  </a:lnTo>
                  <a:lnTo>
                    <a:pt x="79306" y="19558"/>
                  </a:lnTo>
                  <a:lnTo>
                    <a:pt x="79414" y="20095"/>
                  </a:lnTo>
                  <a:lnTo>
                    <a:pt x="79521" y="20740"/>
                  </a:lnTo>
                  <a:lnTo>
                    <a:pt x="79414" y="21600"/>
                  </a:lnTo>
                  <a:lnTo>
                    <a:pt x="79092" y="22352"/>
                  </a:lnTo>
                  <a:lnTo>
                    <a:pt x="78662" y="22997"/>
                  </a:lnTo>
                  <a:lnTo>
                    <a:pt x="78017" y="23534"/>
                  </a:lnTo>
                  <a:lnTo>
                    <a:pt x="77050" y="21815"/>
                  </a:lnTo>
                  <a:lnTo>
                    <a:pt x="76512" y="21707"/>
                  </a:lnTo>
                  <a:lnTo>
                    <a:pt x="75975" y="21707"/>
                  </a:lnTo>
                  <a:lnTo>
                    <a:pt x="75438" y="21922"/>
                  </a:lnTo>
                  <a:lnTo>
                    <a:pt x="75115" y="22352"/>
                  </a:lnTo>
                  <a:lnTo>
                    <a:pt x="74471" y="23427"/>
                  </a:lnTo>
                  <a:lnTo>
                    <a:pt x="73933" y="22889"/>
                  </a:lnTo>
                  <a:lnTo>
                    <a:pt x="73504" y="22245"/>
                  </a:lnTo>
                  <a:lnTo>
                    <a:pt x="73181" y="21600"/>
                  </a:lnTo>
                  <a:lnTo>
                    <a:pt x="73181" y="20740"/>
                  </a:lnTo>
                  <a:lnTo>
                    <a:pt x="73181" y="20095"/>
                  </a:lnTo>
                  <a:lnTo>
                    <a:pt x="73396" y="19558"/>
                  </a:lnTo>
                  <a:lnTo>
                    <a:pt x="73718" y="19021"/>
                  </a:lnTo>
                  <a:lnTo>
                    <a:pt x="74041" y="18484"/>
                  </a:lnTo>
                  <a:lnTo>
                    <a:pt x="74578" y="18161"/>
                  </a:lnTo>
                  <a:lnTo>
                    <a:pt x="75115" y="17839"/>
                  </a:lnTo>
                  <a:lnTo>
                    <a:pt x="75653" y="17624"/>
                  </a:lnTo>
                  <a:close/>
                  <a:moveTo>
                    <a:pt x="77372" y="29122"/>
                  </a:moveTo>
                  <a:lnTo>
                    <a:pt x="118852" y="103593"/>
                  </a:lnTo>
                  <a:lnTo>
                    <a:pt x="32991" y="103593"/>
                  </a:lnTo>
                  <a:lnTo>
                    <a:pt x="72107" y="33421"/>
                  </a:lnTo>
                  <a:lnTo>
                    <a:pt x="73611" y="32346"/>
                  </a:lnTo>
                  <a:lnTo>
                    <a:pt x="75008" y="31271"/>
                  </a:lnTo>
                  <a:lnTo>
                    <a:pt x="76190" y="30197"/>
                  </a:lnTo>
                  <a:lnTo>
                    <a:pt x="77372" y="29122"/>
                  </a:lnTo>
                  <a:close/>
                  <a:moveTo>
                    <a:pt x="14830" y="0"/>
                  </a:moveTo>
                  <a:lnTo>
                    <a:pt x="13325" y="215"/>
                  </a:lnTo>
                  <a:lnTo>
                    <a:pt x="12036" y="430"/>
                  </a:lnTo>
                  <a:lnTo>
                    <a:pt x="10639" y="645"/>
                  </a:lnTo>
                  <a:lnTo>
                    <a:pt x="9457" y="967"/>
                  </a:lnTo>
                  <a:lnTo>
                    <a:pt x="8275" y="1397"/>
                  </a:lnTo>
                  <a:lnTo>
                    <a:pt x="6018" y="2364"/>
                  </a:lnTo>
                  <a:lnTo>
                    <a:pt x="3869" y="3331"/>
                  </a:lnTo>
                  <a:lnTo>
                    <a:pt x="1934" y="4406"/>
                  </a:lnTo>
                  <a:lnTo>
                    <a:pt x="1612" y="6233"/>
                  </a:lnTo>
                  <a:lnTo>
                    <a:pt x="1290" y="8060"/>
                  </a:lnTo>
                  <a:lnTo>
                    <a:pt x="860" y="10102"/>
                  </a:lnTo>
                  <a:lnTo>
                    <a:pt x="430" y="12573"/>
                  </a:lnTo>
                  <a:lnTo>
                    <a:pt x="108" y="15260"/>
                  </a:lnTo>
                  <a:lnTo>
                    <a:pt x="0" y="18591"/>
                  </a:lnTo>
                  <a:lnTo>
                    <a:pt x="0" y="18806"/>
                  </a:lnTo>
                  <a:lnTo>
                    <a:pt x="1934" y="17946"/>
                  </a:lnTo>
                  <a:lnTo>
                    <a:pt x="3761" y="17087"/>
                  </a:lnTo>
                  <a:lnTo>
                    <a:pt x="7092" y="15367"/>
                  </a:lnTo>
                  <a:lnTo>
                    <a:pt x="10209" y="13648"/>
                  </a:lnTo>
                  <a:lnTo>
                    <a:pt x="11713" y="13003"/>
                  </a:lnTo>
                  <a:lnTo>
                    <a:pt x="13110" y="12466"/>
                  </a:lnTo>
                  <a:lnTo>
                    <a:pt x="14722" y="12251"/>
                  </a:lnTo>
                  <a:lnTo>
                    <a:pt x="16334" y="12143"/>
                  </a:lnTo>
                  <a:lnTo>
                    <a:pt x="18054" y="12251"/>
                  </a:lnTo>
                  <a:lnTo>
                    <a:pt x="19988" y="12573"/>
                  </a:lnTo>
                  <a:lnTo>
                    <a:pt x="21277" y="13003"/>
                  </a:lnTo>
                  <a:lnTo>
                    <a:pt x="22674" y="13755"/>
                  </a:lnTo>
                  <a:lnTo>
                    <a:pt x="24071" y="14722"/>
                  </a:lnTo>
                  <a:lnTo>
                    <a:pt x="25576" y="15904"/>
                  </a:lnTo>
                  <a:lnTo>
                    <a:pt x="27188" y="17194"/>
                  </a:lnTo>
                  <a:lnTo>
                    <a:pt x="28800" y="18591"/>
                  </a:lnTo>
                  <a:lnTo>
                    <a:pt x="32131" y="21600"/>
                  </a:lnTo>
                  <a:lnTo>
                    <a:pt x="35140" y="24286"/>
                  </a:lnTo>
                  <a:lnTo>
                    <a:pt x="38364" y="27080"/>
                  </a:lnTo>
                  <a:lnTo>
                    <a:pt x="41588" y="29660"/>
                  </a:lnTo>
                  <a:lnTo>
                    <a:pt x="43307" y="30949"/>
                  </a:lnTo>
                  <a:lnTo>
                    <a:pt x="45026" y="32131"/>
                  </a:lnTo>
                  <a:lnTo>
                    <a:pt x="46853" y="33098"/>
                  </a:lnTo>
                  <a:lnTo>
                    <a:pt x="48573" y="34173"/>
                  </a:lnTo>
                  <a:lnTo>
                    <a:pt x="50507" y="34925"/>
                  </a:lnTo>
                  <a:lnTo>
                    <a:pt x="52441" y="35677"/>
                  </a:lnTo>
                  <a:lnTo>
                    <a:pt x="54375" y="36322"/>
                  </a:lnTo>
                  <a:lnTo>
                    <a:pt x="56417" y="36752"/>
                  </a:lnTo>
                  <a:lnTo>
                    <a:pt x="58459" y="36967"/>
                  </a:lnTo>
                  <a:lnTo>
                    <a:pt x="60608" y="37074"/>
                  </a:lnTo>
                  <a:lnTo>
                    <a:pt x="62435" y="36967"/>
                  </a:lnTo>
                  <a:lnTo>
                    <a:pt x="64262" y="36752"/>
                  </a:lnTo>
                  <a:lnTo>
                    <a:pt x="65981" y="36322"/>
                  </a:lnTo>
                  <a:lnTo>
                    <a:pt x="67593" y="35785"/>
                  </a:lnTo>
                  <a:lnTo>
                    <a:pt x="29874" y="103593"/>
                  </a:lnTo>
                  <a:lnTo>
                    <a:pt x="29874" y="110363"/>
                  </a:lnTo>
                  <a:lnTo>
                    <a:pt x="36644" y="110363"/>
                  </a:lnTo>
                  <a:lnTo>
                    <a:pt x="38901" y="112190"/>
                  </a:lnTo>
                  <a:lnTo>
                    <a:pt x="41373" y="114017"/>
                  </a:lnTo>
                  <a:lnTo>
                    <a:pt x="43844" y="115629"/>
                  </a:lnTo>
                  <a:lnTo>
                    <a:pt x="46423" y="117241"/>
                  </a:lnTo>
                  <a:lnTo>
                    <a:pt x="49110" y="118638"/>
                  </a:lnTo>
                  <a:lnTo>
                    <a:pt x="51904" y="119927"/>
                  </a:lnTo>
                  <a:lnTo>
                    <a:pt x="54698" y="121002"/>
                  </a:lnTo>
                  <a:lnTo>
                    <a:pt x="57599" y="122076"/>
                  </a:lnTo>
                  <a:lnTo>
                    <a:pt x="57599" y="128739"/>
                  </a:lnTo>
                  <a:lnTo>
                    <a:pt x="94244" y="128739"/>
                  </a:lnTo>
                  <a:lnTo>
                    <a:pt x="94244" y="122076"/>
                  </a:lnTo>
                  <a:lnTo>
                    <a:pt x="97145" y="121002"/>
                  </a:lnTo>
                  <a:lnTo>
                    <a:pt x="99939" y="119927"/>
                  </a:lnTo>
                  <a:lnTo>
                    <a:pt x="102733" y="118638"/>
                  </a:lnTo>
                  <a:lnTo>
                    <a:pt x="105420" y="117241"/>
                  </a:lnTo>
                  <a:lnTo>
                    <a:pt x="107999" y="115629"/>
                  </a:lnTo>
                  <a:lnTo>
                    <a:pt x="110578" y="114017"/>
                  </a:lnTo>
                  <a:lnTo>
                    <a:pt x="112942" y="112190"/>
                  </a:lnTo>
                  <a:lnTo>
                    <a:pt x="115306" y="110363"/>
                  </a:lnTo>
                  <a:lnTo>
                    <a:pt x="122076" y="110363"/>
                  </a:lnTo>
                  <a:lnTo>
                    <a:pt x="122076" y="103593"/>
                  </a:lnTo>
                  <a:lnTo>
                    <a:pt x="104452" y="71462"/>
                  </a:lnTo>
                  <a:lnTo>
                    <a:pt x="90375" y="45779"/>
                  </a:lnTo>
                  <a:lnTo>
                    <a:pt x="79629" y="26436"/>
                  </a:lnTo>
                  <a:lnTo>
                    <a:pt x="80811" y="24931"/>
                  </a:lnTo>
                  <a:lnTo>
                    <a:pt x="81456" y="24072"/>
                  </a:lnTo>
                  <a:lnTo>
                    <a:pt x="81993" y="22889"/>
                  </a:lnTo>
                  <a:lnTo>
                    <a:pt x="82315" y="21815"/>
                  </a:lnTo>
                  <a:lnTo>
                    <a:pt x="82315" y="20633"/>
                  </a:lnTo>
                  <a:lnTo>
                    <a:pt x="82208" y="19451"/>
                  </a:lnTo>
                  <a:lnTo>
                    <a:pt x="81886" y="18376"/>
                  </a:lnTo>
                  <a:lnTo>
                    <a:pt x="81241" y="17301"/>
                  </a:lnTo>
                  <a:lnTo>
                    <a:pt x="80489" y="16442"/>
                  </a:lnTo>
                  <a:lnTo>
                    <a:pt x="79521" y="15690"/>
                  </a:lnTo>
                  <a:lnTo>
                    <a:pt x="78447" y="15152"/>
                  </a:lnTo>
                  <a:lnTo>
                    <a:pt x="77372" y="14830"/>
                  </a:lnTo>
                  <a:lnTo>
                    <a:pt x="76190" y="14722"/>
                  </a:lnTo>
                  <a:lnTo>
                    <a:pt x="75008" y="14830"/>
                  </a:lnTo>
                  <a:lnTo>
                    <a:pt x="73933" y="15260"/>
                  </a:lnTo>
                  <a:lnTo>
                    <a:pt x="72859" y="15797"/>
                  </a:lnTo>
                  <a:lnTo>
                    <a:pt x="71999" y="16549"/>
                  </a:lnTo>
                  <a:lnTo>
                    <a:pt x="71247" y="17516"/>
                  </a:lnTo>
                  <a:lnTo>
                    <a:pt x="70602" y="18376"/>
                  </a:lnTo>
                  <a:lnTo>
                    <a:pt x="69635" y="19558"/>
                  </a:lnTo>
                  <a:lnTo>
                    <a:pt x="68560" y="20740"/>
                  </a:lnTo>
                  <a:lnTo>
                    <a:pt x="67163" y="22030"/>
                  </a:lnTo>
                  <a:lnTo>
                    <a:pt x="65659" y="23212"/>
                  </a:lnTo>
                  <a:lnTo>
                    <a:pt x="64907" y="23642"/>
                  </a:lnTo>
                  <a:lnTo>
                    <a:pt x="64047" y="24072"/>
                  </a:lnTo>
                  <a:lnTo>
                    <a:pt x="63187" y="24501"/>
                  </a:lnTo>
                  <a:lnTo>
                    <a:pt x="62328" y="24824"/>
                  </a:lnTo>
                  <a:lnTo>
                    <a:pt x="61468" y="24931"/>
                  </a:lnTo>
                  <a:lnTo>
                    <a:pt x="60608" y="25039"/>
                  </a:lnTo>
                  <a:lnTo>
                    <a:pt x="59319" y="24931"/>
                  </a:lnTo>
                  <a:lnTo>
                    <a:pt x="58029" y="24716"/>
                  </a:lnTo>
                  <a:lnTo>
                    <a:pt x="56740" y="24394"/>
                  </a:lnTo>
                  <a:lnTo>
                    <a:pt x="55450" y="23964"/>
                  </a:lnTo>
                  <a:lnTo>
                    <a:pt x="54161" y="23427"/>
                  </a:lnTo>
                  <a:lnTo>
                    <a:pt x="52978" y="22675"/>
                  </a:lnTo>
                  <a:lnTo>
                    <a:pt x="51689" y="21922"/>
                  </a:lnTo>
                  <a:lnTo>
                    <a:pt x="50399" y="21170"/>
                  </a:lnTo>
                  <a:lnTo>
                    <a:pt x="47820" y="19236"/>
                  </a:lnTo>
                  <a:lnTo>
                    <a:pt x="45349" y="17194"/>
                  </a:lnTo>
                  <a:lnTo>
                    <a:pt x="42770" y="14937"/>
                  </a:lnTo>
                  <a:lnTo>
                    <a:pt x="40298" y="12681"/>
                  </a:lnTo>
                  <a:lnTo>
                    <a:pt x="36000" y="8812"/>
                  </a:lnTo>
                  <a:lnTo>
                    <a:pt x="33958" y="6985"/>
                  </a:lnTo>
                  <a:lnTo>
                    <a:pt x="31809" y="5373"/>
                  </a:lnTo>
                  <a:lnTo>
                    <a:pt x="29659" y="3869"/>
                  </a:lnTo>
                  <a:lnTo>
                    <a:pt x="27403" y="2579"/>
                  </a:lnTo>
                  <a:lnTo>
                    <a:pt x="26328" y="2042"/>
                  </a:lnTo>
                  <a:lnTo>
                    <a:pt x="25253" y="1612"/>
                  </a:lnTo>
                  <a:lnTo>
                    <a:pt x="24071" y="1182"/>
                  </a:lnTo>
                  <a:lnTo>
                    <a:pt x="22997" y="860"/>
                  </a:lnTo>
                  <a:lnTo>
                    <a:pt x="21170" y="430"/>
                  </a:lnTo>
                  <a:lnTo>
                    <a:pt x="19451" y="215"/>
                  </a:lnTo>
                  <a:lnTo>
                    <a:pt x="17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2096700" y="669775"/>
            <a:ext cx="6687600" cy="393600"/>
          </a:xfrm>
          <a:prstGeom prst="rect">
            <a:avLst/>
          </a:prstGeom>
        </p:spPr>
        <p:txBody>
          <a:bodyPr spcFirstLastPara="1" wrap="square" lIns="0" tIns="0" rIns="0" bIns="0"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1" name="Google Shape;41;p5"/>
          <p:cNvSpPr txBox="1">
            <a:spLocks noGrp="1"/>
          </p:cNvSpPr>
          <p:nvPr>
            <p:ph type="body" idx="1"/>
          </p:nvPr>
        </p:nvSpPr>
        <p:spPr>
          <a:xfrm>
            <a:off x="2096700" y="1173950"/>
            <a:ext cx="6687600" cy="3249900"/>
          </a:xfrm>
          <a:prstGeom prst="rect">
            <a:avLst/>
          </a:prstGeom>
        </p:spPr>
        <p:txBody>
          <a:bodyPr spcFirstLastPara="1" wrap="square" lIns="0" tIns="0" rIns="0" bIns="0" anchor="t" anchorCtr="0">
            <a:noAutofit/>
          </a:bodyPr>
          <a:lstStyle>
            <a:lvl1pPr marL="457200" lvl="0" indent="-393700">
              <a:spcBef>
                <a:spcPts val="600"/>
              </a:spcBef>
              <a:spcAft>
                <a:spcPts val="0"/>
              </a:spcAft>
              <a:buSzPts val="2600"/>
              <a:buChar char="◈"/>
              <a:defRPr/>
            </a:lvl1pPr>
            <a:lvl2pPr marL="914400" lvl="1" indent="-393700">
              <a:spcBef>
                <a:spcPts val="0"/>
              </a:spcBef>
              <a:spcAft>
                <a:spcPts val="0"/>
              </a:spcAft>
              <a:buSzPts val="2600"/>
              <a:buChar char="⬩"/>
              <a:defRPr/>
            </a:lvl2pPr>
            <a:lvl3pPr marL="1371600" lvl="2" indent="-393700">
              <a:spcBef>
                <a:spcPts val="0"/>
              </a:spcBef>
              <a:spcAft>
                <a:spcPts val="0"/>
              </a:spcAft>
              <a:buSzPts val="2600"/>
              <a:buChar char="⬩"/>
              <a:defRPr/>
            </a:lvl3pPr>
            <a:lvl4pPr marL="1828800" lvl="3" indent="-393700">
              <a:spcBef>
                <a:spcPts val="0"/>
              </a:spcBef>
              <a:spcAft>
                <a:spcPts val="0"/>
              </a:spcAft>
              <a:buSzPts val="2600"/>
              <a:buChar char="⬩"/>
              <a:defRPr/>
            </a:lvl4pPr>
            <a:lvl5pPr marL="2286000" lvl="4" indent="-393700">
              <a:spcBef>
                <a:spcPts val="0"/>
              </a:spcBef>
              <a:spcAft>
                <a:spcPts val="0"/>
              </a:spcAft>
              <a:buSzPts val="2600"/>
              <a:buChar char="⬩"/>
              <a:defRPr/>
            </a:lvl5pPr>
            <a:lvl6pPr marL="2743200" lvl="5" indent="-393700">
              <a:spcBef>
                <a:spcPts val="0"/>
              </a:spcBef>
              <a:spcAft>
                <a:spcPts val="0"/>
              </a:spcAft>
              <a:buSzPts val="2600"/>
              <a:buChar char="⬩"/>
              <a:defRPr/>
            </a:lvl6pPr>
            <a:lvl7pPr marL="3200400" lvl="6" indent="-393700">
              <a:spcBef>
                <a:spcPts val="0"/>
              </a:spcBef>
              <a:spcAft>
                <a:spcPts val="0"/>
              </a:spcAft>
              <a:buSzPts val="2600"/>
              <a:buChar char="⬩"/>
              <a:defRPr/>
            </a:lvl7pPr>
            <a:lvl8pPr marL="3657600" lvl="7" indent="-393700">
              <a:spcBef>
                <a:spcPts val="0"/>
              </a:spcBef>
              <a:spcAft>
                <a:spcPts val="0"/>
              </a:spcAft>
              <a:buSzPts val="2600"/>
              <a:buChar char="⬩"/>
              <a:defRPr/>
            </a:lvl8pPr>
            <a:lvl9pPr marL="4114800" lvl="8" indent="-393700">
              <a:spcBef>
                <a:spcPts val="0"/>
              </a:spcBef>
              <a:spcAft>
                <a:spcPts val="0"/>
              </a:spcAft>
              <a:buSzPts val="2600"/>
              <a:buChar char="⬩"/>
              <a:defRPr/>
            </a:lvl9pPr>
          </a:lstStyle>
          <a:p>
            <a:endParaRPr/>
          </a:p>
        </p:txBody>
      </p:sp>
      <p:sp>
        <p:nvSpPr>
          <p:cNvPr id="42" name="Google Shape;42;p5"/>
          <p:cNvSpPr txBox="1">
            <a:spLocks noGrp="1"/>
          </p:cNvSpPr>
          <p:nvPr>
            <p:ph type="sldNum" idx="12"/>
          </p:nvPr>
        </p:nvSpPr>
        <p:spPr>
          <a:xfrm>
            <a:off x="359692" y="1023975"/>
            <a:ext cx="10176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6"/>
        <p:cNvGrpSpPr/>
        <p:nvPr/>
      </p:nvGrpSpPr>
      <p:grpSpPr>
        <a:xfrm>
          <a:off x="0" y="0"/>
          <a:ext cx="0" cy="0"/>
          <a:chOff x="0" y="0"/>
          <a:chExt cx="0" cy="0"/>
        </a:xfrm>
      </p:grpSpPr>
      <p:sp>
        <p:nvSpPr>
          <p:cNvPr id="97" name="Google Shape;97;p10"/>
          <p:cNvSpPr/>
          <p:nvPr/>
        </p:nvSpPr>
        <p:spPr>
          <a:xfrm>
            <a:off x="359700" y="359700"/>
            <a:ext cx="8424600" cy="4424100"/>
          </a:xfrm>
          <a:prstGeom prst="rect">
            <a:avLst/>
          </a:prstGeom>
          <a:solidFill>
            <a:srgbClr val="FFFFFF"/>
          </a:solidFill>
          <a:ln>
            <a:noFill/>
          </a:ln>
          <a:effectLst>
            <a:outerShdw blurRad="185738" dist="9525" dir="5400000" algn="bl" rotWithShape="0">
              <a:srgbClr val="66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0"/>
          <p:cNvSpPr txBox="1">
            <a:spLocks noGrp="1"/>
          </p:cNvSpPr>
          <p:nvPr>
            <p:ph type="sldNum" idx="12"/>
          </p:nvPr>
        </p:nvSpPr>
        <p:spPr>
          <a:xfrm>
            <a:off x="4063200" y="4783800"/>
            <a:ext cx="1017600" cy="359700"/>
          </a:xfrm>
          <a:prstGeom prst="rect">
            <a:avLst/>
          </a:prstGeom>
        </p:spPr>
        <p:txBody>
          <a:bodyPr spcFirstLastPara="1" wrap="square" lIns="0" tIns="0" rIns="0" bIns="0" anchor="ctr" anchorCtr="0">
            <a:noAutofit/>
          </a:bodyPr>
          <a:lstStyle>
            <a:lvl1pPr lvl="0">
              <a:buNone/>
              <a:defRPr>
                <a:solidFill>
                  <a:srgbClr val="AD0B2D"/>
                </a:solidFill>
              </a:defRPr>
            </a:lvl1pPr>
            <a:lvl2pPr lvl="1">
              <a:buNone/>
              <a:defRPr>
                <a:solidFill>
                  <a:srgbClr val="AD0B2D"/>
                </a:solidFill>
              </a:defRPr>
            </a:lvl2pPr>
            <a:lvl3pPr lvl="2">
              <a:buNone/>
              <a:defRPr>
                <a:solidFill>
                  <a:srgbClr val="AD0B2D"/>
                </a:solidFill>
              </a:defRPr>
            </a:lvl3pPr>
            <a:lvl4pPr lvl="3">
              <a:buNone/>
              <a:defRPr>
                <a:solidFill>
                  <a:srgbClr val="AD0B2D"/>
                </a:solidFill>
              </a:defRPr>
            </a:lvl4pPr>
            <a:lvl5pPr lvl="4">
              <a:buNone/>
              <a:defRPr>
                <a:solidFill>
                  <a:srgbClr val="AD0B2D"/>
                </a:solidFill>
              </a:defRPr>
            </a:lvl5pPr>
            <a:lvl6pPr lvl="5">
              <a:buNone/>
              <a:defRPr>
                <a:solidFill>
                  <a:srgbClr val="AD0B2D"/>
                </a:solidFill>
              </a:defRPr>
            </a:lvl6pPr>
            <a:lvl7pPr lvl="6">
              <a:buNone/>
              <a:defRPr>
                <a:solidFill>
                  <a:srgbClr val="AD0B2D"/>
                </a:solidFill>
              </a:defRPr>
            </a:lvl7pPr>
            <a:lvl8pPr lvl="7">
              <a:buNone/>
              <a:defRPr>
                <a:solidFill>
                  <a:srgbClr val="AD0B2D"/>
                </a:solidFill>
              </a:defRPr>
            </a:lvl8pPr>
            <a:lvl9pPr lvl="8">
              <a:buNone/>
              <a:defRPr>
                <a:solidFill>
                  <a:srgbClr val="AD0B2D"/>
                </a:solidFill>
              </a:defRPr>
            </a:lvl9pPr>
          </a:lstStyle>
          <a:p>
            <a:pPr marL="0" lvl="0" indent="0" algn="ctr" rtl="0">
              <a:spcBef>
                <a:spcPts val="0"/>
              </a:spcBef>
              <a:spcAft>
                <a:spcPts val="0"/>
              </a:spcAft>
              <a:buNone/>
            </a:pPr>
            <a:fld id="{00000000-1234-1234-1234-123412341234}" type="slidenum">
              <a:rPr lang="en"/>
              <a:t>‹N°›</a:t>
            </a:fld>
            <a:endParaRPr/>
          </a:p>
        </p:txBody>
      </p:sp>
      <p:sp>
        <p:nvSpPr>
          <p:cNvPr id="99" name="Google Shape;99;p10"/>
          <p:cNvSpPr/>
          <p:nvPr/>
        </p:nvSpPr>
        <p:spPr>
          <a:xfrm rot="-5400000">
            <a:off x="3934600" y="-555"/>
            <a:ext cx="1274700" cy="764700"/>
          </a:xfrm>
          <a:prstGeom prst="chevron">
            <a:avLst>
              <a:gd name="adj" fmla="val 31570"/>
            </a:avLst>
          </a:prstGeom>
          <a:gradFill>
            <a:gsLst>
              <a:gs pos="0">
                <a:srgbClr val="AD0B2D"/>
              </a:gs>
              <a:gs pos="31000">
                <a:srgbClr val="AD0B2D"/>
              </a:gs>
              <a:gs pos="100000">
                <a:srgbClr val="8B0E3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10"/>
          <p:cNvGrpSpPr/>
          <p:nvPr/>
        </p:nvGrpSpPr>
        <p:grpSpPr>
          <a:xfrm>
            <a:off x="4306578" y="179988"/>
            <a:ext cx="530509" cy="403908"/>
            <a:chOff x="519000" y="238125"/>
            <a:chExt cx="6582000" cy="5238750"/>
          </a:xfrm>
        </p:grpSpPr>
        <p:sp>
          <p:nvSpPr>
            <p:cNvPr id="101" name="Google Shape;101;p10"/>
            <p:cNvSpPr/>
            <p:nvPr/>
          </p:nvSpPr>
          <p:spPr>
            <a:xfrm>
              <a:off x="2928800" y="4770300"/>
              <a:ext cx="1762400" cy="306300"/>
            </a:xfrm>
            <a:custGeom>
              <a:avLst/>
              <a:gdLst/>
              <a:ahLst/>
              <a:cxnLst/>
              <a:rect l="l" t="t" r="r" b="b"/>
              <a:pathLst>
                <a:path w="70496" h="12252" extrusionOk="0">
                  <a:moveTo>
                    <a:pt x="6233" y="1"/>
                  </a:moveTo>
                  <a:lnTo>
                    <a:pt x="5051" y="108"/>
                  </a:lnTo>
                  <a:lnTo>
                    <a:pt x="3869" y="430"/>
                  </a:lnTo>
                  <a:lnTo>
                    <a:pt x="2902" y="968"/>
                  </a:lnTo>
                  <a:lnTo>
                    <a:pt x="1935" y="1720"/>
                  </a:lnTo>
                  <a:lnTo>
                    <a:pt x="1183" y="2580"/>
                  </a:lnTo>
                  <a:lnTo>
                    <a:pt x="538" y="3547"/>
                  </a:lnTo>
                  <a:lnTo>
                    <a:pt x="108" y="4621"/>
                  </a:lnTo>
                  <a:lnTo>
                    <a:pt x="1" y="5911"/>
                  </a:lnTo>
                  <a:lnTo>
                    <a:pt x="1" y="6556"/>
                  </a:lnTo>
                  <a:lnTo>
                    <a:pt x="1" y="7201"/>
                  </a:lnTo>
                  <a:lnTo>
                    <a:pt x="216" y="7738"/>
                  </a:lnTo>
                  <a:lnTo>
                    <a:pt x="323" y="8383"/>
                  </a:lnTo>
                  <a:lnTo>
                    <a:pt x="860" y="9457"/>
                  </a:lnTo>
                  <a:lnTo>
                    <a:pt x="1613" y="10424"/>
                  </a:lnTo>
                  <a:lnTo>
                    <a:pt x="2580" y="11177"/>
                  </a:lnTo>
                  <a:lnTo>
                    <a:pt x="3654" y="11821"/>
                  </a:lnTo>
                  <a:lnTo>
                    <a:pt x="4836" y="12144"/>
                  </a:lnTo>
                  <a:lnTo>
                    <a:pt x="5481" y="12251"/>
                  </a:lnTo>
                  <a:lnTo>
                    <a:pt x="65015" y="12251"/>
                  </a:lnTo>
                  <a:lnTo>
                    <a:pt x="65660" y="12144"/>
                  </a:lnTo>
                  <a:lnTo>
                    <a:pt x="66842" y="11821"/>
                  </a:lnTo>
                  <a:lnTo>
                    <a:pt x="67916" y="11177"/>
                  </a:lnTo>
                  <a:lnTo>
                    <a:pt x="68883" y="10424"/>
                  </a:lnTo>
                  <a:lnTo>
                    <a:pt x="69636" y="9457"/>
                  </a:lnTo>
                  <a:lnTo>
                    <a:pt x="70173" y="8383"/>
                  </a:lnTo>
                  <a:lnTo>
                    <a:pt x="70280" y="7738"/>
                  </a:lnTo>
                  <a:lnTo>
                    <a:pt x="70495" y="7201"/>
                  </a:lnTo>
                  <a:lnTo>
                    <a:pt x="70495" y="6556"/>
                  </a:lnTo>
                  <a:lnTo>
                    <a:pt x="70495" y="5911"/>
                  </a:lnTo>
                  <a:lnTo>
                    <a:pt x="70388" y="4621"/>
                  </a:lnTo>
                  <a:lnTo>
                    <a:pt x="69958" y="3547"/>
                  </a:lnTo>
                  <a:lnTo>
                    <a:pt x="69313" y="2580"/>
                  </a:lnTo>
                  <a:lnTo>
                    <a:pt x="68561" y="1720"/>
                  </a:lnTo>
                  <a:lnTo>
                    <a:pt x="67594" y="968"/>
                  </a:lnTo>
                  <a:lnTo>
                    <a:pt x="66627" y="430"/>
                  </a:lnTo>
                  <a:lnTo>
                    <a:pt x="65445" y="108"/>
                  </a:lnTo>
                  <a:lnTo>
                    <a:pt x="642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a:off x="2190000" y="5170600"/>
              <a:ext cx="3240000" cy="306275"/>
            </a:xfrm>
            <a:custGeom>
              <a:avLst/>
              <a:gdLst/>
              <a:ahLst/>
              <a:cxnLst/>
              <a:rect l="l" t="t" r="r" b="b"/>
              <a:pathLst>
                <a:path w="129600" h="12251" extrusionOk="0">
                  <a:moveTo>
                    <a:pt x="6126" y="0"/>
                  </a:moveTo>
                  <a:lnTo>
                    <a:pt x="4944" y="108"/>
                  </a:lnTo>
                  <a:lnTo>
                    <a:pt x="3762" y="430"/>
                  </a:lnTo>
                  <a:lnTo>
                    <a:pt x="2687" y="1075"/>
                  </a:lnTo>
                  <a:lnTo>
                    <a:pt x="1828" y="1827"/>
                  </a:lnTo>
                  <a:lnTo>
                    <a:pt x="1075" y="2687"/>
                  </a:lnTo>
                  <a:lnTo>
                    <a:pt x="538" y="3762"/>
                  </a:lnTo>
                  <a:lnTo>
                    <a:pt x="108" y="4836"/>
                  </a:lnTo>
                  <a:lnTo>
                    <a:pt x="1" y="6126"/>
                  </a:lnTo>
                  <a:lnTo>
                    <a:pt x="108" y="7308"/>
                  </a:lnTo>
                  <a:lnTo>
                    <a:pt x="538" y="8490"/>
                  </a:lnTo>
                  <a:lnTo>
                    <a:pt x="1075" y="9564"/>
                  </a:lnTo>
                  <a:lnTo>
                    <a:pt x="1828" y="10424"/>
                  </a:lnTo>
                  <a:lnTo>
                    <a:pt x="2687" y="11176"/>
                  </a:lnTo>
                  <a:lnTo>
                    <a:pt x="3762" y="11821"/>
                  </a:lnTo>
                  <a:lnTo>
                    <a:pt x="4944" y="12144"/>
                  </a:lnTo>
                  <a:lnTo>
                    <a:pt x="6126" y="12251"/>
                  </a:lnTo>
                  <a:lnTo>
                    <a:pt x="123474" y="12251"/>
                  </a:lnTo>
                  <a:lnTo>
                    <a:pt x="124656" y="12144"/>
                  </a:lnTo>
                  <a:lnTo>
                    <a:pt x="125838" y="11821"/>
                  </a:lnTo>
                  <a:lnTo>
                    <a:pt x="126913" y="11176"/>
                  </a:lnTo>
                  <a:lnTo>
                    <a:pt x="127772" y="10424"/>
                  </a:lnTo>
                  <a:lnTo>
                    <a:pt x="128525" y="9564"/>
                  </a:lnTo>
                  <a:lnTo>
                    <a:pt x="129062" y="8490"/>
                  </a:lnTo>
                  <a:lnTo>
                    <a:pt x="129492" y="7308"/>
                  </a:lnTo>
                  <a:lnTo>
                    <a:pt x="129599" y="6126"/>
                  </a:lnTo>
                  <a:lnTo>
                    <a:pt x="129492" y="4836"/>
                  </a:lnTo>
                  <a:lnTo>
                    <a:pt x="129062" y="3762"/>
                  </a:lnTo>
                  <a:lnTo>
                    <a:pt x="128525" y="2687"/>
                  </a:lnTo>
                  <a:lnTo>
                    <a:pt x="127772" y="1827"/>
                  </a:lnTo>
                  <a:lnTo>
                    <a:pt x="126913" y="1075"/>
                  </a:lnTo>
                  <a:lnTo>
                    <a:pt x="125838" y="430"/>
                  </a:lnTo>
                  <a:lnTo>
                    <a:pt x="124656" y="108"/>
                  </a:lnTo>
                  <a:lnTo>
                    <a:pt x="123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p:nvPr/>
          </p:nvSpPr>
          <p:spPr>
            <a:xfrm>
              <a:off x="3264625" y="238125"/>
              <a:ext cx="1090750" cy="4456975"/>
            </a:xfrm>
            <a:custGeom>
              <a:avLst/>
              <a:gdLst/>
              <a:ahLst/>
              <a:cxnLst/>
              <a:rect l="l" t="t" r="r" b="b"/>
              <a:pathLst>
                <a:path w="43630" h="178279" extrusionOk="0">
                  <a:moveTo>
                    <a:pt x="21815" y="23534"/>
                  </a:moveTo>
                  <a:lnTo>
                    <a:pt x="22460" y="23642"/>
                  </a:lnTo>
                  <a:lnTo>
                    <a:pt x="22997" y="23749"/>
                  </a:lnTo>
                  <a:lnTo>
                    <a:pt x="23534" y="24071"/>
                  </a:lnTo>
                  <a:lnTo>
                    <a:pt x="23964" y="24394"/>
                  </a:lnTo>
                  <a:lnTo>
                    <a:pt x="24287" y="24931"/>
                  </a:lnTo>
                  <a:lnTo>
                    <a:pt x="24609" y="25361"/>
                  </a:lnTo>
                  <a:lnTo>
                    <a:pt x="24824" y="26006"/>
                  </a:lnTo>
                  <a:lnTo>
                    <a:pt x="24824" y="26543"/>
                  </a:lnTo>
                  <a:lnTo>
                    <a:pt x="24824" y="27188"/>
                  </a:lnTo>
                  <a:lnTo>
                    <a:pt x="24609" y="27725"/>
                  </a:lnTo>
                  <a:lnTo>
                    <a:pt x="24287" y="28262"/>
                  </a:lnTo>
                  <a:lnTo>
                    <a:pt x="23964" y="28692"/>
                  </a:lnTo>
                  <a:lnTo>
                    <a:pt x="23534" y="29122"/>
                  </a:lnTo>
                  <a:lnTo>
                    <a:pt x="22997" y="29337"/>
                  </a:lnTo>
                  <a:lnTo>
                    <a:pt x="22460" y="29552"/>
                  </a:lnTo>
                  <a:lnTo>
                    <a:pt x="21170" y="29552"/>
                  </a:lnTo>
                  <a:lnTo>
                    <a:pt x="20633" y="29337"/>
                  </a:lnTo>
                  <a:lnTo>
                    <a:pt x="20096" y="29122"/>
                  </a:lnTo>
                  <a:lnTo>
                    <a:pt x="19666" y="28692"/>
                  </a:lnTo>
                  <a:lnTo>
                    <a:pt x="19343" y="28262"/>
                  </a:lnTo>
                  <a:lnTo>
                    <a:pt x="19021" y="27725"/>
                  </a:lnTo>
                  <a:lnTo>
                    <a:pt x="18806" y="27188"/>
                  </a:lnTo>
                  <a:lnTo>
                    <a:pt x="18806" y="26543"/>
                  </a:lnTo>
                  <a:lnTo>
                    <a:pt x="18806" y="26006"/>
                  </a:lnTo>
                  <a:lnTo>
                    <a:pt x="19021" y="25361"/>
                  </a:lnTo>
                  <a:lnTo>
                    <a:pt x="19343" y="24931"/>
                  </a:lnTo>
                  <a:lnTo>
                    <a:pt x="19666" y="24394"/>
                  </a:lnTo>
                  <a:lnTo>
                    <a:pt x="20096" y="24071"/>
                  </a:lnTo>
                  <a:lnTo>
                    <a:pt x="20633" y="23749"/>
                  </a:lnTo>
                  <a:lnTo>
                    <a:pt x="21170" y="23642"/>
                  </a:lnTo>
                  <a:lnTo>
                    <a:pt x="21815" y="23534"/>
                  </a:lnTo>
                  <a:close/>
                  <a:moveTo>
                    <a:pt x="21385" y="0"/>
                  </a:moveTo>
                  <a:lnTo>
                    <a:pt x="21063" y="215"/>
                  </a:lnTo>
                  <a:lnTo>
                    <a:pt x="20740" y="430"/>
                  </a:lnTo>
                  <a:lnTo>
                    <a:pt x="20418" y="752"/>
                  </a:lnTo>
                  <a:lnTo>
                    <a:pt x="15152" y="9672"/>
                  </a:lnTo>
                  <a:lnTo>
                    <a:pt x="14615" y="10746"/>
                  </a:lnTo>
                  <a:lnTo>
                    <a:pt x="14185" y="11821"/>
                  </a:lnTo>
                  <a:lnTo>
                    <a:pt x="13863" y="12895"/>
                  </a:lnTo>
                  <a:lnTo>
                    <a:pt x="13648" y="13863"/>
                  </a:lnTo>
                  <a:lnTo>
                    <a:pt x="13648" y="14830"/>
                  </a:lnTo>
                  <a:lnTo>
                    <a:pt x="13755" y="15797"/>
                  </a:lnTo>
                  <a:lnTo>
                    <a:pt x="14078" y="17946"/>
                  </a:lnTo>
                  <a:lnTo>
                    <a:pt x="14508" y="20418"/>
                  </a:lnTo>
                  <a:lnTo>
                    <a:pt x="15045" y="23212"/>
                  </a:lnTo>
                  <a:lnTo>
                    <a:pt x="15367" y="24824"/>
                  </a:lnTo>
                  <a:lnTo>
                    <a:pt x="15475" y="26543"/>
                  </a:lnTo>
                  <a:lnTo>
                    <a:pt x="15582" y="28585"/>
                  </a:lnTo>
                  <a:lnTo>
                    <a:pt x="15690" y="30734"/>
                  </a:lnTo>
                  <a:lnTo>
                    <a:pt x="15690" y="59964"/>
                  </a:lnTo>
                  <a:lnTo>
                    <a:pt x="14400" y="60071"/>
                  </a:lnTo>
                  <a:lnTo>
                    <a:pt x="13326" y="60393"/>
                  </a:lnTo>
                  <a:lnTo>
                    <a:pt x="12251" y="61038"/>
                  </a:lnTo>
                  <a:lnTo>
                    <a:pt x="11284" y="61683"/>
                  </a:lnTo>
                  <a:lnTo>
                    <a:pt x="10532" y="62650"/>
                  </a:lnTo>
                  <a:lnTo>
                    <a:pt x="9994" y="63725"/>
                  </a:lnTo>
                  <a:lnTo>
                    <a:pt x="9672" y="64799"/>
                  </a:lnTo>
                  <a:lnTo>
                    <a:pt x="9564" y="66089"/>
                  </a:lnTo>
                  <a:lnTo>
                    <a:pt x="9672" y="67271"/>
                  </a:lnTo>
                  <a:lnTo>
                    <a:pt x="9994" y="68453"/>
                  </a:lnTo>
                  <a:lnTo>
                    <a:pt x="10532" y="69528"/>
                  </a:lnTo>
                  <a:lnTo>
                    <a:pt x="11284" y="70387"/>
                  </a:lnTo>
                  <a:lnTo>
                    <a:pt x="12251" y="71140"/>
                  </a:lnTo>
                  <a:lnTo>
                    <a:pt x="13326" y="71784"/>
                  </a:lnTo>
                  <a:lnTo>
                    <a:pt x="14400" y="72107"/>
                  </a:lnTo>
                  <a:lnTo>
                    <a:pt x="15690" y="72214"/>
                  </a:lnTo>
                  <a:lnTo>
                    <a:pt x="15690" y="164739"/>
                  </a:lnTo>
                  <a:lnTo>
                    <a:pt x="15690" y="165276"/>
                  </a:lnTo>
                  <a:lnTo>
                    <a:pt x="15475" y="166458"/>
                  </a:lnTo>
                  <a:lnTo>
                    <a:pt x="15260" y="167210"/>
                  </a:lnTo>
                  <a:lnTo>
                    <a:pt x="14937" y="168070"/>
                  </a:lnTo>
                  <a:lnTo>
                    <a:pt x="14400" y="169037"/>
                  </a:lnTo>
                  <a:lnTo>
                    <a:pt x="13863" y="170004"/>
                  </a:lnTo>
                  <a:lnTo>
                    <a:pt x="13111" y="170971"/>
                  </a:lnTo>
                  <a:lnTo>
                    <a:pt x="12143" y="171938"/>
                  </a:lnTo>
                  <a:lnTo>
                    <a:pt x="10961" y="172906"/>
                  </a:lnTo>
                  <a:lnTo>
                    <a:pt x="9672" y="173658"/>
                  </a:lnTo>
                  <a:lnTo>
                    <a:pt x="7953" y="174303"/>
                  </a:lnTo>
                  <a:lnTo>
                    <a:pt x="6126" y="174840"/>
                  </a:lnTo>
                  <a:lnTo>
                    <a:pt x="3976" y="175162"/>
                  </a:lnTo>
                  <a:lnTo>
                    <a:pt x="1397" y="175270"/>
                  </a:lnTo>
                  <a:lnTo>
                    <a:pt x="860" y="175377"/>
                  </a:lnTo>
                  <a:lnTo>
                    <a:pt x="430" y="175377"/>
                  </a:lnTo>
                  <a:lnTo>
                    <a:pt x="215" y="175592"/>
                  </a:lnTo>
                  <a:lnTo>
                    <a:pt x="0" y="175807"/>
                  </a:lnTo>
                  <a:lnTo>
                    <a:pt x="0" y="176022"/>
                  </a:lnTo>
                  <a:lnTo>
                    <a:pt x="0" y="176237"/>
                  </a:lnTo>
                  <a:lnTo>
                    <a:pt x="215" y="176774"/>
                  </a:lnTo>
                  <a:lnTo>
                    <a:pt x="538" y="177312"/>
                  </a:lnTo>
                  <a:lnTo>
                    <a:pt x="968" y="177849"/>
                  </a:lnTo>
                  <a:lnTo>
                    <a:pt x="1397" y="178279"/>
                  </a:lnTo>
                  <a:lnTo>
                    <a:pt x="42233" y="178279"/>
                  </a:lnTo>
                  <a:lnTo>
                    <a:pt x="42662" y="177849"/>
                  </a:lnTo>
                  <a:lnTo>
                    <a:pt x="43092" y="177312"/>
                  </a:lnTo>
                  <a:lnTo>
                    <a:pt x="43415" y="176774"/>
                  </a:lnTo>
                  <a:lnTo>
                    <a:pt x="43630" y="176237"/>
                  </a:lnTo>
                  <a:lnTo>
                    <a:pt x="43630" y="176022"/>
                  </a:lnTo>
                  <a:lnTo>
                    <a:pt x="43630" y="175807"/>
                  </a:lnTo>
                  <a:lnTo>
                    <a:pt x="43415" y="175592"/>
                  </a:lnTo>
                  <a:lnTo>
                    <a:pt x="43200" y="175377"/>
                  </a:lnTo>
                  <a:lnTo>
                    <a:pt x="42770" y="175377"/>
                  </a:lnTo>
                  <a:lnTo>
                    <a:pt x="42233" y="175270"/>
                  </a:lnTo>
                  <a:lnTo>
                    <a:pt x="39654" y="175162"/>
                  </a:lnTo>
                  <a:lnTo>
                    <a:pt x="37504" y="174840"/>
                  </a:lnTo>
                  <a:lnTo>
                    <a:pt x="35678" y="174303"/>
                  </a:lnTo>
                  <a:lnTo>
                    <a:pt x="33958" y="173658"/>
                  </a:lnTo>
                  <a:lnTo>
                    <a:pt x="32669" y="172906"/>
                  </a:lnTo>
                  <a:lnTo>
                    <a:pt x="31487" y="171938"/>
                  </a:lnTo>
                  <a:lnTo>
                    <a:pt x="30519" y="170971"/>
                  </a:lnTo>
                  <a:lnTo>
                    <a:pt x="29767" y="170004"/>
                  </a:lnTo>
                  <a:lnTo>
                    <a:pt x="29230" y="169037"/>
                  </a:lnTo>
                  <a:lnTo>
                    <a:pt x="28693" y="168070"/>
                  </a:lnTo>
                  <a:lnTo>
                    <a:pt x="28370" y="167210"/>
                  </a:lnTo>
                  <a:lnTo>
                    <a:pt x="28155" y="166458"/>
                  </a:lnTo>
                  <a:lnTo>
                    <a:pt x="27940" y="165276"/>
                  </a:lnTo>
                  <a:lnTo>
                    <a:pt x="27940" y="164739"/>
                  </a:lnTo>
                  <a:lnTo>
                    <a:pt x="27940" y="72214"/>
                  </a:lnTo>
                  <a:lnTo>
                    <a:pt x="29230" y="72107"/>
                  </a:lnTo>
                  <a:lnTo>
                    <a:pt x="30304" y="71784"/>
                  </a:lnTo>
                  <a:lnTo>
                    <a:pt x="31379" y="71140"/>
                  </a:lnTo>
                  <a:lnTo>
                    <a:pt x="32346" y="70387"/>
                  </a:lnTo>
                  <a:lnTo>
                    <a:pt x="33098" y="69528"/>
                  </a:lnTo>
                  <a:lnTo>
                    <a:pt x="33636" y="68453"/>
                  </a:lnTo>
                  <a:lnTo>
                    <a:pt x="33958" y="67271"/>
                  </a:lnTo>
                  <a:lnTo>
                    <a:pt x="34066" y="66089"/>
                  </a:lnTo>
                  <a:lnTo>
                    <a:pt x="33958" y="64799"/>
                  </a:lnTo>
                  <a:lnTo>
                    <a:pt x="33636" y="63725"/>
                  </a:lnTo>
                  <a:lnTo>
                    <a:pt x="33098" y="62650"/>
                  </a:lnTo>
                  <a:lnTo>
                    <a:pt x="32346" y="61683"/>
                  </a:lnTo>
                  <a:lnTo>
                    <a:pt x="31379" y="61038"/>
                  </a:lnTo>
                  <a:lnTo>
                    <a:pt x="30304" y="60393"/>
                  </a:lnTo>
                  <a:lnTo>
                    <a:pt x="29230" y="60071"/>
                  </a:lnTo>
                  <a:lnTo>
                    <a:pt x="27940" y="59964"/>
                  </a:lnTo>
                  <a:lnTo>
                    <a:pt x="27940" y="30734"/>
                  </a:lnTo>
                  <a:lnTo>
                    <a:pt x="28048" y="28585"/>
                  </a:lnTo>
                  <a:lnTo>
                    <a:pt x="28155" y="26543"/>
                  </a:lnTo>
                  <a:lnTo>
                    <a:pt x="28263" y="24824"/>
                  </a:lnTo>
                  <a:lnTo>
                    <a:pt x="28585" y="23212"/>
                  </a:lnTo>
                  <a:lnTo>
                    <a:pt x="29122" y="20418"/>
                  </a:lnTo>
                  <a:lnTo>
                    <a:pt x="29552" y="17946"/>
                  </a:lnTo>
                  <a:lnTo>
                    <a:pt x="29875" y="15797"/>
                  </a:lnTo>
                  <a:lnTo>
                    <a:pt x="29982" y="14830"/>
                  </a:lnTo>
                  <a:lnTo>
                    <a:pt x="29982" y="13863"/>
                  </a:lnTo>
                  <a:lnTo>
                    <a:pt x="29767" y="12895"/>
                  </a:lnTo>
                  <a:lnTo>
                    <a:pt x="29445" y="11821"/>
                  </a:lnTo>
                  <a:lnTo>
                    <a:pt x="29015" y="10746"/>
                  </a:lnTo>
                  <a:lnTo>
                    <a:pt x="28478" y="9672"/>
                  </a:lnTo>
                  <a:lnTo>
                    <a:pt x="23212" y="752"/>
                  </a:lnTo>
                  <a:lnTo>
                    <a:pt x="22890" y="430"/>
                  </a:lnTo>
                  <a:lnTo>
                    <a:pt x="22567" y="215"/>
                  </a:lnTo>
                  <a:lnTo>
                    <a:pt x="222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p:nvPr/>
          </p:nvSpPr>
          <p:spPr>
            <a:xfrm>
              <a:off x="519000" y="541700"/>
              <a:ext cx="3051900" cy="3218500"/>
            </a:xfrm>
            <a:custGeom>
              <a:avLst/>
              <a:gdLst/>
              <a:ahLst/>
              <a:cxnLst/>
              <a:rect l="l" t="t" r="r" b="b"/>
              <a:pathLst>
                <a:path w="122076" h="128740" extrusionOk="0">
                  <a:moveTo>
                    <a:pt x="46423" y="17624"/>
                  </a:moveTo>
                  <a:lnTo>
                    <a:pt x="46961" y="17839"/>
                  </a:lnTo>
                  <a:lnTo>
                    <a:pt x="47498" y="18161"/>
                  </a:lnTo>
                  <a:lnTo>
                    <a:pt x="48035" y="18484"/>
                  </a:lnTo>
                  <a:lnTo>
                    <a:pt x="48358" y="19021"/>
                  </a:lnTo>
                  <a:lnTo>
                    <a:pt x="48680" y="19558"/>
                  </a:lnTo>
                  <a:lnTo>
                    <a:pt x="48895" y="20095"/>
                  </a:lnTo>
                  <a:lnTo>
                    <a:pt x="48895" y="20740"/>
                  </a:lnTo>
                  <a:lnTo>
                    <a:pt x="48895" y="21600"/>
                  </a:lnTo>
                  <a:lnTo>
                    <a:pt x="48572" y="22245"/>
                  </a:lnTo>
                  <a:lnTo>
                    <a:pt x="48143" y="22889"/>
                  </a:lnTo>
                  <a:lnTo>
                    <a:pt x="47605" y="23427"/>
                  </a:lnTo>
                  <a:lnTo>
                    <a:pt x="46961" y="22352"/>
                  </a:lnTo>
                  <a:lnTo>
                    <a:pt x="46638" y="21922"/>
                  </a:lnTo>
                  <a:lnTo>
                    <a:pt x="46101" y="21707"/>
                  </a:lnTo>
                  <a:lnTo>
                    <a:pt x="45564" y="21707"/>
                  </a:lnTo>
                  <a:lnTo>
                    <a:pt x="45026" y="21815"/>
                  </a:lnTo>
                  <a:lnTo>
                    <a:pt x="44059" y="23534"/>
                  </a:lnTo>
                  <a:lnTo>
                    <a:pt x="43414" y="22997"/>
                  </a:lnTo>
                  <a:lnTo>
                    <a:pt x="42984" y="22352"/>
                  </a:lnTo>
                  <a:lnTo>
                    <a:pt x="42662" y="21600"/>
                  </a:lnTo>
                  <a:lnTo>
                    <a:pt x="42555" y="20740"/>
                  </a:lnTo>
                  <a:lnTo>
                    <a:pt x="42662" y="20095"/>
                  </a:lnTo>
                  <a:lnTo>
                    <a:pt x="42770" y="19558"/>
                  </a:lnTo>
                  <a:lnTo>
                    <a:pt x="43092" y="19021"/>
                  </a:lnTo>
                  <a:lnTo>
                    <a:pt x="43522" y="18484"/>
                  </a:lnTo>
                  <a:lnTo>
                    <a:pt x="43952" y="18161"/>
                  </a:lnTo>
                  <a:lnTo>
                    <a:pt x="44489" y="17839"/>
                  </a:lnTo>
                  <a:lnTo>
                    <a:pt x="45134" y="17624"/>
                  </a:lnTo>
                  <a:close/>
                  <a:moveTo>
                    <a:pt x="44704" y="29122"/>
                  </a:moveTo>
                  <a:lnTo>
                    <a:pt x="45886" y="30197"/>
                  </a:lnTo>
                  <a:lnTo>
                    <a:pt x="47068" y="31271"/>
                  </a:lnTo>
                  <a:lnTo>
                    <a:pt x="48465" y="32346"/>
                  </a:lnTo>
                  <a:lnTo>
                    <a:pt x="49969" y="33421"/>
                  </a:lnTo>
                  <a:lnTo>
                    <a:pt x="89085" y="103593"/>
                  </a:lnTo>
                  <a:lnTo>
                    <a:pt x="3224" y="103593"/>
                  </a:lnTo>
                  <a:lnTo>
                    <a:pt x="44704" y="29122"/>
                  </a:lnTo>
                  <a:close/>
                  <a:moveTo>
                    <a:pt x="104237" y="0"/>
                  </a:moveTo>
                  <a:lnTo>
                    <a:pt x="102625" y="215"/>
                  </a:lnTo>
                  <a:lnTo>
                    <a:pt x="100906" y="430"/>
                  </a:lnTo>
                  <a:lnTo>
                    <a:pt x="99079" y="860"/>
                  </a:lnTo>
                  <a:lnTo>
                    <a:pt x="98005" y="1182"/>
                  </a:lnTo>
                  <a:lnTo>
                    <a:pt x="96823" y="1612"/>
                  </a:lnTo>
                  <a:lnTo>
                    <a:pt x="95748" y="2042"/>
                  </a:lnTo>
                  <a:lnTo>
                    <a:pt x="94673" y="2579"/>
                  </a:lnTo>
                  <a:lnTo>
                    <a:pt x="92417" y="3869"/>
                  </a:lnTo>
                  <a:lnTo>
                    <a:pt x="90267" y="5373"/>
                  </a:lnTo>
                  <a:lnTo>
                    <a:pt x="88118" y="6985"/>
                  </a:lnTo>
                  <a:lnTo>
                    <a:pt x="86076" y="8812"/>
                  </a:lnTo>
                  <a:lnTo>
                    <a:pt x="81778" y="12681"/>
                  </a:lnTo>
                  <a:lnTo>
                    <a:pt x="79306" y="14937"/>
                  </a:lnTo>
                  <a:lnTo>
                    <a:pt x="76727" y="17194"/>
                  </a:lnTo>
                  <a:lnTo>
                    <a:pt x="74256" y="19236"/>
                  </a:lnTo>
                  <a:lnTo>
                    <a:pt x="71677" y="21170"/>
                  </a:lnTo>
                  <a:lnTo>
                    <a:pt x="70387" y="21922"/>
                  </a:lnTo>
                  <a:lnTo>
                    <a:pt x="69098" y="22675"/>
                  </a:lnTo>
                  <a:lnTo>
                    <a:pt x="67915" y="23427"/>
                  </a:lnTo>
                  <a:lnTo>
                    <a:pt x="66626" y="23964"/>
                  </a:lnTo>
                  <a:lnTo>
                    <a:pt x="65336" y="24394"/>
                  </a:lnTo>
                  <a:lnTo>
                    <a:pt x="64047" y="24716"/>
                  </a:lnTo>
                  <a:lnTo>
                    <a:pt x="62757" y="24931"/>
                  </a:lnTo>
                  <a:lnTo>
                    <a:pt x="61468" y="25039"/>
                  </a:lnTo>
                  <a:lnTo>
                    <a:pt x="60608" y="24931"/>
                  </a:lnTo>
                  <a:lnTo>
                    <a:pt x="59748" y="24824"/>
                  </a:lnTo>
                  <a:lnTo>
                    <a:pt x="58889" y="24501"/>
                  </a:lnTo>
                  <a:lnTo>
                    <a:pt x="58029" y="24072"/>
                  </a:lnTo>
                  <a:lnTo>
                    <a:pt x="57169" y="23642"/>
                  </a:lnTo>
                  <a:lnTo>
                    <a:pt x="56417" y="23212"/>
                  </a:lnTo>
                  <a:lnTo>
                    <a:pt x="54913" y="22030"/>
                  </a:lnTo>
                  <a:lnTo>
                    <a:pt x="53516" y="20740"/>
                  </a:lnTo>
                  <a:lnTo>
                    <a:pt x="52441" y="19558"/>
                  </a:lnTo>
                  <a:lnTo>
                    <a:pt x="51474" y="18376"/>
                  </a:lnTo>
                  <a:lnTo>
                    <a:pt x="50829" y="17516"/>
                  </a:lnTo>
                  <a:lnTo>
                    <a:pt x="50077" y="16549"/>
                  </a:lnTo>
                  <a:lnTo>
                    <a:pt x="49217" y="15797"/>
                  </a:lnTo>
                  <a:lnTo>
                    <a:pt x="48143" y="15260"/>
                  </a:lnTo>
                  <a:lnTo>
                    <a:pt x="47068" y="14830"/>
                  </a:lnTo>
                  <a:lnTo>
                    <a:pt x="45886" y="14722"/>
                  </a:lnTo>
                  <a:lnTo>
                    <a:pt x="44704" y="14830"/>
                  </a:lnTo>
                  <a:lnTo>
                    <a:pt x="43629" y="15152"/>
                  </a:lnTo>
                  <a:lnTo>
                    <a:pt x="42555" y="15690"/>
                  </a:lnTo>
                  <a:lnTo>
                    <a:pt x="41587" y="16442"/>
                  </a:lnTo>
                  <a:lnTo>
                    <a:pt x="40835" y="17301"/>
                  </a:lnTo>
                  <a:lnTo>
                    <a:pt x="40190" y="18376"/>
                  </a:lnTo>
                  <a:lnTo>
                    <a:pt x="39868" y="19451"/>
                  </a:lnTo>
                  <a:lnTo>
                    <a:pt x="39761" y="20633"/>
                  </a:lnTo>
                  <a:lnTo>
                    <a:pt x="39761" y="21815"/>
                  </a:lnTo>
                  <a:lnTo>
                    <a:pt x="40083" y="22889"/>
                  </a:lnTo>
                  <a:lnTo>
                    <a:pt x="40620" y="24072"/>
                  </a:lnTo>
                  <a:lnTo>
                    <a:pt x="41265" y="24931"/>
                  </a:lnTo>
                  <a:lnTo>
                    <a:pt x="42447" y="26436"/>
                  </a:lnTo>
                  <a:lnTo>
                    <a:pt x="31701" y="45779"/>
                  </a:lnTo>
                  <a:lnTo>
                    <a:pt x="17624" y="71462"/>
                  </a:lnTo>
                  <a:lnTo>
                    <a:pt x="0" y="103593"/>
                  </a:lnTo>
                  <a:lnTo>
                    <a:pt x="0" y="110363"/>
                  </a:lnTo>
                  <a:lnTo>
                    <a:pt x="6770" y="110363"/>
                  </a:lnTo>
                  <a:lnTo>
                    <a:pt x="9134" y="112190"/>
                  </a:lnTo>
                  <a:lnTo>
                    <a:pt x="11498" y="114017"/>
                  </a:lnTo>
                  <a:lnTo>
                    <a:pt x="14077" y="115629"/>
                  </a:lnTo>
                  <a:lnTo>
                    <a:pt x="16656" y="117241"/>
                  </a:lnTo>
                  <a:lnTo>
                    <a:pt x="19343" y="118638"/>
                  </a:lnTo>
                  <a:lnTo>
                    <a:pt x="22137" y="119927"/>
                  </a:lnTo>
                  <a:lnTo>
                    <a:pt x="24931" y="121002"/>
                  </a:lnTo>
                  <a:lnTo>
                    <a:pt x="27832" y="122076"/>
                  </a:lnTo>
                  <a:lnTo>
                    <a:pt x="27832" y="128739"/>
                  </a:lnTo>
                  <a:lnTo>
                    <a:pt x="64477" y="128739"/>
                  </a:lnTo>
                  <a:lnTo>
                    <a:pt x="64477" y="122076"/>
                  </a:lnTo>
                  <a:lnTo>
                    <a:pt x="67378" y="121002"/>
                  </a:lnTo>
                  <a:lnTo>
                    <a:pt x="70172" y="119927"/>
                  </a:lnTo>
                  <a:lnTo>
                    <a:pt x="72966" y="118638"/>
                  </a:lnTo>
                  <a:lnTo>
                    <a:pt x="75653" y="117241"/>
                  </a:lnTo>
                  <a:lnTo>
                    <a:pt x="78232" y="115629"/>
                  </a:lnTo>
                  <a:lnTo>
                    <a:pt x="80703" y="114017"/>
                  </a:lnTo>
                  <a:lnTo>
                    <a:pt x="83175" y="112190"/>
                  </a:lnTo>
                  <a:lnTo>
                    <a:pt x="85432" y="110363"/>
                  </a:lnTo>
                  <a:lnTo>
                    <a:pt x="92202" y="110363"/>
                  </a:lnTo>
                  <a:lnTo>
                    <a:pt x="92202" y="103593"/>
                  </a:lnTo>
                  <a:lnTo>
                    <a:pt x="54483" y="35785"/>
                  </a:lnTo>
                  <a:lnTo>
                    <a:pt x="56095" y="36322"/>
                  </a:lnTo>
                  <a:lnTo>
                    <a:pt x="57814" y="36752"/>
                  </a:lnTo>
                  <a:lnTo>
                    <a:pt x="59641" y="36967"/>
                  </a:lnTo>
                  <a:lnTo>
                    <a:pt x="61468" y="37074"/>
                  </a:lnTo>
                  <a:lnTo>
                    <a:pt x="63617" y="36967"/>
                  </a:lnTo>
                  <a:lnTo>
                    <a:pt x="65659" y="36752"/>
                  </a:lnTo>
                  <a:lnTo>
                    <a:pt x="67701" y="36322"/>
                  </a:lnTo>
                  <a:lnTo>
                    <a:pt x="69635" y="35677"/>
                  </a:lnTo>
                  <a:lnTo>
                    <a:pt x="71569" y="34925"/>
                  </a:lnTo>
                  <a:lnTo>
                    <a:pt x="73503" y="34173"/>
                  </a:lnTo>
                  <a:lnTo>
                    <a:pt x="75223" y="33098"/>
                  </a:lnTo>
                  <a:lnTo>
                    <a:pt x="77050" y="32131"/>
                  </a:lnTo>
                  <a:lnTo>
                    <a:pt x="78769" y="30949"/>
                  </a:lnTo>
                  <a:lnTo>
                    <a:pt x="80488" y="29660"/>
                  </a:lnTo>
                  <a:lnTo>
                    <a:pt x="83712" y="27080"/>
                  </a:lnTo>
                  <a:lnTo>
                    <a:pt x="86936" y="24286"/>
                  </a:lnTo>
                  <a:lnTo>
                    <a:pt x="89945" y="21600"/>
                  </a:lnTo>
                  <a:lnTo>
                    <a:pt x="93276" y="18591"/>
                  </a:lnTo>
                  <a:lnTo>
                    <a:pt x="94888" y="17194"/>
                  </a:lnTo>
                  <a:lnTo>
                    <a:pt x="96500" y="15904"/>
                  </a:lnTo>
                  <a:lnTo>
                    <a:pt x="98005" y="14722"/>
                  </a:lnTo>
                  <a:lnTo>
                    <a:pt x="99402" y="13755"/>
                  </a:lnTo>
                  <a:lnTo>
                    <a:pt x="100799" y="13003"/>
                  </a:lnTo>
                  <a:lnTo>
                    <a:pt x="102088" y="12573"/>
                  </a:lnTo>
                  <a:lnTo>
                    <a:pt x="104022" y="12251"/>
                  </a:lnTo>
                  <a:lnTo>
                    <a:pt x="105742" y="12143"/>
                  </a:lnTo>
                  <a:lnTo>
                    <a:pt x="107354" y="12251"/>
                  </a:lnTo>
                  <a:lnTo>
                    <a:pt x="108966" y="12466"/>
                  </a:lnTo>
                  <a:lnTo>
                    <a:pt x="110363" y="13003"/>
                  </a:lnTo>
                  <a:lnTo>
                    <a:pt x="111867" y="13648"/>
                  </a:lnTo>
                  <a:lnTo>
                    <a:pt x="114984" y="15367"/>
                  </a:lnTo>
                  <a:lnTo>
                    <a:pt x="118315" y="17087"/>
                  </a:lnTo>
                  <a:lnTo>
                    <a:pt x="120142" y="17946"/>
                  </a:lnTo>
                  <a:lnTo>
                    <a:pt x="122076" y="18806"/>
                  </a:lnTo>
                  <a:lnTo>
                    <a:pt x="122076" y="18591"/>
                  </a:lnTo>
                  <a:lnTo>
                    <a:pt x="121968" y="15260"/>
                  </a:lnTo>
                  <a:lnTo>
                    <a:pt x="121646" y="12573"/>
                  </a:lnTo>
                  <a:lnTo>
                    <a:pt x="121216" y="10102"/>
                  </a:lnTo>
                  <a:lnTo>
                    <a:pt x="120786" y="8060"/>
                  </a:lnTo>
                  <a:lnTo>
                    <a:pt x="120464" y="6233"/>
                  </a:lnTo>
                  <a:lnTo>
                    <a:pt x="120142" y="4406"/>
                  </a:lnTo>
                  <a:lnTo>
                    <a:pt x="118207" y="3331"/>
                  </a:lnTo>
                  <a:lnTo>
                    <a:pt x="116166" y="2364"/>
                  </a:lnTo>
                  <a:lnTo>
                    <a:pt x="113801" y="1397"/>
                  </a:lnTo>
                  <a:lnTo>
                    <a:pt x="112619" y="967"/>
                  </a:lnTo>
                  <a:lnTo>
                    <a:pt x="111437" y="645"/>
                  </a:lnTo>
                  <a:lnTo>
                    <a:pt x="110040" y="430"/>
                  </a:lnTo>
                  <a:lnTo>
                    <a:pt x="108751" y="215"/>
                  </a:lnTo>
                  <a:lnTo>
                    <a:pt x="1072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a:off x="4049100" y="541700"/>
              <a:ext cx="3051900" cy="3218500"/>
            </a:xfrm>
            <a:custGeom>
              <a:avLst/>
              <a:gdLst/>
              <a:ahLst/>
              <a:cxnLst/>
              <a:rect l="l" t="t" r="r" b="b"/>
              <a:pathLst>
                <a:path w="122076" h="128740" extrusionOk="0">
                  <a:moveTo>
                    <a:pt x="76942" y="17624"/>
                  </a:moveTo>
                  <a:lnTo>
                    <a:pt x="77587" y="17839"/>
                  </a:lnTo>
                  <a:lnTo>
                    <a:pt x="78124" y="18161"/>
                  </a:lnTo>
                  <a:lnTo>
                    <a:pt x="78554" y="18484"/>
                  </a:lnTo>
                  <a:lnTo>
                    <a:pt x="78984" y="19021"/>
                  </a:lnTo>
                  <a:lnTo>
                    <a:pt x="79306" y="19558"/>
                  </a:lnTo>
                  <a:lnTo>
                    <a:pt x="79414" y="20095"/>
                  </a:lnTo>
                  <a:lnTo>
                    <a:pt x="79521" y="20740"/>
                  </a:lnTo>
                  <a:lnTo>
                    <a:pt x="79414" y="21600"/>
                  </a:lnTo>
                  <a:lnTo>
                    <a:pt x="79092" y="22352"/>
                  </a:lnTo>
                  <a:lnTo>
                    <a:pt x="78662" y="22997"/>
                  </a:lnTo>
                  <a:lnTo>
                    <a:pt x="78017" y="23534"/>
                  </a:lnTo>
                  <a:lnTo>
                    <a:pt x="77050" y="21815"/>
                  </a:lnTo>
                  <a:lnTo>
                    <a:pt x="76512" y="21707"/>
                  </a:lnTo>
                  <a:lnTo>
                    <a:pt x="75975" y="21707"/>
                  </a:lnTo>
                  <a:lnTo>
                    <a:pt x="75438" y="21922"/>
                  </a:lnTo>
                  <a:lnTo>
                    <a:pt x="75115" y="22352"/>
                  </a:lnTo>
                  <a:lnTo>
                    <a:pt x="74471" y="23427"/>
                  </a:lnTo>
                  <a:lnTo>
                    <a:pt x="73933" y="22889"/>
                  </a:lnTo>
                  <a:lnTo>
                    <a:pt x="73504" y="22245"/>
                  </a:lnTo>
                  <a:lnTo>
                    <a:pt x="73181" y="21600"/>
                  </a:lnTo>
                  <a:lnTo>
                    <a:pt x="73181" y="20740"/>
                  </a:lnTo>
                  <a:lnTo>
                    <a:pt x="73181" y="20095"/>
                  </a:lnTo>
                  <a:lnTo>
                    <a:pt x="73396" y="19558"/>
                  </a:lnTo>
                  <a:lnTo>
                    <a:pt x="73718" y="19021"/>
                  </a:lnTo>
                  <a:lnTo>
                    <a:pt x="74041" y="18484"/>
                  </a:lnTo>
                  <a:lnTo>
                    <a:pt x="74578" y="18161"/>
                  </a:lnTo>
                  <a:lnTo>
                    <a:pt x="75115" y="17839"/>
                  </a:lnTo>
                  <a:lnTo>
                    <a:pt x="75653" y="17624"/>
                  </a:lnTo>
                  <a:close/>
                  <a:moveTo>
                    <a:pt x="77372" y="29122"/>
                  </a:moveTo>
                  <a:lnTo>
                    <a:pt x="118852" y="103593"/>
                  </a:lnTo>
                  <a:lnTo>
                    <a:pt x="32991" y="103593"/>
                  </a:lnTo>
                  <a:lnTo>
                    <a:pt x="72107" y="33421"/>
                  </a:lnTo>
                  <a:lnTo>
                    <a:pt x="73611" y="32346"/>
                  </a:lnTo>
                  <a:lnTo>
                    <a:pt x="75008" y="31271"/>
                  </a:lnTo>
                  <a:lnTo>
                    <a:pt x="76190" y="30197"/>
                  </a:lnTo>
                  <a:lnTo>
                    <a:pt x="77372" y="29122"/>
                  </a:lnTo>
                  <a:close/>
                  <a:moveTo>
                    <a:pt x="14830" y="0"/>
                  </a:moveTo>
                  <a:lnTo>
                    <a:pt x="13325" y="215"/>
                  </a:lnTo>
                  <a:lnTo>
                    <a:pt x="12036" y="430"/>
                  </a:lnTo>
                  <a:lnTo>
                    <a:pt x="10639" y="645"/>
                  </a:lnTo>
                  <a:lnTo>
                    <a:pt x="9457" y="967"/>
                  </a:lnTo>
                  <a:lnTo>
                    <a:pt x="8275" y="1397"/>
                  </a:lnTo>
                  <a:lnTo>
                    <a:pt x="6018" y="2364"/>
                  </a:lnTo>
                  <a:lnTo>
                    <a:pt x="3869" y="3331"/>
                  </a:lnTo>
                  <a:lnTo>
                    <a:pt x="1934" y="4406"/>
                  </a:lnTo>
                  <a:lnTo>
                    <a:pt x="1612" y="6233"/>
                  </a:lnTo>
                  <a:lnTo>
                    <a:pt x="1290" y="8060"/>
                  </a:lnTo>
                  <a:lnTo>
                    <a:pt x="860" y="10102"/>
                  </a:lnTo>
                  <a:lnTo>
                    <a:pt x="430" y="12573"/>
                  </a:lnTo>
                  <a:lnTo>
                    <a:pt x="108" y="15260"/>
                  </a:lnTo>
                  <a:lnTo>
                    <a:pt x="0" y="18591"/>
                  </a:lnTo>
                  <a:lnTo>
                    <a:pt x="0" y="18806"/>
                  </a:lnTo>
                  <a:lnTo>
                    <a:pt x="1934" y="17946"/>
                  </a:lnTo>
                  <a:lnTo>
                    <a:pt x="3761" y="17087"/>
                  </a:lnTo>
                  <a:lnTo>
                    <a:pt x="7092" y="15367"/>
                  </a:lnTo>
                  <a:lnTo>
                    <a:pt x="10209" y="13648"/>
                  </a:lnTo>
                  <a:lnTo>
                    <a:pt x="11713" y="13003"/>
                  </a:lnTo>
                  <a:lnTo>
                    <a:pt x="13110" y="12466"/>
                  </a:lnTo>
                  <a:lnTo>
                    <a:pt x="14722" y="12251"/>
                  </a:lnTo>
                  <a:lnTo>
                    <a:pt x="16334" y="12143"/>
                  </a:lnTo>
                  <a:lnTo>
                    <a:pt x="18054" y="12251"/>
                  </a:lnTo>
                  <a:lnTo>
                    <a:pt x="19988" y="12573"/>
                  </a:lnTo>
                  <a:lnTo>
                    <a:pt x="21277" y="13003"/>
                  </a:lnTo>
                  <a:lnTo>
                    <a:pt x="22674" y="13755"/>
                  </a:lnTo>
                  <a:lnTo>
                    <a:pt x="24071" y="14722"/>
                  </a:lnTo>
                  <a:lnTo>
                    <a:pt x="25576" y="15904"/>
                  </a:lnTo>
                  <a:lnTo>
                    <a:pt x="27188" y="17194"/>
                  </a:lnTo>
                  <a:lnTo>
                    <a:pt x="28800" y="18591"/>
                  </a:lnTo>
                  <a:lnTo>
                    <a:pt x="32131" y="21600"/>
                  </a:lnTo>
                  <a:lnTo>
                    <a:pt x="35140" y="24286"/>
                  </a:lnTo>
                  <a:lnTo>
                    <a:pt x="38364" y="27080"/>
                  </a:lnTo>
                  <a:lnTo>
                    <a:pt x="41588" y="29660"/>
                  </a:lnTo>
                  <a:lnTo>
                    <a:pt x="43307" y="30949"/>
                  </a:lnTo>
                  <a:lnTo>
                    <a:pt x="45026" y="32131"/>
                  </a:lnTo>
                  <a:lnTo>
                    <a:pt x="46853" y="33098"/>
                  </a:lnTo>
                  <a:lnTo>
                    <a:pt x="48573" y="34173"/>
                  </a:lnTo>
                  <a:lnTo>
                    <a:pt x="50507" y="34925"/>
                  </a:lnTo>
                  <a:lnTo>
                    <a:pt x="52441" y="35677"/>
                  </a:lnTo>
                  <a:lnTo>
                    <a:pt x="54375" y="36322"/>
                  </a:lnTo>
                  <a:lnTo>
                    <a:pt x="56417" y="36752"/>
                  </a:lnTo>
                  <a:lnTo>
                    <a:pt x="58459" y="36967"/>
                  </a:lnTo>
                  <a:lnTo>
                    <a:pt x="60608" y="37074"/>
                  </a:lnTo>
                  <a:lnTo>
                    <a:pt x="62435" y="36967"/>
                  </a:lnTo>
                  <a:lnTo>
                    <a:pt x="64262" y="36752"/>
                  </a:lnTo>
                  <a:lnTo>
                    <a:pt x="65981" y="36322"/>
                  </a:lnTo>
                  <a:lnTo>
                    <a:pt x="67593" y="35785"/>
                  </a:lnTo>
                  <a:lnTo>
                    <a:pt x="29874" y="103593"/>
                  </a:lnTo>
                  <a:lnTo>
                    <a:pt x="29874" y="110363"/>
                  </a:lnTo>
                  <a:lnTo>
                    <a:pt x="36644" y="110363"/>
                  </a:lnTo>
                  <a:lnTo>
                    <a:pt x="38901" y="112190"/>
                  </a:lnTo>
                  <a:lnTo>
                    <a:pt x="41373" y="114017"/>
                  </a:lnTo>
                  <a:lnTo>
                    <a:pt x="43844" y="115629"/>
                  </a:lnTo>
                  <a:lnTo>
                    <a:pt x="46423" y="117241"/>
                  </a:lnTo>
                  <a:lnTo>
                    <a:pt x="49110" y="118638"/>
                  </a:lnTo>
                  <a:lnTo>
                    <a:pt x="51904" y="119927"/>
                  </a:lnTo>
                  <a:lnTo>
                    <a:pt x="54698" y="121002"/>
                  </a:lnTo>
                  <a:lnTo>
                    <a:pt x="57599" y="122076"/>
                  </a:lnTo>
                  <a:lnTo>
                    <a:pt x="57599" y="128739"/>
                  </a:lnTo>
                  <a:lnTo>
                    <a:pt x="94244" y="128739"/>
                  </a:lnTo>
                  <a:lnTo>
                    <a:pt x="94244" y="122076"/>
                  </a:lnTo>
                  <a:lnTo>
                    <a:pt x="97145" y="121002"/>
                  </a:lnTo>
                  <a:lnTo>
                    <a:pt x="99939" y="119927"/>
                  </a:lnTo>
                  <a:lnTo>
                    <a:pt x="102733" y="118638"/>
                  </a:lnTo>
                  <a:lnTo>
                    <a:pt x="105420" y="117241"/>
                  </a:lnTo>
                  <a:lnTo>
                    <a:pt x="107999" y="115629"/>
                  </a:lnTo>
                  <a:lnTo>
                    <a:pt x="110578" y="114017"/>
                  </a:lnTo>
                  <a:lnTo>
                    <a:pt x="112942" y="112190"/>
                  </a:lnTo>
                  <a:lnTo>
                    <a:pt x="115306" y="110363"/>
                  </a:lnTo>
                  <a:lnTo>
                    <a:pt x="122076" y="110363"/>
                  </a:lnTo>
                  <a:lnTo>
                    <a:pt x="122076" y="103593"/>
                  </a:lnTo>
                  <a:lnTo>
                    <a:pt x="104452" y="71462"/>
                  </a:lnTo>
                  <a:lnTo>
                    <a:pt x="90375" y="45779"/>
                  </a:lnTo>
                  <a:lnTo>
                    <a:pt x="79629" y="26436"/>
                  </a:lnTo>
                  <a:lnTo>
                    <a:pt x="80811" y="24931"/>
                  </a:lnTo>
                  <a:lnTo>
                    <a:pt x="81456" y="24072"/>
                  </a:lnTo>
                  <a:lnTo>
                    <a:pt x="81993" y="22889"/>
                  </a:lnTo>
                  <a:lnTo>
                    <a:pt x="82315" y="21815"/>
                  </a:lnTo>
                  <a:lnTo>
                    <a:pt x="82315" y="20633"/>
                  </a:lnTo>
                  <a:lnTo>
                    <a:pt x="82208" y="19451"/>
                  </a:lnTo>
                  <a:lnTo>
                    <a:pt x="81886" y="18376"/>
                  </a:lnTo>
                  <a:lnTo>
                    <a:pt x="81241" y="17301"/>
                  </a:lnTo>
                  <a:lnTo>
                    <a:pt x="80489" y="16442"/>
                  </a:lnTo>
                  <a:lnTo>
                    <a:pt x="79521" y="15690"/>
                  </a:lnTo>
                  <a:lnTo>
                    <a:pt x="78447" y="15152"/>
                  </a:lnTo>
                  <a:lnTo>
                    <a:pt x="77372" y="14830"/>
                  </a:lnTo>
                  <a:lnTo>
                    <a:pt x="76190" y="14722"/>
                  </a:lnTo>
                  <a:lnTo>
                    <a:pt x="75008" y="14830"/>
                  </a:lnTo>
                  <a:lnTo>
                    <a:pt x="73933" y="15260"/>
                  </a:lnTo>
                  <a:lnTo>
                    <a:pt x="72859" y="15797"/>
                  </a:lnTo>
                  <a:lnTo>
                    <a:pt x="71999" y="16549"/>
                  </a:lnTo>
                  <a:lnTo>
                    <a:pt x="71247" y="17516"/>
                  </a:lnTo>
                  <a:lnTo>
                    <a:pt x="70602" y="18376"/>
                  </a:lnTo>
                  <a:lnTo>
                    <a:pt x="69635" y="19558"/>
                  </a:lnTo>
                  <a:lnTo>
                    <a:pt x="68560" y="20740"/>
                  </a:lnTo>
                  <a:lnTo>
                    <a:pt x="67163" y="22030"/>
                  </a:lnTo>
                  <a:lnTo>
                    <a:pt x="65659" y="23212"/>
                  </a:lnTo>
                  <a:lnTo>
                    <a:pt x="64907" y="23642"/>
                  </a:lnTo>
                  <a:lnTo>
                    <a:pt x="64047" y="24072"/>
                  </a:lnTo>
                  <a:lnTo>
                    <a:pt x="63187" y="24501"/>
                  </a:lnTo>
                  <a:lnTo>
                    <a:pt x="62328" y="24824"/>
                  </a:lnTo>
                  <a:lnTo>
                    <a:pt x="61468" y="24931"/>
                  </a:lnTo>
                  <a:lnTo>
                    <a:pt x="60608" y="25039"/>
                  </a:lnTo>
                  <a:lnTo>
                    <a:pt x="59319" y="24931"/>
                  </a:lnTo>
                  <a:lnTo>
                    <a:pt x="58029" y="24716"/>
                  </a:lnTo>
                  <a:lnTo>
                    <a:pt x="56740" y="24394"/>
                  </a:lnTo>
                  <a:lnTo>
                    <a:pt x="55450" y="23964"/>
                  </a:lnTo>
                  <a:lnTo>
                    <a:pt x="54161" y="23427"/>
                  </a:lnTo>
                  <a:lnTo>
                    <a:pt x="52978" y="22675"/>
                  </a:lnTo>
                  <a:lnTo>
                    <a:pt x="51689" y="21922"/>
                  </a:lnTo>
                  <a:lnTo>
                    <a:pt x="50399" y="21170"/>
                  </a:lnTo>
                  <a:lnTo>
                    <a:pt x="47820" y="19236"/>
                  </a:lnTo>
                  <a:lnTo>
                    <a:pt x="45349" y="17194"/>
                  </a:lnTo>
                  <a:lnTo>
                    <a:pt x="42770" y="14937"/>
                  </a:lnTo>
                  <a:lnTo>
                    <a:pt x="40298" y="12681"/>
                  </a:lnTo>
                  <a:lnTo>
                    <a:pt x="36000" y="8812"/>
                  </a:lnTo>
                  <a:lnTo>
                    <a:pt x="33958" y="6985"/>
                  </a:lnTo>
                  <a:lnTo>
                    <a:pt x="31809" y="5373"/>
                  </a:lnTo>
                  <a:lnTo>
                    <a:pt x="29659" y="3869"/>
                  </a:lnTo>
                  <a:lnTo>
                    <a:pt x="27403" y="2579"/>
                  </a:lnTo>
                  <a:lnTo>
                    <a:pt x="26328" y="2042"/>
                  </a:lnTo>
                  <a:lnTo>
                    <a:pt x="25253" y="1612"/>
                  </a:lnTo>
                  <a:lnTo>
                    <a:pt x="24071" y="1182"/>
                  </a:lnTo>
                  <a:lnTo>
                    <a:pt x="22997" y="860"/>
                  </a:lnTo>
                  <a:lnTo>
                    <a:pt x="21170" y="430"/>
                  </a:lnTo>
                  <a:lnTo>
                    <a:pt x="19451" y="215"/>
                  </a:lnTo>
                  <a:lnTo>
                    <a:pt x="17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letely blank">
  <p:cSld name="BLANK_2">
    <p:spTree>
      <p:nvGrpSpPr>
        <p:cNvPr id="1" name="Shape 106"/>
        <p:cNvGrpSpPr/>
        <p:nvPr/>
      </p:nvGrpSpPr>
      <p:grpSpPr>
        <a:xfrm>
          <a:off x="0" y="0"/>
          <a:ext cx="0" cy="0"/>
          <a:chOff x="0" y="0"/>
          <a:chExt cx="0" cy="0"/>
        </a:xfrm>
      </p:grpSpPr>
      <p:sp>
        <p:nvSpPr>
          <p:cNvPr id="107" name="Google Shape;107;p11"/>
          <p:cNvSpPr txBox="1">
            <a:spLocks noGrp="1"/>
          </p:cNvSpPr>
          <p:nvPr>
            <p:ph type="sldNum" idx="12"/>
          </p:nvPr>
        </p:nvSpPr>
        <p:spPr>
          <a:xfrm>
            <a:off x="4063200" y="4783800"/>
            <a:ext cx="1017600" cy="359700"/>
          </a:xfrm>
          <a:prstGeom prst="rect">
            <a:avLst/>
          </a:prstGeom>
        </p:spPr>
        <p:txBody>
          <a:bodyPr spcFirstLastPara="1" wrap="square" lIns="0" tIns="0" rIns="0" bIns="0" anchor="ctr" anchorCtr="0">
            <a:noAutofit/>
          </a:bodyPr>
          <a:lstStyle>
            <a:lvl1pPr lvl="0" rtl="0">
              <a:buNone/>
              <a:defRPr>
                <a:solidFill>
                  <a:srgbClr val="AD0B2D"/>
                </a:solidFill>
              </a:defRPr>
            </a:lvl1pPr>
            <a:lvl2pPr lvl="1" rtl="0">
              <a:buNone/>
              <a:defRPr>
                <a:solidFill>
                  <a:srgbClr val="AD0B2D"/>
                </a:solidFill>
              </a:defRPr>
            </a:lvl2pPr>
            <a:lvl3pPr lvl="2" rtl="0">
              <a:buNone/>
              <a:defRPr>
                <a:solidFill>
                  <a:srgbClr val="AD0B2D"/>
                </a:solidFill>
              </a:defRPr>
            </a:lvl3pPr>
            <a:lvl4pPr lvl="3" rtl="0">
              <a:buNone/>
              <a:defRPr>
                <a:solidFill>
                  <a:srgbClr val="AD0B2D"/>
                </a:solidFill>
              </a:defRPr>
            </a:lvl4pPr>
            <a:lvl5pPr lvl="4" rtl="0">
              <a:buNone/>
              <a:defRPr>
                <a:solidFill>
                  <a:srgbClr val="AD0B2D"/>
                </a:solidFill>
              </a:defRPr>
            </a:lvl5pPr>
            <a:lvl6pPr lvl="5" rtl="0">
              <a:buNone/>
              <a:defRPr>
                <a:solidFill>
                  <a:srgbClr val="AD0B2D"/>
                </a:solidFill>
              </a:defRPr>
            </a:lvl6pPr>
            <a:lvl7pPr lvl="6" rtl="0">
              <a:buNone/>
              <a:defRPr>
                <a:solidFill>
                  <a:srgbClr val="AD0B2D"/>
                </a:solidFill>
              </a:defRPr>
            </a:lvl7pPr>
            <a:lvl8pPr lvl="7" rtl="0">
              <a:buNone/>
              <a:defRPr>
                <a:solidFill>
                  <a:srgbClr val="AD0B2D"/>
                </a:solidFill>
              </a:defRPr>
            </a:lvl8pPr>
            <a:lvl9pPr lvl="8" rtl="0">
              <a:buNone/>
              <a:defRPr>
                <a:solidFill>
                  <a:srgbClr val="AD0B2D"/>
                </a:solidFill>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96700" y="669775"/>
            <a:ext cx="6687600" cy="3936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accent1"/>
              </a:buClr>
              <a:buSzPts val="2400"/>
              <a:buFont typeface="Tinos"/>
              <a:buNone/>
              <a:defRPr sz="2400" b="1">
                <a:solidFill>
                  <a:schemeClr val="accent1"/>
                </a:solidFill>
                <a:latin typeface="Tinos"/>
                <a:ea typeface="Tinos"/>
                <a:cs typeface="Tinos"/>
                <a:sym typeface="Tinos"/>
              </a:defRPr>
            </a:lvl1pPr>
            <a:lvl2pPr lvl="1">
              <a:spcBef>
                <a:spcPts val="0"/>
              </a:spcBef>
              <a:spcAft>
                <a:spcPts val="0"/>
              </a:spcAft>
              <a:buClr>
                <a:schemeClr val="accent1"/>
              </a:buClr>
              <a:buSzPts val="2400"/>
              <a:buFont typeface="Tinos"/>
              <a:buNone/>
              <a:defRPr sz="2400" b="1">
                <a:solidFill>
                  <a:schemeClr val="accent1"/>
                </a:solidFill>
                <a:latin typeface="Tinos"/>
                <a:ea typeface="Tinos"/>
                <a:cs typeface="Tinos"/>
                <a:sym typeface="Tinos"/>
              </a:defRPr>
            </a:lvl2pPr>
            <a:lvl3pPr lvl="2">
              <a:spcBef>
                <a:spcPts val="0"/>
              </a:spcBef>
              <a:spcAft>
                <a:spcPts val="0"/>
              </a:spcAft>
              <a:buClr>
                <a:schemeClr val="accent1"/>
              </a:buClr>
              <a:buSzPts val="2400"/>
              <a:buFont typeface="Tinos"/>
              <a:buNone/>
              <a:defRPr sz="2400" b="1">
                <a:solidFill>
                  <a:schemeClr val="accent1"/>
                </a:solidFill>
                <a:latin typeface="Tinos"/>
                <a:ea typeface="Tinos"/>
                <a:cs typeface="Tinos"/>
                <a:sym typeface="Tinos"/>
              </a:defRPr>
            </a:lvl3pPr>
            <a:lvl4pPr lvl="3">
              <a:spcBef>
                <a:spcPts val="0"/>
              </a:spcBef>
              <a:spcAft>
                <a:spcPts val="0"/>
              </a:spcAft>
              <a:buClr>
                <a:schemeClr val="accent1"/>
              </a:buClr>
              <a:buSzPts val="2400"/>
              <a:buFont typeface="Tinos"/>
              <a:buNone/>
              <a:defRPr sz="2400" b="1">
                <a:solidFill>
                  <a:schemeClr val="accent1"/>
                </a:solidFill>
                <a:latin typeface="Tinos"/>
                <a:ea typeface="Tinos"/>
                <a:cs typeface="Tinos"/>
                <a:sym typeface="Tinos"/>
              </a:defRPr>
            </a:lvl4pPr>
            <a:lvl5pPr lvl="4">
              <a:spcBef>
                <a:spcPts val="0"/>
              </a:spcBef>
              <a:spcAft>
                <a:spcPts val="0"/>
              </a:spcAft>
              <a:buClr>
                <a:schemeClr val="accent1"/>
              </a:buClr>
              <a:buSzPts val="2400"/>
              <a:buFont typeface="Tinos"/>
              <a:buNone/>
              <a:defRPr sz="2400" b="1">
                <a:solidFill>
                  <a:schemeClr val="accent1"/>
                </a:solidFill>
                <a:latin typeface="Tinos"/>
                <a:ea typeface="Tinos"/>
                <a:cs typeface="Tinos"/>
                <a:sym typeface="Tinos"/>
              </a:defRPr>
            </a:lvl5pPr>
            <a:lvl6pPr lvl="5">
              <a:spcBef>
                <a:spcPts val="0"/>
              </a:spcBef>
              <a:spcAft>
                <a:spcPts val="0"/>
              </a:spcAft>
              <a:buClr>
                <a:schemeClr val="accent1"/>
              </a:buClr>
              <a:buSzPts val="2400"/>
              <a:buFont typeface="Tinos"/>
              <a:buNone/>
              <a:defRPr sz="2400" b="1">
                <a:solidFill>
                  <a:schemeClr val="accent1"/>
                </a:solidFill>
                <a:latin typeface="Tinos"/>
                <a:ea typeface="Tinos"/>
                <a:cs typeface="Tinos"/>
                <a:sym typeface="Tinos"/>
              </a:defRPr>
            </a:lvl6pPr>
            <a:lvl7pPr lvl="6">
              <a:spcBef>
                <a:spcPts val="0"/>
              </a:spcBef>
              <a:spcAft>
                <a:spcPts val="0"/>
              </a:spcAft>
              <a:buClr>
                <a:schemeClr val="accent1"/>
              </a:buClr>
              <a:buSzPts val="2400"/>
              <a:buFont typeface="Tinos"/>
              <a:buNone/>
              <a:defRPr sz="2400" b="1">
                <a:solidFill>
                  <a:schemeClr val="accent1"/>
                </a:solidFill>
                <a:latin typeface="Tinos"/>
                <a:ea typeface="Tinos"/>
                <a:cs typeface="Tinos"/>
                <a:sym typeface="Tinos"/>
              </a:defRPr>
            </a:lvl7pPr>
            <a:lvl8pPr lvl="7">
              <a:spcBef>
                <a:spcPts val="0"/>
              </a:spcBef>
              <a:spcAft>
                <a:spcPts val="0"/>
              </a:spcAft>
              <a:buClr>
                <a:schemeClr val="accent1"/>
              </a:buClr>
              <a:buSzPts val="2400"/>
              <a:buFont typeface="Tinos"/>
              <a:buNone/>
              <a:defRPr sz="2400" b="1">
                <a:solidFill>
                  <a:schemeClr val="accent1"/>
                </a:solidFill>
                <a:latin typeface="Tinos"/>
                <a:ea typeface="Tinos"/>
                <a:cs typeface="Tinos"/>
                <a:sym typeface="Tinos"/>
              </a:defRPr>
            </a:lvl8pPr>
            <a:lvl9pPr lvl="8">
              <a:spcBef>
                <a:spcPts val="0"/>
              </a:spcBef>
              <a:spcAft>
                <a:spcPts val="0"/>
              </a:spcAft>
              <a:buClr>
                <a:schemeClr val="accent1"/>
              </a:buClr>
              <a:buSzPts val="2400"/>
              <a:buFont typeface="Tinos"/>
              <a:buNone/>
              <a:defRPr sz="2400" b="1">
                <a:solidFill>
                  <a:schemeClr val="accent1"/>
                </a:solidFill>
                <a:latin typeface="Tinos"/>
                <a:ea typeface="Tinos"/>
                <a:cs typeface="Tinos"/>
                <a:sym typeface="Tinos"/>
              </a:defRPr>
            </a:lvl9pPr>
          </a:lstStyle>
          <a:p>
            <a:endParaRPr/>
          </a:p>
        </p:txBody>
      </p:sp>
      <p:sp>
        <p:nvSpPr>
          <p:cNvPr id="7" name="Google Shape;7;p1"/>
          <p:cNvSpPr txBox="1">
            <a:spLocks noGrp="1"/>
          </p:cNvSpPr>
          <p:nvPr>
            <p:ph type="body" idx="1"/>
          </p:nvPr>
        </p:nvSpPr>
        <p:spPr>
          <a:xfrm>
            <a:off x="2096700" y="1173950"/>
            <a:ext cx="6687600" cy="3249900"/>
          </a:xfrm>
          <a:prstGeom prst="rect">
            <a:avLst/>
          </a:prstGeom>
          <a:noFill/>
          <a:ln>
            <a:noFill/>
          </a:ln>
        </p:spPr>
        <p:txBody>
          <a:bodyPr spcFirstLastPara="1" wrap="square" lIns="0" tIns="0" rIns="0" bIns="0" anchor="t" anchorCtr="0">
            <a:noAutofit/>
          </a:bodyPr>
          <a:lstStyle>
            <a:lvl1pPr marL="457200" lvl="0" indent="-393700">
              <a:spcBef>
                <a:spcPts val="600"/>
              </a:spcBef>
              <a:spcAft>
                <a:spcPts val="0"/>
              </a:spcAft>
              <a:buClr>
                <a:schemeClr val="accent6"/>
              </a:buClr>
              <a:buSzPts val="2600"/>
              <a:buFont typeface="Tinos"/>
              <a:buChar char="◈"/>
              <a:defRPr sz="2600">
                <a:solidFill>
                  <a:schemeClr val="dk1"/>
                </a:solidFill>
                <a:latin typeface="Tinos"/>
                <a:ea typeface="Tinos"/>
                <a:cs typeface="Tinos"/>
                <a:sym typeface="Tinos"/>
              </a:defRPr>
            </a:lvl1pPr>
            <a:lvl2pPr marL="914400" lvl="1" indent="-393700">
              <a:spcBef>
                <a:spcPts val="0"/>
              </a:spcBef>
              <a:spcAft>
                <a:spcPts val="0"/>
              </a:spcAft>
              <a:buClr>
                <a:schemeClr val="accent6"/>
              </a:buClr>
              <a:buSzPts val="2600"/>
              <a:buFont typeface="Tinos"/>
              <a:buChar char="⬩"/>
              <a:defRPr sz="2600">
                <a:solidFill>
                  <a:schemeClr val="dk1"/>
                </a:solidFill>
                <a:latin typeface="Tinos"/>
                <a:ea typeface="Tinos"/>
                <a:cs typeface="Tinos"/>
                <a:sym typeface="Tinos"/>
              </a:defRPr>
            </a:lvl2pPr>
            <a:lvl3pPr marL="1371600" lvl="2" indent="-393700">
              <a:spcBef>
                <a:spcPts val="0"/>
              </a:spcBef>
              <a:spcAft>
                <a:spcPts val="0"/>
              </a:spcAft>
              <a:buClr>
                <a:schemeClr val="accent6"/>
              </a:buClr>
              <a:buSzPts val="2600"/>
              <a:buFont typeface="Tinos"/>
              <a:buChar char="⬩"/>
              <a:defRPr sz="2600">
                <a:solidFill>
                  <a:schemeClr val="dk1"/>
                </a:solidFill>
                <a:latin typeface="Tinos"/>
                <a:ea typeface="Tinos"/>
                <a:cs typeface="Tinos"/>
                <a:sym typeface="Tinos"/>
              </a:defRPr>
            </a:lvl3pPr>
            <a:lvl4pPr marL="1828800" lvl="3" indent="-393700">
              <a:spcBef>
                <a:spcPts val="0"/>
              </a:spcBef>
              <a:spcAft>
                <a:spcPts val="0"/>
              </a:spcAft>
              <a:buClr>
                <a:schemeClr val="dk1"/>
              </a:buClr>
              <a:buSzPts val="2600"/>
              <a:buFont typeface="Tinos"/>
              <a:buChar char="⬩"/>
              <a:defRPr sz="2600">
                <a:solidFill>
                  <a:schemeClr val="dk1"/>
                </a:solidFill>
                <a:latin typeface="Tinos"/>
                <a:ea typeface="Tinos"/>
                <a:cs typeface="Tinos"/>
                <a:sym typeface="Tinos"/>
              </a:defRPr>
            </a:lvl4pPr>
            <a:lvl5pPr marL="2286000" lvl="4" indent="-393700">
              <a:spcBef>
                <a:spcPts val="0"/>
              </a:spcBef>
              <a:spcAft>
                <a:spcPts val="0"/>
              </a:spcAft>
              <a:buClr>
                <a:schemeClr val="dk1"/>
              </a:buClr>
              <a:buSzPts val="2600"/>
              <a:buFont typeface="Tinos"/>
              <a:buChar char="⬩"/>
              <a:defRPr sz="2600">
                <a:solidFill>
                  <a:schemeClr val="dk1"/>
                </a:solidFill>
                <a:latin typeface="Tinos"/>
                <a:ea typeface="Tinos"/>
                <a:cs typeface="Tinos"/>
                <a:sym typeface="Tinos"/>
              </a:defRPr>
            </a:lvl5pPr>
            <a:lvl6pPr marL="2743200" lvl="5" indent="-393700">
              <a:spcBef>
                <a:spcPts val="0"/>
              </a:spcBef>
              <a:spcAft>
                <a:spcPts val="0"/>
              </a:spcAft>
              <a:buClr>
                <a:schemeClr val="dk1"/>
              </a:buClr>
              <a:buSzPts val="2600"/>
              <a:buFont typeface="Tinos"/>
              <a:buChar char="⬩"/>
              <a:defRPr sz="2600">
                <a:solidFill>
                  <a:schemeClr val="dk1"/>
                </a:solidFill>
                <a:latin typeface="Tinos"/>
                <a:ea typeface="Tinos"/>
                <a:cs typeface="Tinos"/>
                <a:sym typeface="Tinos"/>
              </a:defRPr>
            </a:lvl6pPr>
            <a:lvl7pPr marL="3200400" lvl="6" indent="-393700">
              <a:spcBef>
                <a:spcPts val="0"/>
              </a:spcBef>
              <a:spcAft>
                <a:spcPts val="0"/>
              </a:spcAft>
              <a:buClr>
                <a:schemeClr val="dk1"/>
              </a:buClr>
              <a:buSzPts val="2600"/>
              <a:buFont typeface="Tinos"/>
              <a:buChar char="⬩"/>
              <a:defRPr sz="2600">
                <a:solidFill>
                  <a:schemeClr val="dk1"/>
                </a:solidFill>
                <a:latin typeface="Tinos"/>
                <a:ea typeface="Tinos"/>
                <a:cs typeface="Tinos"/>
                <a:sym typeface="Tinos"/>
              </a:defRPr>
            </a:lvl7pPr>
            <a:lvl8pPr marL="3657600" lvl="7" indent="-393700">
              <a:spcBef>
                <a:spcPts val="0"/>
              </a:spcBef>
              <a:spcAft>
                <a:spcPts val="0"/>
              </a:spcAft>
              <a:buClr>
                <a:schemeClr val="dk1"/>
              </a:buClr>
              <a:buSzPts val="2600"/>
              <a:buFont typeface="Tinos"/>
              <a:buChar char="⬩"/>
              <a:defRPr sz="2600">
                <a:solidFill>
                  <a:schemeClr val="dk1"/>
                </a:solidFill>
                <a:latin typeface="Tinos"/>
                <a:ea typeface="Tinos"/>
                <a:cs typeface="Tinos"/>
                <a:sym typeface="Tinos"/>
              </a:defRPr>
            </a:lvl8pPr>
            <a:lvl9pPr marL="4114800" lvl="8" indent="-393700">
              <a:spcBef>
                <a:spcPts val="0"/>
              </a:spcBef>
              <a:spcAft>
                <a:spcPts val="0"/>
              </a:spcAft>
              <a:buClr>
                <a:schemeClr val="dk1"/>
              </a:buClr>
              <a:buSzPts val="2600"/>
              <a:buFont typeface="Tinos"/>
              <a:buChar char="⬩"/>
              <a:defRPr sz="2600">
                <a:solidFill>
                  <a:schemeClr val="dk1"/>
                </a:solidFill>
                <a:latin typeface="Tinos"/>
                <a:ea typeface="Tinos"/>
                <a:cs typeface="Tinos"/>
                <a:sym typeface="Tinos"/>
              </a:defRPr>
            </a:lvl9pPr>
          </a:lstStyle>
          <a:p>
            <a:endParaRPr/>
          </a:p>
        </p:txBody>
      </p:sp>
      <p:sp>
        <p:nvSpPr>
          <p:cNvPr id="8" name="Google Shape;8;p1"/>
          <p:cNvSpPr txBox="1">
            <a:spLocks noGrp="1"/>
          </p:cNvSpPr>
          <p:nvPr>
            <p:ph type="sldNum" idx="12"/>
          </p:nvPr>
        </p:nvSpPr>
        <p:spPr>
          <a:xfrm>
            <a:off x="359692" y="1023975"/>
            <a:ext cx="1017600" cy="393600"/>
          </a:xfrm>
          <a:prstGeom prst="rect">
            <a:avLst/>
          </a:prstGeom>
          <a:noFill/>
          <a:ln>
            <a:noFill/>
          </a:ln>
        </p:spPr>
        <p:txBody>
          <a:bodyPr spcFirstLastPara="1" wrap="square" lIns="0" tIns="0" rIns="0" bIns="0" anchor="ctr" anchorCtr="0">
            <a:noAutofit/>
          </a:bodyPr>
          <a:lstStyle>
            <a:lvl1pPr lvl="0" algn="ctr">
              <a:buNone/>
              <a:defRPr sz="1300">
                <a:solidFill>
                  <a:schemeClr val="lt1"/>
                </a:solidFill>
                <a:latin typeface="Tinos"/>
                <a:ea typeface="Tinos"/>
                <a:cs typeface="Tinos"/>
                <a:sym typeface="Tinos"/>
              </a:defRPr>
            </a:lvl1pPr>
            <a:lvl2pPr lvl="1" algn="ctr">
              <a:buNone/>
              <a:defRPr sz="1300">
                <a:solidFill>
                  <a:schemeClr val="lt1"/>
                </a:solidFill>
                <a:latin typeface="Tinos"/>
                <a:ea typeface="Tinos"/>
                <a:cs typeface="Tinos"/>
                <a:sym typeface="Tinos"/>
              </a:defRPr>
            </a:lvl2pPr>
            <a:lvl3pPr lvl="2" algn="ctr">
              <a:buNone/>
              <a:defRPr sz="1300">
                <a:solidFill>
                  <a:schemeClr val="lt1"/>
                </a:solidFill>
                <a:latin typeface="Tinos"/>
                <a:ea typeface="Tinos"/>
                <a:cs typeface="Tinos"/>
                <a:sym typeface="Tinos"/>
              </a:defRPr>
            </a:lvl3pPr>
            <a:lvl4pPr lvl="3" algn="ctr">
              <a:buNone/>
              <a:defRPr sz="1300">
                <a:solidFill>
                  <a:schemeClr val="lt1"/>
                </a:solidFill>
                <a:latin typeface="Tinos"/>
                <a:ea typeface="Tinos"/>
                <a:cs typeface="Tinos"/>
                <a:sym typeface="Tinos"/>
              </a:defRPr>
            </a:lvl4pPr>
            <a:lvl5pPr lvl="4" algn="ctr">
              <a:buNone/>
              <a:defRPr sz="1300">
                <a:solidFill>
                  <a:schemeClr val="lt1"/>
                </a:solidFill>
                <a:latin typeface="Tinos"/>
                <a:ea typeface="Tinos"/>
                <a:cs typeface="Tinos"/>
                <a:sym typeface="Tinos"/>
              </a:defRPr>
            </a:lvl5pPr>
            <a:lvl6pPr lvl="5" algn="ctr">
              <a:buNone/>
              <a:defRPr sz="1300">
                <a:solidFill>
                  <a:schemeClr val="lt1"/>
                </a:solidFill>
                <a:latin typeface="Tinos"/>
                <a:ea typeface="Tinos"/>
                <a:cs typeface="Tinos"/>
                <a:sym typeface="Tinos"/>
              </a:defRPr>
            </a:lvl6pPr>
            <a:lvl7pPr lvl="6" algn="ctr">
              <a:buNone/>
              <a:defRPr sz="1300">
                <a:solidFill>
                  <a:schemeClr val="lt1"/>
                </a:solidFill>
                <a:latin typeface="Tinos"/>
                <a:ea typeface="Tinos"/>
                <a:cs typeface="Tinos"/>
                <a:sym typeface="Tinos"/>
              </a:defRPr>
            </a:lvl7pPr>
            <a:lvl8pPr lvl="7" algn="ctr">
              <a:buNone/>
              <a:defRPr sz="1300">
                <a:solidFill>
                  <a:schemeClr val="lt1"/>
                </a:solidFill>
                <a:latin typeface="Tinos"/>
                <a:ea typeface="Tinos"/>
                <a:cs typeface="Tinos"/>
                <a:sym typeface="Tinos"/>
              </a:defRPr>
            </a:lvl8pPr>
            <a:lvl9pPr lvl="8" algn="ctr">
              <a:buNone/>
              <a:defRPr sz="1300">
                <a:solidFill>
                  <a:schemeClr val="lt1"/>
                </a:solidFill>
                <a:latin typeface="Tinos"/>
                <a:ea typeface="Tinos"/>
                <a:cs typeface="Tinos"/>
                <a:sym typeface="Tinos"/>
              </a:defRPr>
            </a:lvl9pPr>
          </a:lstStyle>
          <a:p>
            <a:pPr marL="0" lvl="0" indent="0" algn="ct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6"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6"/>
          <p:cNvSpPr txBox="1">
            <a:spLocks noGrp="1"/>
          </p:cNvSpPr>
          <p:nvPr>
            <p:ph type="ctrTitle" idx="4294967295"/>
          </p:nvPr>
        </p:nvSpPr>
        <p:spPr>
          <a:xfrm>
            <a:off x="1275150" y="1625296"/>
            <a:ext cx="6593700" cy="807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a:t>Hello!</a:t>
            </a:r>
            <a:endParaRPr sz="6000"/>
          </a:p>
        </p:txBody>
      </p:sp>
      <p:sp>
        <p:nvSpPr>
          <p:cNvPr id="147" name="Google Shape;147;p16"/>
          <p:cNvSpPr txBox="1">
            <a:spLocks noGrp="1"/>
          </p:cNvSpPr>
          <p:nvPr>
            <p:ph type="sldNum" idx="12"/>
          </p:nvPr>
        </p:nvSpPr>
        <p:spPr>
          <a:xfrm>
            <a:off x="4063200" y="4783800"/>
            <a:ext cx="1017600" cy="359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a:t>
            </a:fld>
            <a:endParaRPr/>
          </a:p>
        </p:txBody>
      </p:sp>
      <p:sp>
        <p:nvSpPr>
          <p:cNvPr id="2" name="Sous-titre 1">
            <a:extLst>
              <a:ext uri="{FF2B5EF4-FFF2-40B4-BE49-F238E27FC236}">
                <a16:creationId xmlns:a16="http://schemas.microsoft.com/office/drawing/2014/main" id="{582EAE32-77C1-701D-A769-CA8F0C59CFE1}"/>
              </a:ext>
            </a:extLst>
          </p:cNvPr>
          <p:cNvSpPr>
            <a:spLocks noGrp="1" noChangeArrowheads="1"/>
          </p:cNvSpPr>
          <p:nvPr>
            <p:ph type="subTitle" idx="4294967295"/>
          </p:nvPr>
        </p:nvSpPr>
        <p:spPr bwMode="auto">
          <a:xfrm>
            <a:off x="1274763" y="2494772"/>
            <a:ext cx="3052439"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i="1" strike="noStrike" cap="none" normalizeH="0" baseline="0" dirty="0">
                <a:ln>
                  <a:noFill/>
                </a:ln>
                <a:solidFill>
                  <a:srgbClr val="ED7D31"/>
                </a:solidFill>
                <a:effectLst/>
                <a:latin typeface="Calibri" panose="020F0502020204030204" pitchFamily="34" charset="0"/>
                <a:ea typeface="Times New Roman" panose="02020603050405020304" pitchFamily="18" charset="0"/>
                <a:cs typeface="Times New Roman" panose="02020603050405020304" pitchFamily="18" charset="0"/>
              </a:rPr>
              <a:t>Membre :</a:t>
            </a:r>
            <a:endParaRPr kumimoji="0" lang="fr-FR" altLang="fr-FR" sz="1100" i="1"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i="1"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Zouegna Blaise </a:t>
            </a:r>
            <a:r>
              <a:rPr kumimoji="0" lang="fr-FR" altLang="fr-FR" sz="2400" i="1"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Othniel</a:t>
            </a:r>
            <a:endParaRPr kumimoji="0" lang="fr-FR" altLang="fr-FR" sz="1100" i="1"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4000" i="1"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4"/>
          <p:cNvSpPr txBox="1">
            <a:spLocks noGrp="1"/>
          </p:cNvSpPr>
          <p:nvPr>
            <p:ph type="ctrTitle"/>
          </p:nvPr>
        </p:nvSpPr>
        <p:spPr>
          <a:xfrm>
            <a:off x="1557275" y="1341650"/>
            <a:ext cx="6029400" cy="2771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fr-FR" sz="3200" dirty="0"/>
              <a:t>Projet python </a:t>
            </a:r>
            <a:endParaRPr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flipH="1">
            <a:off x="7900144" y="463925"/>
            <a:ext cx="884163" cy="1452282"/>
          </a:xfrm>
          <a:prstGeom prst="rect">
            <a:avLst/>
          </a:prstGeom>
        </p:spPr>
        <p:txBody>
          <a:bodyPr spcFirstLastPara="1" wrap="square" lIns="0" tIns="0" rIns="0" bIns="0" anchor="b" anchorCtr="0">
            <a:noAutofit/>
          </a:bodyPr>
          <a:lstStyle/>
          <a:p>
            <a:pPr marL="0" lvl="0" indent="0" algn="l" rtl="0">
              <a:spcBef>
                <a:spcPts val="0"/>
              </a:spcBef>
              <a:spcAft>
                <a:spcPts val="0"/>
              </a:spcAft>
              <a:buNone/>
            </a:pPr>
            <a:endParaRPr dirty="0"/>
          </a:p>
        </p:txBody>
      </p:sp>
      <p:sp>
        <p:nvSpPr>
          <p:cNvPr id="166" name="Google Shape;166;p19"/>
          <p:cNvSpPr txBox="1">
            <a:spLocks noGrp="1"/>
          </p:cNvSpPr>
          <p:nvPr>
            <p:ph type="body" idx="1"/>
          </p:nvPr>
        </p:nvSpPr>
        <p:spPr>
          <a:xfrm>
            <a:off x="1945625" y="526929"/>
            <a:ext cx="7045104" cy="4240053"/>
          </a:xfrm>
          <a:prstGeom prst="rect">
            <a:avLst/>
          </a:prstGeom>
        </p:spPr>
        <p:txBody>
          <a:bodyPr spcFirstLastPara="1" wrap="square" lIns="0" tIns="0" rIns="0" bIns="0" anchor="t" anchorCtr="0">
            <a:noAutofit/>
          </a:bodyPr>
          <a:lstStyle/>
          <a:p>
            <a:pPr marL="457200" lvl="0" indent="-393700" algn="l" rtl="0">
              <a:spcBef>
                <a:spcPts val="600"/>
              </a:spcBef>
              <a:spcAft>
                <a:spcPts val="0"/>
              </a:spcAft>
              <a:buSzPts val="2600"/>
              <a:buChar char="◈"/>
            </a:pPr>
            <a:r>
              <a:rPr lang="fr-FR" dirty="0"/>
              <a:t>Introduction</a:t>
            </a:r>
          </a:p>
          <a:p>
            <a:pPr marL="457200" lvl="0" indent="-393700" algn="l" rtl="0">
              <a:spcBef>
                <a:spcPts val="1000"/>
              </a:spcBef>
              <a:spcAft>
                <a:spcPts val="0"/>
              </a:spcAft>
              <a:buSzPts val="2600"/>
              <a:buChar char="◈"/>
            </a:pPr>
            <a:r>
              <a:rPr lang="fr-FR" dirty="0"/>
              <a:t>I-Diagrammes </a:t>
            </a:r>
          </a:p>
          <a:p>
            <a:pPr lvl="1">
              <a:spcBef>
                <a:spcPts val="1000"/>
              </a:spcBef>
              <a:buChar char="◈"/>
            </a:pPr>
            <a:r>
              <a:rPr lang="fr-FR" dirty="0"/>
              <a:t>1-Diagrammes de cas d'utilisation</a:t>
            </a:r>
          </a:p>
          <a:p>
            <a:pPr lvl="1">
              <a:spcBef>
                <a:spcPts val="1000"/>
              </a:spcBef>
              <a:buChar char="◈"/>
            </a:pPr>
            <a:r>
              <a:rPr lang="fr-FR" dirty="0"/>
              <a:t>2- USER STORIE</a:t>
            </a:r>
          </a:p>
          <a:p>
            <a:pPr lvl="1">
              <a:spcBef>
                <a:spcPts val="1000"/>
              </a:spcBef>
              <a:buFont typeface="Tinos"/>
              <a:buChar char="◈"/>
            </a:pPr>
            <a:r>
              <a:rPr lang="fr-FR" dirty="0"/>
              <a:t>3-Diagrammes de cas d’utilisation</a:t>
            </a:r>
          </a:p>
          <a:p>
            <a:pPr lvl="1">
              <a:spcBef>
                <a:spcPts val="1000"/>
              </a:spcBef>
              <a:buFont typeface="Tinos"/>
              <a:buChar char="◈"/>
            </a:pPr>
            <a:r>
              <a:rPr lang="fr-FR" dirty="0"/>
              <a:t>4-Diagrammes d’activités</a:t>
            </a:r>
          </a:p>
          <a:p>
            <a:pPr lvl="1">
              <a:spcBef>
                <a:spcPts val="1000"/>
              </a:spcBef>
              <a:buFont typeface="Tinos"/>
              <a:buChar char="◈"/>
            </a:pPr>
            <a:r>
              <a:rPr lang="fr-FR" dirty="0"/>
              <a:t>II-Tableau de bord</a:t>
            </a:r>
          </a:p>
          <a:p>
            <a:pPr lvl="1">
              <a:spcBef>
                <a:spcPts val="1000"/>
              </a:spcBef>
              <a:buFont typeface="Tinos"/>
              <a:buChar char="◈"/>
            </a:pPr>
            <a:r>
              <a:rPr lang="fr-FR" dirty="0"/>
              <a:t>II-Présentation de votre approche</a:t>
            </a:r>
          </a:p>
          <a:p>
            <a:pPr lvl="1">
              <a:spcBef>
                <a:spcPts val="1000"/>
              </a:spcBef>
              <a:buFont typeface="Tinos"/>
              <a:buChar char="◈"/>
            </a:pPr>
            <a:endParaRPr lang="fr-FR" dirty="0"/>
          </a:p>
          <a:p>
            <a:pPr lvl="1">
              <a:spcBef>
                <a:spcPts val="1000"/>
              </a:spcBef>
              <a:buFont typeface="Tinos"/>
              <a:buChar char="◈"/>
            </a:pPr>
            <a:endParaRPr lang="fr-FR" dirty="0"/>
          </a:p>
          <a:p>
            <a:pPr lvl="1">
              <a:spcBef>
                <a:spcPts val="1000"/>
              </a:spcBef>
              <a:buChar char="◈"/>
            </a:pPr>
            <a:endParaRPr lang="fr-FR" dirty="0"/>
          </a:p>
        </p:txBody>
      </p:sp>
      <p:sp>
        <p:nvSpPr>
          <p:cNvPr id="167" name="Google Shape;167;p19"/>
          <p:cNvSpPr txBox="1">
            <a:spLocks noGrp="1"/>
          </p:cNvSpPr>
          <p:nvPr>
            <p:ph type="sldNum" idx="12"/>
          </p:nvPr>
        </p:nvSpPr>
        <p:spPr>
          <a:xfrm>
            <a:off x="359691" y="1018796"/>
            <a:ext cx="1071999" cy="428099"/>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3" name="Titre 2">
            <a:extLst>
              <a:ext uri="{FF2B5EF4-FFF2-40B4-BE49-F238E27FC236}">
                <a16:creationId xmlns:a16="http://schemas.microsoft.com/office/drawing/2014/main" id="{E056835C-0493-731D-A5AB-483AE5EE0F44}"/>
              </a:ext>
            </a:extLst>
          </p:cNvPr>
          <p:cNvSpPr>
            <a:spLocks noGrp="1"/>
          </p:cNvSpPr>
          <p:nvPr>
            <p:ph type="ctrTitle"/>
          </p:nvPr>
        </p:nvSpPr>
        <p:spPr>
          <a:xfrm>
            <a:off x="1116106" y="1169894"/>
            <a:ext cx="6470569" cy="2942856"/>
          </a:xfrm>
        </p:spPr>
        <p:txBody>
          <a:bodyPr/>
          <a:lstStyle/>
          <a:p>
            <a:pPr algn="l"/>
            <a:r>
              <a:rPr lang="fr-FR" sz="900" dirty="0"/>
              <a:t>En tant que membre potentiel,</a:t>
            </a:r>
            <a:br>
              <a:rPr lang="fr-FR" sz="900" dirty="0"/>
            </a:br>
            <a:br>
              <a:rPr lang="fr-FR" sz="900" dirty="0"/>
            </a:br>
            <a:r>
              <a:rPr lang="fr-FR" sz="900" dirty="0"/>
              <a:t>Je souhaite m'inscrire facilement en tant que membre de l'association</a:t>
            </a:r>
            <a:br>
              <a:rPr lang="fr-FR" sz="900" dirty="0"/>
            </a:br>
            <a:r>
              <a:rPr lang="fr-FR" sz="900" dirty="0"/>
              <a:t>Je souhaite fournir et modifier mes informations personnelles telles que mon nom, ma date de naissance, mon adresse, ma profession et mes coordonnées pendant le processus d'inscription.</a:t>
            </a:r>
            <a:br>
              <a:rPr lang="fr-FR" sz="900" dirty="0"/>
            </a:br>
            <a:br>
              <a:rPr lang="fr-FR" sz="900" dirty="0"/>
            </a:br>
            <a:r>
              <a:rPr lang="fr-FR" sz="900" dirty="0"/>
              <a:t>Je veux avoir la possibilité de consulter et de suivre mon statut de membre</a:t>
            </a:r>
            <a:br>
              <a:rPr lang="fr-FR" sz="900" dirty="0"/>
            </a:br>
            <a:r>
              <a:rPr lang="fr-FR" sz="900" dirty="0"/>
              <a:t>Je souhaite pouvoir voir les détails de mes contributions, y compris les éventuelles cotisations forfaitaires et l'historique des dons.</a:t>
            </a:r>
            <a:br>
              <a:rPr lang="fr-FR" sz="900" dirty="0"/>
            </a:br>
            <a:r>
              <a:rPr lang="fr-FR" sz="900" dirty="0"/>
              <a:t>Je souhaite avoir la possibilité de mettre à jour mes informations, y compris mon nom, mon adresse ou mes coordonnées.</a:t>
            </a:r>
            <a:br>
              <a:rPr lang="fr-FR" sz="900" dirty="0"/>
            </a:br>
            <a:r>
              <a:rPr lang="fr-FR" sz="900" dirty="0"/>
              <a:t>Je souhaite avoir accès à une fonctionnalité de chat pour communiquer au sein de l'association</a:t>
            </a:r>
            <a:br>
              <a:rPr lang="fr-FR" sz="900" dirty="0"/>
            </a:br>
            <a:endParaRPr lang="fr-FR" sz="900" dirty="0"/>
          </a:p>
        </p:txBody>
      </p:sp>
    </p:spTree>
    <p:extLst>
      <p:ext uri="{BB962C8B-B14F-4D97-AF65-F5344CB8AC3E}">
        <p14:creationId xmlns:p14="http://schemas.microsoft.com/office/powerpoint/2010/main" val="4025330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3" name="Titre 2">
            <a:extLst>
              <a:ext uri="{FF2B5EF4-FFF2-40B4-BE49-F238E27FC236}">
                <a16:creationId xmlns:a16="http://schemas.microsoft.com/office/drawing/2014/main" id="{E056835C-0493-731D-A5AB-483AE5EE0F44}"/>
              </a:ext>
            </a:extLst>
          </p:cNvPr>
          <p:cNvSpPr>
            <a:spLocks noGrp="1"/>
          </p:cNvSpPr>
          <p:nvPr>
            <p:ph type="ctrTitle"/>
          </p:nvPr>
        </p:nvSpPr>
        <p:spPr>
          <a:xfrm>
            <a:off x="1116106" y="1169894"/>
            <a:ext cx="6470569" cy="2942856"/>
          </a:xfrm>
        </p:spPr>
        <p:txBody>
          <a:bodyPr/>
          <a:lstStyle/>
          <a:p>
            <a:pPr algn="l"/>
            <a:r>
              <a:rPr lang="fr-FR" sz="1800" b="1" i="0" dirty="0">
                <a:solidFill>
                  <a:srgbClr val="374151"/>
                </a:solidFill>
                <a:effectLst/>
                <a:latin typeface="Söhne"/>
              </a:rPr>
              <a:t>En tant qu'administrateur,</a:t>
            </a:r>
            <a:br>
              <a:rPr lang="fr-FR" sz="1800" b="0" i="0" dirty="0">
                <a:solidFill>
                  <a:srgbClr val="374151"/>
                </a:solidFill>
                <a:effectLst/>
                <a:latin typeface="Söhne"/>
              </a:rPr>
            </a:br>
            <a:r>
              <a:rPr lang="fr-FR" sz="1800" b="0" i="1" dirty="0">
                <a:solidFill>
                  <a:srgbClr val="374151"/>
                </a:solidFill>
                <a:effectLst/>
                <a:latin typeface="Söhne"/>
              </a:rPr>
              <a:t>Je souhaite ajouter de nouveaux membres à l'association</a:t>
            </a:r>
            <a:br>
              <a:rPr lang="fr-FR" sz="1800" b="0" i="0" dirty="0">
                <a:solidFill>
                  <a:srgbClr val="374151"/>
                </a:solidFill>
                <a:effectLst/>
                <a:latin typeface="Söhne"/>
              </a:rPr>
            </a:br>
            <a:r>
              <a:rPr lang="fr-FR" sz="1800" b="0" i="1" dirty="0">
                <a:solidFill>
                  <a:srgbClr val="374151"/>
                </a:solidFill>
                <a:effectLst/>
                <a:latin typeface="Söhne"/>
              </a:rPr>
              <a:t>Je souhaite pouvoir retirer des membres de l'association</a:t>
            </a:r>
            <a:br>
              <a:rPr lang="fr-FR" sz="1800" b="0" i="0" dirty="0">
                <a:solidFill>
                  <a:srgbClr val="374151"/>
                </a:solidFill>
                <a:effectLst/>
                <a:latin typeface="Söhne"/>
              </a:rPr>
            </a:br>
            <a:r>
              <a:rPr lang="fr-FR" sz="1800" b="0" i="1" dirty="0">
                <a:solidFill>
                  <a:srgbClr val="374151"/>
                </a:solidFill>
                <a:effectLst/>
                <a:latin typeface="Söhne"/>
              </a:rPr>
              <a:t>Je souhaite pouvoir modifier les informations des membres</a:t>
            </a:r>
            <a:br>
              <a:rPr lang="fr-FR" sz="1800" b="0" i="0" dirty="0">
                <a:solidFill>
                  <a:srgbClr val="374151"/>
                </a:solidFill>
                <a:effectLst/>
                <a:latin typeface="Söhne"/>
              </a:rPr>
            </a:br>
            <a:r>
              <a:rPr lang="fr-FR" sz="1800" b="0" i="1" dirty="0">
                <a:solidFill>
                  <a:srgbClr val="374151"/>
                </a:solidFill>
                <a:effectLst/>
                <a:latin typeface="Söhne"/>
              </a:rPr>
              <a:t>Je souhaite gérer le conseil d'administration de l'association, y compris l'ajout ou la suppression de membres et l'attribution des rôles.</a:t>
            </a:r>
            <a:endParaRPr lang="fr-FR" sz="1800" b="0" i="0" dirty="0">
              <a:solidFill>
                <a:srgbClr val="374151"/>
              </a:solidFill>
              <a:effectLst/>
              <a:latin typeface="Söhne"/>
            </a:endParaRPr>
          </a:p>
        </p:txBody>
      </p:sp>
    </p:spTree>
    <p:extLst>
      <p:ext uri="{BB962C8B-B14F-4D97-AF65-F5344CB8AC3E}">
        <p14:creationId xmlns:p14="http://schemas.microsoft.com/office/powerpoint/2010/main" val="924529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3" name="Titre 2">
            <a:extLst>
              <a:ext uri="{FF2B5EF4-FFF2-40B4-BE49-F238E27FC236}">
                <a16:creationId xmlns:a16="http://schemas.microsoft.com/office/drawing/2014/main" id="{E056835C-0493-731D-A5AB-483AE5EE0F44}"/>
              </a:ext>
            </a:extLst>
          </p:cNvPr>
          <p:cNvSpPr>
            <a:spLocks noGrp="1"/>
          </p:cNvSpPr>
          <p:nvPr>
            <p:ph type="ctrTitle"/>
          </p:nvPr>
        </p:nvSpPr>
        <p:spPr>
          <a:xfrm>
            <a:off x="1116106" y="1169894"/>
            <a:ext cx="6470569" cy="2942856"/>
          </a:xfrm>
        </p:spPr>
        <p:txBody>
          <a:bodyPr/>
          <a:lstStyle/>
          <a:p>
            <a:pPr algn="l"/>
            <a:r>
              <a:rPr lang="fr-FR" sz="2600" b="1" i="0" dirty="0">
                <a:solidFill>
                  <a:srgbClr val="374151"/>
                </a:solidFill>
                <a:effectLst/>
                <a:latin typeface="Söhne"/>
              </a:rPr>
              <a:t>En tant que trésorier,</a:t>
            </a:r>
            <a:br>
              <a:rPr lang="fr-FR" sz="2600" b="0" i="0" dirty="0">
                <a:solidFill>
                  <a:srgbClr val="374151"/>
                </a:solidFill>
                <a:effectLst/>
                <a:latin typeface="Söhne"/>
              </a:rPr>
            </a:br>
            <a:r>
              <a:rPr lang="fr-FR" sz="2600" b="0" i="1" dirty="0">
                <a:solidFill>
                  <a:srgbClr val="374151"/>
                </a:solidFill>
                <a:effectLst/>
                <a:latin typeface="Söhne"/>
              </a:rPr>
              <a:t>Je souhaite gérer et gérer facilement les cotisations des membres, y compris les cotisations forfaitaires</a:t>
            </a:r>
            <a:br>
              <a:rPr lang="fr-FR" sz="2600" b="0" i="0" dirty="0">
                <a:solidFill>
                  <a:srgbClr val="374151"/>
                </a:solidFill>
                <a:effectLst/>
                <a:latin typeface="Söhne"/>
              </a:rPr>
            </a:br>
            <a:r>
              <a:rPr lang="fr-FR" sz="2600" b="0" i="1" dirty="0">
                <a:solidFill>
                  <a:srgbClr val="374151"/>
                </a:solidFill>
                <a:effectLst/>
                <a:latin typeface="Söhne"/>
              </a:rPr>
              <a:t>Je souhaite avoir un aperçu clair de la situation financière de l'association</a:t>
            </a:r>
            <a:br>
              <a:rPr lang="fr-FR" sz="2600" b="0" i="0" dirty="0">
                <a:solidFill>
                  <a:srgbClr val="374151"/>
                </a:solidFill>
                <a:effectLst/>
                <a:latin typeface="Söhne"/>
              </a:rPr>
            </a:br>
            <a:r>
              <a:rPr lang="fr-FR" sz="2600" b="0" i="1" dirty="0">
                <a:solidFill>
                  <a:srgbClr val="374151"/>
                </a:solidFill>
                <a:effectLst/>
                <a:latin typeface="Söhne"/>
              </a:rPr>
              <a:t>Je souhaite enregistrer et gérer efficacement les dons</a:t>
            </a:r>
            <a:endParaRPr lang="fr-FR" sz="2600" b="0" i="0" dirty="0">
              <a:solidFill>
                <a:srgbClr val="374151"/>
              </a:solidFill>
              <a:effectLst/>
              <a:latin typeface="Söhne"/>
            </a:endParaRPr>
          </a:p>
        </p:txBody>
      </p:sp>
    </p:spTree>
    <p:extLst>
      <p:ext uri="{BB962C8B-B14F-4D97-AF65-F5344CB8AC3E}">
        <p14:creationId xmlns:p14="http://schemas.microsoft.com/office/powerpoint/2010/main" val="513789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body" idx="1"/>
          </p:nvPr>
        </p:nvSpPr>
        <p:spPr>
          <a:xfrm>
            <a:off x="2333065" y="790625"/>
            <a:ext cx="4484593" cy="4032900"/>
          </a:xfrm>
          <a:prstGeom prst="rect">
            <a:avLst/>
          </a:prstGeom>
        </p:spPr>
        <p:txBody>
          <a:bodyPr spcFirstLastPara="1" wrap="square" lIns="0" tIns="0" rIns="0" bIns="0" anchor="ctr" anchorCtr="0">
            <a:noAutofit/>
          </a:bodyPr>
          <a:lstStyle/>
          <a:p>
            <a:pPr marL="514350" indent="-514350" algn="l"/>
            <a:r>
              <a:rPr lang="fr-FR" b="1" i="0" dirty="0">
                <a:effectLst/>
                <a:latin typeface="Söhne"/>
              </a:rPr>
              <a:t>Plateforme Web de Gestion Associative </a:t>
            </a:r>
          </a:p>
          <a:p>
            <a:pPr marL="0" indent="0" algn="l">
              <a:buNone/>
            </a:pPr>
            <a:r>
              <a:rPr lang="fr-FR" b="1" i="0" dirty="0">
                <a:latin typeface="Söhne"/>
              </a:rPr>
              <a:t>°-</a:t>
            </a:r>
            <a:r>
              <a:rPr lang="fr-FR" b="1" i="0" dirty="0">
                <a:effectLst/>
                <a:latin typeface="Söhne"/>
              </a:rPr>
              <a:t>Gestion des Membres :</a:t>
            </a:r>
          </a:p>
          <a:p>
            <a:pPr marL="0" indent="0" algn="l">
              <a:buNone/>
            </a:pPr>
            <a:r>
              <a:rPr lang="fr-FR" b="1" i="0" dirty="0">
                <a:effectLst/>
                <a:latin typeface="Söhne"/>
              </a:rPr>
              <a:t>-Gestion des Bureau :</a:t>
            </a:r>
          </a:p>
          <a:p>
            <a:pPr marL="0" indent="0" algn="l">
              <a:buNone/>
            </a:pPr>
            <a:r>
              <a:rPr lang="fr-FR" b="1" i="0" dirty="0">
                <a:latin typeface="Söhne"/>
              </a:rPr>
              <a:t>-</a:t>
            </a:r>
            <a:r>
              <a:rPr lang="fr-FR" b="1" i="0" dirty="0">
                <a:effectLst/>
                <a:latin typeface="Söhne"/>
              </a:rPr>
              <a:t>Gestion des Trésorerie:</a:t>
            </a:r>
          </a:p>
          <a:p>
            <a:pPr marL="0" indent="0" algn="l">
              <a:buNone/>
            </a:pPr>
            <a:r>
              <a:rPr lang="fr-FR" b="1" i="0" dirty="0">
                <a:effectLst/>
                <a:latin typeface="Söhne"/>
              </a:rPr>
              <a:t>-Gestion des Don :</a:t>
            </a:r>
          </a:p>
          <a:p>
            <a:pPr marL="0" indent="0" algn="l">
              <a:buNone/>
            </a:pPr>
            <a:r>
              <a:rPr lang="fr-FR" b="1" i="0" dirty="0">
                <a:effectLst/>
                <a:latin typeface="Söhne"/>
              </a:rPr>
              <a:t>-Gestion des Activités :</a:t>
            </a:r>
          </a:p>
          <a:p>
            <a:pPr marL="514350" indent="-514350" algn="l"/>
            <a:endParaRPr dirty="0"/>
          </a:p>
        </p:txBody>
      </p:sp>
      <p:sp>
        <p:nvSpPr>
          <p:cNvPr id="153" name="Google Shape;153;p17"/>
          <p:cNvSpPr txBox="1">
            <a:spLocks noGrp="1"/>
          </p:cNvSpPr>
          <p:nvPr>
            <p:ph type="sldNum" idx="12"/>
          </p:nvPr>
        </p:nvSpPr>
        <p:spPr>
          <a:xfrm>
            <a:off x="4063242" y="4681575"/>
            <a:ext cx="10176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651063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body" idx="1"/>
          </p:nvPr>
        </p:nvSpPr>
        <p:spPr>
          <a:xfrm>
            <a:off x="2333065" y="790625"/>
            <a:ext cx="4484593" cy="4032900"/>
          </a:xfrm>
          <a:prstGeom prst="rect">
            <a:avLst/>
          </a:prstGeom>
        </p:spPr>
        <p:txBody>
          <a:bodyPr spcFirstLastPara="1" wrap="square" lIns="0" tIns="0" rIns="0" bIns="0" anchor="ctr" anchorCtr="0">
            <a:noAutofit/>
          </a:bodyPr>
          <a:lstStyle/>
          <a:p>
            <a:pPr marL="514350" indent="-514350" algn="l"/>
            <a:r>
              <a:rPr lang="fr-FR" b="1" i="0" dirty="0">
                <a:effectLst/>
                <a:latin typeface="Söhne"/>
              </a:rPr>
              <a:t>Application Mobile</a:t>
            </a:r>
            <a:r>
              <a:rPr lang="fr-FR" b="1" i="0" dirty="0">
                <a:latin typeface="Söhne"/>
              </a:rPr>
              <a:t>°</a:t>
            </a:r>
          </a:p>
          <a:p>
            <a:pPr marL="514350" indent="-514350" algn="l"/>
            <a:r>
              <a:rPr lang="fr-FR" b="1" i="0" dirty="0">
                <a:latin typeface="Söhne"/>
              </a:rPr>
              <a:t>-</a:t>
            </a:r>
            <a:r>
              <a:rPr lang="fr-FR" b="1" i="0" dirty="0">
                <a:effectLst/>
                <a:latin typeface="Söhne"/>
              </a:rPr>
              <a:t>Espace Membre :</a:t>
            </a:r>
          </a:p>
          <a:p>
            <a:pPr marL="0" indent="0" algn="l">
              <a:buNone/>
            </a:pPr>
            <a:r>
              <a:rPr lang="fr-FR" b="1" i="0" dirty="0">
                <a:effectLst/>
                <a:latin typeface="Söhne"/>
              </a:rPr>
              <a:t>	-Gestion des Tâches :</a:t>
            </a:r>
          </a:p>
          <a:p>
            <a:pPr marL="0" indent="0" algn="l">
              <a:buNone/>
            </a:pPr>
            <a:r>
              <a:rPr lang="fr-FR" b="1" i="0" dirty="0">
                <a:latin typeface="Söhne"/>
              </a:rPr>
              <a:t>	-</a:t>
            </a:r>
            <a:r>
              <a:rPr lang="fr-FR" b="1" i="0" dirty="0">
                <a:effectLst/>
                <a:latin typeface="Söhne"/>
              </a:rPr>
              <a:t>Chat:</a:t>
            </a:r>
          </a:p>
          <a:p>
            <a:pPr marL="0" indent="0" algn="l">
              <a:buNone/>
            </a:pPr>
            <a:r>
              <a:rPr lang="fr-FR" b="1" i="0" dirty="0">
                <a:effectLst/>
                <a:latin typeface="Söhne"/>
              </a:rPr>
              <a:t>	</a:t>
            </a:r>
            <a:endParaRPr dirty="0"/>
          </a:p>
        </p:txBody>
      </p:sp>
      <p:sp>
        <p:nvSpPr>
          <p:cNvPr id="153" name="Google Shape;153;p17"/>
          <p:cNvSpPr txBox="1">
            <a:spLocks noGrp="1"/>
          </p:cNvSpPr>
          <p:nvPr>
            <p:ph type="sldNum" idx="12"/>
          </p:nvPr>
        </p:nvSpPr>
        <p:spPr>
          <a:xfrm>
            <a:off x="4063242" y="4681575"/>
            <a:ext cx="10176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710452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0"/>
          <p:cNvSpPr txBox="1">
            <a:spLocks noGrp="1"/>
          </p:cNvSpPr>
          <p:nvPr>
            <p:ph type="ctrTitle" idx="4294967295"/>
          </p:nvPr>
        </p:nvSpPr>
        <p:spPr>
          <a:xfrm>
            <a:off x="531158" y="151163"/>
            <a:ext cx="7772400" cy="1159800"/>
          </a:xfrm>
          <a:prstGeom prst="rect">
            <a:avLst/>
          </a:prstGeom>
        </p:spPr>
        <p:txBody>
          <a:bodyPr spcFirstLastPara="1" wrap="square" lIns="0" tIns="0" rIns="0" bIns="0" anchor="b" anchorCtr="0">
            <a:noAutofit/>
          </a:bodyPr>
          <a:lstStyle/>
          <a:p>
            <a:pPr algn="ctr"/>
            <a:r>
              <a:rPr lang="fr-FR" dirty="0"/>
              <a:t>Présentation de votre approche, solution (Pourquoi votre approche et non celle d'une autre personne )</a:t>
            </a:r>
            <a:br>
              <a:rPr lang="fr-FR" dirty="0"/>
            </a:br>
            <a:endParaRPr lang="fr-FR" sz="2000" dirty="0"/>
          </a:p>
        </p:txBody>
      </p:sp>
      <p:sp>
        <p:nvSpPr>
          <p:cNvPr id="173" name="Google Shape;173;p20"/>
          <p:cNvSpPr txBox="1">
            <a:spLocks noGrp="1"/>
          </p:cNvSpPr>
          <p:nvPr>
            <p:ph type="subTitle" idx="4294967295"/>
          </p:nvPr>
        </p:nvSpPr>
        <p:spPr>
          <a:xfrm>
            <a:off x="971622" y="1722404"/>
            <a:ext cx="7772400" cy="1788261"/>
          </a:xfrm>
          <a:prstGeom prst="rect">
            <a:avLst/>
          </a:prstGeom>
        </p:spPr>
        <p:txBody>
          <a:bodyPr spcFirstLastPara="1" wrap="square" lIns="0" tIns="0" rIns="0" bIns="0" anchor="t" anchorCtr="0">
            <a:noAutofit/>
          </a:bodyPr>
          <a:lstStyle/>
          <a:p>
            <a:pPr marL="0" indent="0" algn="ctr">
              <a:buNone/>
            </a:pPr>
            <a:r>
              <a:rPr lang="fr-FR" b="1" i="0" dirty="0">
                <a:effectLst/>
                <a:latin typeface="Söhne"/>
              </a:rPr>
              <a:t>Intégration Complète</a:t>
            </a:r>
          </a:p>
          <a:p>
            <a:pPr marL="0" indent="0" algn="ctr">
              <a:buNone/>
            </a:pPr>
            <a:r>
              <a:rPr lang="fr-FR" b="1" i="0" dirty="0">
                <a:effectLst/>
                <a:latin typeface="Söhne"/>
              </a:rPr>
              <a:t>Accessibilité :</a:t>
            </a:r>
          </a:p>
          <a:p>
            <a:pPr marL="0" indent="0" algn="ctr">
              <a:buNone/>
            </a:pPr>
            <a:r>
              <a:rPr lang="fr-FR" b="1" i="0" dirty="0">
                <a:effectLst/>
                <a:latin typeface="Söhne"/>
              </a:rPr>
              <a:t>Communication Facilitée</a:t>
            </a:r>
          </a:p>
          <a:p>
            <a:pPr marL="0" indent="0" algn="ctr">
              <a:buNone/>
            </a:pPr>
            <a:r>
              <a:rPr lang="fr-FR" b="1" i="0" dirty="0">
                <a:effectLst/>
                <a:latin typeface="Söhne"/>
              </a:rPr>
              <a:t>Suivi en Temps Réel</a:t>
            </a:r>
            <a:endParaRPr lang="fr-FR" b="1" dirty="0">
              <a:latin typeface="Söhne"/>
            </a:endParaRPr>
          </a:p>
          <a:p>
            <a:pPr marL="0" indent="0" algn="ctr">
              <a:buNone/>
            </a:pPr>
            <a:endParaRPr lang="fr-FR" b="1" i="0" dirty="0">
              <a:effectLst/>
              <a:latin typeface="Söhne"/>
            </a:endParaRPr>
          </a:p>
          <a:p>
            <a:pPr marL="0" indent="0" algn="ctr">
              <a:buNone/>
            </a:pPr>
            <a:endParaRPr lang="fr-FR" dirty="0"/>
          </a:p>
        </p:txBody>
      </p:sp>
      <p:sp>
        <p:nvSpPr>
          <p:cNvPr id="174" name="Google Shape;174;p20"/>
          <p:cNvSpPr/>
          <p:nvPr/>
        </p:nvSpPr>
        <p:spPr>
          <a:xfrm>
            <a:off x="4793120" y="2140348"/>
            <a:ext cx="245674" cy="23457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F0411">
              <a:alpha val="292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 name="Google Shape;175;p20"/>
          <p:cNvGrpSpPr/>
          <p:nvPr/>
        </p:nvGrpSpPr>
        <p:grpSpPr>
          <a:xfrm>
            <a:off x="4487922" y="823137"/>
            <a:ext cx="1052532" cy="1052842"/>
            <a:chOff x="6654650" y="3665275"/>
            <a:chExt cx="409100" cy="409125"/>
          </a:xfrm>
        </p:grpSpPr>
        <p:sp>
          <p:nvSpPr>
            <p:cNvPr id="176" name="Google Shape;176;p2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2F0411">
                <a:alpha val="292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2F0411">
                <a:alpha val="292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20"/>
          <p:cNvSpPr/>
          <p:nvPr/>
        </p:nvSpPr>
        <p:spPr>
          <a:xfrm rot="2466600">
            <a:off x="3551848" y="1027044"/>
            <a:ext cx="341341" cy="32592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F0411">
              <a:alpha val="292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rot="-1609542">
            <a:off x="4051048" y="1232117"/>
            <a:ext cx="245645" cy="23455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F0411">
              <a:alpha val="292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rot="2925783">
            <a:off x="5540505" y="1417941"/>
            <a:ext cx="183966" cy="17565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F0411">
              <a:alpha val="292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rot="-1609004">
            <a:off x="4774950" y="241213"/>
            <a:ext cx="165744" cy="15825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F0411">
              <a:alpha val="292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txBox="1">
            <a:spLocks noGrp="1"/>
          </p:cNvSpPr>
          <p:nvPr>
            <p:ph type="sldNum" idx="12"/>
          </p:nvPr>
        </p:nvSpPr>
        <p:spPr>
          <a:xfrm>
            <a:off x="4063200" y="4783800"/>
            <a:ext cx="1017600" cy="359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928792198"/>
      </p:ext>
    </p:extLst>
  </p:cSld>
  <p:clrMapOvr>
    <a:masterClrMapping/>
  </p:clrMapOvr>
</p:sld>
</file>

<file path=ppt/theme/theme1.xml><?xml version="1.0" encoding="utf-8"?>
<a:theme xmlns:a="http://schemas.openxmlformats.org/drawingml/2006/main" name="Fortinbras template">
  <a:themeElements>
    <a:clrScheme name="Custom 347">
      <a:dk1>
        <a:srgbClr val="272A35"/>
      </a:dk1>
      <a:lt1>
        <a:srgbClr val="FFFFFF"/>
      </a:lt1>
      <a:dk2>
        <a:srgbClr val="272A35"/>
      </a:dk2>
      <a:lt2>
        <a:srgbClr val="EFF0F3"/>
      </a:lt2>
      <a:accent1>
        <a:srgbClr val="AD0B2D"/>
      </a:accent1>
      <a:accent2>
        <a:srgbClr val="802017"/>
      </a:accent2>
      <a:accent3>
        <a:srgbClr val="E2D7D0"/>
      </a:accent3>
      <a:accent4>
        <a:srgbClr val="C2B6B9"/>
      </a:accent4>
      <a:accent5>
        <a:srgbClr val="F8F1E8"/>
      </a:accent5>
      <a:accent6>
        <a:srgbClr val="D5CABC"/>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339</Words>
  <Application>Microsoft Office PowerPoint</Application>
  <PresentationFormat>Affichage à l'écran (16:9)</PresentationFormat>
  <Paragraphs>37</Paragraphs>
  <Slides>9</Slides>
  <Notes>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Söhne</vt:lpstr>
      <vt:lpstr>Calibri</vt:lpstr>
      <vt:lpstr>Arial</vt:lpstr>
      <vt:lpstr>Tinos</vt:lpstr>
      <vt:lpstr>Fortinbras template</vt:lpstr>
      <vt:lpstr>Hello!</vt:lpstr>
      <vt:lpstr>Projet python </vt:lpstr>
      <vt:lpstr>Présentation PowerPoint</vt:lpstr>
      <vt:lpstr>En tant que membre potentiel,  Je souhaite m'inscrire facilement en tant que membre de l'association Je souhaite fournir et modifier mes informations personnelles telles que mon nom, ma date de naissance, mon adresse, ma profession et mes coordonnées pendant le processus d'inscription.  Je veux avoir la possibilité de consulter et de suivre mon statut de membre Je souhaite pouvoir voir les détails de mes contributions, y compris les éventuelles cotisations forfaitaires et l'historique des dons. Je souhaite avoir la possibilité de mettre à jour mes informations, y compris mon nom, mon adresse ou mes coordonnées. Je souhaite avoir accès à une fonctionnalité de chat pour communiquer au sein de l'association </vt:lpstr>
      <vt:lpstr>En tant qu'administrateur, Je souhaite ajouter de nouveaux membres à l'association Je souhaite pouvoir retirer des membres de l'association Je souhaite pouvoir modifier les informations des membres Je souhaite gérer le conseil d'administration de l'association, y compris l'ajout ou la suppression de membres et l'attribution des rôles.</vt:lpstr>
      <vt:lpstr>En tant que trésorier, Je souhaite gérer et gérer facilement les cotisations des membres, y compris les cotisations forfaitaires Je souhaite avoir un aperçu clair de la situation financière de l'association Je souhaite enregistrer et gérer efficacement les dons</vt:lpstr>
      <vt:lpstr>Présentation PowerPoint</vt:lpstr>
      <vt:lpstr>Présentation PowerPoint</vt:lpstr>
      <vt:lpstr>Présentation de votre approche, solution (Pourquoi votre approche et non celle d'une autre personne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ETUDE DU TABLEAU III:scène de la spoliation</dc:title>
  <dc:creator>ESTY</dc:creator>
  <cp:lastModifiedBy>M'LAN OTHNIEL BLAISE ZOUEGNA</cp:lastModifiedBy>
  <cp:revision>3</cp:revision>
  <dcterms:modified xsi:type="dcterms:W3CDTF">2023-12-19T09:44:06Z</dcterms:modified>
</cp:coreProperties>
</file>