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ee4d5a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0ee4d5a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0ee4d5a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0ee4d5a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ee4d5a3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0ee4d5a3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0ee4d5a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0ee4d5a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f24243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f24243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0ee4d5a3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0ee4d5a3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0ee4d5a3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0ee4d5a3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0ee4d5a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0ee4d5a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da0f01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da0f01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da0f012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da0f01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da0f012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da0f012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ee4d5a3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ee4d5a3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24243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24243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ee4d5a3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ee4d5a3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3016656c753b6c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3016656c753b6c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3016656c753b6c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3016656c753b6c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transaction handling to Unit Tests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why, the how and the journey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2145000" y="11683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2145000" y="15817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22" name="Google Shape;222;p22"/>
          <p:cNvCxnSpPr/>
          <p:nvPr/>
        </p:nvCxnSpPr>
        <p:spPr>
          <a:xfrm>
            <a:off x="2507925" y="13640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3498525" y="13640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/>
          <p:nvPr/>
        </p:nvCxnSpPr>
        <p:spPr>
          <a:xfrm>
            <a:off x="3504782" y="17700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/>
          <p:nvPr/>
        </p:nvCxnSpPr>
        <p:spPr>
          <a:xfrm flipH="1">
            <a:off x="3717550" y="13649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/>
          <p:nvPr/>
        </p:nvCxnSpPr>
        <p:spPr>
          <a:xfrm>
            <a:off x="3727125" y="13640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2"/>
          <p:cNvSpPr txBox="1"/>
          <p:nvPr/>
        </p:nvSpPr>
        <p:spPr>
          <a:xfrm>
            <a:off x="6261575" y="41395"/>
            <a:ext cx="2817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commitTransaction</a:t>
            </a:r>
            <a:endParaRPr sz="2400"/>
          </a:p>
        </p:txBody>
      </p:sp>
      <p:sp>
        <p:nvSpPr>
          <p:cNvPr id="228" name="Google Shape;228;p22"/>
          <p:cNvSpPr/>
          <p:nvPr/>
        </p:nvSpPr>
        <p:spPr>
          <a:xfrm>
            <a:off x="3427890" y="1311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3864075" y="493750"/>
            <a:ext cx="17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commitTransaction</a:t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flipH="1">
            <a:off x="3545450" y="771850"/>
            <a:ext cx="446700" cy="55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/>
          <p:nvPr/>
        </p:nvSpPr>
        <p:spPr>
          <a:xfrm>
            <a:off x="3656490" y="1692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2"/>
          <p:cNvCxnSpPr>
            <a:endCxn id="231" idx="5"/>
          </p:cNvCxnSpPr>
          <p:nvPr/>
        </p:nvCxnSpPr>
        <p:spPr>
          <a:xfrm rot="10800000">
            <a:off x="3774024" y="17883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2"/>
          <p:cNvSpPr txBox="1"/>
          <p:nvPr/>
        </p:nvSpPr>
        <p:spPr>
          <a:xfrm>
            <a:off x="4286250" y="2235500"/>
            <a:ext cx="2126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beginNestedTransaction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711500" y="2657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437290" y="1311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2"/>
          <p:cNvCxnSpPr>
            <a:endCxn id="235" idx="1"/>
          </p:cNvCxnSpPr>
          <p:nvPr/>
        </p:nvCxnSpPr>
        <p:spPr>
          <a:xfrm>
            <a:off x="1376555" y="8031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2"/>
          <p:cNvSpPr/>
          <p:nvPr/>
        </p:nvSpPr>
        <p:spPr>
          <a:xfrm>
            <a:off x="2221200" y="39115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2221200" y="43249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39" name="Google Shape;239;p22"/>
          <p:cNvCxnSpPr/>
          <p:nvPr/>
        </p:nvCxnSpPr>
        <p:spPr>
          <a:xfrm>
            <a:off x="2584125" y="41072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2"/>
          <p:cNvSpPr txBox="1"/>
          <p:nvPr/>
        </p:nvSpPr>
        <p:spPr>
          <a:xfrm>
            <a:off x="6629975" y="2672080"/>
            <a:ext cx="208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inTransaction</a:t>
            </a:r>
            <a:endParaRPr sz="2400"/>
          </a:p>
        </p:txBody>
      </p:sp>
      <p:sp>
        <p:nvSpPr>
          <p:cNvPr id="241" name="Google Shape;241;p22"/>
          <p:cNvSpPr txBox="1"/>
          <p:nvPr/>
        </p:nvSpPr>
        <p:spPr>
          <a:xfrm>
            <a:off x="787700" y="30089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2513490" y="40542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2"/>
          <p:cNvCxnSpPr>
            <a:endCxn id="242" idx="1"/>
          </p:cNvCxnSpPr>
          <p:nvPr/>
        </p:nvCxnSpPr>
        <p:spPr>
          <a:xfrm>
            <a:off x="1452755" y="35463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</a:t>
            </a:r>
            <a:r>
              <a:rPr lang="en"/>
              <a:t> mode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1535400" y="11683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535400" y="15817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55" name="Google Shape;255;p24"/>
          <p:cNvCxnSpPr/>
          <p:nvPr/>
        </p:nvCxnSpPr>
        <p:spPr>
          <a:xfrm>
            <a:off x="1898325" y="13640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2888925" y="13640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2895182" y="17700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4"/>
          <p:cNvCxnSpPr/>
          <p:nvPr/>
        </p:nvCxnSpPr>
        <p:spPr>
          <a:xfrm flipH="1">
            <a:off x="3107950" y="13649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3117525" y="13640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4"/>
          <p:cNvSpPr txBox="1"/>
          <p:nvPr/>
        </p:nvSpPr>
        <p:spPr>
          <a:xfrm>
            <a:off x="6653475" y="-2800"/>
            <a:ext cx="2662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beginTransaction</a:t>
            </a:r>
            <a:endParaRPr sz="2400"/>
          </a:p>
        </p:txBody>
      </p:sp>
      <p:sp>
        <p:nvSpPr>
          <p:cNvPr id="261" name="Google Shape;261;p24"/>
          <p:cNvSpPr/>
          <p:nvPr/>
        </p:nvSpPr>
        <p:spPr>
          <a:xfrm>
            <a:off x="2818290" y="1311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1682175" y="450025"/>
            <a:ext cx="2201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abortTransaction</a:t>
            </a:r>
            <a:endParaRPr/>
          </a:p>
        </p:txBody>
      </p:sp>
      <p:cxnSp>
        <p:nvCxnSpPr>
          <p:cNvPr id="263" name="Google Shape;263;p24"/>
          <p:cNvCxnSpPr>
            <a:endCxn id="261" idx="0"/>
          </p:cNvCxnSpPr>
          <p:nvPr/>
        </p:nvCxnSpPr>
        <p:spPr>
          <a:xfrm flipH="1">
            <a:off x="2887140" y="731771"/>
            <a:ext cx="213900" cy="57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4"/>
          <p:cNvSpPr/>
          <p:nvPr/>
        </p:nvSpPr>
        <p:spPr>
          <a:xfrm>
            <a:off x="3046890" y="1692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4"/>
          <p:cNvCxnSpPr>
            <a:endCxn id="264" idx="5"/>
          </p:cNvCxnSpPr>
          <p:nvPr/>
        </p:nvCxnSpPr>
        <p:spPr>
          <a:xfrm rot="10800000">
            <a:off x="3164424" y="17883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4"/>
          <p:cNvSpPr txBox="1"/>
          <p:nvPr/>
        </p:nvSpPr>
        <p:spPr>
          <a:xfrm>
            <a:off x="3676650" y="2235500"/>
            <a:ext cx="3648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beginNestedTransaction</a:t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101900" y="2657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1827690" y="1311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4"/>
          <p:cNvCxnSpPr>
            <a:endCxn id="268" idx="1"/>
          </p:cNvCxnSpPr>
          <p:nvPr/>
        </p:nvCxnSpPr>
        <p:spPr>
          <a:xfrm>
            <a:off x="766955" y="8031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4"/>
          <p:cNvSpPr/>
          <p:nvPr/>
        </p:nvSpPr>
        <p:spPr>
          <a:xfrm>
            <a:off x="1611600" y="36829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611600" y="40963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72" name="Google Shape;272;p24"/>
          <p:cNvCxnSpPr/>
          <p:nvPr/>
        </p:nvCxnSpPr>
        <p:spPr>
          <a:xfrm>
            <a:off x="1974525" y="3878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/>
          <p:nvPr/>
        </p:nvCxnSpPr>
        <p:spPr>
          <a:xfrm>
            <a:off x="2965125" y="38786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4"/>
          <p:cNvCxnSpPr/>
          <p:nvPr/>
        </p:nvCxnSpPr>
        <p:spPr>
          <a:xfrm>
            <a:off x="2971382" y="42846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4"/>
          <p:cNvCxnSpPr/>
          <p:nvPr/>
        </p:nvCxnSpPr>
        <p:spPr>
          <a:xfrm flipH="1">
            <a:off x="3184150" y="38795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3193725" y="3878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4"/>
          <p:cNvSpPr txBox="1"/>
          <p:nvPr/>
        </p:nvSpPr>
        <p:spPr>
          <a:xfrm>
            <a:off x="6683025" y="2600063"/>
            <a:ext cx="2603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abortTransaction</a:t>
            </a:r>
            <a:endParaRPr sz="2400"/>
          </a:p>
        </p:txBody>
      </p:sp>
      <p:sp>
        <p:nvSpPr>
          <p:cNvPr id="278" name="Google Shape;278;p24"/>
          <p:cNvSpPr/>
          <p:nvPr/>
        </p:nvSpPr>
        <p:spPr>
          <a:xfrm>
            <a:off x="2894490" y="3825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1693600" y="2865850"/>
            <a:ext cx="2268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abortTransaction</a:t>
            </a:r>
            <a:endParaRPr/>
          </a:p>
        </p:txBody>
      </p:sp>
      <p:cxnSp>
        <p:nvCxnSpPr>
          <p:cNvPr id="280" name="Google Shape;280;p24"/>
          <p:cNvCxnSpPr>
            <a:endCxn id="278" idx="0"/>
          </p:cNvCxnSpPr>
          <p:nvPr/>
        </p:nvCxnSpPr>
        <p:spPr>
          <a:xfrm flipH="1">
            <a:off x="2963340" y="3154571"/>
            <a:ext cx="181500" cy="67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4"/>
          <p:cNvSpPr/>
          <p:nvPr/>
        </p:nvSpPr>
        <p:spPr>
          <a:xfrm>
            <a:off x="3123090" y="4206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4"/>
          <p:cNvCxnSpPr>
            <a:endCxn id="281" idx="5"/>
          </p:cNvCxnSpPr>
          <p:nvPr/>
        </p:nvCxnSpPr>
        <p:spPr>
          <a:xfrm rot="10800000">
            <a:off x="3240624" y="43029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4"/>
          <p:cNvSpPr txBox="1"/>
          <p:nvPr/>
        </p:nvSpPr>
        <p:spPr>
          <a:xfrm>
            <a:off x="3752850" y="4750100"/>
            <a:ext cx="3021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beginNestedTransaction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178100" y="27803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1903890" y="3825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24"/>
          <p:cNvCxnSpPr>
            <a:endCxn id="285" idx="1"/>
          </p:cNvCxnSpPr>
          <p:nvPr/>
        </p:nvCxnSpPr>
        <p:spPr>
          <a:xfrm>
            <a:off x="843155" y="33177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4"/>
          <p:cNvSpPr/>
          <p:nvPr/>
        </p:nvSpPr>
        <p:spPr>
          <a:xfrm>
            <a:off x="3071919" y="13110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3993975" y="450025"/>
            <a:ext cx="326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beginTransactionExplicityCalled := true </a:t>
            </a:r>
            <a:endParaRPr/>
          </a:p>
        </p:txBody>
      </p:sp>
      <p:cxnSp>
        <p:nvCxnSpPr>
          <p:cNvPr id="289" name="Google Shape;289;p24"/>
          <p:cNvCxnSpPr>
            <a:endCxn id="287" idx="7"/>
          </p:cNvCxnSpPr>
          <p:nvPr/>
        </p:nvCxnSpPr>
        <p:spPr>
          <a:xfrm flipH="1">
            <a:off x="3189453" y="781890"/>
            <a:ext cx="906300" cy="54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4"/>
          <p:cNvSpPr txBox="1"/>
          <p:nvPr/>
        </p:nvSpPr>
        <p:spPr>
          <a:xfrm>
            <a:off x="4221450" y="3111800"/>
            <a:ext cx="3384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beginTransactionExplicityCalled := false</a:t>
            </a:r>
            <a:endParaRPr/>
          </a:p>
        </p:txBody>
      </p:sp>
      <p:cxnSp>
        <p:nvCxnSpPr>
          <p:cNvPr id="291" name="Google Shape;291;p24"/>
          <p:cNvCxnSpPr>
            <a:stCxn id="290" idx="1"/>
            <a:endCxn id="292" idx="7"/>
          </p:cNvCxnSpPr>
          <p:nvPr/>
        </p:nvCxnSpPr>
        <p:spPr>
          <a:xfrm flipH="1">
            <a:off x="3265650" y="3322100"/>
            <a:ext cx="955800" cy="52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4"/>
          <p:cNvSpPr/>
          <p:nvPr/>
        </p:nvSpPr>
        <p:spPr>
          <a:xfrm>
            <a:off x="3148119" y="3825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/>
          <p:nvPr/>
        </p:nvSpPr>
        <p:spPr>
          <a:xfrm>
            <a:off x="1535400" y="13969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1535400" y="18103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99" name="Google Shape;299;p25"/>
          <p:cNvCxnSpPr/>
          <p:nvPr/>
        </p:nvCxnSpPr>
        <p:spPr>
          <a:xfrm>
            <a:off x="1898325" y="1592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2888925" y="15926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2895182" y="19986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flipH="1">
            <a:off x="3107950" y="15935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3117525" y="1592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5"/>
          <p:cNvSpPr txBox="1"/>
          <p:nvPr/>
        </p:nvSpPr>
        <p:spPr>
          <a:xfrm>
            <a:off x="6342675" y="36550"/>
            <a:ext cx="287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commitTransaction</a:t>
            </a:r>
            <a:endParaRPr sz="2400"/>
          </a:p>
        </p:txBody>
      </p:sp>
      <p:sp>
        <p:nvSpPr>
          <p:cNvPr id="305" name="Google Shape;305;p25"/>
          <p:cNvSpPr/>
          <p:nvPr/>
        </p:nvSpPr>
        <p:spPr>
          <a:xfrm>
            <a:off x="2818290" y="1539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4321275" y="722350"/>
            <a:ext cx="1742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commitTransaction</a:t>
            </a:r>
            <a:endParaRPr/>
          </a:p>
        </p:txBody>
      </p:sp>
      <p:cxnSp>
        <p:nvCxnSpPr>
          <p:cNvPr id="307" name="Google Shape;307;p25"/>
          <p:cNvCxnSpPr/>
          <p:nvPr/>
        </p:nvCxnSpPr>
        <p:spPr>
          <a:xfrm flipH="1">
            <a:off x="2935925" y="1006700"/>
            <a:ext cx="1491600" cy="5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5"/>
          <p:cNvSpPr/>
          <p:nvPr/>
        </p:nvSpPr>
        <p:spPr>
          <a:xfrm>
            <a:off x="3046890" y="1920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5"/>
          <p:cNvCxnSpPr>
            <a:endCxn id="308" idx="5"/>
          </p:cNvCxnSpPr>
          <p:nvPr/>
        </p:nvCxnSpPr>
        <p:spPr>
          <a:xfrm rot="10800000">
            <a:off x="3164424" y="20169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5"/>
          <p:cNvSpPr txBox="1"/>
          <p:nvPr/>
        </p:nvSpPr>
        <p:spPr>
          <a:xfrm>
            <a:off x="3676650" y="2464100"/>
            <a:ext cx="2126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beginNestedTransaction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101900" y="4943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1827690" y="1539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5"/>
          <p:cNvCxnSpPr>
            <a:endCxn id="312" idx="1"/>
          </p:cNvCxnSpPr>
          <p:nvPr/>
        </p:nvCxnSpPr>
        <p:spPr>
          <a:xfrm>
            <a:off x="766955" y="10317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5"/>
          <p:cNvSpPr/>
          <p:nvPr/>
        </p:nvSpPr>
        <p:spPr>
          <a:xfrm>
            <a:off x="1687800" y="41401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687800" y="45535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316" name="Google Shape;316;p25"/>
          <p:cNvCxnSpPr/>
          <p:nvPr/>
        </p:nvCxnSpPr>
        <p:spPr>
          <a:xfrm>
            <a:off x="2050725" y="43358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5"/>
          <p:cNvSpPr txBox="1"/>
          <p:nvPr/>
        </p:nvSpPr>
        <p:spPr>
          <a:xfrm>
            <a:off x="7140675" y="2855950"/>
            <a:ext cx="2217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inTransaction</a:t>
            </a:r>
            <a:endParaRPr sz="2400"/>
          </a:p>
        </p:txBody>
      </p:sp>
      <p:sp>
        <p:nvSpPr>
          <p:cNvPr id="318" name="Google Shape;318;p25"/>
          <p:cNvSpPr txBox="1"/>
          <p:nvPr/>
        </p:nvSpPr>
        <p:spPr>
          <a:xfrm>
            <a:off x="254300" y="32375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1980090" y="42828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25"/>
          <p:cNvCxnSpPr>
            <a:endCxn id="319" idx="1"/>
          </p:cNvCxnSpPr>
          <p:nvPr/>
        </p:nvCxnSpPr>
        <p:spPr>
          <a:xfrm>
            <a:off x="919355" y="37749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5"/>
          <p:cNvSpPr/>
          <p:nvPr/>
        </p:nvSpPr>
        <p:spPr>
          <a:xfrm>
            <a:off x="2208690" y="1539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1326250" y="505250"/>
            <a:ext cx="28071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beginTransactionExplicityCalled  </a:t>
            </a:r>
            <a:endParaRPr/>
          </a:p>
        </p:txBody>
      </p:sp>
      <p:cxnSp>
        <p:nvCxnSpPr>
          <p:cNvPr id="323" name="Google Shape;323;p25"/>
          <p:cNvCxnSpPr>
            <a:endCxn id="321" idx="7"/>
          </p:cNvCxnSpPr>
          <p:nvPr/>
        </p:nvCxnSpPr>
        <p:spPr>
          <a:xfrm flipH="1">
            <a:off x="2326224" y="1085490"/>
            <a:ext cx="199200" cy="4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91450" y="976300"/>
            <a:ext cx="3384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beginTransactionExplicityCalled := false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046890" y="1539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25"/>
          <p:cNvCxnSpPr>
            <a:stCxn id="324" idx="1"/>
            <a:endCxn id="325" idx="6"/>
          </p:cNvCxnSpPr>
          <p:nvPr/>
        </p:nvCxnSpPr>
        <p:spPr>
          <a:xfrm flipH="1">
            <a:off x="3184550" y="1186600"/>
            <a:ext cx="2106900" cy="40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5"/>
          <p:cNvSpPr/>
          <p:nvPr/>
        </p:nvSpPr>
        <p:spPr>
          <a:xfrm>
            <a:off x="2513490" y="42828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 txBox="1"/>
          <p:nvPr/>
        </p:nvSpPr>
        <p:spPr>
          <a:xfrm>
            <a:off x="2088250" y="3477050"/>
            <a:ext cx="3384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beginTransactionExplicityCalled  </a:t>
            </a:r>
            <a:endParaRPr/>
          </a:p>
        </p:txBody>
      </p:sp>
      <p:cxnSp>
        <p:nvCxnSpPr>
          <p:cNvPr id="329" name="Google Shape;329;p25"/>
          <p:cNvCxnSpPr>
            <a:endCxn id="327" idx="0"/>
          </p:cNvCxnSpPr>
          <p:nvPr/>
        </p:nvCxnSpPr>
        <p:spPr>
          <a:xfrm flipH="1">
            <a:off x="2582340" y="3827171"/>
            <a:ext cx="469800" cy="45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fails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4437351" y="3062576"/>
            <a:ext cx="2711700" cy="148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1236951" y="577451"/>
            <a:ext cx="2711700" cy="148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1364725" y="683125"/>
            <a:ext cx="2461200" cy="126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1880575" y="1468675"/>
            <a:ext cx="1179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 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1880575" y="1157575"/>
            <a:ext cx="1606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 methodB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572000" y="1041850"/>
            <a:ext cx="2461200" cy="1260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5179500" y="1591600"/>
            <a:ext cx="1179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 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364725" y="2816725"/>
            <a:ext cx="2461200" cy="1260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1880575" y="3291175"/>
            <a:ext cx="1606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 methodB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572000" y="3175450"/>
            <a:ext cx="2461200" cy="126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methodB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5179500" y="3725200"/>
            <a:ext cx="1179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self 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 flipH="1" rot="10800000">
            <a:off x="3118500" y="1280050"/>
            <a:ext cx="1466400" cy="88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7"/>
          <p:cNvCxnSpPr/>
          <p:nvPr/>
        </p:nvCxnSpPr>
        <p:spPr>
          <a:xfrm flipH="1" rot="10800000">
            <a:off x="3133250" y="3402300"/>
            <a:ext cx="1422300" cy="81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390525" y="66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framework</a:t>
            </a:r>
            <a:endParaRPr/>
          </a:p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2390275" y="28836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Commit test setup (especially when in manual mode)</a:t>
            </a:r>
            <a:endParaRPr sz="2400"/>
          </a:p>
        </p:txBody>
      </p:sp>
      <p:sp>
        <p:nvSpPr>
          <p:cNvPr id="358" name="Google Shape;358;p28"/>
          <p:cNvSpPr txBox="1"/>
          <p:nvPr>
            <p:ph idx="1" type="subTitle"/>
          </p:nvPr>
        </p:nvSpPr>
        <p:spPr>
          <a:xfrm>
            <a:off x="2390275" y="23238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Override defaultTransactionMode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ctrTitle"/>
          </p:nvPr>
        </p:nvSpPr>
        <p:spPr>
          <a:xfrm>
            <a:off x="390525" y="66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64" name="Google Shape;364;p29"/>
          <p:cNvSpPr txBox="1"/>
          <p:nvPr>
            <p:ph idx="1" type="subTitle"/>
          </p:nvPr>
        </p:nvSpPr>
        <p:spPr>
          <a:xfrm>
            <a:off x="2390275" y="28836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Can’t use nested transactions in our production code</a:t>
            </a:r>
            <a:endParaRPr sz="2400"/>
          </a:p>
        </p:txBody>
      </p:sp>
      <p:sp>
        <p:nvSpPr>
          <p:cNvPr id="365" name="Google Shape;365;p29"/>
          <p:cNvSpPr txBox="1"/>
          <p:nvPr>
            <p:ph idx="1" type="subTitle"/>
          </p:nvPr>
        </p:nvSpPr>
        <p:spPr>
          <a:xfrm>
            <a:off x="2390275" y="23238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Canonical framework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66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1992 - 2012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390275" y="34170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Deployment was mostly a manual process</a:t>
            </a:r>
            <a:endParaRPr sz="24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411238" y="39768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 unit tests</a:t>
            </a:r>
            <a:endParaRPr sz="2400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390275" y="28572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branches</a:t>
            </a:r>
            <a:endParaRPr sz="2400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90270" y="2303582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VisualWorks &amp; GemStone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90525" y="66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</a:t>
            </a:r>
            <a:r>
              <a:rPr lang="en"/>
              <a:t> - 2019</a:t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390275" y="28836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90 % </a:t>
            </a:r>
            <a:r>
              <a:rPr lang="en" sz="2400"/>
              <a:t>Deployment automated</a:t>
            </a:r>
            <a:endParaRPr sz="2400"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411238" y="34434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55000</a:t>
            </a:r>
            <a:r>
              <a:rPr lang="en" sz="2400"/>
              <a:t> methods</a:t>
            </a:r>
            <a:endParaRPr sz="24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2390275" y="23238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Trunk based development</a:t>
            </a:r>
            <a:endParaRPr sz="2400"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411238" y="3976800"/>
            <a:ext cx="6331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8000</a:t>
            </a:r>
            <a:r>
              <a:rPr lang="en" sz="2400"/>
              <a:t> unit tests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transaction handling in unit tests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215175" y="523200"/>
            <a:ext cx="8393100" cy="1481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320475" y="10021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047850" y="604400"/>
            <a:ext cx="175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7"/>
          <p:cNvCxnSpPr>
            <a:endCxn id="97" idx="1"/>
          </p:cNvCxnSpPr>
          <p:nvPr/>
        </p:nvCxnSpPr>
        <p:spPr>
          <a:xfrm flipH="1" rot="10800000">
            <a:off x="414175" y="1381650"/>
            <a:ext cx="90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17"/>
          <p:cNvSpPr/>
          <p:nvPr/>
        </p:nvSpPr>
        <p:spPr>
          <a:xfrm>
            <a:off x="4032250" y="976350"/>
            <a:ext cx="1282200" cy="810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7"/>
          <p:cNvCxnSpPr>
            <a:stCxn id="97" idx="3"/>
            <a:endCxn id="100" idx="2"/>
          </p:cNvCxnSpPr>
          <p:nvPr/>
        </p:nvCxnSpPr>
        <p:spPr>
          <a:xfrm>
            <a:off x="2602675" y="1381650"/>
            <a:ext cx="14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7"/>
          <p:cNvSpPr txBox="1"/>
          <p:nvPr/>
        </p:nvSpPr>
        <p:spPr>
          <a:xfrm>
            <a:off x="4118850" y="604400"/>
            <a:ext cx="87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959275" y="10021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6669025" y="604400"/>
            <a:ext cx="186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0" idx="6"/>
            <a:endCxn id="103" idx="1"/>
          </p:cNvCxnSpPr>
          <p:nvPr/>
        </p:nvCxnSpPr>
        <p:spPr>
          <a:xfrm>
            <a:off x="5314450" y="1381650"/>
            <a:ext cx="1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7"/>
          <p:cNvSpPr/>
          <p:nvPr/>
        </p:nvSpPr>
        <p:spPr>
          <a:xfrm>
            <a:off x="1320475" y="24499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047850" y="2052200"/>
            <a:ext cx="175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>
            <a:endCxn id="106" idx="1"/>
          </p:cNvCxnSpPr>
          <p:nvPr/>
        </p:nvCxnSpPr>
        <p:spPr>
          <a:xfrm flipH="1" rot="10800000">
            <a:off x="414175" y="2829450"/>
            <a:ext cx="90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9" name="Google Shape;109;p17"/>
          <p:cNvSpPr/>
          <p:nvPr/>
        </p:nvSpPr>
        <p:spPr>
          <a:xfrm>
            <a:off x="4032250" y="2424150"/>
            <a:ext cx="1282200" cy="810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7"/>
          <p:cNvCxnSpPr>
            <a:stCxn id="106" idx="3"/>
            <a:endCxn id="109" idx="2"/>
          </p:cNvCxnSpPr>
          <p:nvPr/>
        </p:nvCxnSpPr>
        <p:spPr>
          <a:xfrm>
            <a:off x="2602675" y="2829450"/>
            <a:ext cx="14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7"/>
          <p:cNvSpPr txBox="1"/>
          <p:nvPr/>
        </p:nvSpPr>
        <p:spPr>
          <a:xfrm>
            <a:off x="4118850" y="2052200"/>
            <a:ext cx="87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959275" y="24499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669025" y="2052200"/>
            <a:ext cx="186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7"/>
          <p:cNvCxnSpPr>
            <a:stCxn id="109" idx="6"/>
            <a:endCxn id="112" idx="1"/>
          </p:cNvCxnSpPr>
          <p:nvPr/>
        </p:nvCxnSpPr>
        <p:spPr>
          <a:xfrm>
            <a:off x="5314450" y="2829450"/>
            <a:ext cx="1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7"/>
          <p:cNvSpPr/>
          <p:nvPr/>
        </p:nvSpPr>
        <p:spPr>
          <a:xfrm>
            <a:off x="4032250" y="3719550"/>
            <a:ext cx="1282200" cy="810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7"/>
          <p:cNvCxnSpPr>
            <a:stCxn id="109" idx="4"/>
            <a:endCxn id="115" idx="0"/>
          </p:cNvCxnSpPr>
          <p:nvPr/>
        </p:nvCxnSpPr>
        <p:spPr>
          <a:xfrm>
            <a:off x="4673350" y="3234750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7"/>
          <p:cNvSpPr/>
          <p:nvPr/>
        </p:nvSpPr>
        <p:spPr>
          <a:xfrm>
            <a:off x="6959275" y="37453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669025" y="3372200"/>
            <a:ext cx="186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7"/>
          <p:cNvCxnSpPr>
            <a:endCxn id="117" idx="1"/>
          </p:cNvCxnSpPr>
          <p:nvPr/>
        </p:nvCxnSpPr>
        <p:spPr>
          <a:xfrm>
            <a:off x="5314375" y="4124850"/>
            <a:ext cx="1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1320475" y="24499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047850" y="2052200"/>
            <a:ext cx="1753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receivedMessages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8"/>
          <p:cNvCxnSpPr>
            <a:endCxn id="124" idx="1"/>
          </p:cNvCxnSpPr>
          <p:nvPr/>
        </p:nvCxnSpPr>
        <p:spPr>
          <a:xfrm flipH="1" rot="10800000">
            <a:off x="414175" y="2829450"/>
            <a:ext cx="90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8"/>
          <p:cNvSpPr/>
          <p:nvPr/>
        </p:nvSpPr>
        <p:spPr>
          <a:xfrm>
            <a:off x="4032250" y="2424150"/>
            <a:ext cx="1282200" cy="810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>
            <a:stCxn id="124" idx="3"/>
            <a:endCxn id="127" idx="2"/>
          </p:cNvCxnSpPr>
          <p:nvPr/>
        </p:nvCxnSpPr>
        <p:spPr>
          <a:xfrm>
            <a:off x="2602675" y="2829450"/>
            <a:ext cx="14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8"/>
          <p:cNvSpPr txBox="1"/>
          <p:nvPr/>
        </p:nvSpPr>
        <p:spPr>
          <a:xfrm>
            <a:off x="4118850" y="2052200"/>
            <a:ext cx="871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959275" y="24499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669025" y="2052200"/>
            <a:ext cx="186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8"/>
          <p:cNvCxnSpPr>
            <a:stCxn id="127" idx="6"/>
            <a:endCxn id="130" idx="1"/>
          </p:cNvCxnSpPr>
          <p:nvPr/>
        </p:nvCxnSpPr>
        <p:spPr>
          <a:xfrm>
            <a:off x="5314450" y="2829450"/>
            <a:ext cx="1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18"/>
          <p:cNvSpPr/>
          <p:nvPr/>
        </p:nvSpPr>
        <p:spPr>
          <a:xfrm>
            <a:off x="4032250" y="3719550"/>
            <a:ext cx="1282200" cy="810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8"/>
          <p:cNvCxnSpPr>
            <a:stCxn id="127" idx="4"/>
            <a:endCxn id="133" idx="0"/>
          </p:cNvCxnSpPr>
          <p:nvPr/>
        </p:nvCxnSpPr>
        <p:spPr>
          <a:xfrm>
            <a:off x="4673350" y="3234750"/>
            <a:ext cx="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18"/>
          <p:cNvSpPr/>
          <p:nvPr/>
        </p:nvSpPr>
        <p:spPr>
          <a:xfrm>
            <a:off x="6959275" y="3745350"/>
            <a:ext cx="1282200" cy="759000"/>
          </a:xfrm>
          <a:prstGeom prst="flowChartMagneticTap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669025" y="3372200"/>
            <a:ext cx="186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failedMessages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18"/>
          <p:cNvCxnSpPr>
            <a:endCxn id="135" idx="1"/>
          </p:cNvCxnSpPr>
          <p:nvPr/>
        </p:nvCxnSpPr>
        <p:spPr>
          <a:xfrm>
            <a:off x="5314375" y="4124850"/>
            <a:ext cx="16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1595025" y="530308"/>
            <a:ext cx="1361100" cy="1409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99061" y="615875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799061" y="1630158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846502" y="900389"/>
            <a:ext cx="868200" cy="688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708768" y="1939527"/>
            <a:ext cx="1247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 both</a:t>
            </a:r>
            <a:endParaRPr b="1"/>
          </a:p>
        </p:txBody>
      </p:sp>
      <p:sp>
        <p:nvSpPr>
          <p:cNvPr id="147" name="Google Shape;147;p19"/>
          <p:cNvSpPr/>
          <p:nvPr/>
        </p:nvSpPr>
        <p:spPr>
          <a:xfrm>
            <a:off x="3171748" y="671416"/>
            <a:ext cx="891600" cy="1041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595025" y="2693409"/>
            <a:ext cx="1361100" cy="1409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799061" y="2778976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799061" y="3793259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846502" y="3063489"/>
            <a:ext cx="868200" cy="688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708778" y="4102625"/>
            <a:ext cx="1841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Abort nested</a:t>
            </a:r>
            <a:endParaRPr b="1"/>
          </a:p>
        </p:txBody>
      </p:sp>
      <p:sp>
        <p:nvSpPr>
          <p:cNvPr id="153" name="Google Shape;153;p19"/>
          <p:cNvSpPr/>
          <p:nvPr/>
        </p:nvSpPr>
        <p:spPr>
          <a:xfrm>
            <a:off x="3171748" y="2834517"/>
            <a:ext cx="891600" cy="1041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877363" y="2722354"/>
            <a:ext cx="1361100" cy="1409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081399" y="2807920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081399" y="3822203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5128840" y="3092434"/>
            <a:ext cx="868200" cy="688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991101" y="4131575"/>
            <a:ext cx="2914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 nested, Abort outer (unit tests)</a:t>
            </a:r>
            <a:endParaRPr b="1"/>
          </a:p>
        </p:txBody>
      </p:sp>
      <p:sp>
        <p:nvSpPr>
          <p:cNvPr id="159" name="Google Shape;159;p19"/>
          <p:cNvSpPr/>
          <p:nvPr/>
        </p:nvSpPr>
        <p:spPr>
          <a:xfrm>
            <a:off x="6454086" y="2863461"/>
            <a:ext cx="891600" cy="1041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750557" y="530308"/>
            <a:ext cx="1361100" cy="1409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4954593" y="615875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954593" y="1630158"/>
            <a:ext cx="744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002034" y="937154"/>
            <a:ext cx="868200" cy="251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864300" y="1939525"/>
            <a:ext cx="2819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 nested,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Abort nested,    Commit outer</a:t>
            </a:r>
            <a:endParaRPr b="1"/>
          </a:p>
        </p:txBody>
      </p:sp>
      <p:sp>
        <p:nvSpPr>
          <p:cNvPr id="165" name="Google Shape;165;p19"/>
          <p:cNvSpPr/>
          <p:nvPr/>
        </p:nvSpPr>
        <p:spPr>
          <a:xfrm>
            <a:off x="6327280" y="671416"/>
            <a:ext cx="891600" cy="10416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Piet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4996968" y="1236396"/>
            <a:ext cx="868200" cy="251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630498" y="507047"/>
            <a:ext cx="285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2436275" y="1197061"/>
            <a:ext cx="285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2942148" y="357350"/>
            <a:ext cx="443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</a:t>
            </a:r>
            <a:endParaRPr sz="1200"/>
          </a:p>
        </p:txBody>
      </p:sp>
      <p:sp>
        <p:nvSpPr>
          <p:cNvPr id="170" name="Google Shape;170;p19"/>
          <p:cNvSpPr txBox="1"/>
          <p:nvPr/>
        </p:nvSpPr>
        <p:spPr>
          <a:xfrm>
            <a:off x="2498429" y="717875"/>
            <a:ext cx="579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bNT</a:t>
            </a:r>
            <a:endParaRPr sz="1200"/>
          </a:p>
        </p:txBody>
      </p:sp>
      <p:sp>
        <p:nvSpPr>
          <p:cNvPr id="171" name="Google Shape;171;p19"/>
          <p:cNvSpPr txBox="1"/>
          <p:nvPr/>
        </p:nvSpPr>
        <p:spPr>
          <a:xfrm>
            <a:off x="2498429" y="1387400"/>
            <a:ext cx="579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cT</a:t>
            </a:r>
            <a:endParaRPr sz="1200"/>
          </a:p>
        </p:txBody>
      </p:sp>
      <p:sp>
        <p:nvSpPr>
          <p:cNvPr id="172" name="Google Shape;172;p19"/>
          <p:cNvSpPr txBox="1"/>
          <p:nvPr/>
        </p:nvSpPr>
        <p:spPr>
          <a:xfrm>
            <a:off x="2893601" y="1747925"/>
            <a:ext cx="579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cT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2145000" y="10921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145000" y="15055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>
            <a:off x="2507925" y="12878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/>
          <p:nvPr/>
        </p:nvCxnSpPr>
        <p:spPr>
          <a:xfrm>
            <a:off x="3498525" y="12878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3504782" y="16938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/>
          <p:nvPr/>
        </p:nvCxnSpPr>
        <p:spPr>
          <a:xfrm flipH="1">
            <a:off x="3717550" y="12887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3727125" y="12878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6530625" y="34200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beginTransaction</a:t>
            </a:r>
            <a:endParaRPr sz="2400"/>
          </a:p>
        </p:txBody>
      </p:sp>
      <p:sp>
        <p:nvSpPr>
          <p:cNvPr id="190" name="Google Shape;190;p21"/>
          <p:cNvSpPr/>
          <p:nvPr/>
        </p:nvSpPr>
        <p:spPr>
          <a:xfrm>
            <a:off x="3427890" y="12348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3864075" y="417550"/>
            <a:ext cx="156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abortTransaction</a:t>
            </a:r>
            <a:endParaRPr/>
          </a:p>
        </p:txBody>
      </p:sp>
      <p:cxnSp>
        <p:nvCxnSpPr>
          <p:cNvPr id="192" name="Google Shape;192;p21"/>
          <p:cNvCxnSpPr/>
          <p:nvPr/>
        </p:nvCxnSpPr>
        <p:spPr>
          <a:xfrm flipH="1">
            <a:off x="3545450" y="695650"/>
            <a:ext cx="446700" cy="55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/>
          <p:nvPr/>
        </p:nvSpPr>
        <p:spPr>
          <a:xfrm>
            <a:off x="3656490" y="16158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1"/>
          <p:cNvCxnSpPr>
            <a:endCxn id="193" idx="5"/>
          </p:cNvCxnSpPr>
          <p:nvPr/>
        </p:nvCxnSpPr>
        <p:spPr>
          <a:xfrm rot="10800000">
            <a:off x="3774024" y="17121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4286250" y="2159300"/>
            <a:ext cx="2126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beginNestedTransaction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711500" y="1895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437290" y="12348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1"/>
          <p:cNvCxnSpPr>
            <a:endCxn id="197" idx="1"/>
          </p:cNvCxnSpPr>
          <p:nvPr/>
        </p:nvCxnSpPr>
        <p:spPr>
          <a:xfrm>
            <a:off x="1376555" y="7269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2221200" y="3682900"/>
            <a:ext cx="4267500" cy="406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2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221200" y="4096300"/>
            <a:ext cx="4267500" cy="40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level 1</a:t>
            </a:r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>
            <a:off x="2584125" y="3878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3574725" y="3878660"/>
            <a:ext cx="10200" cy="4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3580982" y="4284690"/>
            <a:ext cx="2172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 flipH="1">
            <a:off x="3793750" y="3879500"/>
            <a:ext cx="16800" cy="4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3803325" y="3878660"/>
            <a:ext cx="982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1"/>
          <p:cNvSpPr txBox="1"/>
          <p:nvPr/>
        </p:nvSpPr>
        <p:spPr>
          <a:xfrm>
            <a:off x="6530625" y="2622175"/>
            <a:ext cx="360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abortTransaction</a:t>
            </a:r>
            <a:endParaRPr sz="2400"/>
          </a:p>
        </p:txBody>
      </p:sp>
      <p:sp>
        <p:nvSpPr>
          <p:cNvPr id="207" name="Google Shape;207;p21"/>
          <p:cNvSpPr/>
          <p:nvPr/>
        </p:nvSpPr>
        <p:spPr>
          <a:xfrm>
            <a:off x="3504090" y="3825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940275" y="3008350"/>
            <a:ext cx="1567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abortTransaction</a:t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 flipH="1">
            <a:off x="3621650" y="3286450"/>
            <a:ext cx="446700" cy="55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/>
          <p:nvPr/>
        </p:nvSpPr>
        <p:spPr>
          <a:xfrm>
            <a:off x="3732690" y="4206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1"/>
          <p:cNvCxnSpPr>
            <a:endCxn id="210" idx="5"/>
          </p:cNvCxnSpPr>
          <p:nvPr/>
        </p:nvCxnSpPr>
        <p:spPr>
          <a:xfrm rot="10800000">
            <a:off x="3850224" y="4302952"/>
            <a:ext cx="512100" cy="6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1"/>
          <p:cNvSpPr txBox="1"/>
          <p:nvPr/>
        </p:nvSpPr>
        <p:spPr>
          <a:xfrm>
            <a:off x="4362450" y="4750100"/>
            <a:ext cx="21261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beginNestedTransaction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787700" y="2704150"/>
            <a:ext cx="11406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level 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513490" y="3825671"/>
            <a:ext cx="137700" cy="112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1"/>
          <p:cNvCxnSpPr>
            <a:endCxn id="214" idx="1"/>
          </p:cNvCxnSpPr>
          <p:nvPr/>
        </p:nvCxnSpPr>
        <p:spPr>
          <a:xfrm>
            <a:off x="1452755" y="3317790"/>
            <a:ext cx="1080900" cy="52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