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3" r:id="rId19"/>
    <p:sldId id="276" r:id="rId20"/>
    <p:sldId id="277" r:id="rId21"/>
    <p:sldId id="284" r:id="rId22"/>
    <p:sldId id="279" r:id="rId23"/>
    <p:sldId id="282" r:id="rId24"/>
    <p:sldId id="281" r:id="rId25"/>
    <p:sldId id="280" r:id="rId26"/>
    <p:sldId id="274" r:id="rId27"/>
    <p:sldId id="278" r:id="rId28"/>
    <p:sldId id="275" r:id="rId29"/>
    <p:sldId id="286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44AF22-5509-BD4F-85F7-EA4DD31A959F}">
          <p14:sldIdLst>
            <p14:sldId id="256"/>
            <p14:sldId id="257"/>
            <p14:sldId id="258"/>
            <p14:sldId id="259"/>
            <p14:sldId id="260"/>
            <p14:sldId id="28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69"/>
            <p14:sldId id="270"/>
            <p14:sldId id="273"/>
            <p14:sldId id="276"/>
            <p14:sldId id="277"/>
            <p14:sldId id="284"/>
            <p14:sldId id="279"/>
            <p14:sldId id="282"/>
            <p14:sldId id="281"/>
            <p14:sldId id="280"/>
            <p14:sldId id="274"/>
            <p14:sldId id="278"/>
            <p14:sldId id="275"/>
            <p14:sldId id="286"/>
            <p14:sldId id="285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83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01"/>
  </p:normalViewPr>
  <p:slideViewPr>
    <p:cSldViewPr snapToGrid="0" snapToObjects="1">
      <p:cViewPr varScale="1">
        <p:scale>
          <a:sx n="103" d="100"/>
          <a:sy n="10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643EC-ED35-8B44-BBF6-8F754513B54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B5B0-C9EF-A34D-8B5C-38447681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5D23-5088-A440-8E4F-7CF45377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3830F-D675-6944-A2FA-AA4FE4405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52E8-6D58-064B-AA3D-38B00451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37E6-7ADA-C847-9703-6D4A87004F3D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CB57-7B91-3D46-BA8B-976DCD94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AEB6-81ED-1A48-820F-EC4A3CA2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BF2-F138-4F41-93CB-092F71A0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6CE90-B25E-9E40-B0CE-51BFD95B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58FAB-5024-2846-98C9-4165A225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545-883B-7B47-93C3-F556A7B0EF86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D4A4-6D7A-F848-9264-AB4B0CC6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AC1D-D1DD-7F4C-ACDF-7383DE5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2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2F224-58DE-7143-A93A-98FE0307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638D8-CBF9-E341-92D5-D06BB769F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0305-CBD6-E04F-A017-9DAE437E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CCD7-B2BB-D944-B571-1D4EE7A1C2DF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F9F9-6CEC-9D46-8637-40CB1C92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75FF-5F74-0048-BC32-DA349583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37A4-C103-6A45-AC3D-DB949442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7A80-E892-6048-A0CD-3214D04F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C60A-CB77-8C44-8DC6-FE275756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9B-D387-3548-B1A5-3D31615CD8CC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F4A19-13C9-4B40-83C3-CC99CC7A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429E-1583-1743-B0EE-A1BF941E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A231-658E-9B47-BB32-BE4EFACA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B9DC7-6BDC-F844-8D12-5492B10A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FA6D-26D6-FF42-9B07-BE65BDC2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A0D5-52E3-5A4E-A9C0-99CB7D993779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27C79-2F86-F34F-B5B3-921CF273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711B-4BB2-094A-9270-F5FC70EE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C2F-0E25-D847-A30D-EB91A737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FE3-C67E-9246-9AAB-5280C28B9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1B4CE-8E23-4E43-BBEA-361F1EB36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AD9D6-C32A-D941-BD54-32D996F1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A652-3401-8E4F-827A-CF4FB0FC1747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B8151-750B-7F4C-8C09-74C83B2D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79226-60B0-514A-84AB-5D6B9E6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A9F-E947-A14E-8B04-C5A0D0FA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F895-69B7-6B4A-883D-15201833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5E0AD-6556-2C4B-ABCD-2478FF26B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72137-EC93-8E4E-AE7F-F666D713D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72A6A-4964-C74E-8348-82D224826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6666F-A41C-C044-85E5-6837A5EC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7F53-ABA5-9443-918A-693633BF7B22}" type="datetime1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1DE6A-2E40-C94E-9818-2388DEF0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B2769-6B47-784C-9C20-3C013846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0F4A-6CB8-CB44-B173-44C9C690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FD006-2CA9-4046-AD58-45EB81C6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9226-B150-124B-B92C-520A56A105A0}" type="datetime1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D9C37-414E-804E-9D5C-A6EFB2A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FE86F-5FC3-D143-A9DF-64305E27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0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D5DBC-4315-C549-A1CA-80C4A52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DCFB-95FC-E84B-82DE-9BB1B06A06EC}" type="datetime1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25F2-33B6-3248-82B3-7848F07E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EEFB7-5D79-124D-8DD1-F24D4996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C38B-4B36-1944-BA7C-2FA635EF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2060-11A6-5C47-B5B7-BD00A101A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744D3-4737-F949-B3E5-E1889FC24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603F6-6208-7B4C-9BD2-85F20E91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EBBB-D36D-0C4F-9DFB-6AEA1CAA7FAA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4F528-2363-1340-8BF2-D7802EEC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64270-94BB-914A-B2B9-590C6C4A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4341-9712-5643-8FAB-DD6929A6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6E02B-5643-DA4E-9960-898D59547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95CE-6482-FF4B-B85A-71822BCA2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AC06-2E51-2F4F-A01A-CB649989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D160-5ED5-614C-870E-44677D96856E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8C533-E06C-D343-BF4C-69E505FC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A7C34-19F7-6F43-A0FE-AEFEBFBE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8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ACF5E-1DB1-B540-BAB3-12FE3001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FDA2-DAA1-C34C-8F9D-3C779F86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DEA85-6E5F-CA4B-BCA7-3C9DEBC83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C79C-D68F-A24A-AF38-DB95110E1B25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0A9A-1A4D-394E-AA56-7C6DEEC18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118D-EFFE-134C-8D55-58D9A0739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2E5B-7799-E84A-B902-665F0CC8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bdi/small-am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FDB6-81EB-DE4D-8185-265405E2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8031"/>
            <a:ext cx="9144000" cy="1797083"/>
          </a:xfrm>
        </p:spPr>
        <p:txBody>
          <a:bodyPr>
            <a:normAutofit/>
          </a:bodyPr>
          <a:lstStyle/>
          <a:p>
            <a:r>
              <a:rPr lang="en-US" sz="4400" b="1" dirty="0"/>
              <a:t>Test Amplification </a:t>
            </a:r>
            <a:br>
              <a:rPr lang="en-US" sz="4400" b="1" dirty="0"/>
            </a:br>
            <a:r>
              <a:rPr lang="en-US" sz="4400" b="1" dirty="0"/>
              <a:t>in the </a:t>
            </a:r>
            <a:r>
              <a:rPr lang="en-US" sz="4400" b="1" dirty="0" err="1"/>
              <a:t>Pharo</a:t>
            </a:r>
            <a:r>
              <a:rPr lang="en-US" sz="4400" b="1" dirty="0"/>
              <a:t> Smalltalk Ecosystem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D59A-E7DB-BB4F-9F19-2C840A200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2059"/>
            <a:ext cx="9144000" cy="942975"/>
          </a:xfrm>
        </p:spPr>
        <p:txBody>
          <a:bodyPr/>
          <a:lstStyle/>
          <a:p>
            <a:r>
              <a:rPr lang="en-US" dirty="0"/>
              <a:t>Mehrdad Abdi,	Henrique Rocha, 	Serge </a:t>
            </a:r>
            <a:r>
              <a:rPr lang="en-US" dirty="0" err="1"/>
              <a:t>Demeyer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77A1D-CD5A-E846-AEA2-AD861CF7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5367972"/>
            <a:ext cx="91440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3A17-8EE0-A341-9CAC-B4B9FF37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Mutating: New versions of test-cases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A36C4F-6723-6B4B-B4E1-F45D1A9238F8}"/>
              </a:ext>
            </a:extLst>
          </p:cNvPr>
          <p:cNvSpPr/>
          <p:nvPr/>
        </p:nvSpPr>
        <p:spPr>
          <a:xfrm>
            <a:off x="1776402" y="1690688"/>
            <a:ext cx="1681163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7C1C07-0034-6C45-91CD-AF4619CFE836}"/>
              </a:ext>
            </a:extLst>
          </p:cNvPr>
          <p:cNvSpPr/>
          <p:nvPr/>
        </p:nvSpPr>
        <p:spPr>
          <a:xfrm>
            <a:off x="7129452" y="1690688"/>
            <a:ext cx="4224348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061B1E0-06FA-6E41-AD0A-9026126B3417}"/>
              </a:ext>
            </a:extLst>
          </p:cNvPr>
          <p:cNvSpPr/>
          <p:nvPr/>
        </p:nvSpPr>
        <p:spPr>
          <a:xfrm>
            <a:off x="3786178" y="3429000"/>
            <a:ext cx="3071812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CD50D-B310-CE43-B3B1-D696F2A6412A}"/>
              </a:ext>
            </a:extLst>
          </p:cNvPr>
          <p:cNvSpPr txBox="1"/>
          <p:nvPr/>
        </p:nvSpPr>
        <p:spPr>
          <a:xfrm>
            <a:off x="4326269" y="3049011"/>
            <a:ext cx="1757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Mutating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DD399100-30E9-1E47-BD5B-80CE93498551}"/>
              </a:ext>
            </a:extLst>
          </p:cNvPr>
          <p:cNvSpPr/>
          <p:nvPr/>
        </p:nvSpPr>
        <p:spPr>
          <a:xfrm>
            <a:off x="2183575" y="3219449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09F8A69A-A5D9-A24E-AF90-5AAA110B8732}"/>
              </a:ext>
            </a:extLst>
          </p:cNvPr>
          <p:cNvSpPr/>
          <p:nvPr/>
        </p:nvSpPr>
        <p:spPr>
          <a:xfrm>
            <a:off x="2183574" y="4352144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7014DE3E-7059-0A45-82E7-34B6F437FEBC}"/>
              </a:ext>
            </a:extLst>
          </p:cNvPr>
          <p:cNvSpPr/>
          <p:nvPr/>
        </p:nvSpPr>
        <p:spPr>
          <a:xfrm>
            <a:off x="2195076" y="2086755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12B5B-B6FF-7044-A7E0-FED8667A2C40}"/>
              </a:ext>
            </a:extLst>
          </p:cNvPr>
          <p:cNvSpPr txBox="1"/>
          <p:nvPr/>
        </p:nvSpPr>
        <p:spPr>
          <a:xfrm>
            <a:off x="2347902" y="540537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11A4500F-1319-BA44-A96A-2DBAA371C682}"/>
              </a:ext>
            </a:extLst>
          </p:cNvPr>
          <p:cNvSpPr/>
          <p:nvPr/>
        </p:nvSpPr>
        <p:spPr>
          <a:xfrm>
            <a:off x="7393762" y="3214681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A6782548-C17A-CD42-B7FD-449FAB548D30}"/>
              </a:ext>
            </a:extLst>
          </p:cNvPr>
          <p:cNvSpPr/>
          <p:nvPr/>
        </p:nvSpPr>
        <p:spPr>
          <a:xfrm>
            <a:off x="7393761" y="4347376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87A78BA3-EDFE-9948-9213-C6C7E2EE356C}"/>
              </a:ext>
            </a:extLst>
          </p:cNvPr>
          <p:cNvSpPr/>
          <p:nvPr/>
        </p:nvSpPr>
        <p:spPr>
          <a:xfrm>
            <a:off x="7405263" y="2081987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DD8D15-2FF2-FE47-B76A-2318CD86CC3A}"/>
              </a:ext>
            </a:extLst>
          </p:cNvPr>
          <p:cNvSpPr txBox="1"/>
          <p:nvPr/>
        </p:nvSpPr>
        <p:spPr>
          <a:xfrm>
            <a:off x="7558089" y="540060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67523EF8-CAD4-634F-A4D2-D860908DD430}"/>
              </a:ext>
            </a:extLst>
          </p:cNvPr>
          <p:cNvSpPr/>
          <p:nvPr/>
        </p:nvSpPr>
        <p:spPr>
          <a:xfrm>
            <a:off x="8532004" y="3224204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S2-1</a:t>
            </a:r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988722A6-63ED-9441-AFAF-A1F8C9AAC4A0}"/>
              </a:ext>
            </a:extLst>
          </p:cNvPr>
          <p:cNvSpPr/>
          <p:nvPr/>
        </p:nvSpPr>
        <p:spPr>
          <a:xfrm>
            <a:off x="8532003" y="4356899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S3-1</a:t>
            </a:r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328A8E47-4DA0-F946-973B-F1CE99D960AA}"/>
              </a:ext>
            </a:extLst>
          </p:cNvPr>
          <p:cNvSpPr/>
          <p:nvPr/>
        </p:nvSpPr>
        <p:spPr>
          <a:xfrm>
            <a:off x="8543505" y="2091510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5D74D-6D91-2145-B9E5-C4AD5E82537B}"/>
              </a:ext>
            </a:extLst>
          </p:cNvPr>
          <p:cNvSpPr txBox="1"/>
          <p:nvPr/>
        </p:nvSpPr>
        <p:spPr>
          <a:xfrm>
            <a:off x="8696331" y="541012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37" name="Process 36">
            <a:extLst>
              <a:ext uri="{FF2B5EF4-FFF2-40B4-BE49-F238E27FC236}">
                <a16:creationId xmlns:a16="http://schemas.microsoft.com/office/drawing/2014/main" id="{C962BB6A-4B89-164C-9236-A72495667293}"/>
              </a:ext>
            </a:extLst>
          </p:cNvPr>
          <p:cNvSpPr/>
          <p:nvPr/>
        </p:nvSpPr>
        <p:spPr>
          <a:xfrm>
            <a:off x="9617864" y="3224202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S2-2</a:t>
            </a:r>
          </a:p>
        </p:txBody>
      </p:sp>
      <p:sp>
        <p:nvSpPr>
          <p:cNvPr id="38" name="Process 37">
            <a:extLst>
              <a:ext uri="{FF2B5EF4-FFF2-40B4-BE49-F238E27FC236}">
                <a16:creationId xmlns:a16="http://schemas.microsoft.com/office/drawing/2014/main" id="{16BD4F99-9851-1749-8B11-86923D656C9A}"/>
              </a:ext>
            </a:extLst>
          </p:cNvPr>
          <p:cNvSpPr/>
          <p:nvPr/>
        </p:nvSpPr>
        <p:spPr>
          <a:xfrm>
            <a:off x="9617863" y="4356897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S3-2</a:t>
            </a:r>
          </a:p>
        </p:txBody>
      </p:sp>
      <p:sp>
        <p:nvSpPr>
          <p:cNvPr id="39" name="Process 38">
            <a:extLst>
              <a:ext uri="{FF2B5EF4-FFF2-40B4-BE49-F238E27FC236}">
                <a16:creationId xmlns:a16="http://schemas.microsoft.com/office/drawing/2014/main" id="{1E8C007C-545E-C14D-96CC-7DEEAB054293}"/>
              </a:ext>
            </a:extLst>
          </p:cNvPr>
          <p:cNvSpPr/>
          <p:nvPr/>
        </p:nvSpPr>
        <p:spPr>
          <a:xfrm>
            <a:off x="9629365" y="2091508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A4294E-BECF-F848-9D7F-6D3991C846D7}"/>
              </a:ext>
            </a:extLst>
          </p:cNvPr>
          <p:cNvSpPr txBox="1"/>
          <p:nvPr/>
        </p:nvSpPr>
        <p:spPr>
          <a:xfrm>
            <a:off x="9782191" y="541012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ED99AB-B2E8-D949-9E7D-66045C051070}"/>
              </a:ext>
            </a:extLst>
          </p:cNvPr>
          <p:cNvSpPr txBox="1"/>
          <p:nvPr/>
        </p:nvSpPr>
        <p:spPr>
          <a:xfrm>
            <a:off x="10655911" y="210823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65469F-C031-2C4F-B6B4-EB67C73F9E7A}"/>
              </a:ext>
            </a:extLst>
          </p:cNvPr>
          <p:cNvSpPr txBox="1"/>
          <p:nvPr/>
        </p:nvSpPr>
        <p:spPr>
          <a:xfrm>
            <a:off x="10650160" y="322420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6E0BF1-1D6C-6843-8681-E19B8A5352F7}"/>
              </a:ext>
            </a:extLst>
          </p:cNvPr>
          <p:cNvSpPr txBox="1"/>
          <p:nvPr/>
        </p:nvSpPr>
        <p:spPr>
          <a:xfrm>
            <a:off x="10650160" y="435689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2FF1A-8E6C-FD47-9247-3EC03E55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3A17-8EE0-A341-9CAC-B4B9FF37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Carving: Inserting observation points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7C1C07-0034-6C45-91CD-AF4619CFE836}"/>
              </a:ext>
            </a:extLst>
          </p:cNvPr>
          <p:cNvSpPr/>
          <p:nvPr/>
        </p:nvSpPr>
        <p:spPr>
          <a:xfrm>
            <a:off x="7129452" y="1690688"/>
            <a:ext cx="4224348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061B1E0-06FA-6E41-AD0A-9026126B3417}"/>
              </a:ext>
            </a:extLst>
          </p:cNvPr>
          <p:cNvSpPr/>
          <p:nvPr/>
        </p:nvSpPr>
        <p:spPr>
          <a:xfrm>
            <a:off x="5358779" y="3429000"/>
            <a:ext cx="1661791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CD50D-B310-CE43-B3B1-D696F2A6412A}"/>
              </a:ext>
            </a:extLst>
          </p:cNvPr>
          <p:cNvSpPr txBox="1"/>
          <p:nvPr/>
        </p:nvSpPr>
        <p:spPr>
          <a:xfrm>
            <a:off x="5304721" y="2844225"/>
            <a:ext cx="146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Carving</a:t>
            </a: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11A4500F-1319-BA44-A96A-2DBAA371C682}"/>
              </a:ext>
            </a:extLst>
          </p:cNvPr>
          <p:cNvSpPr/>
          <p:nvPr/>
        </p:nvSpPr>
        <p:spPr>
          <a:xfrm>
            <a:off x="7393762" y="3214681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A6782548-C17A-CD42-B7FD-449FAB548D30}"/>
              </a:ext>
            </a:extLst>
          </p:cNvPr>
          <p:cNvSpPr/>
          <p:nvPr/>
        </p:nvSpPr>
        <p:spPr>
          <a:xfrm>
            <a:off x="7393761" y="4347376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87A78BA3-EDFE-9948-9213-C6C7E2EE356C}"/>
              </a:ext>
            </a:extLst>
          </p:cNvPr>
          <p:cNvSpPr/>
          <p:nvPr/>
        </p:nvSpPr>
        <p:spPr>
          <a:xfrm>
            <a:off x="7405263" y="2081987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DD8D15-2FF2-FE47-B76A-2318CD86CC3A}"/>
              </a:ext>
            </a:extLst>
          </p:cNvPr>
          <p:cNvSpPr txBox="1"/>
          <p:nvPr/>
        </p:nvSpPr>
        <p:spPr>
          <a:xfrm>
            <a:off x="7558089" y="540060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67523EF8-CAD4-634F-A4D2-D860908DD430}"/>
              </a:ext>
            </a:extLst>
          </p:cNvPr>
          <p:cNvSpPr/>
          <p:nvPr/>
        </p:nvSpPr>
        <p:spPr>
          <a:xfrm>
            <a:off x="8532004" y="3224204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S2-1*</a:t>
            </a:r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988722A6-63ED-9441-AFAF-A1F8C9AAC4A0}"/>
              </a:ext>
            </a:extLst>
          </p:cNvPr>
          <p:cNvSpPr/>
          <p:nvPr/>
        </p:nvSpPr>
        <p:spPr>
          <a:xfrm>
            <a:off x="8532003" y="4356899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S3-1*</a:t>
            </a:r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328A8E47-4DA0-F946-973B-F1CE99D960AA}"/>
              </a:ext>
            </a:extLst>
          </p:cNvPr>
          <p:cNvSpPr/>
          <p:nvPr/>
        </p:nvSpPr>
        <p:spPr>
          <a:xfrm>
            <a:off x="8543505" y="2091510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S1-1*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5D74D-6D91-2145-B9E5-C4AD5E82537B}"/>
              </a:ext>
            </a:extLst>
          </p:cNvPr>
          <p:cNvSpPr txBox="1"/>
          <p:nvPr/>
        </p:nvSpPr>
        <p:spPr>
          <a:xfrm>
            <a:off x="8696331" y="541012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37" name="Process 36">
            <a:extLst>
              <a:ext uri="{FF2B5EF4-FFF2-40B4-BE49-F238E27FC236}">
                <a16:creationId xmlns:a16="http://schemas.microsoft.com/office/drawing/2014/main" id="{C962BB6A-4B89-164C-9236-A72495667293}"/>
              </a:ext>
            </a:extLst>
          </p:cNvPr>
          <p:cNvSpPr/>
          <p:nvPr/>
        </p:nvSpPr>
        <p:spPr>
          <a:xfrm>
            <a:off x="9617864" y="3224202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S2-2*</a:t>
            </a:r>
          </a:p>
        </p:txBody>
      </p:sp>
      <p:sp>
        <p:nvSpPr>
          <p:cNvPr id="38" name="Process 37">
            <a:extLst>
              <a:ext uri="{FF2B5EF4-FFF2-40B4-BE49-F238E27FC236}">
                <a16:creationId xmlns:a16="http://schemas.microsoft.com/office/drawing/2014/main" id="{16BD4F99-9851-1749-8B11-86923D656C9A}"/>
              </a:ext>
            </a:extLst>
          </p:cNvPr>
          <p:cNvSpPr/>
          <p:nvPr/>
        </p:nvSpPr>
        <p:spPr>
          <a:xfrm>
            <a:off x="9617863" y="4356897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S3-2*</a:t>
            </a:r>
          </a:p>
        </p:txBody>
      </p:sp>
      <p:sp>
        <p:nvSpPr>
          <p:cNvPr id="39" name="Process 38">
            <a:extLst>
              <a:ext uri="{FF2B5EF4-FFF2-40B4-BE49-F238E27FC236}">
                <a16:creationId xmlns:a16="http://schemas.microsoft.com/office/drawing/2014/main" id="{1E8C007C-545E-C14D-96CC-7DEEAB054293}"/>
              </a:ext>
            </a:extLst>
          </p:cNvPr>
          <p:cNvSpPr/>
          <p:nvPr/>
        </p:nvSpPr>
        <p:spPr>
          <a:xfrm>
            <a:off x="9629365" y="2091508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S1-2*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A4294E-BECF-F848-9D7F-6D3991C846D7}"/>
              </a:ext>
            </a:extLst>
          </p:cNvPr>
          <p:cNvSpPr txBox="1"/>
          <p:nvPr/>
        </p:nvSpPr>
        <p:spPr>
          <a:xfrm>
            <a:off x="9782191" y="541012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ED99AB-B2E8-D949-9E7D-66045C051070}"/>
              </a:ext>
            </a:extLst>
          </p:cNvPr>
          <p:cNvSpPr txBox="1"/>
          <p:nvPr/>
        </p:nvSpPr>
        <p:spPr>
          <a:xfrm>
            <a:off x="10655911" y="210823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65469F-C031-2C4F-B6B4-EB67C73F9E7A}"/>
              </a:ext>
            </a:extLst>
          </p:cNvPr>
          <p:cNvSpPr txBox="1"/>
          <p:nvPr/>
        </p:nvSpPr>
        <p:spPr>
          <a:xfrm>
            <a:off x="10650160" y="322420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6E0BF1-1D6C-6843-8681-E19B8A5352F7}"/>
              </a:ext>
            </a:extLst>
          </p:cNvPr>
          <p:cNvSpPr txBox="1"/>
          <p:nvPr/>
        </p:nvSpPr>
        <p:spPr>
          <a:xfrm>
            <a:off x="10650160" y="435689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C3377B-13A2-DE41-A49F-79B00AC1EB7A}"/>
              </a:ext>
            </a:extLst>
          </p:cNvPr>
          <p:cNvSpPr/>
          <p:nvPr/>
        </p:nvSpPr>
        <p:spPr>
          <a:xfrm>
            <a:off x="923858" y="1685923"/>
            <a:ext cx="4224348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rocess 44">
            <a:extLst>
              <a:ext uri="{FF2B5EF4-FFF2-40B4-BE49-F238E27FC236}">
                <a16:creationId xmlns:a16="http://schemas.microsoft.com/office/drawing/2014/main" id="{108E6BBC-FB41-0D43-B68E-5E52A6272861}"/>
              </a:ext>
            </a:extLst>
          </p:cNvPr>
          <p:cNvSpPr/>
          <p:nvPr/>
        </p:nvSpPr>
        <p:spPr>
          <a:xfrm>
            <a:off x="1188168" y="3209916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Process 45">
            <a:extLst>
              <a:ext uri="{FF2B5EF4-FFF2-40B4-BE49-F238E27FC236}">
                <a16:creationId xmlns:a16="http://schemas.microsoft.com/office/drawing/2014/main" id="{D67F2DEE-2C7F-194E-9F9E-D182B6D0E76F}"/>
              </a:ext>
            </a:extLst>
          </p:cNvPr>
          <p:cNvSpPr/>
          <p:nvPr/>
        </p:nvSpPr>
        <p:spPr>
          <a:xfrm>
            <a:off x="1188167" y="4342611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Process 46">
            <a:extLst>
              <a:ext uri="{FF2B5EF4-FFF2-40B4-BE49-F238E27FC236}">
                <a16:creationId xmlns:a16="http://schemas.microsoft.com/office/drawing/2014/main" id="{AC5FFC18-883B-F844-B37A-8B433139F159}"/>
              </a:ext>
            </a:extLst>
          </p:cNvPr>
          <p:cNvSpPr/>
          <p:nvPr/>
        </p:nvSpPr>
        <p:spPr>
          <a:xfrm>
            <a:off x="1199669" y="2077222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52B3E3-2AC7-0244-9436-44BC27D37E84}"/>
              </a:ext>
            </a:extLst>
          </p:cNvPr>
          <p:cNvSpPr txBox="1"/>
          <p:nvPr/>
        </p:nvSpPr>
        <p:spPr>
          <a:xfrm>
            <a:off x="1352495" y="539583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B11D6850-67F5-0849-8587-61699F151D0F}"/>
              </a:ext>
            </a:extLst>
          </p:cNvPr>
          <p:cNvSpPr/>
          <p:nvPr/>
        </p:nvSpPr>
        <p:spPr>
          <a:xfrm>
            <a:off x="2326410" y="3219439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S2-1</a:t>
            </a:r>
          </a:p>
        </p:txBody>
      </p:sp>
      <p:sp>
        <p:nvSpPr>
          <p:cNvPr id="50" name="Process 49">
            <a:extLst>
              <a:ext uri="{FF2B5EF4-FFF2-40B4-BE49-F238E27FC236}">
                <a16:creationId xmlns:a16="http://schemas.microsoft.com/office/drawing/2014/main" id="{2D668F6D-A7ED-264D-B7C1-F7687A7DF969}"/>
              </a:ext>
            </a:extLst>
          </p:cNvPr>
          <p:cNvSpPr/>
          <p:nvPr/>
        </p:nvSpPr>
        <p:spPr>
          <a:xfrm>
            <a:off x="2326409" y="4352134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S3-1</a:t>
            </a:r>
          </a:p>
        </p:txBody>
      </p:sp>
      <p:sp>
        <p:nvSpPr>
          <p:cNvPr id="51" name="Process 50">
            <a:extLst>
              <a:ext uri="{FF2B5EF4-FFF2-40B4-BE49-F238E27FC236}">
                <a16:creationId xmlns:a16="http://schemas.microsoft.com/office/drawing/2014/main" id="{18F5525D-202B-9444-83ED-4BD14FB74E4F}"/>
              </a:ext>
            </a:extLst>
          </p:cNvPr>
          <p:cNvSpPr/>
          <p:nvPr/>
        </p:nvSpPr>
        <p:spPr>
          <a:xfrm>
            <a:off x="2337911" y="2086745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182568-112D-1F49-9607-0444D948C9EE}"/>
              </a:ext>
            </a:extLst>
          </p:cNvPr>
          <p:cNvSpPr txBox="1"/>
          <p:nvPr/>
        </p:nvSpPr>
        <p:spPr>
          <a:xfrm>
            <a:off x="2490737" y="540536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3" name="Process 52">
            <a:extLst>
              <a:ext uri="{FF2B5EF4-FFF2-40B4-BE49-F238E27FC236}">
                <a16:creationId xmlns:a16="http://schemas.microsoft.com/office/drawing/2014/main" id="{5BD7C72A-E9A4-3C4E-A200-9476B8BA9289}"/>
              </a:ext>
            </a:extLst>
          </p:cNvPr>
          <p:cNvSpPr/>
          <p:nvPr/>
        </p:nvSpPr>
        <p:spPr>
          <a:xfrm>
            <a:off x="3412270" y="3219437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S2-2</a:t>
            </a:r>
          </a:p>
        </p:txBody>
      </p:sp>
      <p:sp>
        <p:nvSpPr>
          <p:cNvPr id="54" name="Process 53">
            <a:extLst>
              <a:ext uri="{FF2B5EF4-FFF2-40B4-BE49-F238E27FC236}">
                <a16:creationId xmlns:a16="http://schemas.microsoft.com/office/drawing/2014/main" id="{3339EA95-5770-E447-B2A5-92BCC3F69218}"/>
              </a:ext>
            </a:extLst>
          </p:cNvPr>
          <p:cNvSpPr/>
          <p:nvPr/>
        </p:nvSpPr>
        <p:spPr>
          <a:xfrm>
            <a:off x="3412269" y="4352132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S3-2</a:t>
            </a:r>
          </a:p>
        </p:txBody>
      </p:sp>
      <p:sp>
        <p:nvSpPr>
          <p:cNvPr id="55" name="Process 54">
            <a:extLst>
              <a:ext uri="{FF2B5EF4-FFF2-40B4-BE49-F238E27FC236}">
                <a16:creationId xmlns:a16="http://schemas.microsoft.com/office/drawing/2014/main" id="{2DB4310B-8CF4-994E-900E-891E6D8642C7}"/>
              </a:ext>
            </a:extLst>
          </p:cNvPr>
          <p:cNvSpPr/>
          <p:nvPr/>
        </p:nvSpPr>
        <p:spPr>
          <a:xfrm>
            <a:off x="3423771" y="2086743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A5E694-20AF-7042-B8BD-7002C24648B9}"/>
              </a:ext>
            </a:extLst>
          </p:cNvPr>
          <p:cNvSpPr txBox="1"/>
          <p:nvPr/>
        </p:nvSpPr>
        <p:spPr>
          <a:xfrm>
            <a:off x="3576597" y="540535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441074-93E6-BB4A-8E12-7077F9CEE90C}"/>
              </a:ext>
            </a:extLst>
          </p:cNvPr>
          <p:cNvSpPr txBox="1"/>
          <p:nvPr/>
        </p:nvSpPr>
        <p:spPr>
          <a:xfrm>
            <a:off x="4450317" y="210347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89A9CC-E6B9-C64E-8C39-EA5ABC3B1EDB}"/>
              </a:ext>
            </a:extLst>
          </p:cNvPr>
          <p:cNvSpPr txBox="1"/>
          <p:nvPr/>
        </p:nvSpPr>
        <p:spPr>
          <a:xfrm>
            <a:off x="4444566" y="321943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901CFE-6B33-9540-AEE5-0AFD1692D825}"/>
              </a:ext>
            </a:extLst>
          </p:cNvPr>
          <p:cNvSpPr txBox="1"/>
          <p:nvPr/>
        </p:nvSpPr>
        <p:spPr>
          <a:xfrm>
            <a:off x="4444566" y="435213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7CC633-7CCC-BB48-9782-BF8B2E9A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3A17-8EE0-A341-9CAC-B4B9FF37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Running: Executing test-cases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7C1C07-0034-6C45-91CD-AF4619CFE836}"/>
              </a:ext>
            </a:extLst>
          </p:cNvPr>
          <p:cNvSpPr/>
          <p:nvPr/>
        </p:nvSpPr>
        <p:spPr>
          <a:xfrm>
            <a:off x="7129452" y="1690688"/>
            <a:ext cx="4224348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061B1E0-06FA-6E41-AD0A-9026126B3417}"/>
              </a:ext>
            </a:extLst>
          </p:cNvPr>
          <p:cNvSpPr/>
          <p:nvPr/>
        </p:nvSpPr>
        <p:spPr>
          <a:xfrm>
            <a:off x="5358779" y="3429000"/>
            <a:ext cx="1661791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CD50D-B310-CE43-B3B1-D696F2A6412A}"/>
              </a:ext>
            </a:extLst>
          </p:cNvPr>
          <p:cNvSpPr txBox="1"/>
          <p:nvPr/>
        </p:nvSpPr>
        <p:spPr>
          <a:xfrm>
            <a:off x="5304721" y="2844225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Running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DD8D15-2FF2-FE47-B76A-2318CD86CC3A}"/>
              </a:ext>
            </a:extLst>
          </p:cNvPr>
          <p:cNvSpPr txBox="1"/>
          <p:nvPr/>
        </p:nvSpPr>
        <p:spPr>
          <a:xfrm>
            <a:off x="7558089" y="540060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5D74D-6D91-2145-B9E5-C4AD5E82537B}"/>
              </a:ext>
            </a:extLst>
          </p:cNvPr>
          <p:cNvSpPr txBox="1"/>
          <p:nvPr/>
        </p:nvSpPr>
        <p:spPr>
          <a:xfrm>
            <a:off x="8696331" y="541012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A4294E-BECF-F848-9D7F-6D3991C846D7}"/>
              </a:ext>
            </a:extLst>
          </p:cNvPr>
          <p:cNvSpPr txBox="1"/>
          <p:nvPr/>
        </p:nvSpPr>
        <p:spPr>
          <a:xfrm>
            <a:off x="9782191" y="541012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ED99AB-B2E8-D949-9E7D-66045C051070}"/>
              </a:ext>
            </a:extLst>
          </p:cNvPr>
          <p:cNvSpPr txBox="1"/>
          <p:nvPr/>
        </p:nvSpPr>
        <p:spPr>
          <a:xfrm>
            <a:off x="10655911" y="210823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65469F-C031-2C4F-B6B4-EB67C73F9E7A}"/>
              </a:ext>
            </a:extLst>
          </p:cNvPr>
          <p:cNvSpPr txBox="1"/>
          <p:nvPr/>
        </p:nvSpPr>
        <p:spPr>
          <a:xfrm>
            <a:off x="10650160" y="322420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6E0BF1-1D6C-6843-8681-E19B8A5352F7}"/>
              </a:ext>
            </a:extLst>
          </p:cNvPr>
          <p:cNvSpPr txBox="1"/>
          <p:nvPr/>
        </p:nvSpPr>
        <p:spPr>
          <a:xfrm>
            <a:off x="10650160" y="435689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C3377B-13A2-DE41-A49F-79B00AC1EB7A}"/>
              </a:ext>
            </a:extLst>
          </p:cNvPr>
          <p:cNvSpPr/>
          <p:nvPr/>
        </p:nvSpPr>
        <p:spPr>
          <a:xfrm>
            <a:off x="923858" y="1685923"/>
            <a:ext cx="4224348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52B3E3-2AC7-0244-9436-44BC27D37E84}"/>
              </a:ext>
            </a:extLst>
          </p:cNvPr>
          <p:cNvSpPr txBox="1"/>
          <p:nvPr/>
        </p:nvSpPr>
        <p:spPr>
          <a:xfrm>
            <a:off x="1352495" y="539583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182568-112D-1F49-9607-0444D948C9EE}"/>
              </a:ext>
            </a:extLst>
          </p:cNvPr>
          <p:cNvSpPr txBox="1"/>
          <p:nvPr/>
        </p:nvSpPr>
        <p:spPr>
          <a:xfrm>
            <a:off x="2490737" y="540536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A5E694-20AF-7042-B8BD-7002C24648B9}"/>
              </a:ext>
            </a:extLst>
          </p:cNvPr>
          <p:cNvSpPr txBox="1"/>
          <p:nvPr/>
        </p:nvSpPr>
        <p:spPr>
          <a:xfrm>
            <a:off x="3576597" y="540535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441074-93E6-BB4A-8E12-7077F9CEE90C}"/>
              </a:ext>
            </a:extLst>
          </p:cNvPr>
          <p:cNvSpPr txBox="1"/>
          <p:nvPr/>
        </p:nvSpPr>
        <p:spPr>
          <a:xfrm>
            <a:off x="4450317" y="210347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89A9CC-E6B9-C64E-8C39-EA5ABC3B1EDB}"/>
              </a:ext>
            </a:extLst>
          </p:cNvPr>
          <p:cNvSpPr txBox="1"/>
          <p:nvPr/>
        </p:nvSpPr>
        <p:spPr>
          <a:xfrm>
            <a:off x="4444566" y="321943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901CFE-6B33-9540-AEE5-0AFD1692D825}"/>
              </a:ext>
            </a:extLst>
          </p:cNvPr>
          <p:cNvSpPr txBox="1"/>
          <p:nvPr/>
        </p:nvSpPr>
        <p:spPr>
          <a:xfrm>
            <a:off x="4444566" y="435213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60" name="Process 59">
            <a:extLst>
              <a:ext uri="{FF2B5EF4-FFF2-40B4-BE49-F238E27FC236}">
                <a16:creationId xmlns:a16="http://schemas.microsoft.com/office/drawing/2014/main" id="{1A806353-2132-6E47-AD6D-6D13B37980B3}"/>
              </a:ext>
            </a:extLst>
          </p:cNvPr>
          <p:cNvSpPr/>
          <p:nvPr/>
        </p:nvSpPr>
        <p:spPr>
          <a:xfrm>
            <a:off x="7393762" y="3214681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Process 60">
            <a:extLst>
              <a:ext uri="{FF2B5EF4-FFF2-40B4-BE49-F238E27FC236}">
                <a16:creationId xmlns:a16="http://schemas.microsoft.com/office/drawing/2014/main" id="{B872DACA-1464-3E46-A7CB-87ECAB7E3885}"/>
              </a:ext>
            </a:extLst>
          </p:cNvPr>
          <p:cNvSpPr/>
          <p:nvPr/>
        </p:nvSpPr>
        <p:spPr>
          <a:xfrm>
            <a:off x="7393761" y="4347376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Process 61">
            <a:extLst>
              <a:ext uri="{FF2B5EF4-FFF2-40B4-BE49-F238E27FC236}">
                <a16:creationId xmlns:a16="http://schemas.microsoft.com/office/drawing/2014/main" id="{357A2341-6898-1541-9772-CE21810AED93}"/>
              </a:ext>
            </a:extLst>
          </p:cNvPr>
          <p:cNvSpPr/>
          <p:nvPr/>
        </p:nvSpPr>
        <p:spPr>
          <a:xfrm>
            <a:off x="7405263" y="2081987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Process 62">
            <a:extLst>
              <a:ext uri="{FF2B5EF4-FFF2-40B4-BE49-F238E27FC236}">
                <a16:creationId xmlns:a16="http://schemas.microsoft.com/office/drawing/2014/main" id="{DA8350F7-DFC6-4243-910B-3154CE1D48DE}"/>
              </a:ext>
            </a:extLst>
          </p:cNvPr>
          <p:cNvSpPr/>
          <p:nvPr/>
        </p:nvSpPr>
        <p:spPr>
          <a:xfrm>
            <a:off x="8532004" y="3224204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S2-1</a:t>
            </a:r>
          </a:p>
        </p:txBody>
      </p:sp>
      <p:sp>
        <p:nvSpPr>
          <p:cNvPr id="64" name="Process 63">
            <a:extLst>
              <a:ext uri="{FF2B5EF4-FFF2-40B4-BE49-F238E27FC236}">
                <a16:creationId xmlns:a16="http://schemas.microsoft.com/office/drawing/2014/main" id="{1959DC55-1628-8B40-A9A0-29635ACDC140}"/>
              </a:ext>
            </a:extLst>
          </p:cNvPr>
          <p:cNvSpPr/>
          <p:nvPr/>
        </p:nvSpPr>
        <p:spPr>
          <a:xfrm>
            <a:off x="8532003" y="4356899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S3-1*</a:t>
            </a:r>
          </a:p>
        </p:txBody>
      </p:sp>
      <p:sp>
        <p:nvSpPr>
          <p:cNvPr id="65" name="Process 64">
            <a:extLst>
              <a:ext uri="{FF2B5EF4-FFF2-40B4-BE49-F238E27FC236}">
                <a16:creationId xmlns:a16="http://schemas.microsoft.com/office/drawing/2014/main" id="{9848F636-8BE4-784A-81D5-0BE6B7E6BABE}"/>
              </a:ext>
            </a:extLst>
          </p:cNvPr>
          <p:cNvSpPr/>
          <p:nvPr/>
        </p:nvSpPr>
        <p:spPr>
          <a:xfrm>
            <a:off x="8543505" y="2091510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S1-1*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Process 65">
            <a:extLst>
              <a:ext uri="{FF2B5EF4-FFF2-40B4-BE49-F238E27FC236}">
                <a16:creationId xmlns:a16="http://schemas.microsoft.com/office/drawing/2014/main" id="{C4AB6C74-B668-C748-8B7B-4A38A02264AA}"/>
              </a:ext>
            </a:extLst>
          </p:cNvPr>
          <p:cNvSpPr/>
          <p:nvPr/>
        </p:nvSpPr>
        <p:spPr>
          <a:xfrm>
            <a:off x="9617864" y="3224202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S2-2*</a:t>
            </a:r>
          </a:p>
        </p:txBody>
      </p:sp>
      <p:sp>
        <p:nvSpPr>
          <p:cNvPr id="67" name="Process 66">
            <a:extLst>
              <a:ext uri="{FF2B5EF4-FFF2-40B4-BE49-F238E27FC236}">
                <a16:creationId xmlns:a16="http://schemas.microsoft.com/office/drawing/2014/main" id="{97DEB439-2407-8047-883B-EFFF42B340CD}"/>
              </a:ext>
            </a:extLst>
          </p:cNvPr>
          <p:cNvSpPr/>
          <p:nvPr/>
        </p:nvSpPr>
        <p:spPr>
          <a:xfrm>
            <a:off x="9617863" y="4356897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S3-2*</a:t>
            </a:r>
          </a:p>
        </p:txBody>
      </p:sp>
      <p:sp>
        <p:nvSpPr>
          <p:cNvPr id="68" name="Process 67">
            <a:extLst>
              <a:ext uri="{FF2B5EF4-FFF2-40B4-BE49-F238E27FC236}">
                <a16:creationId xmlns:a16="http://schemas.microsoft.com/office/drawing/2014/main" id="{DDB17257-1F7B-D142-BF78-3CC33B3A92F2}"/>
              </a:ext>
            </a:extLst>
          </p:cNvPr>
          <p:cNvSpPr/>
          <p:nvPr/>
        </p:nvSpPr>
        <p:spPr>
          <a:xfrm>
            <a:off x="9629365" y="2091508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S1-2*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Process 68">
            <a:extLst>
              <a:ext uri="{FF2B5EF4-FFF2-40B4-BE49-F238E27FC236}">
                <a16:creationId xmlns:a16="http://schemas.microsoft.com/office/drawing/2014/main" id="{4B6CE755-C60C-0848-AF61-D6B79EE1BD21}"/>
              </a:ext>
            </a:extLst>
          </p:cNvPr>
          <p:cNvSpPr/>
          <p:nvPr/>
        </p:nvSpPr>
        <p:spPr>
          <a:xfrm>
            <a:off x="1232624" y="3238489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Process 69">
            <a:extLst>
              <a:ext uri="{FF2B5EF4-FFF2-40B4-BE49-F238E27FC236}">
                <a16:creationId xmlns:a16="http://schemas.microsoft.com/office/drawing/2014/main" id="{DB96BB10-B98C-D948-81E2-EEBA10225C39}"/>
              </a:ext>
            </a:extLst>
          </p:cNvPr>
          <p:cNvSpPr/>
          <p:nvPr/>
        </p:nvSpPr>
        <p:spPr>
          <a:xfrm>
            <a:off x="1232623" y="4371184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Process 70">
            <a:extLst>
              <a:ext uri="{FF2B5EF4-FFF2-40B4-BE49-F238E27FC236}">
                <a16:creationId xmlns:a16="http://schemas.microsoft.com/office/drawing/2014/main" id="{C87F1720-E253-AC44-B090-3D09CE295229}"/>
              </a:ext>
            </a:extLst>
          </p:cNvPr>
          <p:cNvSpPr/>
          <p:nvPr/>
        </p:nvSpPr>
        <p:spPr>
          <a:xfrm>
            <a:off x="1244125" y="2105795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Process 71">
            <a:extLst>
              <a:ext uri="{FF2B5EF4-FFF2-40B4-BE49-F238E27FC236}">
                <a16:creationId xmlns:a16="http://schemas.microsoft.com/office/drawing/2014/main" id="{033EF82F-8B23-7147-BA1F-0A4ABE7E6D11}"/>
              </a:ext>
            </a:extLst>
          </p:cNvPr>
          <p:cNvSpPr/>
          <p:nvPr/>
        </p:nvSpPr>
        <p:spPr>
          <a:xfrm>
            <a:off x="2370866" y="3248012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S2-1</a:t>
            </a:r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95B925B6-E749-6846-B0DE-D4E75C845FFE}"/>
              </a:ext>
            </a:extLst>
          </p:cNvPr>
          <p:cNvSpPr/>
          <p:nvPr/>
        </p:nvSpPr>
        <p:spPr>
          <a:xfrm>
            <a:off x="2370865" y="4380707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S3-1*</a:t>
            </a:r>
          </a:p>
        </p:txBody>
      </p:sp>
      <p:sp>
        <p:nvSpPr>
          <p:cNvPr id="74" name="Process 73">
            <a:extLst>
              <a:ext uri="{FF2B5EF4-FFF2-40B4-BE49-F238E27FC236}">
                <a16:creationId xmlns:a16="http://schemas.microsoft.com/office/drawing/2014/main" id="{6512BD0B-F939-1F45-B2D9-C121F10AE282}"/>
              </a:ext>
            </a:extLst>
          </p:cNvPr>
          <p:cNvSpPr/>
          <p:nvPr/>
        </p:nvSpPr>
        <p:spPr>
          <a:xfrm>
            <a:off x="2382367" y="2115318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S1-1*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E3A6A940-3468-A749-83DF-7771D77DC982}"/>
              </a:ext>
            </a:extLst>
          </p:cNvPr>
          <p:cNvSpPr/>
          <p:nvPr/>
        </p:nvSpPr>
        <p:spPr>
          <a:xfrm>
            <a:off x="3456726" y="3248010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S2-2*</a:t>
            </a:r>
          </a:p>
        </p:txBody>
      </p:sp>
      <p:sp>
        <p:nvSpPr>
          <p:cNvPr id="76" name="Process 75">
            <a:extLst>
              <a:ext uri="{FF2B5EF4-FFF2-40B4-BE49-F238E27FC236}">
                <a16:creationId xmlns:a16="http://schemas.microsoft.com/office/drawing/2014/main" id="{4DDC7D69-3597-7A42-A4DA-F8D7E149B139}"/>
              </a:ext>
            </a:extLst>
          </p:cNvPr>
          <p:cNvSpPr/>
          <p:nvPr/>
        </p:nvSpPr>
        <p:spPr>
          <a:xfrm>
            <a:off x="3456725" y="4380705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S3-2*</a:t>
            </a:r>
          </a:p>
        </p:txBody>
      </p:sp>
      <p:sp>
        <p:nvSpPr>
          <p:cNvPr id="77" name="Process 76">
            <a:extLst>
              <a:ext uri="{FF2B5EF4-FFF2-40B4-BE49-F238E27FC236}">
                <a16:creationId xmlns:a16="http://schemas.microsoft.com/office/drawing/2014/main" id="{C9E53BD8-E8C1-0E4B-AE2B-A7067CF95F8A}"/>
              </a:ext>
            </a:extLst>
          </p:cNvPr>
          <p:cNvSpPr/>
          <p:nvPr/>
        </p:nvSpPr>
        <p:spPr>
          <a:xfrm>
            <a:off x="3468227" y="2115316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S1-2*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40F05D1-97E1-F241-8E3E-B58678585465}"/>
              </a:ext>
            </a:extLst>
          </p:cNvPr>
          <p:cNvSpPr/>
          <p:nvPr/>
        </p:nvSpPr>
        <p:spPr>
          <a:xfrm>
            <a:off x="7786688" y="2626694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m1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54C783C-08D7-C648-9C44-EB44EBCC7E30}"/>
              </a:ext>
            </a:extLst>
          </p:cNvPr>
          <p:cNvSpPr/>
          <p:nvPr/>
        </p:nvSpPr>
        <p:spPr>
          <a:xfrm>
            <a:off x="7794472" y="3769071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E4027BC-7D56-5948-9E64-DB0BCED1623B}"/>
              </a:ext>
            </a:extLst>
          </p:cNvPr>
          <p:cNvSpPr/>
          <p:nvPr/>
        </p:nvSpPr>
        <p:spPr>
          <a:xfrm>
            <a:off x="7797722" y="4925337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m3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DE5F344-BF01-1B45-92AD-A87127B4CFE6}"/>
              </a:ext>
            </a:extLst>
          </p:cNvPr>
          <p:cNvSpPr/>
          <p:nvPr/>
        </p:nvSpPr>
        <p:spPr>
          <a:xfrm>
            <a:off x="8912222" y="2626694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m1-1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10B7BD2-FEF3-D742-9601-804C3FF235C6}"/>
              </a:ext>
            </a:extLst>
          </p:cNvPr>
          <p:cNvSpPr/>
          <p:nvPr/>
        </p:nvSpPr>
        <p:spPr>
          <a:xfrm>
            <a:off x="8920006" y="3769071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m2-1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7C8CC44E-DB48-E34F-8403-935BBD8ECC9F}"/>
              </a:ext>
            </a:extLst>
          </p:cNvPr>
          <p:cNvSpPr/>
          <p:nvPr/>
        </p:nvSpPr>
        <p:spPr>
          <a:xfrm>
            <a:off x="8923256" y="4925337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m3-1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90CAD40-AC33-5F46-BC60-DD5AE2AAA5FD}"/>
              </a:ext>
            </a:extLst>
          </p:cNvPr>
          <p:cNvSpPr/>
          <p:nvPr/>
        </p:nvSpPr>
        <p:spPr>
          <a:xfrm>
            <a:off x="10095980" y="2620972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m1-2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BB8D269-955E-2248-AA03-DEC1059B8AA2}"/>
              </a:ext>
            </a:extLst>
          </p:cNvPr>
          <p:cNvSpPr/>
          <p:nvPr/>
        </p:nvSpPr>
        <p:spPr>
          <a:xfrm>
            <a:off x="10103764" y="3763349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m2-2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2441D65-6F9A-3E45-A54E-612007958A9B}"/>
              </a:ext>
            </a:extLst>
          </p:cNvPr>
          <p:cNvSpPr/>
          <p:nvPr/>
        </p:nvSpPr>
        <p:spPr>
          <a:xfrm>
            <a:off x="10107014" y="4919615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m3-2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DC3F3-7F93-DD40-8E7D-E9B5CDA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3A17-8EE0-A341-9CAC-B4B9FF37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Assert Generation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7C1C07-0034-6C45-91CD-AF4619CFE836}"/>
              </a:ext>
            </a:extLst>
          </p:cNvPr>
          <p:cNvSpPr/>
          <p:nvPr/>
        </p:nvSpPr>
        <p:spPr>
          <a:xfrm>
            <a:off x="7129452" y="1690688"/>
            <a:ext cx="4224348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061B1E0-06FA-6E41-AD0A-9026126B3417}"/>
              </a:ext>
            </a:extLst>
          </p:cNvPr>
          <p:cNvSpPr/>
          <p:nvPr/>
        </p:nvSpPr>
        <p:spPr>
          <a:xfrm>
            <a:off x="5358779" y="3429000"/>
            <a:ext cx="1661791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CD50D-B310-CE43-B3B1-D696F2A6412A}"/>
              </a:ext>
            </a:extLst>
          </p:cNvPr>
          <p:cNvSpPr txBox="1"/>
          <p:nvPr/>
        </p:nvSpPr>
        <p:spPr>
          <a:xfrm>
            <a:off x="5304721" y="2844225"/>
            <a:ext cx="1631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Assert-G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DD8D15-2FF2-FE47-B76A-2318CD86CC3A}"/>
              </a:ext>
            </a:extLst>
          </p:cNvPr>
          <p:cNvSpPr txBox="1"/>
          <p:nvPr/>
        </p:nvSpPr>
        <p:spPr>
          <a:xfrm>
            <a:off x="7558089" y="540060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5D74D-6D91-2145-B9E5-C4AD5E82537B}"/>
              </a:ext>
            </a:extLst>
          </p:cNvPr>
          <p:cNvSpPr txBox="1"/>
          <p:nvPr/>
        </p:nvSpPr>
        <p:spPr>
          <a:xfrm>
            <a:off x="8696331" y="541012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A4294E-BECF-F848-9D7F-6D3991C846D7}"/>
              </a:ext>
            </a:extLst>
          </p:cNvPr>
          <p:cNvSpPr txBox="1"/>
          <p:nvPr/>
        </p:nvSpPr>
        <p:spPr>
          <a:xfrm>
            <a:off x="9782191" y="541012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ED99AB-B2E8-D949-9E7D-66045C051070}"/>
              </a:ext>
            </a:extLst>
          </p:cNvPr>
          <p:cNvSpPr txBox="1"/>
          <p:nvPr/>
        </p:nvSpPr>
        <p:spPr>
          <a:xfrm>
            <a:off x="10655911" y="210823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65469F-C031-2C4F-B6B4-EB67C73F9E7A}"/>
              </a:ext>
            </a:extLst>
          </p:cNvPr>
          <p:cNvSpPr txBox="1"/>
          <p:nvPr/>
        </p:nvSpPr>
        <p:spPr>
          <a:xfrm>
            <a:off x="10650160" y="322420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6E0BF1-1D6C-6843-8681-E19B8A5352F7}"/>
              </a:ext>
            </a:extLst>
          </p:cNvPr>
          <p:cNvSpPr txBox="1"/>
          <p:nvPr/>
        </p:nvSpPr>
        <p:spPr>
          <a:xfrm>
            <a:off x="10650160" y="435689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C3377B-13A2-DE41-A49F-79B00AC1EB7A}"/>
              </a:ext>
            </a:extLst>
          </p:cNvPr>
          <p:cNvSpPr/>
          <p:nvPr/>
        </p:nvSpPr>
        <p:spPr>
          <a:xfrm>
            <a:off x="923858" y="1685923"/>
            <a:ext cx="4224348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441074-93E6-BB4A-8E12-7077F9CEE90C}"/>
              </a:ext>
            </a:extLst>
          </p:cNvPr>
          <p:cNvSpPr txBox="1"/>
          <p:nvPr/>
        </p:nvSpPr>
        <p:spPr>
          <a:xfrm>
            <a:off x="4450317" y="210347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89A9CC-E6B9-C64E-8C39-EA5ABC3B1EDB}"/>
              </a:ext>
            </a:extLst>
          </p:cNvPr>
          <p:cNvSpPr txBox="1"/>
          <p:nvPr/>
        </p:nvSpPr>
        <p:spPr>
          <a:xfrm>
            <a:off x="4444566" y="321943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901CFE-6B33-9540-AEE5-0AFD1692D825}"/>
              </a:ext>
            </a:extLst>
          </p:cNvPr>
          <p:cNvSpPr txBox="1"/>
          <p:nvPr/>
        </p:nvSpPr>
        <p:spPr>
          <a:xfrm>
            <a:off x="4444566" y="435213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8B9071-47A5-CA4E-A678-B0C84D8CC36B}"/>
              </a:ext>
            </a:extLst>
          </p:cNvPr>
          <p:cNvSpPr txBox="1"/>
          <p:nvPr/>
        </p:nvSpPr>
        <p:spPr>
          <a:xfrm>
            <a:off x="1306236" y="540060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A0BA5E-7609-C24C-9A71-56CC19B0D902}"/>
              </a:ext>
            </a:extLst>
          </p:cNvPr>
          <p:cNvSpPr txBox="1"/>
          <p:nvPr/>
        </p:nvSpPr>
        <p:spPr>
          <a:xfrm>
            <a:off x="2444478" y="541012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FCA37A-5EEA-4B4B-839F-88FAE599D229}"/>
              </a:ext>
            </a:extLst>
          </p:cNvPr>
          <p:cNvSpPr txBox="1"/>
          <p:nvPr/>
        </p:nvSpPr>
        <p:spPr>
          <a:xfrm>
            <a:off x="3530338" y="541012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0" name="Process 49">
            <a:extLst>
              <a:ext uri="{FF2B5EF4-FFF2-40B4-BE49-F238E27FC236}">
                <a16:creationId xmlns:a16="http://schemas.microsoft.com/office/drawing/2014/main" id="{B08F1F72-D2B7-5E42-812C-09A39A564EBA}"/>
              </a:ext>
            </a:extLst>
          </p:cNvPr>
          <p:cNvSpPr/>
          <p:nvPr/>
        </p:nvSpPr>
        <p:spPr>
          <a:xfrm>
            <a:off x="1141909" y="3214679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Process 50">
            <a:extLst>
              <a:ext uri="{FF2B5EF4-FFF2-40B4-BE49-F238E27FC236}">
                <a16:creationId xmlns:a16="http://schemas.microsoft.com/office/drawing/2014/main" id="{77F43175-7D3A-144B-A3E0-87AD166E6110}"/>
              </a:ext>
            </a:extLst>
          </p:cNvPr>
          <p:cNvSpPr/>
          <p:nvPr/>
        </p:nvSpPr>
        <p:spPr>
          <a:xfrm>
            <a:off x="1141908" y="4347374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Process 52">
            <a:extLst>
              <a:ext uri="{FF2B5EF4-FFF2-40B4-BE49-F238E27FC236}">
                <a16:creationId xmlns:a16="http://schemas.microsoft.com/office/drawing/2014/main" id="{7DE14AF8-53F6-8C4F-AF3F-61B171349A7F}"/>
              </a:ext>
            </a:extLst>
          </p:cNvPr>
          <p:cNvSpPr/>
          <p:nvPr/>
        </p:nvSpPr>
        <p:spPr>
          <a:xfrm>
            <a:off x="1153410" y="2081985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Process 53">
            <a:extLst>
              <a:ext uri="{FF2B5EF4-FFF2-40B4-BE49-F238E27FC236}">
                <a16:creationId xmlns:a16="http://schemas.microsoft.com/office/drawing/2014/main" id="{3F0A6D76-1DF3-384B-97B9-BA1EB9DBC71D}"/>
              </a:ext>
            </a:extLst>
          </p:cNvPr>
          <p:cNvSpPr/>
          <p:nvPr/>
        </p:nvSpPr>
        <p:spPr>
          <a:xfrm>
            <a:off x="2280151" y="3224202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S2-1</a:t>
            </a:r>
          </a:p>
        </p:txBody>
      </p:sp>
      <p:sp>
        <p:nvSpPr>
          <p:cNvPr id="55" name="Process 54">
            <a:extLst>
              <a:ext uri="{FF2B5EF4-FFF2-40B4-BE49-F238E27FC236}">
                <a16:creationId xmlns:a16="http://schemas.microsoft.com/office/drawing/2014/main" id="{1A8920E6-B9FA-6646-987E-F48DB7A8CB3B}"/>
              </a:ext>
            </a:extLst>
          </p:cNvPr>
          <p:cNvSpPr/>
          <p:nvPr/>
        </p:nvSpPr>
        <p:spPr>
          <a:xfrm>
            <a:off x="2280150" y="4356897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S3-1*</a:t>
            </a:r>
          </a:p>
        </p:txBody>
      </p:sp>
      <p:sp>
        <p:nvSpPr>
          <p:cNvPr id="86" name="Process 85">
            <a:extLst>
              <a:ext uri="{FF2B5EF4-FFF2-40B4-BE49-F238E27FC236}">
                <a16:creationId xmlns:a16="http://schemas.microsoft.com/office/drawing/2014/main" id="{FD8F0E55-FE93-BF45-83BF-173E3340F7CF}"/>
              </a:ext>
            </a:extLst>
          </p:cNvPr>
          <p:cNvSpPr/>
          <p:nvPr/>
        </p:nvSpPr>
        <p:spPr>
          <a:xfrm>
            <a:off x="2291652" y="2091508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S1-1*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7" name="Process 86">
            <a:extLst>
              <a:ext uri="{FF2B5EF4-FFF2-40B4-BE49-F238E27FC236}">
                <a16:creationId xmlns:a16="http://schemas.microsoft.com/office/drawing/2014/main" id="{033147E9-F2C0-EA4E-ADC5-8CEA6898BC94}"/>
              </a:ext>
            </a:extLst>
          </p:cNvPr>
          <p:cNvSpPr/>
          <p:nvPr/>
        </p:nvSpPr>
        <p:spPr>
          <a:xfrm>
            <a:off x="3366011" y="3224200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S2-2*</a:t>
            </a:r>
          </a:p>
        </p:txBody>
      </p:sp>
      <p:sp>
        <p:nvSpPr>
          <p:cNvPr id="88" name="Process 87">
            <a:extLst>
              <a:ext uri="{FF2B5EF4-FFF2-40B4-BE49-F238E27FC236}">
                <a16:creationId xmlns:a16="http://schemas.microsoft.com/office/drawing/2014/main" id="{E78D6C54-9BB5-2F47-A606-4400D592DFB7}"/>
              </a:ext>
            </a:extLst>
          </p:cNvPr>
          <p:cNvSpPr/>
          <p:nvPr/>
        </p:nvSpPr>
        <p:spPr>
          <a:xfrm>
            <a:off x="3366010" y="4356895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S3-2*</a:t>
            </a:r>
          </a:p>
        </p:txBody>
      </p:sp>
      <p:sp>
        <p:nvSpPr>
          <p:cNvPr id="89" name="Process 88">
            <a:extLst>
              <a:ext uri="{FF2B5EF4-FFF2-40B4-BE49-F238E27FC236}">
                <a16:creationId xmlns:a16="http://schemas.microsoft.com/office/drawing/2014/main" id="{DB0433AE-2735-D74D-AE36-1B5658A9E0FE}"/>
              </a:ext>
            </a:extLst>
          </p:cNvPr>
          <p:cNvSpPr/>
          <p:nvPr/>
        </p:nvSpPr>
        <p:spPr>
          <a:xfrm>
            <a:off x="3377512" y="2091506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S1-2*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5832D93-044B-8D44-A770-B9972C999AC4}"/>
              </a:ext>
            </a:extLst>
          </p:cNvPr>
          <p:cNvSpPr/>
          <p:nvPr/>
        </p:nvSpPr>
        <p:spPr>
          <a:xfrm>
            <a:off x="1534835" y="2626692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m1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5E30ABC2-96DE-8548-9CF1-89861640B46D}"/>
              </a:ext>
            </a:extLst>
          </p:cNvPr>
          <p:cNvSpPr/>
          <p:nvPr/>
        </p:nvSpPr>
        <p:spPr>
          <a:xfrm>
            <a:off x="1542619" y="3769069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m2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5AEB800-E8E5-2141-87A2-554E1E9E214B}"/>
              </a:ext>
            </a:extLst>
          </p:cNvPr>
          <p:cNvSpPr/>
          <p:nvPr/>
        </p:nvSpPr>
        <p:spPr>
          <a:xfrm>
            <a:off x="1545869" y="4925335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m3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7632604-7ECA-CA4C-925F-49FDF9867509}"/>
              </a:ext>
            </a:extLst>
          </p:cNvPr>
          <p:cNvSpPr/>
          <p:nvPr/>
        </p:nvSpPr>
        <p:spPr>
          <a:xfrm>
            <a:off x="2660369" y="2626692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m1-1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9DBF3A9B-8D49-8E47-B624-B13B74CB0C9C}"/>
              </a:ext>
            </a:extLst>
          </p:cNvPr>
          <p:cNvSpPr/>
          <p:nvPr/>
        </p:nvSpPr>
        <p:spPr>
          <a:xfrm>
            <a:off x="2668153" y="3769069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m2-1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BFF0241-BCAD-9649-ABD8-036CDADCC638}"/>
              </a:ext>
            </a:extLst>
          </p:cNvPr>
          <p:cNvSpPr/>
          <p:nvPr/>
        </p:nvSpPr>
        <p:spPr>
          <a:xfrm>
            <a:off x="2671403" y="4925335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m3-1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18231D6E-D19D-EF46-9624-560AB5D22854}"/>
              </a:ext>
            </a:extLst>
          </p:cNvPr>
          <p:cNvSpPr/>
          <p:nvPr/>
        </p:nvSpPr>
        <p:spPr>
          <a:xfrm>
            <a:off x="3844127" y="2620970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m1-2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F545D2ED-21E4-C947-92D3-5F52D460401E}"/>
              </a:ext>
            </a:extLst>
          </p:cNvPr>
          <p:cNvSpPr/>
          <p:nvPr/>
        </p:nvSpPr>
        <p:spPr>
          <a:xfrm>
            <a:off x="3851911" y="3763347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m2-2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9B9886D8-2A1D-C047-BD3C-24898D877B7F}"/>
              </a:ext>
            </a:extLst>
          </p:cNvPr>
          <p:cNvSpPr/>
          <p:nvPr/>
        </p:nvSpPr>
        <p:spPr>
          <a:xfrm>
            <a:off x="3855161" y="4919613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m3-2</a:t>
            </a:r>
          </a:p>
        </p:txBody>
      </p:sp>
      <p:sp>
        <p:nvSpPr>
          <p:cNvPr id="108" name="Process 107">
            <a:extLst>
              <a:ext uri="{FF2B5EF4-FFF2-40B4-BE49-F238E27FC236}">
                <a16:creationId xmlns:a16="http://schemas.microsoft.com/office/drawing/2014/main" id="{F403084F-1391-8242-A2F8-F7DC7D488B25}"/>
              </a:ext>
            </a:extLst>
          </p:cNvPr>
          <p:cNvSpPr/>
          <p:nvPr/>
        </p:nvSpPr>
        <p:spPr>
          <a:xfrm>
            <a:off x="7391719" y="3226648"/>
            <a:ext cx="768201" cy="44476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9" name="Process 108">
            <a:extLst>
              <a:ext uri="{FF2B5EF4-FFF2-40B4-BE49-F238E27FC236}">
                <a16:creationId xmlns:a16="http://schemas.microsoft.com/office/drawing/2014/main" id="{9B751729-14A8-C547-88D1-D1354BCC9B8B}"/>
              </a:ext>
            </a:extLst>
          </p:cNvPr>
          <p:cNvSpPr/>
          <p:nvPr/>
        </p:nvSpPr>
        <p:spPr>
          <a:xfrm>
            <a:off x="7391718" y="4359342"/>
            <a:ext cx="768201" cy="44476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Process 109">
            <a:extLst>
              <a:ext uri="{FF2B5EF4-FFF2-40B4-BE49-F238E27FC236}">
                <a16:creationId xmlns:a16="http://schemas.microsoft.com/office/drawing/2014/main" id="{EE391728-F29A-E243-9F12-3DC257E20924}"/>
              </a:ext>
            </a:extLst>
          </p:cNvPr>
          <p:cNvSpPr/>
          <p:nvPr/>
        </p:nvSpPr>
        <p:spPr>
          <a:xfrm>
            <a:off x="7403220" y="2093953"/>
            <a:ext cx="768201" cy="43415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1" name="Process 110">
            <a:extLst>
              <a:ext uri="{FF2B5EF4-FFF2-40B4-BE49-F238E27FC236}">
                <a16:creationId xmlns:a16="http://schemas.microsoft.com/office/drawing/2014/main" id="{B0DD0085-A433-824B-95A5-651B879C2CA9}"/>
              </a:ext>
            </a:extLst>
          </p:cNvPr>
          <p:cNvSpPr/>
          <p:nvPr/>
        </p:nvSpPr>
        <p:spPr>
          <a:xfrm>
            <a:off x="8529961" y="3236171"/>
            <a:ext cx="768201" cy="4311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S2-1</a:t>
            </a:r>
          </a:p>
        </p:txBody>
      </p:sp>
      <p:sp>
        <p:nvSpPr>
          <p:cNvPr id="112" name="Process 111">
            <a:extLst>
              <a:ext uri="{FF2B5EF4-FFF2-40B4-BE49-F238E27FC236}">
                <a16:creationId xmlns:a16="http://schemas.microsoft.com/office/drawing/2014/main" id="{1A2E4DBB-E916-F842-B6C3-7670E48B3A7E}"/>
              </a:ext>
            </a:extLst>
          </p:cNvPr>
          <p:cNvSpPr/>
          <p:nvPr/>
        </p:nvSpPr>
        <p:spPr>
          <a:xfrm>
            <a:off x="8529960" y="4368865"/>
            <a:ext cx="768201" cy="38410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S3-1</a:t>
            </a:r>
          </a:p>
        </p:txBody>
      </p:sp>
      <p:sp>
        <p:nvSpPr>
          <p:cNvPr id="113" name="Process 112">
            <a:extLst>
              <a:ext uri="{FF2B5EF4-FFF2-40B4-BE49-F238E27FC236}">
                <a16:creationId xmlns:a16="http://schemas.microsoft.com/office/drawing/2014/main" id="{9FC66569-35AB-B046-82FB-A2F7F97EEC77}"/>
              </a:ext>
            </a:extLst>
          </p:cNvPr>
          <p:cNvSpPr/>
          <p:nvPr/>
        </p:nvSpPr>
        <p:spPr>
          <a:xfrm>
            <a:off x="8541462" y="2103476"/>
            <a:ext cx="768201" cy="4311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4" name="Process 113">
            <a:extLst>
              <a:ext uri="{FF2B5EF4-FFF2-40B4-BE49-F238E27FC236}">
                <a16:creationId xmlns:a16="http://schemas.microsoft.com/office/drawing/2014/main" id="{7F1728D6-02E9-8D4F-AA3F-1C441BACDCF4}"/>
              </a:ext>
            </a:extLst>
          </p:cNvPr>
          <p:cNvSpPr/>
          <p:nvPr/>
        </p:nvSpPr>
        <p:spPr>
          <a:xfrm>
            <a:off x="9615821" y="3236169"/>
            <a:ext cx="768201" cy="44476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S2-2</a:t>
            </a:r>
          </a:p>
        </p:txBody>
      </p:sp>
      <p:sp>
        <p:nvSpPr>
          <p:cNvPr id="115" name="Process 114">
            <a:extLst>
              <a:ext uri="{FF2B5EF4-FFF2-40B4-BE49-F238E27FC236}">
                <a16:creationId xmlns:a16="http://schemas.microsoft.com/office/drawing/2014/main" id="{5E905710-366F-D74F-8CE3-AD28FC727A9A}"/>
              </a:ext>
            </a:extLst>
          </p:cNvPr>
          <p:cNvSpPr/>
          <p:nvPr/>
        </p:nvSpPr>
        <p:spPr>
          <a:xfrm>
            <a:off x="9615820" y="4368864"/>
            <a:ext cx="768201" cy="39742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S3-2</a:t>
            </a:r>
          </a:p>
        </p:txBody>
      </p:sp>
      <p:sp>
        <p:nvSpPr>
          <p:cNvPr id="116" name="Process 115">
            <a:extLst>
              <a:ext uri="{FF2B5EF4-FFF2-40B4-BE49-F238E27FC236}">
                <a16:creationId xmlns:a16="http://schemas.microsoft.com/office/drawing/2014/main" id="{11744520-74FF-314A-9B93-3F48C1EC7E3B}"/>
              </a:ext>
            </a:extLst>
          </p:cNvPr>
          <p:cNvSpPr/>
          <p:nvPr/>
        </p:nvSpPr>
        <p:spPr>
          <a:xfrm>
            <a:off x="9627322" y="2103474"/>
            <a:ext cx="768201" cy="414338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7" name="Process 116">
            <a:extLst>
              <a:ext uri="{FF2B5EF4-FFF2-40B4-BE49-F238E27FC236}">
                <a16:creationId xmlns:a16="http://schemas.microsoft.com/office/drawing/2014/main" id="{8F4F42D9-0692-7E46-993F-C191E913921D}"/>
              </a:ext>
            </a:extLst>
          </p:cNvPr>
          <p:cNvSpPr/>
          <p:nvPr/>
        </p:nvSpPr>
        <p:spPr>
          <a:xfrm>
            <a:off x="7403219" y="2528110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19" name="Process 118">
            <a:extLst>
              <a:ext uri="{FF2B5EF4-FFF2-40B4-BE49-F238E27FC236}">
                <a16:creationId xmlns:a16="http://schemas.microsoft.com/office/drawing/2014/main" id="{5E1985CE-BF12-B64B-99C3-0CFE8150A7E8}"/>
              </a:ext>
            </a:extLst>
          </p:cNvPr>
          <p:cNvSpPr/>
          <p:nvPr/>
        </p:nvSpPr>
        <p:spPr>
          <a:xfrm>
            <a:off x="7390611" y="3650505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20" name="Process 119">
            <a:extLst>
              <a:ext uri="{FF2B5EF4-FFF2-40B4-BE49-F238E27FC236}">
                <a16:creationId xmlns:a16="http://schemas.microsoft.com/office/drawing/2014/main" id="{C47A04D4-20D4-C64B-8827-E26149E10418}"/>
              </a:ext>
            </a:extLst>
          </p:cNvPr>
          <p:cNvSpPr/>
          <p:nvPr/>
        </p:nvSpPr>
        <p:spPr>
          <a:xfrm>
            <a:off x="7388366" y="4766289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21" name="Process 120">
            <a:extLst>
              <a:ext uri="{FF2B5EF4-FFF2-40B4-BE49-F238E27FC236}">
                <a16:creationId xmlns:a16="http://schemas.microsoft.com/office/drawing/2014/main" id="{8E6DD0FE-079A-9F43-8E96-86DF3EBB6FD7}"/>
              </a:ext>
            </a:extLst>
          </p:cNvPr>
          <p:cNvSpPr/>
          <p:nvPr/>
        </p:nvSpPr>
        <p:spPr>
          <a:xfrm>
            <a:off x="8541461" y="2534630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A1-1</a:t>
            </a:r>
          </a:p>
        </p:txBody>
      </p:sp>
      <p:sp>
        <p:nvSpPr>
          <p:cNvPr id="122" name="Process 121">
            <a:extLst>
              <a:ext uri="{FF2B5EF4-FFF2-40B4-BE49-F238E27FC236}">
                <a16:creationId xmlns:a16="http://schemas.microsoft.com/office/drawing/2014/main" id="{96395927-1F7B-A44A-87F9-0232712A4362}"/>
              </a:ext>
            </a:extLst>
          </p:cNvPr>
          <p:cNvSpPr/>
          <p:nvPr/>
        </p:nvSpPr>
        <p:spPr>
          <a:xfrm>
            <a:off x="9627321" y="2505844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A1-2</a:t>
            </a:r>
          </a:p>
        </p:txBody>
      </p:sp>
      <p:sp>
        <p:nvSpPr>
          <p:cNvPr id="123" name="Process 122">
            <a:extLst>
              <a:ext uri="{FF2B5EF4-FFF2-40B4-BE49-F238E27FC236}">
                <a16:creationId xmlns:a16="http://schemas.microsoft.com/office/drawing/2014/main" id="{AD42C227-96D7-9B43-8F58-25D765DCAC17}"/>
              </a:ext>
            </a:extLst>
          </p:cNvPr>
          <p:cNvSpPr/>
          <p:nvPr/>
        </p:nvSpPr>
        <p:spPr>
          <a:xfrm>
            <a:off x="8528853" y="3671407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A2-1</a:t>
            </a:r>
          </a:p>
        </p:txBody>
      </p:sp>
      <p:sp>
        <p:nvSpPr>
          <p:cNvPr id="124" name="Process 123">
            <a:extLst>
              <a:ext uri="{FF2B5EF4-FFF2-40B4-BE49-F238E27FC236}">
                <a16:creationId xmlns:a16="http://schemas.microsoft.com/office/drawing/2014/main" id="{8F2B01B0-E3C3-F748-932D-BE253B64AC86}"/>
              </a:ext>
            </a:extLst>
          </p:cNvPr>
          <p:cNvSpPr/>
          <p:nvPr/>
        </p:nvSpPr>
        <p:spPr>
          <a:xfrm>
            <a:off x="9613032" y="3652726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A2-2</a:t>
            </a:r>
          </a:p>
        </p:txBody>
      </p:sp>
      <p:sp>
        <p:nvSpPr>
          <p:cNvPr id="125" name="Process 124">
            <a:extLst>
              <a:ext uri="{FF2B5EF4-FFF2-40B4-BE49-F238E27FC236}">
                <a16:creationId xmlns:a16="http://schemas.microsoft.com/office/drawing/2014/main" id="{2270D36B-4B40-B546-A3B1-51F2E3CDE1B0}"/>
              </a:ext>
            </a:extLst>
          </p:cNvPr>
          <p:cNvSpPr/>
          <p:nvPr/>
        </p:nvSpPr>
        <p:spPr>
          <a:xfrm>
            <a:off x="8537586" y="4766289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A3-1</a:t>
            </a:r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C70173FC-99CF-AA4E-870E-B0E865611E45}"/>
              </a:ext>
            </a:extLst>
          </p:cNvPr>
          <p:cNvSpPr/>
          <p:nvPr/>
        </p:nvSpPr>
        <p:spPr>
          <a:xfrm>
            <a:off x="9613031" y="4752974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A3-2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54632-C089-6741-B7F3-1227B2C7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3A17-8EE0-A341-9CAC-B4B9FF37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7C1C07-0034-6C45-91CD-AF4619CFE836}"/>
              </a:ext>
            </a:extLst>
          </p:cNvPr>
          <p:cNvSpPr/>
          <p:nvPr/>
        </p:nvSpPr>
        <p:spPr>
          <a:xfrm>
            <a:off x="7129452" y="1690688"/>
            <a:ext cx="1661791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061B1E0-06FA-6E41-AD0A-9026126B3417}"/>
              </a:ext>
            </a:extLst>
          </p:cNvPr>
          <p:cNvSpPr/>
          <p:nvPr/>
        </p:nvSpPr>
        <p:spPr>
          <a:xfrm>
            <a:off x="5358779" y="3429000"/>
            <a:ext cx="1661791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CD50D-B310-CE43-B3B1-D696F2A6412A}"/>
              </a:ext>
            </a:extLst>
          </p:cNvPr>
          <p:cNvSpPr txBox="1"/>
          <p:nvPr/>
        </p:nvSpPr>
        <p:spPr>
          <a:xfrm>
            <a:off x="5304721" y="2844225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Selection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DD8D15-2FF2-FE47-B76A-2318CD86CC3A}"/>
              </a:ext>
            </a:extLst>
          </p:cNvPr>
          <p:cNvSpPr txBox="1"/>
          <p:nvPr/>
        </p:nvSpPr>
        <p:spPr>
          <a:xfrm>
            <a:off x="7679070" y="540060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C3377B-13A2-DE41-A49F-79B00AC1EB7A}"/>
              </a:ext>
            </a:extLst>
          </p:cNvPr>
          <p:cNvSpPr/>
          <p:nvPr/>
        </p:nvSpPr>
        <p:spPr>
          <a:xfrm>
            <a:off x="923858" y="1685923"/>
            <a:ext cx="4224348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441074-93E6-BB4A-8E12-7077F9CEE90C}"/>
              </a:ext>
            </a:extLst>
          </p:cNvPr>
          <p:cNvSpPr txBox="1"/>
          <p:nvPr/>
        </p:nvSpPr>
        <p:spPr>
          <a:xfrm>
            <a:off x="4450317" y="210347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89A9CC-E6B9-C64E-8C39-EA5ABC3B1EDB}"/>
              </a:ext>
            </a:extLst>
          </p:cNvPr>
          <p:cNvSpPr txBox="1"/>
          <p:nvPr/>
        </p:nvSpPr>
        <p:spPr>
          <a:xfrm>
            <a:off x="4444566" y="321943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901CFE-6B33-9540-AEE5-0AFD1692D825}"/>
              </a:ext>
            </a:extLst>
          </p:cNvPr>
          <p:cNvSpPr txBox="1"/>
          <p:nvPr/>
        </p:nvSpPr>
        <p:spPr>
          <a:xfrm>
            <a:off x="4444566" y="435213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8B9071-47A5-CA4E-A678-B0C84D8CC36B}"/>
              </a:ext>
            </a:extLst>
          </p:cNvPr>
          <p:cNvSpPr txBox="1"/>
          <p:nvPr/>
        </p:nvSpPr>
        <p:spPr>
          <a:xfrm>
            <a:off x="1306236" y="540060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A0BA5E-7609-C24C-9A71-56CC19B0D902}"/>
              </a:ext>
            </a:extLst>
          </p:cNvPr>
          <p:cNvSpPr txBox="1"/>
          <p:nvPr/>
        </p:nvSpPr>
        <p:spPr>
          <a:xfrm>
            <a:off x="2444478" y="541012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FCA37A-5EEA-4B4B-839F-88FAE599D229}"/>
              </a:ext>
            </a:extLst>
          </p:cNvPr>
          <p:cNvSpPr txBox="1"/>
          <p:nvPr/>
        </p:nvSpPr>
        <p:spPr>
          <a:xfrm>
            <a:off x="3530338" y="541012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108" name="Process 107">
            <a:extLst>
              <a:ext uri="{FF2B5EF4-FFF2-40B4-BE49-F238E27FC236}">
                <a16:creationId xmlns:a16="http://schemas.microsoft.com/office/drawing/2014/main" id="{F403084F-1391-8242-A2F8-F7DC7D488B25}"/>
              </a:ext>
            </a:extLst>
          </p:cNvPr>
          <p:cNvSpPr/>
          <p:nvPr/>
        </p:nvSpPr>
        <p:spPr>
          <a:xfrm>
            <a:off x="1219502" y="3226648"/>
            <a:ext cx="768201" cy="44476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9" name="Process 108">
            <a:extLst>
              <a:ext uri="{FF2B5EF4-FFF2-40B4-BE49-F238E27FC236}">
                <a16:creationId xmlns:a16="http://schemas.microsoft.com/office/drawing/2014/main" id="{9B751729-14A8-C547-88D1-D1354BCC9B8B}"/>
              </a:ext>
            </a:extLst>
          </p:cNvPr>
          <p:cNvSpPr/>
          <p:nvPr/>
        </p:nvSpPr>
        <p:spPr>
          <a:xfrm>
            <a:off x="1219501" y="4359342"/>
            <a:ext cx="768201" cy="44476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Process 109">
            <a:extLst>
              <a:ext uri="{FF2B5EF4-FFF2-40B4-BE49-F238E27FC236}">
                <a16:creationId xmlns:a16="http://schemas.microsoft.com/office/drawing/2014/main" id="{EE391728-F29A-E243-9F12-3DC257E20924}"/>
              </a:ext>
            </a:extLst>
          </p:cNvPr>
          <p:cNvSpPr/>
          <p:nvPr/>
        </p:nvSpPr>
        <p:spPr>
          <a:xfrm>
            <a:off x="1231003" y="2093953"/>
            <a:ext cx="768201" cy="43415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1" name="Process 110">
            <a:extLst>
              <a:ext uri="{FF2B5EF4-FFF2-40B4-BE49-F238E27FC236}">
                <a16:creationId xmlns:a16="http://schemas.microsoft.com/office/drawing/2014/main" id="{B0DD0085-A433-824B-95A5-651B879C2CA9}"/>
              </a:ext>
            </a:extLst>
          </p:cNvPr>
          <p:cNvSpPr/>
          <p:nvPr/>
        </p:nvSpPr>
        <p:spPr>
          <a:xfrm>
            <a:off x="2357744" y="3236171"/>
            <a:ext cx="768201" cy="4311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S2-1</a:t>
            </a:r>
          </a:p>
        </p:txBody>
      </p:sp>
      <p:sp>
        <p:nvSpPr>
          <p:cNvPr id="112" name="Process 111">
            <a:extLst>
              <a:ext uri="{FF2B5EF4-FFF2-40B4-BE49-F238E27FC236}">
                <a16:creationId xmlns:a16="http://schemas.microsoft.com/office/drawing/2014/main" id="{1A2E4DBB-E916-F842-B6C3-7670E48B3A7E}"/>
              </a:ext>
            </a:extLst>
          </p:cNvPr>
          <p:cNvSpPr/>
          <p:nvPr/>
        </p:nvSpPr>
        <p:spPr>
          <a:xfrm>
            <a:off x="2357743" y="4368865"/>
            <a:ext cx="768201" cy="38410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S3-1</a:t>
            </a:r>
          </a:p>
        </p:txBody>
      </p:sp>
      <p:sp>
        <p:nvSpPr>
          <p:cNvPr id="113" name="Process 112">
            <a:extLst>
              <a:ext uri="{FF2B5EF4-FFF2-40B4-BE49-F238E27FC236}">
                <a16:creationId xmlns:a16="http://schemas.microsoft.com/office/drawing/2014/main" id="{9FC66569-35AB-B046-82FB-A2F7F97EEC77}"/>
              </a:ext>
            </a:extLst>
          </p:cNvPr>
          <p:cNvSpPr/>
          <p:nvPr/>
        </p:nvSpPr>
        <p:spPr>
          <a:xfrm>
            <a:off x="2369245" y="2103476"/>
            <a:ext cx="768201" cy="4311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4" name="Process 113">
            <a:extLst>
              <a:ext uri="{FF2B5EF4-FFF2-40B4-BE49-F238E27FC236}">
                <a16:creationId xmlns:a16="http://schemas.microsoft.com/office/drawing/2014/main" id="{7F1728D6-02E9-8D4F-AA3F-1C441BACDCF4}"/>
              </a:ext>
            </a:extLst>
          </p:cNvPr>
          <p:cNvSpPr/>
          <p:nvPr/>
        </p:nvSpPr>
        <p:spPr>
          <a:xfrm>
            <a:off x="3443604" y="3236169"/>
            <a:ext cx="768201" cy="44476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S2-2</a:t>
            </a:r>
          </a:p>
        </p:txBody>
      </p:sp>
      <p:sp>
        <p:nvSpPr>
          <p:cNvPr id="115" name="Process 114">
            <a:extLst>
              <a:ext uri="{FF2B5EF4-FFF2-40B4-BE49-F238E27FC236}">
                <a16:creationId xmlns:a16="http://schemas.microsoft.com/office/drawing/2014/main" id="{5E905710-366F-D74F-8CE3-AD28FC727A9A}"/>
              </a:ext>
            </a:extLst>
          </p:cNvPr>
          <p:cNvSpPr/>
          <p:nvPr/>
        </p:nvSpPr>
        <p:spPr>
          <a:xfrm>
            <a:off x="3443603" y="4368864"/>
            <a:ext cx="768201" cy="39742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S3-2</a:t>
            </a:r>
          </a:p>
        </p:txBody>
      </p:sp>
      <p:sp>
        <p:nvSpPr>
          <p:cNvPr id="116" name="Process 115">
            <a:extLst>
              <a:ext uri="{FF2B5EF4-FFF2-40B4-BE49-F238E27FC236}">
                <a16:creationId xmlns:a16="http://schemas.microsoft.com/office/drawing/2014/main" id="{11744520-74FF-314A-9B93-3F48C1EC7E3B}"/>
              </a:ext>
            </a:extLst>
          </p:cNvPr>
          <p:cNvSpPr/>
          <p:nvPr/>
        </p:nvSpPr>
        <p:spPr>
          <a:xfrm>
            <a:off x="3455105" y="2103474"/>
            <a:ext cx="768201" cy="414338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7" name="Process 116">
            <a:extLst>
              <a:ext uri="{FF2B5EF4-FFF2-40B4-BE49-F238E27FC236}">
                <a16:creationId xmlns:a16="http://schemas.microsoft.com/office/drawing/2014/main" id="{8F4F42D9-0692-7E46-993F-C191E913921D}"/>
              </a:ext>
            </a:extLst>
          </p:cNvPr>
          <p:cNvSpPr/>
          <p:nvPr/>
        </p:nvSpPr>
        <p:spPr>
          <a:xfrm>
            <a:off x="1231002" y="2528110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19" name="Process 118">
            <a:extLst>
              <a:ext uri="{FF2B5EF4-FFF2-40B4-BE49-F238E27FC236}">
                <a16:creationId xmlns:a16="http://schemas.microsoft.com/office/drawing/2014/main" id="{5E1985CE-BF12-B64B-99C3-0CFE8150A7E8}"/>
              </a:ext>
            </a:extLst>
          </p:cNvPr>
          <p:cNvSpPr/>
          <p:nvPr/>
        </p:nvSpPr>
        <p:spPr>
          <a:xfrm>
            <a:off x="1218394" y="3650505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20" name="Process 119">
            <a:extLst>
              <a:ext uri="{FF2B5EF4-FFF2-40B4-BE49-F238E27FC236}">
                <a16:creationId xmlns:a16="http://schemas.microsoft.com/office/drawing/2014/main" id="{C47A04D4-20D4-C64B-8827-E26149E10418}"/>
              </a:ext>
            </a:extLst>
          </p:cNvPr>
          <p:cNvSpPr/>
          <p:nvPr/>
        </p:nvSpPr>
        <p:spPr>
          <a:xfrm>
            <a:off x="1216149" y="4766289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21" name="Process 120">
            <a:extLst>
              <a:ext uri="{FF2B5EF4-FFF2-40B4-BE49-F238E27FC236}">
                <a16:creationId xmlns:a16="http://schemas.microsoft.com/office/drawing/2014/main" id="{8E6DD0FE-079A-9F43-8E96-86DF3EBB6FD7}"/>
              </a:ext>
            </a:extLst>
          </p:cNvPr>
          <p:cNvSpPr/>
          <p:nvPr/>
        </p:nvSpPr>
        <p:spPr>
          <a:xfrm>
            <a:off x="2369244" y="2534630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A1-1</a:t>
            </a:r>
          </a:p>
        </p:txBody>
      </p:sp>
      <p:sp>
        <p:nvSpPr>
          <p:cNvPr id="122" name="Process 121">
            <a:extLst>
              <a:ext uri="{FF2B5EF4-FFF2-40B4-BE49-F238E27FC236}">
                <a16:creationId xmlns:a16="http://schemas.microsoft.com/office/drawing/2014/main" id="{96395927-1F7B-A44A-87F9-0232712A4362}"/>
              </a:ext>
            </a:extLst>
          </p:cNvPr>
          <p:cNvSpPr/>
          <p:nvPr/>
        </p:nvSpPr>
        <p:spPr>
          <a:xfrm>
            <a:off x="3455104" y="2505844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A1-2</a:t>
            </a:r>
          </a:p>
        </p:txBody>
      </p:sp>
      <p:sp>
        <p:nvSpPr>
          <p:cNvPr id="123" name="Process 122">
            <a:extLst>
              <a:ext uri="{FF2B5EF4-FFF2-40B4-BE49-F238E27FC236}">
                <a16:creationId xmlns:a16="http://schemas.microsoft.com/office/drawing/2014/main" id="{AD42C227-96D7-9B43-8F58-25D765DCAC17}"/>
              </a:ext>
            </a:extLst>
          </p:cNvPr>
          <p:cNvSpPr/>
          <p:nvPr/>
        </p:nvSpPr>
        <p:spPr>
          <a:xfrm>
            <a:off x="2356636" y="3671407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A2-1</a:t>
            </a:r>
          </a:p>
        </p:txBody>
      </p:sp>
      <p:sp>
        <p:nvSpPr>
          <p:cNvPr id="124" name="Process 123">
            <a:extLst>
              <a:ext uri="{FF2B5EF4-FFF2-40B4-BE49-F238E27FC236}">
                <a16:creationId xmlns:a16="http://schemas.microsoft.com/office/drawing/2014/main" id="{8F2B01B0-E3C3-F748-932D-BE253B64AC86}"/>
              </a:ext>
            </a:extLst>
          </p:cNvPr>
          <p:cNvSpPr/>
          <p:nvPr/>
        </p:nvSpPr>
        <p:spPr>
          <a:xfrm>
            <a:off x="3440815" y="3652726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A2-2</a:t>
            </a:r>
          </a:p>
        </p:txBody>
      </p:sp>
      <p:sp>
        <p:nvSpPr>
          <p:cNvPr id="125" name="Process 124">
            <a:extLst>
              <a:ext uri="{FF2B5EF4-FFF2-40B4-BE49-F238E27FC236}">
                <a16:creationId xmlns:a16="http://schemas.microsoft.com/office/drawing/2014/main" id="{2270D36B-4B40-B546-A3B1-51F2E3CDE1B0}"/>
              </a:ext>
            </a:extLst>
          </p:cNvPr>
          <p:cNvSpPr/>
          <p:nvPr/>
        </p:nvSpPr>
        <p:spPr>
          <a:xfrm>
            <a:off x="2365369" y="4766289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A3-1</a:t>
            </a:r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C70173FC-99CF-AA4E-870E-B0E865611E45}"/>
              </a:ext>
            </a:extLst>
          </p:cNvPr>
          <p:cNvSpPr/>
          <p:nvPr/>
        </p:nvSpPr>
        <p:spPr>
          <a:xfrm>
            <a:off x="3440814" y="4752974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A3-2</a:t>
            </a:r>
          </a:p>
        </p:txBody>
      </p:sp>
      <p:sp>
        <p:nvSpPr>
          <p:cNvPr id="56" name="Process 55">
            <a:extLst>
              <a:ext uri="{FF2B5EF4-FFF2-40B4-BE49-F238E27FC236}">
                <a16:creationId xmlns:a16="http://schemas.microsoft.com/office/drawing/2014/main" id="{6A0056B5-8164-BC43-A779-E8215FF66EE8}"/>
              </a:ext>
            </a:extLst>
          </p:cNvPr>
          <p:cNvSpPr/>
          <p:nvPr/>
        </p:nvSpPr>
        <p:spPr>
          <a:xfrm>
            <a:off x="7559197" y="2074889"/>
            <a:ext cx="768201" cy="4311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S2-1</a:t>
            </a:r>
          </a:p>
        </p:txBody>
      </p:sp>
      <p:sp>
        <p:nvSpPr>
          <p:cNvPr id="60" name="Process 59">
            <a:extLst>
              <a:ext uri="{FF2B5EF4-FFF2-40B4-BE49-F238E27FC236}">
                <a16:creationId xmlns:a16="http://schemas.microsoft.com/office/drawing/2014/main" id="{75438EFC-ABCC-194C-94F9-C1351B97B541}"/>
              </a:ext>
            </a:extLst>
          </p:cNvPr>
          <p:cNvSpPr/>
          <p:nvPr/>
        </p:nvSpPr>
        <p:spPr>
          <a:xfrm>
            <a:off x="7558089" y="2510125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A2-1</a:t>
            </a:r>
          </a:p>
        </p:txBody>
      </p:sp>
      <p:sp>
        <p:nvSpPr>
          <p:cNvPr id="61" name="Process 60">
            <a:extLst>
              <a:ext uri="{FF2B5EF4-FFF2-40B4-BE49-F238E27FC236}">
                <a16:creationId xmlns:a16="http://schemas.microsoft.com/office/drawing/2014/main" id="{02196FC2-C1B6-434F-A089-BA5A02294694}"/>
              </a:ext>
            </a:extLst>
          </p:cNvPr>
          <p:cNvSpPr/>
          <p:nvPr/>
        </p:nvSpPr>
        <p:spPr>
          <a:xfrm>
            <a:off x="7558089" y="3219437"/>
            <a:ext cx="768201" cy="39742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S3-2</a:t>
            </a:r>
          </a:p>
        </p:txBody>
      </p:sp>
      <p:sp>
        <p:nvSpPr>
          <p:cNvPr id="62" name="Process 61">
            <a:extLst>
              <a:ext uri="{FF2B5EF4-FFF2-40B4-BE49-F238E27FC236}">
                <a16:creationId xmlns:a16="http://schemas.microsoft.com/office/drawing/2014/main" id="{F35275D2-EC8F-C049-A748-FD576D554344}"/>
              </a:ext>
            </a:extLst>
          </p:cNvPr>
          <p:cNvSpPr/>
          <p:nvPr/>
        </p:nvSpPr>
        <p:spPr>
          <a:xfrm>
            <a:off x="7555300" y="3603547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A3-2</a:t>
            </a:r>
          </a:p>
        </p:txBody>
      </p:sp>
      <p:sp>
        <p:nvSpPr>
          <p:cNvPr id="63" name="Process 62">
            <a:extLst>
              <a:ext uri="{FF2B5EF4-FFF2-40B4-BE49-F238E27FC236}">
                <a16:creationId xmlns:a16="http://schemas.microsoft.com/office/drawing/2014/main" id="{265521DE-662D-C44B-87D5-2060135CBAC7}"/>
              </a:ext>
            </a:extLst>
          </p:cNvPr>
          <p:cNvSpPr/>
          <p:nvPr/>
        </p:nvSpPr>
        <p:spPr>
          <a:xfrm>
            <a:off x="7555300" y="4390672"/>
            <a:ext cx="768201" cy="39742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S7-6</a:t>
            </a:r>
          </a:p>
        </p:txBody>
      </p:sp>
      <p:sp>
        <p:nvSpPr>
          <p:cNvPr id="64" name="Process 63">
            <a:extLst>
              <a:ext uri="{FF2B5EF4-FFF2-40B4-BE49-F238E27FC236}">
                <a16:creationId xmlns:a16="http://schemas.microsoft.com/office/drawing/2014/main" id="{7DBAE1C9-A640-8C41-86F3-39A7E1C1AC6D}"/>
              </a:ext>
            </a:extLst>
          </p:cNvPr>
          <p:cNvSpPr/>
          <p:nvPr/>
        </p:nvSpPr>
        <p:spPr>
          <a:xfrm>
            <a:off x="7552511" y="4774782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A7-6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8B25D-3DF6-7140-9732-B2CAA044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A973-E2F5-1F4D-99AA-F89DC216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5E0876-AFF0-474C-9E3A-AC4A430C67E0}"/>
              </a:ext>
            </a:extLst>
          </p:cNvPr>
          <p:cNvGrpSpPr/>
          <p:nvPr/>
        </p:nvGrpSpPr>
        <p:grpSpPr>
          <a:xfrm>
            <a:off x="2507901" y="1636713"/>
            <a:ext cx="769309" cy="849574"/>
            <a:chOff x="2507901" y="1636713"/>
            <a:chExt cx="769309" cy="849574"/>
          </a:xfrm>
        </p:grpSpPr>
        <p:sp>
          <p:nvSpPr>
            <p:cNvPr id="4" name="Process 3">
              <a:extLst>
                <a:ext uri="{FF2B5EF4-FFF2-40B4-BE49-F238E27FC236}">
                  <a16:creationId xmlns:a16="http://schemas.microsoft.com/office/drawing/2014/main" id="{39115614-F7A4-EC4F-9415-56C43F2C1EB7}"/>
                </a:ext>
              </a:extLst>
            </p:cNvPr>
            <p:cNvSpPr/>
            <p:nvPr/>
          </p:nvSpPr>
          <p:spPr>
            <a:xfrm>
              <a:off x="2509009" y="1636713"/>
              <a:ext cx="768201" cy="431154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8DEF9F8C-0E01-F64C-AAD7-391EECE76B55}"/>
                </a:ext>
              </a:extLst>
            </p:cNvPr>
            <p:cNvSpPr/>
            <p:nvPr/>
          </p:nvSpPr>
          <p:spPr>
            <a:xfrm>
              <a:off x="2507901" y="2071949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44B1A0-5148-4E43-8D73-C6E8681480F0}"/>
              </a:ext>
            </a:extLst>
          </p:cNvPr>
          <p:cNvGrpSpPr/>
          <p:nvPr/>
        </p:nvGrpSpPr>
        <p:grpSpPr>
          <a:xfrm>
            <a:off x="2507901" y="3429000"/>
            <a:ext cx="769587" cy="798448"/>
            <a:chOff x="2507901" y="3429000"/>
            <a:chExt cx="769587" cy="798448"/>
          </a:xfrm>
        </p:grpSpPr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1875B086-A12B-034D-81E0-1DB997D994AB}"/>
                </a:ext>
              </a:extLst>
            </p:cNvPr>
            <p:cNvSpPr/>
            <p:nvPr/>
          </p:nvSpPr>
          <p:spPr>
            <a:xfrm>
              <a:off x="2507901" y="3429000"/>
              <a:ext cx="768201" cy="397426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S1-1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06C94A97-5E45-E24A-B955-CF40A20623A5}"/>
                </a:ext>
              </a:extLst>
            </p:cNvPr>
            <p:cNvSpPr/>
            <p:nvPr/>
          </p:nvSpPr>
          <p:spPr>
            <a:xfrm>
              <a:off x="2509287" y="3813110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A1-1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84AB79-2DAC-6946-BA2E-1A9D06AC207A}"/>
              </a:ext>
            </a:extLst>
          </p:cNvPr>
          <p:cNvGrpSpPr/>
          <p:nvPr/>
        </p:nvGrpSpPr>
        <p:grpSpPr>
          <a:xfrm>
            <a:off x="2505112" y="5357569"/>
            <a:ext cx="770990" cy="798448"/>
            <a:chOff x="2505112" y="5357569"/>
            <a:chExt cx="770990" cy="798448"/>
          </a:xfrm>
        </p:grpSpPr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FC146E90-FA44-DA4C-A4C0-AE4F144E0CFB}"/>
                </a:ext>
              </a:extLst>
            </p:cNvPr>
            <p:cNvSpPr/>
            <p:nvPr/>
          </p:nvSpPr>
          <p:spPr>
            <a:xfrm>
              <a:off x="2507901" y="5357569"/>
              <a:ext cx="768201" cy="397426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S1-2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7CADCEDB-A7A2-404D-ADFF-6223E4E4B3F9}"/>
                </a:ext>
              </a:extLst>
            </p:cNvPr>
            <p:cNvSpPr/>
            <p:nvPr/>
          </p:nvSpPr>
          <p:spPr>
            <a:xfrm>
              <a:off x="2505112" y="5741679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A1-2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E9CF53-0F70-3F4C-BAF3-B6EE9E2C74FF}"/>
              </a:ext>
            </a:extLst>
          </p:cNvPr>
          <p:cNvSpPr/>
          <p:nvPr/>
        </p:nvSpPr>
        <p:spPr>
          <a:xfrm>
            <a:off x="8062913" y="592538"/>
            <a:ext cx="2681288" cy="13255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822BA4-1228-4140-BD64-DDB3DFFA401E}"/>
              </a:ext>
            </a:extLst>
          </p:cNvPr>
          <p:cNvSpPr/>
          <p:nvPr/>
        </p:nvSpPr>
        <p:spPr>
          <a:xfrm>
            <a:off x="8062913" y="2147728"/>
            <a:ext cx="2681288" cy="13255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154496-D6F5-6F41-A8AF-1D7F328CDFD0}"/>
              </a:ext>
            </a:extLst>
          </p:cNvPr>
          <p:cNvSpPr/>
          <p:nvPr/>
        </p:nvSpPr>
        <p:spPr>
          <a:xfrm>
            <a:off x="8062913" y="3696036"/>
            <a:ext cx="2681288" cy="13255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9C35293-611A-7C43-8964-6FEF9C8AEB5B}"/>
              </a:ext>
            </a:extLst>
          </p:cNvPr>
          <p:cNvSpPr/>
          <p:nvPr/>
        </p:nvSpPr>
        <p:spPr>
          <a:xfrm>
            <a:off x="8077201" y="5244344"/>
            <a:ext cx="2681288" cy="13255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2C1A77-12EE-AE40-A654-952E26039A87}"/>
              </a:ext>
            </a:extLst>
          </p:cNvPr>
          <p:cNvCxnSpPr>
            <a:endCxn id="10" idx="1"/>
          </p:cNvCxnSpPr>
          <p:nvPr/>
        </p:nvCxnSpPr>
        <p:spPr>
          <a:xfrm flipV="1">
            <a:off x="3273313" y="1255320"/>
            <a:ext cx="4789600" cy="812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F645DA-D40F-6545-B7E9-AAE7E8D5759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273313" y="2067867"/>
            <a:ext cx="4789600" cy="229095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9B1188-41FC-2D45-AC83-1EFC98640993}"/>
              </a:ext>
            </a:extLst>
          </p:cNvPr>
          <p:cNvSpPr txBox="1"/>
          <p:nvPr/>
        </p:nvSpPr>
        <p:spPr>
          <a:xfrm>
            <a:off x="449451" y="1999281"/>
            <a:ext cx="18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test-case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E64F9D-15C9-814A-88F0-830B9DA0DD85}"/>
              </a:ext>
            </a:extLst>
          </p:cNvPr>
          <p:cNvSpPr txBox="1"/>
          <p:nvPr/>
        </p:nvSpPr>
        <p:spPr>
          <a:xfrm>
            <a:off x="449450" y="3541530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Amplified test-case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246B73-447E-194B-B0C1-612EE28A9F95}"/>
              </a:ext>
            </a:extLst>
          </p:cNvPr>
          <p:cNvSpPr txBox="1"/>
          <p:nvPr/>
        </p:nvSpPr>
        <p:spPr>
          <a:xfrm>
            <a:off x="447343" y="5525665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Amplified test-case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CE9A4D-4006-8C48-AD45-CB44BFFEA1A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71927" y="1255320"/>
            <a:ext cx="4790986" cy="2578036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7A0AE2-788D-4943-8ABB-5611C57C0E3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78318" y="2810510"/>
            <a:ext cx="4784595" cy="1015916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2C3D35-E00D-934C-9025-9BA7A93ECAD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278318" y="3843954"/>
            <a:ext cx="4784595" cy="514864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0BE70F-A33E-BE45-BCE6-3C23D485C5A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71927" y="2810510"/>
            <a:ext cx="4790986" cy="29444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CE9941-C3A9-3E40-8BD2-7BC5E0340B4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287601" y="4358818"/>
            <a:ext cx="4775312" cy="139617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62535E-7512-F04D-9673-264BF152B401}"/>
              </a:ext>
            </a:extLst>
          </p:cNvPr>
          <p:cNvSpPr txBox="1"/>
          <p:nvPr/>
        </p:nvSpPr>
        <p:spPr>
          <a:xfrm>
            <a:off x="5390741" y="8432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78A446-A845-7B4E-86B5-898B84C01ED5}"/>
              </a:ext>
            </a:extLst>
          </p:cNvPr>
          <p:cNvSpPr txBox="1"/>
          <p:nvPr/>
        </p:nvSpPr>
        <p:spPr>
          <a:xfrm>
            <a:off x="8916147" y="118524"/>
            <a:ext cx="9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921A89-3AD1-A14D-8EAA-A4BD938DB529}"/>
              </a:ext>
            </a:extLst>
          </p:cNvPr>
          <p:cNvSpPr txBox="1"/>
          <p:nvPr/>
        </p:nvSpPr>
        <p:spPr>
          <a:xfrm>
            <a:off x="2026262" y="388284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effectLst>
                  <a:glow rad="50800">
                    <a:schemeClr val="tx1">
                      <a:alpha val="42000"/>
                    </a:schemeClr>
                  </a:glow>
                </a:effectLst>
              </a:rPr>
              <a:t>👍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C9F388BB-E72C-8342-8DB8-20FD21C7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32" grpId="0"/>
      <p:bldP spid="33" grpId="0"/>
      <p:bldP spid="34" grpId="0"/>
      <p:bldP spid="49" grpId="0"/>
      <p:bldP spid="50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3A17-8EE0-A341-9CAC-B4B9FF37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Iteration N time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1481804-F0DB-DE40-9D59-98D360950213}"/>
              </a:ext>
            </a:extLst>
          </p:cNvPr>
          <p:cNvSpPr/>
          <p:nvPr/>
        </p:nvSpPr>
        <p:spPr>
          <a:xfrm>
            <a:off x="2462212" y="1690688"/>
            <a:ext cx="1681163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BB14E7E-3B94-3B40-AEFE-8084021D46A2}"/>
              </a:ext>
            </a:extLst>
          </p:cNvPr>
          <p:cNvGrpSpPr/>
          <p:nvPr/>
        </p:nvGrpSpPr>
        <p:grpSpPr>
          <a:xfrm>
            <a:off x="8232025" y="3219450"/>
            <a:ext cx="768201" cy="828676"/>
            <a:chOff x="1708295" y="2600325"/>
            <a:chExt cx="768201" cy="828676"/>
          </a:xfrm>
        </p:grpSpPr>
        <p:sp>
          <p:nvSpPr>
            <p:cNvPr id="75" name="Process 74">
              <a:extLst>
                <a:ext uri="{FF2B5EF4-FFF2-40B4-BE49-F238E27FC236}">
                  <a16:creationId xmlns:a16="http://schemas.microsoft.com/office/drawing/2014/main" id="{D6380405-EC13-2047-BAFE-B4B82A37CF70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71E8E324-FCD8-5144-B70B-506C0CBAB81D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A2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55A522-0455-304D-8223-4DC8ECCEE595}"/>
              </a:ext>
            </a:extLst>
          </p:cNvPr>
          <p:cNvGrpSpPr/>
          <p:nvPr/>
        </p:nvGrpSpPr>
        <p:grpSpPr>
          <a:xfrm>
            <a:off x="8232024" y="4352145"/>
            <a:ext cx="768201" cy="828676"/>
            <a:chOff x="1708295" y="2600325"/>
            <a:chExt cx="768201" cy="828676"/>
          </a:xfrm>
        </p:grpSpPr>
        <p:sp>
          <p:nvSpPr>
            <p:cNvPr id="78" name="Process 77">
              <a:extLst>
                <a:ext uri="{FF2B5EF4-FFF2-40B4-BE49-F238E27FC236}">
                  <a16:creationId xmlns:a16="http://schemas.microsoft.com/office/drawing/2014/main" id="{996B3D54-7B18-4240-9ED6-DC01B2159957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Process 78">
              <a:extLst>
                <a:ext uri="{FF2B5EF4-FFF2-40B4-BE49-F238E27FC236}">
                  <a16:creationId xmlns:a16="http://schemas.microsoft.com/office/drawing/2014/main" id="{453EE661-FB18-7B4B-85B9-D3BB005481B6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A3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37F3F9-FF1F-0E41-BACB-AA57F3A90481}"/>
              </a:ext>
            </a:extLst>
          </p:cNvPr>
          <p:cNvGrpSpPr/>
          <p:nvPr/>
        </p:nvGrpSpPr>
        <p:grpSpPr>
          <a:xfrm>
            <a:off x="8243526" y="2086755"/>
            <a:ext cx="768201" cy="828676"/>
            <a:chOff x="1708295" y="2600325"/>
            <a:chExt cx="768201" cy="828676"/>
          </a:xfrm>
        </p:grpSpPr>
        <p:sp>
          <p:nvSpPr>
            <p:cNvPr id="81" name="Process 80">
              <a:extLst>
                <a:ext uri="{FF2B5EF4-FFF2-40B4-BE49-F238E27FC236}">
                  <a16:creationId xmlns:a16="http://schemas.microsoft.com/office/drawing/2014/main" id="{5718A127-FDD7-6C48-BA69-85DA5D1D7C15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Process 81">
              <a:extLst>
                <a:ext uri="{FF2B5EF4-FFF2-40B4-BE49-F238E27FC236}">
                  <a16:creationId xmlns:a16="http://schemas.microsoft.com/office/drawing/2014/main" id="{6DBA294A-D4CD-214C-B3BD-EFF2F3A39BAD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A1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7888083-4797-4244-B548-82FD72C4A3DB}"/>
              </a:ext>
            </a:extLst>
          </p:cNvPr>
          <p:cNvSpPr txBox="1"/>
          <p:nvPr/>
        </p:nvSpPr>
        <p:spPr>
          <a:xfrm>
            <a:off x="3067068" y="540537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79C1160-6E9C-2C48-9BED-8E7362D5EE3A}"/>
              </a:ext>
            </a:extLst>
          </p:cNvPr>
          <p:cNvSpPr/>
          <p:nvPr/>
        </p:nvSpPr>
        <p:spPr>
          <a:xfrm>
            <a:off x="7815262" y="1690688"/>
            <a:ext cx="1681163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86CC05-A924-144B-B969-5CDE3568D9F9}"/>
              </a:ext>
            </a:extLst>
          </p:cNvPr>
          <p:cNvSpPr txBox="1"/>
          <p:nvPr/>
        </p:nvSpPr>
        <p:spPr>
          <a:xfrm>
            <a:off x="8420118" y="540537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B2AE4F0E-7C91-8540-B99D-9DA96E231F03}"/>
              </a:ext>
            </a:extLst>
          </p:cNvPr>
          <p:cNvSpPr/>
          <p:nvPr/>
        </p:nvSpPr>
        <p:spPr>
          <a:xfrm>
            <a:off x="4471988" y="3429000"/>
            <a:ext cx="3071812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9A0FB6-538E-1A42-81A2-6652B208D1E5}"/>
              </a:ext>
            </a:extLst>
          </p:cNvPr>
          <p:cNvSpPr txBox="1"/>
          <p:nvPr/>
        </p:nvSpPr>
        <p:spPr>
          <a:xfrm>
            <a:off x="4598634" y="2936198"/>
            <a:ext cx="299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Next Generation</a:t>
            </a:r>
          </a:p>
        </p:txBody>
      </p:sp>
      <p:sp>
        <p:nvSpPr>
          <p:cNvPr id="91" name="Process 90">
            <a:extLst>
              <a:ext uri="{FF2B5EF4-FFF2-40B4-BE49-F238E27FC236}">
                <a16:creationId xmlns:a16="http://schemas.microsoft.com/office/drawing/2014/main" id="{E80FB483-24F2-414D-A122-82DDE59E9B49}"/>
              </a:ext>
            </a:extLst>
          </p:cNvPr>
          <p:cNvSpPr/>
          <p:nvPr/>
        </p:nvSpPr>
        <p:spPr>
          <a:xfrm>
            <a:off x="2930028" y="2074889"/>
            <a:ext cx="768201" cy="4311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S2-1</a:t>
            </a:r>
          </a:p>
        </p:txBody>
      </p:sp>
      <p:sp>
        <p:nvSpPr>
          <p:cNvPr id="92" name="Process 91">
            <a:extLst>
              <a:ext uri="{FF2B5EF4-FFF2-40B4-BE49-F238E27FC236}">
                <a16:creationId xmlns:a16="http://schemas.microsoft.com/office/drawing/2014/main" id="{CC0EE558-8594-1247-B8A7-419AD0FF2EFD}"/>
              </a:ext>
            </a:extLst>
          </p:cNvPr>
          <p:cNvSpPr/>
          <p:nvPr/>
        </p:nvSpPr>
        <p:spPr>
          <a:xfrm>
            <a:off x="2928920" y="2510125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A2-1</a:t>
            </a:r>
          </a:p>
        </p:txBody>
      </p:sp>
      <p:sp>
        <p:nvSpPr>
          <p:cNvPr id="93" name="Process 92">
            <a:extLst>
              <a:ext uri="{FF2B5EF4-FFF2-40B4-BE49-F238E27FC236}">
                <a16:creationId xmlns:a16="http://schemas.microsoft.com/office/drawing/2014/main" id="{3745FE4B-3019-D045-9D6B-79FEFF077C8E}"/>
              </a:ext>
            </a:extLst>
          </p:cNvPr>
          <p:cNvSpPr/>
          <p:nvPr/>
        </p:nvSpPr>
        <p:spPr>
          <a:xfrm>
            <a:off x="2928920" y="3219437"/>
            <a:ext cx="768201" cy="39742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S3-2</a:t>
            </a:r>
          </a:p>
        </p:txBody>
      </p:sp>
      <p:sp>
        <p:nvSpPr>
          <p:cNvPr id="94" name="Process 93">
            <a:extLst>
              <a:ext uri="{FF2B5EF4-FFF2-40B4-BE49-F238E27FC236}">
                <a16:creationId xmlns:a16="http://schemas.microsoft.com/office/drawing/2014/main" id="{87E1A2A2-3433-B346-99A3-E9350FE196D1}"/>
              </a:ext>
            </a:extLst>
          </p:cNvPr>
          <p:cNvSpPr/>
          <p:nvPr/>
        </p:nvSpPr>
        <p:spPr>
          <a:xfrm>
            <a:off x="2926131" y="3603547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A3-2</a:t>
            </a:r>
          </a:p>
        </p:txBody>
      </p:sp>
      <p:sp>
        <p:nvSpPr>
          <p:cNvPr id="95" name="Process 94">
            <a:extLst>
              <a:ext uri="{FF2B5EF4-FFF2-40B4-BE49-F238E27FC236}">
                <a16:creationId xmlns:a16="http://schemas.microsoft.com/office/drawing/2014/main" id="{FEEDE2A0-A80A-F248-B287-CD923D5069D7}"/>
              </a:ext>
            </a:extLst>
          </p:cNvPr>
          <p:cNvSpPr/>
          <p:nvPr/>
        </p:nvSpPr>
        <p:spPr>
          <a:xfrm>
            <a:off x="2926131" y="4390672"/>
            <a:ext cx="768201" cy="39742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S7-6</a:t>
            </a:r>
          </a:p>
        </p:txBody>
      </p:sp>
      <p:sp>
        <p:nvSpPr>
          <p:cNvPr id="96" name="Process 95">
            <a:extLst>
              <a:ext uri="{FF2B5EF4-FFF2-40B4-BE49-F238E27FC236}">
                <a16:creationId xmlns:a16="http://schemas.microsoft.com/office/drawing/2014/main" id="{195EF945-7740-7E44-8A58-2B16F48B9F02}"/>
              </a:ext>
            </a:extLst>
          </p:cNvPr>
          <p:cNvSpPr/>
          <p:nvPr/>
        </p:nvSpPr>
        <p:spPr>
          <a:xfrm>
            <a:off x="2923342" y="4774782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A7-6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3FE90B-13BA-4144-AD72-6D27D529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2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-Shape 42">
            <a:extLst>
              <a:ext uri="{FF2B5EF4-FFF2-40B4-BE49-F238E27FC236}">
                <a16:creationId xmlns:a16="http://schemas.microsoft.com/office/drawing/2014/main" id="{6B5FB9A7-E69F-614C-9B1C-975F1D5B03AC}"/>
              </a:ext>
            </a:extLst>
          </p:cNvPr>
          <p:cNvSpPr/>
          <p:nvPr/>
        </p:nvSpPr>
        <p:spPr>
          <a:xfrm flipH="1">
            <a:off x="4072817" y="1052828"/>
            <a:ext cx="7508007" cy="4901537"/>
          </a:xfrm>
          <a:prstGeom prst="corner">
            <a:avLst>
              <a:gd name="adj1" fmla="val 44148"/>
              <a:gd name="adj2" fmla="val 47272"/>
            </a:avLst>
          </a:prstGeom>
          <a:solidFill>
            <a:srgbClr val="FF0000">
              <a:alpha val="35000"/>
            </a:srgbClr>
          </a:solidFill>
          <a:ln w="635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-Shape 40">
            <a:extLst>
              <a:ext uri="{FF2B5EF4-FFF2-40B4-BE49-F238E27FC236}">
                <a16:creationId xmlns:a16="http://schemas.microsoft.com/office/drawing/2014/main" id="{49DCADA1-C504-B842-BB7C-F184AADDF9E1}"/>
              </a:ext>
            </a:extLst>
          </p:cNvPr>
          <p:cNvSpPr/>
          <p:nvPr/>
        </p:nvSpPr>
        <p:spPr>
          <a:xfrm flipV="1">
            <a:off x="914397" y="1033459"/>
            <a:ext cx="8143875" cy="4920906"/>
          </a:xfrm>
          <a:prstGeom prst="corner">
            <a:avLst>
              <a:gd name="adj1" fmla="val 51162"/>
              <a:gd name="adj2" fmla="val 59291"/>
            </a:avLst>
          </a:prstGeom>
          <a:solidFill>
            <a:schemeClr val="accent6">
              <a:alpha val="50000"/>
            </a:schemeClr>
          </a:solidFill>
          <a:ln w="635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F2435A-74DA-CF4E-A256-84B04613BC3A}"/>
              </a:ext>
            </a:extLst>
          </p:cNvPr>
          <p:cNvGrpSpPr/>
          <p:nvPr/>
        </p:nvGrpSpPr>
        <p:grpSpPr>
          <a:xfrm>
            <a:off x="1142589" y="1472386"/>
            <a:ext cx="768201" cy="828676"/>
            <a:chOff x="1708295" y="2600325"/>
            <a:chExt cx="768201" cy="828676"/>
          </a:xfrm>
        </p:grpSpPr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17BB0675-7253-A04A-A0CF-8E7F3DD048D9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2C836F9-5DD1-C649-AB36-3101A10DD28D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A1</a:t>
              </a:r>
            </a:p>
          </p:txBody>
        </p:sp>
      </p:grpSp>
      <p:sp>
        <p:nvSpPr>
          <p:cNvPr id="8" name="Process 7">
            <a:extLst>
              <a:ext uri="{FF2B5EF4-FFF2-40B4-BE49-F238E27FC236}">
                <a16:creationId xmlns:a16="http://schemas.microsoft.com/office/drawing/2014/main" id="{437E5BA6-7781-6242-B966-80185F6EA913}"/>
              </a:ext>
            </a:extLst>
          </p:cNvPr>
          <p:cNvSpPr/>
          <p:nvPr/>
        </p:nvSpPr>
        <p:spPr>
          <a:xfrm>
            <a:off x="4310246" y="1472386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3DF5A91A-A504-C749-A31C-41F8E523109B}"/>
              </a:ext>
            </a:extLst>
          </p:cNvPr>
          <p:cNvSpPr/>
          <p:nvPr/>
        </p:nvSpPr>
        <p:spPr>
          <a:xfrm>
            <a:off x="7532424" y="1323597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235F0C46-477F-CA4F-A1DF-27D72FAF95CD}"/>
              </a:ext>
            </a:extLst>
          </p:cNvPr>
          <p:cNvSpPr/>
          <p:nvPr/>
        </p:nvSpPr>
        <p:spPr>
          <a:xfrm>
            <a:off x="7710299" y="1473616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E6321884-7418-4A44-B47B-7019A9C52EA8}"/>
              </a:ext>
            </a:extLst>
          </p:cNvPr>
          <p:cNvSpPr/>
          <p:nvPr/>
        </p:nvSpPr>
        <p:spPr>
          <a:xfrm>
            <a:off x="7902236" y="1645844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793FE7DE-839F-D54B-B8BE-98DB9FE84C83}"/>
              </a:ext>
            </a:extLst>
          </p:cNvPr>
          <p:cNvSpPr/>
          <p:nvPr/>
        </p:nvSpPr>
        <p:spPr>
          <a:xfrm>
            <a:off x="10130059" y="2847153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99B354EB-0E8E-D440-85B1-42674B8EBE63}"/>
              </a:ext>
            </a:extLst>
          </p:cNvPr>
          <p:cNvSpPr/>
          <p:nvPr/>
        </p:nvSpPr>
        <p:spPr>
          <a:xfrm>
            <a:off x="10307934" y="2997172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322CA7CB-A6CF-6346-ACC9-FD62BF38BE32}"/>
              </a:ext>
            </a:extLst>
          </p:cNvPr>
          <p:cNvSpPr/>
          <p:nvPr/>
        </p:nvSpPr>
        <p:spPr>
          <a:xfrm>
            <a:off x="10499871" y="3169400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S1-2*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207E75E2-FF88-DC48-BD0A-21A69F1DDD92}"/>
              </a:ext>
            </a:extLst>
          </p:cNvPr>
          <p:cNvSpPr/>
          <p:nvPr/>
        </p:nvSpPr>
        <p:spPr>
          <a:xfrm>
            <a:off x="7518136" y="4142555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3BC5D5F0-C3A6-9340-B4A9-BCA31942455D}"/>
              </a:ext>
            </a:extLst>
          </p:cNvPr>
          <p:cNvSpPr/>
          <p:nvPr/>
        </p:nvSpPr>
        <p:spPr>
          <a:xfrm>
            <a:off x="7696011" y="4292574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32AD4D16-B69C-D949-A45D-FCE6DE1AD82D}"/>
              </a:ext>
            </a:extLst>
          </p:cNvPr>
          <p:cNvSpPr/>
          <p:nvPr/>
        </p:nvSpPr>
        <p:spPr>
          <a:xfrm>
            <a:off x="7887948" y="4464802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S1-2*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87F34CE-BB5F-F342-8889-4BEF992AE896}"/>
              </a:ext>
            </a:extLst>
          </p:cNvPr>
          <p:cNvSpPr/>
          <p:nvPr/>
        </p:nvSpPr>
        <p:spPr>
          <a:xfrm>
            <a:off x="8238712" y="5010255"/>
            <a:ext cx="642937" cy="5220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m1-2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7BFB5823-661E-734D-9F54-15F1D643D49E}"/>
              </a:ext>
            </a:extLst>
          </p:cNvPr>
          <p:cNvSpPr/>
          <p:nvPr/>
        </p:nvSpPr>
        <p:spPr>
          <a:xfrm>
            <a:off x="4311354" y="4118460"/>
            <a:ext cx="768201" cy="4311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S2-1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DC6F1B0F-78B2-1E42-8887-221550CEB88D}"/>
              </a:ext>
            </a:extLst>
          </p:cNvPr>
          <p:cNvSpPr/>
          <p:nvPr/>
        </p:nvSpPr>
        <p:spPr>
          <a:xfrm>
            <a:off x="4310246" y="4553696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A2-1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33F758B4-D197-8242-BE6A-DEA0FBF932AE}"/>
              </a:ext>
            </a:extLst>
          </p:cNvPr>
          <p:cNvSpPr/>
          <p:nvPr/>
        </p:nvSpPr>
        <p:spPr>
          <a:xfrm>
            <a:off x="4463754" y="4270860"/>
            <a:ext cx="768201" cy="4311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S2-1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36AC8828-1478-3B45-B4D7-2BA3E2239203}"/>
              </a:ext>
            </a:extLst>
          </p:cNvPr>
          <p:cNvSpPr/>
          <p:nvPr/>
        </p:nvSpPr>
        <p:spPr>
          <a:xfrm>
            <a:off x="4462646" y="4706096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A2-1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6DDB8320-30A7-D545-B225-B6064D143D77}"/>
              </a:ext>
            </a:extLst>
          </p:cNvPr>
          <p:cNvSpPr/>
          <p:nvPr/>
        </p:nvSpPr>
        <p:spPr>
          <a:xfrm>
            <a:off x="4616154" y="4423260"/>
            <a:ext cx="768201" cy="4311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S1-2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DAF857A9-83AD-1145-8F5A-DAAEACF5BE86}"/>
              </a:ext>
            </a:extLst>
          </p:cNvPr>
          <p:cNvSpPr/>
          <p:nvPr/>
        </p:nvSpPr>
        <p:spPr>
          <a:xfrm>
            <a:off x="4615046" y="4858496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A1-2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7281AE80-F667-E94A-B0BD-022AD32B02FE}"/>
              </a:ext>
            </a:extLst>
          </p:cNvPr>
          <p:cNvSpPr/>
          <p:nvPr/>
        </p:nvSpPr>
        <p:spPr>
          <a:xfrm>
            <a:off x="1143697" y="4118460"/>
            <a:ext cx="768201" cy="4311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S1-1</a:t>
            </a:r>
          </a:p>
        </p:txBody>
      </p:sp>
      <p:sp>
        <p:nvSpPr>
          <p:cNvPr id="26" name="Process 25">
            <a:extLst>
              <a:ext uri="{FF2B5EF4-FFF2-40B4-BE49-F238E27FC236}">
                <a16:creationId xmlns:a16="http://schemas.microsoft.com/office/drawing/2014/main" id="{128DE33F-753B-8441-8B2F-8B9EC66274F2}"/>
              </a:ext>
            </a:extLst>
          </p:cNvPr>
          <p:cNvSpPr/>
          <p:nvPr/>
        </p:nvSpPr>
        <p:spPr>
          <a:xfrm>
            <a:off x="1142589" y="4553696"/>
            <a:ext cx="768201" cy="4143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A1-1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EA1D893-9634-D445-9378-A32BA56D8001}"/>
              </a:ext>
            </a:extLst>
          </p:cNvPr>
          <p:cNvSpPr/>
          <p:nvPr/>
        </p:nvSpPr>
        <p:spPr>
          <a:xfrm>
            <a:off x="2487945" y="1550968"/>
            <a:ext cx="1447800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28F18-9131-134A-981F-9C05F71C145E}"/>
              </a:ext>
            </a:extLst>
          </p:cNvPr>
          <p:cNvSpPr txBox="1"/>
          <p:nvPr/>
        </p:nvSpPr>
        <p:spPr>
          <a:xfrm>
            <a:off x="2499363" y="1123542"/>
            <a:ext cx="172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Stripping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9EA5976-4092-244E-917D-B86DFD7D8050}"/>
              </a:ext>
            </a:extLst>
          </p:cNvPr>
          <p:cNvSpPr/>
          <p:nvPr/>
        </p:nvSpPr>
        <p:spPr>
          <a:xfrm>
            <a:off x="5581535" y="1503749"/>
            <a:ext cx="1447800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29E8BEB-4A75-1C4B-B372-6111785E185D}"/>
              </a:ext>
            </a:extLst>
          </p:cNvPr>
          <p:cNvSpPr/>
          <p:nvPr/>
        </p:nvSpPr>
        <p:spPr>
          <a:xfrm rot="10800000">
            <a:off x="5815729" y="4382246"/>
            <a:ext cx="1447800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3800B80-E2C3-1F40-9CC4-BECBC9FA879B}"/>
              </a:ext>
            </a:extLst>
          </p:cNvPr>
          <p:cNvSpPr/>
          <p:nvPr/>
        </p:nvSpPr>
        <p:spPr>
          <a:xfrm rot="10800000">
            <a:off x="2384322" y="4407492"/>
            <a:ext cx="1301505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17F6818-A53B-E942-A61D-ECE5D281D870}"/>
              </a:ext>
            </a:extLst>
          </p:cNvPr>
          <p:cNvSpPr/>
          <p:nvPr/>
        </p:nvSpPr>
        <p:spPr>
          <a:xfrm rot="16200000">
            <a:off x="1086565" y="2888497"/>
            <a:ext cx="828677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EF846C-63B5-2A4E-BA43-9D0D9742E79C}"/>
              </a:ext>
            </a:extLst>
          </p:cNvPr>
          <p:cNvSpPr txBox="1"/>
          <p:nvPr/>
        </p:nvSpPr>
        <p:spPr>
          <a:xfrm>
            <a:off x="5647871" y="1123542"/>
            <a:ext cx="172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Mutating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7C7005-77D3-9A4B-86CC-913F0C1DD4C9}"/>
              </a:ext>
            </a:extLst>
          </p:cNvPr>
          <p:cNvSpPr txBox="1"/>
          <p:nvPr/>
        </p:nvSpPr>
        <p:spPr>
          <a:xfrm>
            <a:off x="2350872" y="5378384"/>
            <a:ext cx="172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AB5890-0A3D-C14E-A30C-ED2ED9DBE2AB}"/>
              </a:ext>
            </a:extLst>
          </p:cNvPr>
          <p:cNvSpPr txBox="1"/>
          <p:nvPr/>
        </p:nvSpPr>
        <p:spPr>
          <a:xfrm>
            <a:off x="1879522" y="3117022"/>
            <a:ext cx="273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Repeating N times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B32943-D5F8-6642-B581-984CC20176E5}"/>
              </a:ext>
            </a:extLst>
          </p:cNvPr>
          <p:cNvSpPr txBox="1"/>
          <p:nvPr/>
        </p:nvSpPr>
        <p:spPr>
          <a:xfrm>
            <a:off x="5421967" y="5446453"/>
            <a:ext cx="214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Assert Generating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7F56EF9B-3973-F24D-9810-E89C19D70BAE}"/>
              </a:ext>
            </a:extLst>
          </p:cNvPr>
          <p:cNvSpPr/>
          <p:nvPr/>
        </p:nvSpPr>
        <p:spPr>
          <a:xfrm rot="5400000">
            <a:off x="9713724" y="1459353"/>
            <a:ext cx="994737" cy="1333724"/>
          </a:xfrm>
          <a:prstGeom prst="bentArrow">
            <a:avLst>
              <a:gd name="adj1" fmla="val 34200"/>
              <a:gd name="adj2" fmla="val 25000"/>
              <a:gd name="adj3" fmla="val 27514"/>
              <a:gd name="adj4" fmla="val 337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Bent Arrow 37">
            <a:extLst>
              <a:ext uri="{FF2B5EF4-FFF2-40B4-BE49-F238E27FC236}">
                <a16:creationId xmlns:a16="http://schemas.microsoft.com/office/drawing/2014/main" id="{78ACAD83-5F70-004F-B610-FB9FD40E520C}"/>
              </a:ext>
            </a:extLst>
          </p:cNvPr>
          <p:cNvSpPr/>
          <p:nvPr/>
        </p:nvSpPr>
        <p:spPr>
          <a:xfrm rot="10800000">
            <a:off x="9550248" y="4382246"/>
            <a:ext cx="1333723" cy="777608"/>
          </a:xfrm>
          <a:prstGeom prst="bentArrow">
            <a:avLst>
              <a:gd name="adj1" fmla="val 45224"/>
              <a:gd name="adj2" fmla="val 31431"/>
              <a:gd name="adj3" fmla="val 27514"/>
              <a:gd name="adj4" fmla="val 5942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4F2DB9-B1CB-F04B-85B3-117DD3578FC3}"/>
              </a:ext>
            </a:extLst>
          </p:cNvPr>
          <p:cNvSpPr txBox="1"/>
          <p:nvPr/>
        </p:nvSpPr>
        <p:spPr>
          <a:xfrm>
            <a:off x="9521181" y="1194741"/>
            <a:ext cx="172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Carving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87DE93-014A-3B4B-9718-A3F1A5885572}"/>
              </a:ext>
            </a:extLst>
          </p:cNvPr>
          <p:cNvSpPr txBox="1"/>
          <p:nvPr/>
        </p:nvSpPr>
        <p:spPr>
          <a:xfrm>
            <a:off x="9549451" y="5446453"/>
            <a:ext cx="172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Running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80E2BA-D892-BC47-AF9D-54B4DDB08A7D}"/>
              </a:ext>
            </a:extLst>
          </p:cNvPr>
          <p:cNvSpPr txBox="1"/>
          <p:nvPr/>
        </p:nvSpPr>
        <p:spPr>
          <a:xfrm>
            <a:off x="833642" y="469985"/>
            <a:ext cx="3066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Input Amplification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646C8F-B40E-A846-BD03-49090A7243A3}"/>
              </a:ext>
            </a:extLst>
          </p:cNvPr>
          <p:cNvSpPr txBox="1"/>
          <p:nvPr/>
        </p:nvSpPr>
        <p:spPr>
          <a:xfrm>
            <a:off x="8375138" y="6137562"/>
            <a:ext cx="320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Assert Amplification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2A923F4-9560-714C-87CC-E6AEC876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44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5F34-65F6-0B49-99AC-1981FEBB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21DE44-FAC3-B84C-8512-0D75F668C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463" y="1624149"/>
            <a:ext cx="7633073" cy="4351338"/>
          </a:xfrm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77F0C-D4F4-314C-9189-A18E0CD8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30FB42-16F3-8147-B258-229383948AB7}"/>
              </a:ext>
            </a:extLst>
          </p:cNvPr>
          <p:cNvSpPr/>
          <p:nvPr/>
        </p:nvSpPr>
        <p:spPr>
          <a:xfrm>
            <a:off x="0" y="6357038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https://github.com/mabdi/small-amp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4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074123-165E-DC46-A771-9FCCABB8A2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1262" b="1546"/>
          <a:stretch/>
        </p:blipFill>
        <p:spPr>
          <a:xfrm>
            <a:off x="3773323" y="963000"/>
            <a:ext cx="4645354" cy="4932000"/>
          </a:xfrm>
          <a:ln>
            <a:solidFill>
              <a:schemeClr val="tx1"/>
            </a:solidFill>
          </a:ln>
          <a:effectLst>
            <a:reflection blurRad="6350" stA="50000" endA="300" endPos="55000" dist="2413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50A62-CAB7-194D-9647-BEA4374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3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001A-403E-554A-99C3-2740FEDA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D7EDBD-750F-FD41-9D7F-F7A125311803}"/>
              </a:ext>
            </a:extLst>
          </p:cNvPr>
          <p:cNvSpPr/>
          <p:nvPr/>
        </p:nvSpPr>
        <p:spPr>
          <a:xfrm>
            <a:off x="1404937" y="2300288"/>
            <a:ext cx="1685925" cy="33147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E1B3B0-80D5-894C-B9A2-9AE8F85D0918}"/>
              </a:ext>
            </a:extLst>
          </p:cNvPr>
          <p:cNvSpPr/>
          <p:nvPr/>
        </p:nvSpPr>
        <p:spPr>
          <a:xfrm>
            <a:off x="5419725" y="2300288"/>
            <a:ext cx="5195888" cy="3314700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38722-6A0B-524C-8331-70080C3D58CB}"/>
              </a:ext>
            </a:extLst>
          </p:cNvPr>
          <p:cNvSpPr txBox="1"/>
          <p:nvPr/>
        </p:nvSpPr>
        <p:spPr>
          <a:xfrm>
            <a:off x="1708296" y="5845731"/>
            <a:ext cx="107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Suite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39494-B770-8C49-BAFC-5199A8E22179}"/>
              </a:ext>
            </a:extLst>
          </p:cNvPr>
          <p:cNvSpPr txBox="1"/>
          <p:nvPr/>
        </p:nvSpPr>
        <p:spPr>
          <a:xfrm>
            <a:off x="6720230" y="5855256"/>
            <a:ext cx="259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(Unit under test)</a:t>
            </a:r>
          </a:p>
        </p:txBody>
      </p:sp>
      <p:sp>
        <p:nvSpPr>
          <p:cNvPr id="9" name="Explosion 1 8">
            <a:extLst>
              <a:ext uri="{FF2B5EF4-FFF2-40B4-BE49-F238E27FC236}">
                <a16:creationId xmlns:a16="http://schemas.microsoft.com/office/drawing/2014/main" id="{B0A3D6E1-BF4E-6F48-BEE1-26302A52AE2E}"/>
              </a:ext>
            </a:extLst>
          </p:cNvPr>
          <p:cNvSpPr/>
          <p:nvPr/>
        </p:nvSpPr>
        <p:spPr>
          <a:xfrm>
            <a:off x="5815012" y="2457450"/>
            <a:ext cx="4186237" cy="3043238"/>
          </a:xfrm>
          <a:prstGeom prst="irregularSeal1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8375034-FEC1-DA4F-B160-884765F63EA7}"/>
              </a:ext>
            </a:extLst>
          </p:cNvPr>
          <p:cNvSpPr/>
          <p:nvPr/>
        </p:nvSpPr>
        <p:spPr>
          <a:xfrm>
            <a:off x="3090861" y="3142574"/>
            <a:ext cx="4410075" cy="572851"/>
          </a:xfrm>
          <a:custGeom>
            <a:avLst/>
            <a:gdLst>
              <a:gd name="connsiteX0" fmla="*/ 0 w 5014912"/>
              <a:gd name="connsiteY0" fmla="*/ 0 h 414338"/>
              <a:gd name="connsiteX1" fmla="*/ 1714500 w 5014912"/>
              <a:gd name="connsiteY1" fmla="*/ 157163 h 414338"/>
              <a:gd name="connsiteX2" fmla="*/ 5014912 w 5014912"/>
              <a:gd name="connsiteY2" fmla="*/ 414338 h 414338"/>
              <a:gd name="connsiteX0" fmla="*/ 0 w 5014912"/>
              <a:gd name="connsiteY0" fmla="*/ 428624 h 842962"/>
              <a:gd name="connsiteX1" fmla="*/ 2185988 w 5014912"/>
              <a:gd name="connsiteY1" fmla="*/ 0 h 842962"/>
              <a:gd name="connsiteX2" fmla="*/ 5014912 w 5014912"/>
              <a:gd name="connsiteY2" fmla="*/ 842962 h 842962"/>
              <a:gd name="connsiteX0" fmla="*/ 0 w 5014912"/>
              <a:gd name="connsiteY0" fmla="*/ 441079 h 855417"/>
              <a:gd name="connsiteX1" fmla="*/ 2185988 w 5014912"/>
              <a:gd name="connsiteY1" fmla="*/ 12455 h 855417"/>
              <a:gd name="connsiteX2" fmla="*/ 5014912 w 5014912"/>
              <a:gd name="connsiteY2" fmla="*/ 855417 h 855417"/>
              <a:gd name="connsiteX0" fmla="*/ 0 w 5014912"/>
              <a:gd name="connsiteY0" fmla="*/ 429426 h 843764"/>
              <a:gd name="connsiteX1" fmla="*/ 2185988 w 5014912"/>
              <a:gd name="connsiteY1" fmla="*/ 802 h 843764"/>
              <a:gd name="connsiteX2" fmla="*/ 5014912 w 5014912"/>
              <a:gd name="connsiteY2" fmla="*/ 843764 h 843764"/>
              <a:gd name="connsiteX0" fmla="*/ 0 w 5014912"/>
              <a:gd name="connsiteY0" fmla="*/ 158513 h 572851"/>
              <a:gd name="connsiteX1" fmla="*/ 2200276 w 5014912"/>
              <a:gd name="connsiteY1" fmla="*/ 1351 h 572851"/>
              <a:gd name="connsiteX2" fmla="*/ 5014912 w 5014912"/>
              <a:gd name="connsiteY2" fmla="*/ 572851 h 57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4912" h="572851">
                <a:moveTo>
                  <a:pt x="0" y="158513"/>
                </a:moveTo>
                <a:cubicBezTo>
                  <a:pt x="728663" y="15638"/>
                  <a:pt x="1363985" y="26121"/>
                  <a:pt x="2200276" y="1351"/>
                </a:cubicBezTo>
                <a:cubicBezTo>
                  <a:pt x="3100441" y="-25311"/>
                  <a:pt x="4638675" y="349014"/>
                  <a:pt x="5014912" y="572851"/>
                </a:cubicBezTo>
              </a:path>
            </a:pathLst>
          </a:custGeom>
          <a:noFill/>
          <a:ln w="508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BAB52B-DF32-AB40-8F79-46772D0DEBC1}"/>
              </a:ext>
            </a:extLst>
          </p:cNvPr>
          <p:cNvGrpSpPr/>
          <p:nvPr/>
        </p:nvGrpSpPr>
        <p:grpSpPr>
          <a:xfrm>
            <a:off x="1863798" y="2603539"/>
            <a:ext cx="768201" cy="828676"/>
            <a:chOff x="1708295" y="2600325"/>
            <a:chExt cx="768201" cy="828676"/>
          </a:xfrm>
        </p:grpSpPr>
        <p:sp>
          <p:nvSpPr>
            <p:cNvPr id="27" name="Process 26">
              <a:extLst>
                <a:ext uri="{FF2B5EF4-FFF2-40B4-BE49-F238E27FC236}">
                  <a16:creationId xmlns:a16="http://schemas.microsoft.com/office/drawing/2014/main" id="{3BC3DE92-E82F-9645-9AA4-9CBE25EA401F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Process 29">
              <a:extLst>
                <a:ext uri="{FF2B5EF4-FFF2-40B4-BE49-F238E27FC236}">
                  <a16:creationId xmlns:a16="http://schemas.microsoft.com/office/drawing/2014/main" id="{B59304CB-CF0A-8649-BF6E-355D5E3D9E85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7AFE503-E641-E249-A633-7D601991FC7E}"/>
              </a:ext>
            </a:extLst>
          </p:cNvPr>
          <p:cNvSpPr txBox="1"/>
          <p:nvPr/>
        </p:nvSpPr>
        <p:spPr>
          <a:xfrm>
            <a:off x="1708295" y="3474006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Case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CDD117-C37A-D145-87FA-691E9059E042}"/>
              </a:ext>
            </a:extLst>
          </p:cNvPr>
          <p:cNvGrpSpPr/>
          <p:nvPr/>
        </p:nvGrpSpPr>
        <p:grpSpPr>
          <a:xfrm>
            <a:off x="1577732" y="4006968"/>
            <a:ext cx="768201" cy="828676"/>
            <a:chOff x="1708295" y="2600325"/>
            <a:chExt cx="768201" cy="828676"/>
          </a:xfrm>
        </p:grpSpPr>
        <p:sp>
          <p:nvSpPr>
            <p:cNvPr id="34" name="Process 33">
              <a:extLst>
                <a:ext uri="{FF2B5EF4-FFF2-40B4-BE49-F238E27FC236}">
                  <a16:creationId xmlns:a16="http://schemas.microsoft.com/office/drawing/2014/main" id="{3A12642D-095F-C84F-9329-A01931B18237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Process 34">
              <a:extLst>
                <a:ext uri="{FF2B5EF4-FFF2-40B4-BE49-F238E27FC236}">
                  <a16:creationId xmlns:a16="http://schemas.microsoft.com/office/drawing/2014/main" id="{94CAC6D8-FBA9-EB48-BCE2-BE8C8C08C0DB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62632B-4953-804E-8622-F06CAC64CE8B}"/>
              </a:ext>
            </a:extLst>
          </p:cNvPr>
          <p:cNvGrpSpPr/>
          <p:nvPr/>
        </p:nvGrpSpPr>
        <p:grpSpPr>
          <a:xfrm>
            <a:off x="1756951" y="4237711"/>
            <a:ext cx="768201" cy="828676"/>
            <a:chOff x="1708295" y="2600325"/>
            <a:chExt cx="768201" cy="828676"/>
          </a:xfrm>
        </p:grpSpPr>
        <p:sp>
          <p:nvSpPr>
            <p:cNvPr id="37" name="Process 36">
              <a:extLst>
                <a:ext uri="{FF2B5EF4-FFF2-40B4-BE49-F238E27FC236}">
                  <a16:creationId xmlns:a16="http://schemas.microsoft.com/office/drawing/2014/main" id="{BD151A3C-0F5B-0B47-9E8F-5D80692C996A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Process 37">
              <a:extLst>
                <a:ext uri="{FF2B5EF4-FFF2-40B4-BE49-F238E27FC236}">
                  <a16:creationId xmlns:a16="http://schemas.microsoft.com/office/drawing/2014/main" id="{9968E733-FD1C-2042-94DA-12C5755DA9FE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1C948-DECA-8241-BFDB-4AD0A772E460}"/>
              </a:ext>
            </a:extLst>
          </p:cNvPr>
          <p:cNvGrpSpPr/>
          <p:nvPr/>
        </p:nvGrpSpPr>
        <p:grpSpPr>
          <a:xfrm>
            <a:off x="1961832" y="4428367"/>
            <a:ext cx="768201" cy="828676"/>
            <a:chOff x="1708295" y="2600325"/>
            <a:chExt cx="768201" cy="828676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1D1333F1-A78A-E94B-A361-DAEC2709EDAB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Process 40">
              <a:extLst>
                <a:ext uri="{FF2B5EF4-FFF2-40B4-BE49-F238E27FC236}">
                  <a16:creationId xmlns:a16="http://schemas.microsoft.com/office/drawing/2014/main" id="{2DC8225A-EC57-264C-A84D-45B66D62D384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B6094F77-6872-0240-8E73-654FFF02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2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7C5B60-2C1B-9244-9230-616EF7D5CDE8}"/>
              </a:ext>
            </a:extLst>
          </p:cNvPr>
          <p:cNvSpPr txBox="1"/>
          <p:nvPr/>
        </p:nvSpPr>
        <p:spPr>
          <a:xfrm>
            <a:off x="4231037" y="2727702"/>
            <a:ext cx="81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Covers</a:t>
            </a:r>
          </a:p>
        </p:txBody>
      </p:sp>
    </p:spTree>
    <p:extLst>
      <p:ext uri="{BB962C8B-B14F-4D97-AF65-F5344CB8AC3E}">
        <p14:creationId xmlns:p14="http://schemas.microsoft.com/office/powerpoint/2010/main" val="34265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26" grpId="0" animBg="1"/>
      <p:bldP spid="31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C129-76AC-1841-98DF-1C4ED3E9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Mutation coverage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2ED3B6-AACC-DF4C-9A93-E744D08A3D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275214" y="1804089"/>
            <a:ext cx="11641573" cy="3416979"/>
          </a:xfrm>
          <a:ln>
            <a:solidFill>
              <a:schemeClr val="tx1"/>
            </a:solidFill>
          </a:ln>
          <a:effectLst>
            <a:reflection blurRad="6350" stA="52000" endA="300" endPos="35000" dist="114300" dir="5400000" sy="-100000" algn="bl" rotWithShape="0"/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F887B-BBC5-8E49-A1DE-980925B3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6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40E2-6E31-E744-B519-05D4839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 1: Dynamic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8DC86-A5AF-1945-9AA3-49D147EE4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Lack of static type system</a:t>
            </a:r>
          </a:p>
          <a:p>
            <a:pPr lvl="1"/>
            <a:r>
              <a:rPr lang="en-US" dirty="0"/>
              <a:t>Test body mutating</a:t>
            </a:r>
          </a:p>
          <a:p>
            <a:pPr lvl="2"/>
            <a:r>
              <a:rPr lang="en-US" dirty="0"/>
              <a:t>Literal mutation</a:t>
            </a:r>
          </a:p>
          <a:p>
            <a:pPr lvl="1"/>
            <a:r>
              <a:rPr lang="en-US" dirty="0"/>
              <a:t>Mutation analysis (Selection)</a:t>
            </a:r>
          </a:p>
          <a:p>
            <a:pPr lvl="2"/>
            <a:r>
              <a:rPr lang="en-US" dirty="0"/>
              <a:t>Former works: </a:t>
            </a:r>
            <a:r>
              <a:rPr lang="en-US" dirty="0" err="1"/>
              <a:t>Smutant</a:t>
            </a:r>
            <a:r>
              <a:rPr lang="en-US" dirty="0"/>
              <a:t> and </a:t>
            </a:r>
            <a:r>
              <a:rPr lang="en-US" dirty="0" err="1"/>
              <a:t>MuTalk</a:t>
            </a:r>
            <a:endParaRPr lang="en-US" dirty="0"/>
          </a:p>
          <a:p>
            <a:pPr lvl="1"/>
            <a:r>
              <a:rPr lang="en-US" dirty="0"/>
              <a:t>Assert generation</a:t>
            </a:r>
          </a:p>
          <a:p>
            <a:pPr lvl="2"/>
            <a:r>
              <a:rPr lang="en-US" dirty="0"/>
              <a:t>It’s a dynamic process</a:t>
            </a:r>
          </a:p>
          <a:p>
            <a:r>
              <a:rPr lang="en-US" dirty="0"/>
              <a:t>Different structure</a:t>
            </a:r>
          </a:p>
          <a:p>
            <a:pPr lvl="1"/>
            <a:r>
              <a:rPr lang="en-US" dirty="0"/>
              <a:t>Cascades and nested message sends</a:t>
            </a:r>
          </a:p>
          <a:p>
            <a:pPr lvl="2"/>
            <a:r>
              <a:rPr lang="en-US" dirty="0"/>
              <a:t>Easy to normalize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Blocks (it’s ignored currently!)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EFE4C-4718-4E41-9D43-B60B045F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FC5A-1FB7-FD44-AA4E-2611BAD2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 2: The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5C7F-5831-0A4B-92E0-E51BFC31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temp variables</a:t>
            </a:r>
          </a:p>
          <a:p>
            <a:r>
              <a:rPr lang="en-US" dirty="0"/>
              <a:t>Assert amplify costs </a:t>
            </a:r>
          </a:p>
          <a:p>
            <a:r>
              <a:rPr lang="en-US" dirty="0"/>
              <a:t>Small number of iterations</a:t>
            </a:r>
          </a:p>
          <a:p>
            <a:pPr lvl="1"/>
            <a:r>
              <a:rPr lang="en-US" dirty="0"/>
              <a:t>Small N -&gt; No evolution!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EA3D8-4588-9043-B3B1-04311709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5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05AE-CFBC-2445-8672-7A67331D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C1BEBB-0FF4-1948-9882-AD800B643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169" y="511902"/>
            <a:ext cx="9723662" cy="58341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8132D-0AB4-724F-AFBB-EB35CAF4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2430518-FA18-C042-88E2-191D523C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05" y="2270076"/>
            <a:ext cx="8800390" cy="23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06B5-2477-454F-81E6-519A42F9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EE72FE-814B-864A-BBCA-408072B31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314" y="985952"/>
            <a:ext cx="8181372" cy="48860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2DB16-12BA-BB42-95E2-8C04AA2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63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D128-0EAC-7D44-A538-D4AE1E43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7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Run time performance per iteration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EC7C09-200F-1049-812B-072C99FFE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503" y="1363876"/>
            <a:ext cx="6680994" cy="52178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4584-0572-6140-AD67-9FEC7878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0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BB3C-E995-2248-B9B3-2732BFDC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 3: Ugly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3E47-494D-4043-8541-4EDC8FBA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understand</a:t>
            </a:r>
          </a:p>
          <a:p>
            <a:r>
              <a:rPr lang="en-US" dirty="0"/>
              <a:t>Hard to maintain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08E12-2E03-4B4A-AE02-20E98737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05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0CDC5C-5FDE-7D44-8D2A-20955934E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272" y="136525"/>
            <a:ext cx="10205457" cy="6584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6FBB-8EA3-9F45-B659-F8D795E3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27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6E7080-3222-0F4B-9189-A33D1DF9FA48}"/>
              </a:ext>
            </a:extLst>
          </p:cNvPr>
          <p:cNvGrpSpPr/>
          <p:nvPr/>
        </p:nvGrpSpPr>
        <p:grpSpPr>
          <a:xfrm>
            <a:off x="1128790" y="467534"/>
            <a:ext cx="10789407" cy="3205564"/>
            <a:chOff x="1128790" y="467534"/>
            <a:chExt cx="10789407" cy="3205564"/>
          </a:xfrm>
        </p:grpSpPr>
        <p:sp>
          <p:nvSpPr>
            <p:cNvPr id="7" name="Oval Callout 6">
              <a:extLst>
                <a:ext uri="{FF2B5EF4-FFF2-40B4-BE49-F238E27FC236}">
                  <a16:creationId xmlns:a16="http://schemas.microsoft.com/office/drawing/2014/main" id="{8F68940F-0CF3-2B43-B1D9-C6F912A984B2}"/>
                </a:ext>
              </a:extLst>
            </p:cNvPr>
            <p:cNvSpPr/>
            <p:nvPr/>
          </p:nvSpPr>
          <p:spPr>
            <a:xfrm>
              <a:off x="9298983" y="1937288"/>
              <a:ext cx="2619214" cy="1735810"/>
            </a:xfrm>
            <a:prstGeom prst="wedgeEllipseCallout">
              <a:avLst>
                <a:gd name="adj1" fmla="val -53377"/>
                <a:gd name="adj2" fmla="val -11785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 many temp variables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D74987B-3CD4-2446-ABB3-3C192DBB5311}"/>
                </a:ext>
              </a:extLst>
            </p:cNvPr>
            <p:cNvSpPr/>
            <p:nvPr/>
          </p:nvSpPr>
          <p:spPr>
            <a:xfrm>
              <a:off x="1782305" y="467534"/>
              <a:ext cx="9128502" cy="229890"/>
            </a:xfrm>
            <a:prstGeom prst="roundRect">
              <a:avLst/>
            </a:prstGeom>
            <a:solidFill>
              <a:srgbClr val="FFC00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C948792-A62D-EF4E-8D5E-5013D18D4CAF}"/>
                </a:ext>
              </a:extLst>
            </p:cNvPr>
            <p:cNvSpPr/>
            <p:nvPr/>
          </p:nvSpPr>
          <p:spPr>
            <a:xfrm>
              <a:off x="1128790" y="728420"/>
              <a:ext cx="6077922" cy="229890"/>
            </a:xfrm>
            <a:prstGeom prst="roundRect">
              <a:avLst/>
            </a:prstGeom>
            <a:solidFill>
              <a:srgbClr val="FFC00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65FE1C-1336-4E4A-8BFE-F77D07196DE6}"/>
              </a:ext>
            </a:extLst>
          </p:cNvPr>
          <p:cNvGrpSpPr/>
          <p:nvPr/>
        </p:nvGrpSpPr>
        <p:grpSpPr>
          <a:xfrm>
            <a:off x="1343182" y="1174374"/>
            <a:ext cx="9475883" cy="5093778"/>
            <a:chOff x="1343182" y="1174374"/>
            <a:chExt cx="9475883" cy="5093778"/>
          </a:xfrm>
        </p:grpSpPr>
        <p:sp>
          <p:nvSpPr>
            <p:cNvPr id="10" name="Oval Callout 9">
              <a:extLst>
                <a:ext uri="{FF2B5EF4-FFF2-40B4-BE49-F238E27FC236}">
                  <a16:creationId xmlns:a16="http://schemas.microsoft.com/office/drawing/2014/main" id="{14F846D5-6515-9140-A8CD-CC932495A8EB}"/>
                </a:ext>
              </a:extLst>
            </p:cNvPr>
            <p:cNvSpPr/>
            <p:nvPr/>
          </p:nvSpPr>
          <p:spPr>
            <a:xfrm>
              <a:off x="8477573" y="3734265"/>
              <a:ext cx="2341492" cy="1488663"/>
            </a:xfrm>
            <a:prstGeom prst="wedgeEllipseCallout">
              <a:avLst>
                <a:gd name="adj1" fmla="val -78486"/>
                <a:gd name="adj2" fmla="val 1880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 many assert statements.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228A6E4-8DC3-7942-BDBD-218A347FBEAD}"/>
                </a:ext>
              </a:extLst>
            </p:cNvPr>
            <p:cNvSpPr/>
            <p:nvPr/>
          </p:nvSpPr>
          <p:spPr>
            <a:xfrm>
              <a:off x="1343182" y="1174374"/>
              <a:ext cx="6591949" cy="229890"/>
            </a:xfrm>
            <a:prstGeom prst="round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565EB1C-F565-1B4B-9ED9-75A8FB38CFE6}"/>
                </a:ext>
              </a:extLst>
            </p:cNvPr>
            <p:cNvSpPr/>
            <p:nvPr/>
          </p:nvSpPr>
          <p:spPr>
            <a:xfrm>
              <a:off x="1371598" y="1636737"/>
              <a:ext cx="6591949" cy="229890"/>
            </a:xfrm>
            <a:prstGeom prst="round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22CE2D7-77ED-A743-AF52-DE3523B1B80B}"/>
                </a:ext>
              </a:extLst>
            </p:cNvPr>
            <p:cNvSpPr/>
            <p:nvPr/>
          </p:nvSpPr>
          <p:spPr>
            <a:xfrm>
              <a:off x="1402594" y="2117189"/>
              <a:ext cx="6591949" cy="431364"/>
            </a:xfrm>
            <a:prstGeom prst="round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5CA9F01-AC24-2644-BA2C-46DDA2D0986E}"/>
                </a:ext>
              </a:extLst>
            </p:cNvPr>
            <p:cNvSpPr/>
            <p:nvPr/>
          </p:nvSpPr>
          <p:spPr>
            <a:xfrm>
              <a:off x="1418092" y="2799112"/>
              <a:ext cx="6591949" cy="229890"/>
            </a:xfrm>
            <a:prstGeom prst="round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5FF0C76-D76B-4048-AE32-EEBF5B1F16B4}"/>
                </a:ext>
              </a:extLst>
            </p:cNvPr>
            <p:cNvSpPr/>
            <p:nvPr/>
          </p:nvSpPr>
          <p:spPr>
            <a:xfrm>
              <a:off x="1418092" y="3264061"/>
              <a:ext cx="6591949" cy="229890"/>
            </a:xfrm>
            <a:prstGeom prst="round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D1EAC64-FB4B-3F48-9A6C-32D4BA592BF7}"/>
                </a:ext>
              </a:extLst>
            </p:cNvPr>
            <p:cNvSpPr/>
            <p:nvPr/>
          </p:nvSpPr>
          <p:spPr>
            <a:xfrm>
              <a:off x="1449088" y="3729012"/>
              <a:ext cx="6591949" cy="229890"/>
            </a:xfrm>
            <a:prstGeom prst="round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EDA287B-C598-474A-BBA6-8270F52A3474}"/>
                </a:ext>
              </a:extLst>
            </p:cNvPr>
            <p:cNvSpPr/>
            <p:nvPr/>
          </p:nvSpPr>
          <p:spPr>
            <a:xfrm>
              <a:off x="1449088" y="4193961"/>
              <a:ext cx="6591949" cy="229890"/>
            </a:xfrm>
            <a:prstGeom prst="round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F9088D8-830D-7845-8ED0-2177336FB43D}"/>
                </a:ext>
              </a:extLst>
            </p:cNvPr>
            <p:cNvSpPr/>
            <p:nvPr/>
          </p:nvSpPr>
          <p:spPr>
            <a:xfrm>
              <a:off x="1433590" y="4643410"/>
              <a:ext cx="6591949" cy="229890"/>
            </a:xfrm>
            <a:prstGeom prst="round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F486B09-95A4-BE41-96F7-31831A48A5BF}"/>
                </a:ext>
              </a:extLst>
            </p:cNvPr>
            <p:cNvSpPr/>
            <p:nvPr/>
          </p:nvSpPr>
          <p:spPr>
            <a:xfrm>
              <a:off x="1464586" y="5108357"/>
              <a:ext cx="6591949" cy="229890"/>
            </a:xfrm>
            <a:prstGeom prst="round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AD8B599-5F4B-FD41-8503-12DFC5AF0FB2}"/>
                </a:ext>
              </a:extLst>
            </p:cNvPr>
            <p:cNvSpPr/>
            <p:nvPr/>
          </p:nvSpPr>
          <p:spPr>
            <a:xfrm>
              <a:off x="1464586" y="5557813"/>
              <a:ext cx="6591949" cy="229890"/>
            </a:xfrm>
            <a:prstGeom prst="round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803D2A0-9E6E-9642-9113-C7404D349480}"/>
                </a:ext>
              </a:extLst>
            </p:cNvPr>
            <p:cNvSpPr/>
            <p:nvPr/>
          </p:nvSpPr>
          <p:spPr>
            <a:xfrm>
              <a:off x="1464586" y="6038262"/>
              <a:ext cx="6591949" cy="229890"/>
            </a:xfrm>
            <a:prstGeom prst="round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0E5615-FA52-D542-A859-542B55666162}"/>
              </a:ext>
            </a:extLst>
          </p:cNvPr>
          <p:cNvGrpSpPr/>
          <p:nvPr/>
        </p:nvGrpSpPr>
        <p:grpSpPr>
          <a:xfrm>
            <a:off x="5532893" y="4587868"/>
            <a:ext cx="4866470" cy="1936918"/>
            <a:chOff x="5532893" y="4587868"/>
            <a:chExt cx="4866470" cy="193691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6B241A0-B498-1942-88C8-4B95DAF1737C}"/>
                </a:ext>
              </a:extLst>
            </p:cNvPr>
            <p:cNvSpPr/>
            <p:nvPr/>
          </p:nvSpPr>
          <p:spPr>
            <a:xfrm>
              <a:off x="5532893" y="4587868"/>
              <a:ext cx="2402238" cy="589315"/>
            </a:xfrm>
            <a:prstGeom prst="roundRect">
              <a:avLst/>
            </a:prstGeom>
            <a:solidFill>
              <a:schemeClr val="accent6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Callout 23">
              <a:extLst>
                <a:ext uri="{FF2B5EF4-FFF2-40B4-BE49-F238E27FC236}">
                  <a16:creationId xmlns:a16="http://schemas.microsoft.com/office/drawing/2014/main" id="{6AA8BA14-4C43-BF40-81E3-D14D5A5EC86B}"/>
                </a:ext>
              </a:extLst>
            </p:cNvPr>
            <p:cNvSpPr/>
            <p:nvPr/>
          </p:nvSpPr>
          <p:spPr>
            <a:xfrm>
              <a:off x="8477573" y="5338247"/>
              <a:ext cx="1921790" cy="1186539"/>
            </a:xfrm>
            <a:prstGeom prst="wedgeEllipseCallout">
              <a:avLst>
                <a:gd name="adj1" fmla="val -106317"/>
                <a:gd name="adj2" fmla="val -6841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Strange random values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D33C1B-98EB-4144-8EDA-118454A81991}"/>
              </a:ext>
            </a:extLst>
          </p:cNvPr>
          <p:cNvGrpSpPr/>
          <p:nvPr/>
        </p:nvGrpSpPr>
        <p:grpSpPr>
          <a:xfrm>
            <a:off x="1343182" y="1849841"/>
            <a:ext cx="8584774" cy="2574010"/>
            <a:chOff x="1343182" y="1849841"/>
            <a:chExt cx="8584774" cy="2574010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E8CED397-08FC-FF4B-8B5F-C19804582FB7}"/>
                </a:ext>
              </a:extLst>
            </p:cNvPr>
            <p:cNvSpPr/>
            <p:nvPr/>
          </p:nvSpPr>
          <p:spPr>
            <a:xfrm>
              <a:off x="7293244" y="2644128"/>
              <a:ext cx="2634712" cy="1394848"/>
            </a:xfrm>
            <a:prstGeom prst="wedgeEllipseCallout">
              <a:avLst>
                <a:gd name="adj1" fmla="val -77892"/>
                <a:gd name="adj2" fmla="val 16944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checks make no sense!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Or are redundant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0E05C48-3E18-5D43-B9A7-113BBF3A1B9F}"/>
                </a:ext>
              </a:extLst>
            </p:cNvPr>
            <p:cNvSpPr/>
            <p:nvPr/>
          </p:nvSpPr>
          <p:spPr>
            <a:xfrm>
              <a:off x="1343182" y="3029002"/>
              <a:ext cx="5321089" cy="1394849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4C64C8A-1D84-8845-9DD1-83DC52FA3778}"/>
                </a:ext>
              </a:extLst>
            </p:cNvPr>
            <p:cNvSpPr/>
            <p:nvPr/>
          </p:nvSpPr>
          <p:spPr>
            <a:xfrm>
              <a:off x="1380637" y="1849841"/>
              <a:ext cx="6415010" cy="535977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5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5C58-2FD3-6C42-9623-B4702D8A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23FA-E79F-654E-B2B9-253FD4F3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Clean-up extra code after each generation</a:t>
            </a:r>
          </a:p>
          <a:p>
            <a:pPr lvl="1"/>
            <a:r>
              <a:rPr lang="en-US" dirty="0"/>
              <a:t>Identify assertion statements that are redundant</a:t>
            </a:r>
          </a:p>
          <a:p>
            <a:pPr lvl="1"/>
            <a:r>
              <a:rPr lang="en-US" dirty="0"/>
              <a:t>Discard extra temp variables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175DB-8021-9B47-841D-1F5655EC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2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7180-C189-F641-BADA-6368F409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B01239-73A9-6D4C-9356-45DEAD1B9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410" y="1798320"/>
            <a:ext cx="8435181" cy="33777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FB1A0-F793-FE4C-A117-321E3796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CC40-8F57-D842-8623-F0CE6D4E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27E2DE-2C0C-324C-92D6-752F25A7B6D2}"/>
              </a:ext>
            </a:extLst>
          </p:cNvPr>
          <p:cNvGrpSpPr/>
          <p:nvPr/>
        </p:nvGrpSpPr>
        <p:grpSpPr>
          <a:xfrm>
            <a:off x="1863798" y="2603539"/>
            <a:ext cx="768201" cy="828676"/>
            <a:chOff x="1708295" y="2600325"/>
            <a:chExt cx="768201" cy="828676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F5DCFD8-234F-864F-8B15-290D356577A5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B2FCCB20-B44E-1B40-9BCF-31532279F06A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DF00CA13-3DCB-8F43-8DB8-3654F5B1EAA3}"/>
              </a:ext>
            </a:extLst>
          </p:cNvPr>
          <p:cNvSpPr/>
          <p:nvPr/>
        </p:nvSpPr>
        <p:spPr>
          <a:xfrm rot="19857216">
            <a:off x="2409660" y="2283610"/>
            <a:ext cx="2044203" cy="469080"/>
          </a:xfrm>
          <a:custGeom>
            <a:avLst/>
            <a:gdLst>
              <a:gd name="connsiteX0" fmla="*/ 0 w 5014912"/>
              <a:gd name="connsiteY0" fmla="*/ 0 h 414338"/>
              <a:gd name="connsiteX1" fmla="*/ 1714500 w 5014912"/>
              <a:gd name="connsiteY1" fmla="*/ 157163 h 414338"/>
              <a:gd name="connsiteX2" fmla="*/ 5014912 w 5014912"/>
              <a:gd name="connsiteY2" fmla="*/ 414338 h 414338"/>
              <a:gd name="connsiteX0" fmla="*/ 0 w 5014912"/>
              <a:gd name="connsiteY0" fmla="*/ 428624 h 842962"/>
              <a:gd name="connsiteX1" fmla="*/ 2185988 w 5014912"/>
              <a:gd name="connsiteY1" fmla="*/ 0 h 842962"/>
              <a:gd name="connsiteX2" fmla="*/ 5014912 w 5014912"/>
              <a:gd name="connsiteY2" fmla="*/ 842962 h 842962"/>
              <a:gd name="connsiteX0" fmla="*/ 0 w 5014912"/>
              <a:gd name="connsiteY0" fmla="*/ 441079 h 855417"/>
              <a:gd name="connsiteX1" fmla="*/ 2185988 w 5014912"/>
              <a:gd name="connsiteY1" fmla="*/ 12455 h 855417"/>
              <a:gd name="connsiteX2" fmla="*/ 5014912 w 5014912"/>
              <a:gd name="connsiteY2" fmla="*/ 855417 h 855417"/>
              <a:gd name="connsiteX0" fmla="*/ 0 w 5014912"/>
              <a:gd name="connsiteY0" fmla="*/ 429426 h 843764"/>
              <a:gd name="connsiteX1" fmla="*/ 2185988 w 5014912"/>
              <a:gd name="connsiteY1" fmla="*/ 802 h 843764"/>
              <a:gd name="connsiteX2" fmla="*/ 5014912 w 5014912"/>
              <a:gd name="connsiteY2" fmla="*/ 843764 h 843764"/>
              <a:gd name="connsiteX0" fmla="*/ 0 w 5014912"/>
              <a:gd name="connsiteY0" fmla="*/ 158513 h 572851"/>
              <a:gd name="connsiteX1" fmla="*/ 2200276 w 5014912"/>
              <a:gd name="connsiteY1" fmla="*/ 1351 h 572851"/>
              <a:gd name="connsiteX2" fmla="*/ 5014912 w 5014912"/>
              <a:gd name="connsiteY2" fmla="*/ 572851 h 57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4912" h="572851">
                <a:moveTo>
                  <a:pt x="0" y="158513"/>
                </a:moveTo>
                <a:cubicBezTo>
                  <a:pt x="728663" y="15638"/>
                  <a:pt x="1363985" y="26121"/>
                  <a:pt x="2200276" y="1351"/>
                </a:cubicBezTo>
                <a:cubicBezTo>
                  <a:pt x="3100441" y="-25311"/>
                  <a:pt x="4638675" y="349014"/>
                  <a:pt x="5014912" y="572851"/>
                </a:cubicBezTo>
              </a:path>
            </a:pathLst>
          </a:custGeom>
          <a:noFill/>
          <a:ln w="508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9B784F0-B2FC-4847-B353-8BCA9672A43C}"/>
              </a:ext>
            </a:extLst>
          </p:cNvPr>
          <p:cNvSpPr/>
          <p:nvPr/>
        </p:nvSpPr>
        <p:spPr>
          <a:xfrm>
            <a:off x="2513490" y="3111072"/>
            <a:ext cx="2044203" cy="469080"/>
          </a:xfrm>
          <a:custGeom>
            <a:avLst/>
            <a:gdLst>
              <a:gd name="connsiteX0" fmla="*/ 0 w 5014912"/>
              <a:gd name="connsiteY0" fmla="*/ 0 h 414338"/>
              <a:gd name="connsiteX1" fmla="*/ 1714500 w 5014912"/>
              <a:gd name="connsiteY1" fmla="*/ 157163 h 414338"/>
              <a:gd name="connsiteX2" fmla="*/ 5014912 w 5014912"/>
              <a:gd name="connsiteY2" fmla="*/ 414338 h 414338"/>
              <a:gd name="connsiteX0" fmla="*/ 0 w 5014912"/>
              <a:gd name="connsiteY0" fmla="*/ 428624 h 842962"/>
              <a:gd name="connsiteX1" fmla="*/ 2185988 w 5014912"/>
              <a:gd name="connsiteY1" fmla="*/ 0 h 842962"/>
              <a:gd name="connsiteX2" fmla="*/ 5014912 w 5014912"/>
              <a:gd name="connsiteY2" fmla="*/ 842962 h 842962"/>
              <a:gd name="connsiteX0" fmla="*/ 0 w 5014912"/>
              <a:gd name="connsiteY0" fmla="*/ 441079 h 855417"/>
              <a:gd name="connsiteX1" fmla="*/ 2185988 w 5014912"/>
              <a:gd name="connsiteY1" fmla="*/ 12455 h 855417"/>
              <a:gd name="connsiteX2" fmla="*/ 5014912 w 5014912"/>
              <a:gd name="connsiteY2" fmla="*/ 855417 h 855417"/>
              <a:gd name="connsiteX0" fmla="*/ 0 w 5014912"/>
              <a:gd name="connsiteY0" fmla="*/ 429426 h 843764"/>
              <a:gd name="connsiteX1" fmla="*/ 2185988 w 5014912"/>
              <a:gd name="connsiteY1" fmla="*/ 802 h 843764"/>
              <a:gd name="connsiteX2" fmla="*/ 5014912 w 5014912"/>
              <a:gd name="connsiteY2" fmla="*/ 843764 h 843764"/>
              <a:gd name="connsiteX0" fmla="*/ 0 w 5014912"/>
              <a:gd name="connsiteY0" fmla="*/ 158513 h 572851"/>
              <a:gd name="connsiteX1" fmla="*/ 2200276 w 5014912"/>
              <a:gd name="connsiteY1" fmla="*/ 1351 h 572851"/>
              <a:gd name="connsiteX2" fmla="*/ 5014912 w 5014912"/>
              <a:gd name="connsiteY2" fmla="*/ 572851 h 57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4912" h="572851">
                <a:moveTo>
                  <a:pt x="0" y="158513"/>
                </a:moveTo>
                <a:cubicBezTo>
                  <a:pt x="728663" y="15638"/>
                  <a:pt x="1363985" y="26121"/>
                  <a:pt x="2200276" y="1351"/>
                </a:cubicBezTo>
                <a:cubicBezTo>
                  <a:pt x="3100441" y="-25311"/>
                  <a:pt x="4638675" y="349014"/>
                  <a:pt x="5014912" y="572851"/>
                </a:cubicBezTo>
              </a:path>
            </a:pathLst>
          </a:custGeom>
          <a:noFill/>
          <a:ln w="508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9B213-2CB5-0C40-8BE1-88E58E0B2D6F}"/>
              </a:ext>
            </a:extLst>
          </p:cNvPr>
          <p:cNvSpPr txBox="1"/>
          <p:nvPr/>
        </p:nvSpPr>
        <p:spPr>
          <a:xfrm>
            <a:off x="4453472" y="2047339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F1C60-13EF-A049-BF6E-211C586EB821}"/>
              </a:ext>
            </a:extLst>
          </p:cNvPr>
          <p:cNvSpPr txBox="1"/>
          <p:nvPr/>
        </p:nvSpPr>
        <p:spPr>
          <a:xfrm>
            <a:off x="4557693" y="3429000"/>
            <a:ext cx="175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Assertion</a:t>
            </a: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B05E1148-C7A8-E946-B83D-4ECACE6AF847}"/>
              </a:ext>
            </a:extLst>
          </p:cNvPr>
          <p:cNvSpPr/>
          <p:nvPr/>
        </p:nvSpPr>
        <p:spPr>
          <a:xfrm>
            <a:off x="6829424" y="1300162"/>
            <a:ext cx="4886325" cy="4589193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 := </a:t>
            </a:r>
            <a:r>
              <a:rPr lang="en-US" sz="2400" dirty="0" err="1">
                <a:solidFill>
                  <a:schemeClr val="tx1"/>
                </a:solidFill>
              </a:rPr>
              <a:t>SmallBank</a:t>
            </a:r>
            <a:r>
              <a:rPr lang="en-US" sz="2400" dirty="0">
                <a:solidFill>
                  <a:schemeClr val="tx1"/>
                </a:solidFill>
              </a:rPr>
              <a:t> new.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deposit: 10.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deposit: 90.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 withdraw: 99.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9F3C3ACB-D017-E146-A22E-2F455AE12015}"/>
              </a:ext>
            </a:extLst>
          </p:cNvPr>
          <p:cNvSpPr/>
          <p:nvPr/>
        </p:nvSpPr>
        <p:spPr>
          <a:xfrm>
            <a:off x="6829425" y="4875518"/>
            <a:ext cx="4524375" cy="706457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self assert: b balance equals: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59FE92-6DB7-784A-B507-23E3F180AB82}"/>
              </a:ext>
            </a:extLst>
          </p:cNvPr>
          <p:cNvSpPr/>
          <p:nvPr/>
        </p:nvSpPr>
        <p:spPr>
          <a:xfrm>
            <a:off x="11104529" y="537490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❌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31EE1BC-782D-7948-8249-90888370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3</a:t>
            </a:fld>
            <a:endParaRPr lang="en-US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A255EB67-39C2-EE4A-810C-AB027B6341C0}"/>
              </a:ext>
            </a:extLst>
          </p:cNvPr>
          <p:cNvSpPr/>
          <p:nvPr/>
        </p:nvSpPr>
        <p:spPr>
          <a:xfrm>
            <a:off x="6836525" y="3414652"/>
            <a:ext cx="4524375" cy="706457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self assert: b balance equals: 100.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8E882F-CEFD-6943-9684-DC2014EDCBA2}"/>
              </a:ext>
            </a:extLst>
          </p:cNvPr>
          <p:cNvSpPr txBox="1"/>
          <p:nvPr/>
        </p:nvSpPr>
        <p:spPr>
          <a:xfrm>
            <a:off x="11085929" y="39119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20863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8" grpId="0"/>
      <p:bldP spid="20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2E37-CE30-FC43-AF0A-B00BF93F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5D4F-D517-2143-933A-AB654362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test amplification in </a:t>
            </a:r>
            <a:r>
              <a:rPr lang="en-US" b="1" u="sng" dirty="0"/>
              <a:t>real application</a:t>
            </a:r>
          </a:p>
          <a:p>
            <a:pPr lvl="1"/>
            <a:r>
              <a:rPr lang="en-US" dirty="0"/>
              <a:t>With a mature test suite</a:t>
            </a:r>
          </a:p>
          <a:p>
            <a:r>
              <a:rPr lang="en-US" dirty="0"/>
              <a:t>Make generated tests more understandable</a:t>
            </a:r>
          </a:p>
          <a:p>
            <a:pPr lvl="1"/>
            <a:r>
              <a:rPr lang="en-US" dirty="0"/>
              <a:t>Modeling good tests</a:t>
            </a:r>
          </a:p>
          <a:p>
            <a:pPr lvl="1"/>
            <a:r>
              <a:rPr lang="en-US" dirty="0"/>
              <a:t>Building good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E3554-EDCB-5A49-85E6-7A538DB4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3755-F28E-B14D-B771-8B64C2BC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D2C7-4967-DF4F-80C9-3E930DF7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  <a:p>
            <a:r>
              <a:rPr lang="en-US" dirty="0"/>
              <a:t>Collaborations</a:t>
            </a:r>
          </a:p>
          <a:p>
            <a:pPr lvl="1"/>
            <a:r>
              <a:rPr lang="en-US" dirty="0"/>
              <a:t>Real applications</a:t>
            </a:r>
          </a:p>
          <a:p>
            <a:r>
              <a:rPr lang="en-US" dirty="0"/>
              <a:t>And else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5828F-E95A-7248-9D18-7F7D963D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02B4-56BC-314A-B908-DDFD67AE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FA06A4-A3EB-E34E-A7CA-3F53FD202794}"/>
              </a:ext>
            </a:extLst>
          </p:cNvPr>
          <p:cNvGrpSpPr/>
          <p:nvPr/>
        </p:nvGrpSpPr>
        <p:grpSpPr>
          <a:xfrm>
            <a:off x="1404937" y="2300288"/>
            <a:ext cx="1685925" cy="3914775"/>
            <a:chOff x="1404937" y="2300288"/>
            <a:chExt cx="1685925" cy="391477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2E61FE7-39DD-FB45-8B74-89A30E7FE512}"/>
                </a:ext>
              </a:extLst>
            </p:cNvPr>
            <p:cNvSpPr/>
            <p:nvPr/>
          </p:nvSpPr>
          <p:spPr>
            <a:xfrm>
              <a:off x="1404937" y="2300288"/>
              <a:ext cx="1685925" cy="3314700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7BA5A8-860A-9A4F-BDA8-3706E7ABA7DB}"/>
                </a:ext>
              </a:extLst>
            </p:cNvPr>
            <p:cNvGrpSpPr/>
            <p:nvPr/>
          </p:nvGrpSpPr>
          <p:grpSpPr>
            <a:xfrm>
              <a:off x="1677748" y="3321162"/>
              <a:ext cx="768201" cy="828676"/>
              <a:chOff x="1708295" y="2600325"/>
              <a:chExt cx="768201" cy="828676"/>
            </a:xfrm>
          </p:grpSpPr>
          <p:sp>
            <p:nvSpPr>
              <p:cNvPr id="6" name="Process 5">
                <a:extLst>
                  <a:ext uri="{FF2B5EF4-FFF2-40B4-BE49-F238E27FC236}">
                    <a16:creationId xmlns:a16="http://schemas.microsoft.com/office/drawing/2014/main" id="{39A11D41-A270-CC42-BEF0-91DA585AA931}"/>
                  </a:ext>
                </a:extLst>
              </p:cNvPr>
              <p:cNvSpPr/>
              <p:nvPr/>
            </p:nvSpPr>
            <p:spPr>
              <a:xfrm>
                <a:off x="1708295" y="2600325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Process 6">
                <a:extLst>
                  <a:ext uri="{FF2B5EF4-FFF2-40B4-BE49-F238E27FC236}">
                    <a16:creationId xmlns:a16="http://schemas.microsoft.com/office/drawing/2014/main" id="{1718B56F-9DA9-7644-96B6-6A0CBC1128F3}"/>
                  </a:ext>
                </a:extLst>
              </p:cNvPr>
              <p:cNvSpPr/>
              <p:nvPr/>
            </p:nvSpPr>
            <p:spPr>
              <a:xfrm>
                <a:off x="1708295" y="3014663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F20443-37B6-3445-8AA1-AD6CD8AA656C}"/>
                </a:ext>
              </a:extLst>
            </p:cNvPr>
            <p:cNvGrpSpPr/>
            <p:nvPr/>
          </p:nvGrpSpPr>
          <p:grpSpPr>
            <a:xfrm>
              <a:off x="1856967" y="3551905"/>
              <a:ext cx="768201" cy="828676"/>
              <a:chOff x="1708295" y="2600325"/>
              <a:chExt cx="768201" cy="828676"/>
            </a:xfrm>
          </p:grpSpPr>
          <p:sp>
            <p:nvSpPr>
              <p:cNvPr id="9" name="Process 8">
                <a:extLst>
                  <a:ext uri="{FF2B5EF4-FFF2-40B4-BE49-F238E27FC236}">
                    <a16:creationId xmlns:a16="http://schemas.microsoft.com/office/drawing/2014/main" id="{C0EA9BD9-8F51-1845-B02D-6D07DAFDF249}"/>
                  </a:ext>
                </a:extLst>
              </p:cNvPr>
              <p:cNvSpPr/>
              <p:nvPr/>
            </p:nvSpPr>
            <p:spPr>
              <a:xfrm>
                <a:off x="1708295" y="2600325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Process 9">
                <a:extLst>
                  <a:ext uri="{FF2B5EF4-FFF2-40B4-BE49-F238E27FC236}">
                    <a16:creationId xmlns:a16="http://schemas.microsoft.com/office/drawing/2014/main" id="{6B914F0E-4539-5C4A-9533-86FF78A7709E}"/>
                  </a:ext>
                </a:extLst>
              </p:cNvPr>
              <p:cNvSpPr/>
              <p:nvPr/>
            </p:nvSpPr>
            <p:spPr>
              <a:xfrm>
                <a:off x="1708295" y="3014663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65437A-580A-564F-BD62-6A8F9E43D6DD}"/>
                </a:ext>
              </a:extLst>
            </p:cNvPr>
            <p:cNvGrpSpPr/>
            <p:nvPr/>
          </p:nvGrpSpPr>
          <p:grpSpPr>
            <a:xfrm>
              <a:off x="2061848" y="3742561"/>
              <a:ext cx="768201" cy="828676"/>
              <a:chOff x="1708295" y="2600325"/>
              <a:chExt cx="768201" cy="828676"/>
            </a:xfrm>
          </p:grpSpPr>
          <p:sp>
            <p:nvSpPr>
              <p:cNvPr id="12" name="Process 11">
                <a:extLst>
                  <a:ext uri="{FF2B5EF4-FFF2-40B4-BE49-F238E27FC236}">
                    <a16:creationId xmlns:a16="http://schemas.microsoft.com/office/drawing/2014/main" id="{72DAED3F-BB2E-DD47-B45D-6935FD0B751E}"/>
                  </a:ext>
                </a:extLst>
              </p:cNvPr>
              <p:cNvSpPr/>
              <p:nvPr/>
            </p:nvSpPr>
            <p:spPr>
              <a:xfrm>
                <a:off x="1708295" y="2600325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Process 12">
                <a:extLst>
                  <a:ext uri="{FF2B5EF4-FFF2-40B4-BE49-F238E27FC236}">
                    <a16:creationId xmlns:a16="http://schemas.microsoft.com/office/drawing/2014/main" id="{C6BA9535-F93D-0140-A186-C11926B60159}"/>
                  </a:ext>
                </a:extLst>
              </p:cNvPr>
              <p:cNvSpPr/>
              <p:nvPr/>
            </p:nvSpPr>
            <p:spPr>
              <a:xfrm>
                <a:off x="1708295" y="3014663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C34A83-89E7-C446-BCF0-1137A4FB3FD3}"/>
                </a:ext>
              </a:extLst>
            </p:cNvPr>
            <p:cNvSpPr txBox="1"/>
            <p:nvPr/>
          </p:nvSpPr>
          <p:spPr>
            <a:xfrm>
              <a:off x="1708296" y="5845731"/>
              <a:ext cx="1079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Suite</a:t>
              </a: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546809-139B-1D47-A3C4-BD02390FD9C1}"/>
              </a:ext>
            </a:extLst>
          </p:cNvPr>
          <p:cNvSpPr/>
          <p:nvPr/>
        </p:nvSpPr>
        <p:spPr>
          <a:xfrm>
            <a:off x="5419725" y="2300288"/>
            <a:ext cx="2552700" cy="162848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8C425-F76B-8F40-8F93-1D795DEA7374}"/>
              </a:ext>
            </a:extLst>
          </p:cNvPr>
          <p:cNvSpPr txBox="1"/>
          <p:nvPr/>
        </p:nvSpPr>
        <p:spPr>
          <a:xfrm>
            <a:off x="6621573" y="400598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8" name="Explosion 1 17">
            <a:extLst>
              <a:ext uri="{FF2B5EF4-FFF2-40B4-BE49-F238E27FC236}">
                <a16:creationId xmlns:a16="http://schemas.microsoft.com/office/drawing/2014/main" id="{573C2FFE-3275-4549-AAAB-2D385BEE4DE6}"/>
              </a:ext>
            </a:extLst>
          </p:cNvPr>
          <p:cNvSpPr/>
          <p:nvPr/>
        </p:nvSpPr>
        <p:spPr>
          <a:xfrm>
            <a:off x="5613926" y="2377500"/>
            <a:ext cx="2056666" cy="1495119"/>
          </a:xfrm>
          <a:prstGeom prst="irregularSeal1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084C51-245A-F446-B7B1-DF86005178EC}"/>
              </a:ext>
            </a:extLst>
          </p:cNvPr>
          <p:cNvSpPr/>
          <p:nvPr/>
        </p:nvSpPr>
        <p:spPr>
          <a:xfrm>
            <a:off x="8886825" y="2300288"/>
            <a:ext cx="2552700" cy="162848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5DD78-5F32-1D42-B7FD-707604A0F1AF}"/>
              </a:ext>
            </a:extLst>
          </p:cNvPr>
          <p:cNvSpPr txBox="1"/>
          <p:nvPr/>
        </p:nvSpPr>
        <p:spPr>
          <a:xfrm>
            <a:off x="10088673" y="400598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23" name="Explosion 1 22">
            <a:extLst>
              <a:ext uri="{FF2B5EF4-FFF2-40B4-BE49-F238E27FC236}">
                <a16:creationId xmlns:a16="http://schemas.microsoft.com/office/drawing/2014/main" id="{159B0D38-77EB-2C4A-858A-F4191495E88B}"/>
              </a:ext>
            </a:extLst>
          </p:cNvPr>
          <p:cNvSpPr/>
          <p:nvPr/>
        </p:nvSpPr>
        <p:spPr>
          <a:xfrm>
            <a:off x="9081026" y="2377500"/>
            <a:ext cx="2056666" cy="1495119"/>
          </a:xfrm>
          <a:prstGeom prst="irregularSeal1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B31B5C-94FB-0A48-A06D-10D0BB8E6FA7}"/>
              </a:ext>
            </a:extLst>
          </p:cNvPr>
          <p:cNvSpPr/>
          <p:nvPr/>
        </p:nvSpPr>
        <p:spPr>
          <a:xfrm>
            <a:off x="5345223" y="4538375"/>
            <a:ext cx="2552700" cy="162848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8E298-2E1F-7940-B48F-A487D5DDC918}"/>
              </a:ext>
            </a:extLst>
          </p:cNvPr>
          <p:cNvSpPr txBox="1"/>
          <p:nvPr/>
        </p:nvSpPr>
        <p:spPr>
          <a:xfrm>
            <a:off x="6547071" y="624407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7" name="Explosion 1 26">
            <a:extLst>
              <a:ext uri="{FF2B5EF4-FFF2-40B4-BE49-F238E27FC236}">
                <a16:creationId xmlns:a16="http://schemas.microsoft.com/office/drawing/2014/main" id="{27470899-708A-7A47-954A-77359AEC1B9A}"/>
              </a:ext>
            </a:extLst>
          </p:cNvPr>
          <p:cNvSpPr/>
          <p:nvPr/>
        </p:nvSpPr>
        <p:spPr>
          <a:xfrm>
            <a:off x="5539424" y="4615587"/>
            <a:ext cx="2056666" cy="1495119"/>
          </a:xfrm>
          <a:prstGeom prst="irregularSeal1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9BFD532-FC75-D944-9715-D434D49864A5}"/>
              </a:ext>
            </a:extLst>
          </p:cNvPr>
          <p:cNvSpPr/>
          <p:nvPr/>
        </p:nvSpPr>
        <p:spPr>
          <a:xfrm>
            <a:off x="8886825" y="4566042"/>
            <a:ext cx="2552700" cy="162848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BB5E8E-E639-364A-9DDC-707CB761D341}"/>
              </a:ext>
            </a:extLst>
          </p:cNvPr>
          <p:cNvSpPr txBox="1"/>
          <p:nvPr/>
        </p:nvSpPr>
        <p:spPr>
          <a:xfrm>
            <a:off x="10088673" y="627174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31" name="Explosion 1 30">
            <a:extLst>
              <a:ext uri="{FF2B5EF4-FFF2-40B4-BE49-F238E27FC236}">
                <a16:creationId xmlns:a16="http://schemas.microsoft.com/office/drawing/2014/main" id="{4F793A86-E712-AF4F-B27C-BAA6E778A498}"/>
              </a:ext>
            </a:extLst>
          </p:cNvPr>
          <p:cNvSpPr/>
          <p:nvPr/>
        </p:nvSpPr>
        <p:spPr>
          <a:xfrm>
            <a:off x="9081026" y="4643254"/>
            <a:ext cx="2056666" cy="1495119"/>
          </a:xfrm>
          <a:prstGeom prst="irregularSeal1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0A4816B8-E5F8-514C-8E01-93F672E97AAA}"/>
              </a:ext>
            </a:extLst>
          </p:cNvPr>
          <p:cNvSpPr/>
          <p:nvPr/>
        </p:nvSpPr>
        <p:spPr>
          <a:xfrm>
            <a:off x="8272463" y="528638"/>
            <a:ext cx="414337" cy="38576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DEAE89-7AC7-C142-AAF7-DC6DCF33BB55}"/>
              </a:ext>
            </a:extLst>
          </p:cNvPr>
          <p:cNvSpPr txBox="1"/>
          <p:nvPr/>
        </p:nvSpPr>
        <p:spPr>
          <a:xfrm>
            <a:off x="7949742" y="933212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00C15E06-0DD2-8F45-8AC2-C6275981A5A7}"/>
              </a:ext>
            </a:extLst>
          </p:cNvPr>
          <p:cNvSpPr/>
          <p:nvPr/>
        </p:nvSpPr>
        <p:spPr>
          <a:xfrm>
            <a:off x="6667500" y="2883312"/>
            <a:ext cx="414337" cy="38576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D21B98A3-EBE0-3540-9CFF-BA0C7338CD00}"/>
              </a:ext>
            </a:extLst>
          </p:cNvPr>
          <p:cNvSpPr/>
          <p:nvPr/>
        </p:nvSpPr>
        <p:spPr>
          <a:xfrm>
            <a:off x="10888981" y="2347538"/>
            <a:ext cx="414337" cy="38576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44E60BF3-74E2-7240-BACF-6E0BEA5818A3}"/>
              </a:ext>
            </a:extLst>
          </p:cNvPr>
          <p:cNvSpPr/>
          <p:nvPr/>
        </p:nvSpPr>
        <p:spPr>
          <a:xfrm>
            <a:off x="10372726" y="5328567"/>
            <a:ext cx="414337" cy="38576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84B09765-68B0-684D-B1D0-2D53FDB125EA}"/>
              </a:ext>
            </a:extLst>
          </p:cNvPr>
          <p:cNvSpPr/>
          <p:nvPr/>
        </p:nvSpPr>
        <p:spPr>
          <a:xfrm>
            <a:off x="5235155" y="4781550"/>
            <a:ext cx="414337" cy="38576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A80AA9-6B90-9C48-A7B9-9885E6B3FA8D}"/>
              </a:ext>
            </a:extLst>
          </p:cNvPr>
          <p:cNvSpPr txBox="1"/>
          <p:nvPr/>
        </p:nvSpPr>
        <p:spPr>
          <a:xfrm>
            <a:off x="5072272" y="3551905"/>
            <a:ext cx="6463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☠️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46C4F0-2780-A644-8974-9935DDBA742B}"/>
              </a:ext>
            </a:extLst>
          </p:cNvPr>
          <p:cNvSpPr txBox="1"/>
          <p:nvPr/>
        </p:nvSpPr>
        <p:spPr>
          <a:xfrm>
            <a:off x="8563659" y="5815207"/>
            <a:ext cx="6463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☠️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B3D3-888C-E940-AA83-7F9D262D2A00}"/>
              </a:ext>
            </a:extLst>
          </p:cNvPr>
          <p:cNvSpPr txBox="1"/>
          <p:nvPr/>
        </p:nvSpPr>
        <p:spPr>
          <a:xfrm>
            <a:off x="8602983" y="3513935"/>
            <a:ext cx="6463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🤪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6079C5-DBA7-0945-8B5A-87524FB1A236}"/>
              </a:ext>
            </a:extLst>
          </p:cNvPr>
          <p:cNvSpPr txBox="1"/>
          <p:nvPr/>
        </p:nvSpPr>
        <p:spPr>
          <a:xfrm>
            <a:off x="4967595" y="5810076"/>
            <a:ext cx="6463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🤪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50EA1920-E527-0446-A734-F0FD8CBD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21" grpId="0" animBg="1"/>
      <p:bldP spid="22" grpId="0"/>
      <p:bldP spid="23" grpId="0" animBg="1"/>
      <p:bldP spid="25" grpId="0" animBg="1"/>
      <p:bldP spid="26" grpId="0"/>
      <p:bldP spid="27" grpId="0" animBg="1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xplosion 2 29">
            <a:extLst>
              <a:ext uri="{FF2B5EF4-FFF2-40B4-BE49-F238E27FC236}">
                <a16:creationId xmlns:a16="http://schemas.microsoft.com/office/drawing/2014/main" id="{A6A384F4-6670-E04C-B224-7B1CA224361A}"/>
              </a:ext>
            </a:extLst>
          </p:cNvPr>
          <p:cNvSpPr/>
          <p:nvPr/>
        </p:nvSpPr>
        <p:spPr>
          <a:xfrm>
            <a:off x="5331613" y="942975"/>
            <a:ext cx="7912900" cy="591502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841 w 21600"/>
              <a:gd name="connsiteY21" fmla="*/ 5112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099 w 21600"/>
              <a:gd name="connsiteY15" fmla="*/ 16574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841 w 21600"/>
              <a:gd name="connsiteY21" fmla="*/ 5112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6546 w 21600"/>
              <a:gd name="connsiteY9" fmla="*/ 16947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099 w 21600"/>
              <a:gd name="connsiteY15" fmla="*/ 16574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841 w 21600"/>
              <a:gd name="connsiteY21" fmla="*/ 5112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7405 w 21600"/>
              <a:gd name="connsiteY3" fmla="*/ 56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6546 w 21600"/>
              <a:gd name="connsiteY9" fmla="*/ 16947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099 w 21600"/>
              <a:gd name="connsiteY15" fmla="*/ 16574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841 w 21600"/>
              <a:gd name="connsiteY21" fmla="*/ 5112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7171 w 21600"/>
              <a:gd name="connsiteY3" fmla="*/ 5866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6546 w 21600"/>
              <a:gd name="connsiteY9" fmla="*/ 16947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099 w 21600"/>
              <a:gd name="connsiteY15" fmla="*/ 16574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841 w 21600"/>
              <a:gd name="connsiteY21" fmla="*/ 5112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7171 w 21600"/>
              <a:gd name="connsiteY3" fmla="*/ 5866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6546 w 21600"/>
              <a:gd name="connsiteY9" fmla="*/ 16947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099 w 21600"/>
              <a:gd name="connsiteY15" fmla="*/ 16574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4264 w 21600"/>
              <a:gd name="connsiteY21" fmla="*/ 556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7171 w 21600"/>
              <a:gd name="connsiteY3" fmla="*/ 5866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6800 w 21600"/>
              <a:gd name="connsiteY9" fmla="*/ 15758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099 w 21600"/>
              <a:gd name="connsiteY15" fmla="*/ 16574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4264 w 21600"/>
              <a:gd name="connsiteY21" fmla="*/ 556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00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7171" y="5866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cubicBezTo>
                  <a:pt x="16825" y="13881"/>
                  <a:pt x="16812" y="14819"/>
                  <a:pt x="16800" y="15758"/>
                </a:cubicBez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099" y="16574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4264" y="556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pattFill prst="dkUpDiag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1BE31F-B737-934F-9992-45D4D5532618}"/>
              </a:ext>
            </a:extLst>
          </p:cNvPr>
          <p:cNvSpPr/>
          <p:nvPr/>
        </p:nvSpPr>
        <p:spPr>
          <a:xfrm>
            <a:off x="11766793" y="1027906"/>
            <a:ext cx="2465541" cy="526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CD5C1-02FA-D546-B8D1-396AA2415B37}"/>
              </a:ext>
            </a:extLst>
          </p:cNvPr>
          <p:cNvSpPr/>
          <p:nvPr/>
        </p:nvSpPr>
        <p:spPr>
          <a:xfrm>
            <a:off x="4082489" y="1231277"/>
            <a:ext cx="2465541" cy="526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5D401-27AF-FE43-BBB0-282C1C5C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Amplification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BD9D39-71AA-3B43-BDE1-4D7DE9085FB3}"/>
              </a:ext>
            </a:extLst>
          </p:cNvPr>
          <p:cNvGrpSpPr/>
          <p:nvPr/>
        </p:nvGrpSpPr>
        <p:grpSpPr>
          <a:xfrm>
            <a:off x="833433" y="2300288"/>
            <a:ext cx="1685925" cy="3914775"/>
            <a:chOff x="833433" y="2300288"/>
            <a:chExt cx="1685925" cy="391477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2177EEA-09D2-C04E-8756-197CFF044D09}"/>
                </a:ext>
              </a:extLst>
            </p:cNvPr>
            <p:cNvSpPr/>
            <p:nvPr/>
          </p:nvSpPr>
          <p:spPr>
            <a:xfrm>
              <a:off x="833433" y="2300288"/>
              <a:ext cx="1685925" cy="3314700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0E6315-6F68-5446-AB98-D7558EC502C1}"/>
                </a:ext>
              </a:extLst>
            </p:cNvPr>
            <p:cNvGrpSpPr/>
            <p:nvPr/>
          </p:nvGrpSpPr>
          <p:grpSpPr>
            <a:xfrm>
              <a:off x="1106244" y="3321162"/>
              <a:ext cx="768201" cy="828676"/>
              <a:chOff x="1708295" y="2600325"/>
              <a:chExt cx="768201" cy="828676"/>
            </a:xfrm>
          </p:grpSpPr>
          <p:sp>
            <p:nvSpPr>
              <p:cNvPr id="6" name="Process 5">
                <a:extLst>
                  <a:ext uri="{FF2B5EF4-FFF2-40B4-BE49-F238E27FC236}">
                    <a16:creationId xmlns:a16="http://schemas.microsoft.com/office/drawing/2014/main" id="{F0996563-F686-CF48-A706-BF7E1A1FF32A}"/>
                  </a:ext>
                </a:extLst>
              </p:cNvPr>
              <p:cNvSpPr/>
              <p:nvPr/>
            </p:nvSpPr>
            <p:spPr>
              <a:xfrm>
                <a:off x="1708295" y="2600325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Process 6">
                <a:extLst>
                  <a:ext uri="{FF2B5EF4-FFF2-40B4-BE49-F238E27FC236}">
                    <a16:creationId xmlns:a16="http://schemas.microsoft.com/office/drawing/2014/main" id="{FB5469A9-D205-6D4A-BF9F-B40D52104A05}"/>
                  </a:ext>
                </a:extLst>
              </p:cNvPr>
              <p:cNvSpPr/>
              <p:nvPr/>
            </p:nvSpPr>
            <p:spPr>
              <a:xfrm>
                <a:off x="1708295" y="3014663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DEF101-F398-D145-BEEF-5072533EF00B}"/>
                </a:ext>
              </a:extLst>
            </p:cNvPr>
            <p:cNvGrpSpPr/>
            <p:nvPr/>
          </p:nvGrpSpPr>
          <p:grpSpPr>
            <a:xfrm>
              <a:off x="1285463" y="3551905"/>
              <a:ext cx="768201" cy="828676"/>
              <a:chOff x="1708295" y="2600325"/>
              <a:chExt cx="768201" cy="828676"/>
            </a:xfrm>
          </p:grpSpPr>
          <p:sp>
            <p:nvSpPr>
              <p:cNvPr id="9" name="Process 8">
                <a:extLst>
                  <a:ext uri="{FF2B5EF4-FFF2-40B4-BE49-F238E27FC236}">
                    <a16:creationId xmlns:a16="http://schemas.microsoft.com/office/drawing/2014/main" id="{2BB3ACFE-FFAF-0A42-B648-BE571CDE3A3E}"/>
                  </a:ext>
                </a:extLst>
              </p:cNvPr>
              <p:cNvSpPr/>
              <p:nvPr/>
            </p:nvSpPr>
            <p:spPr>
              <a:xfrm>
                <a:off x="1708295" y="2600325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Process 9">
                <a:extLst>
                  <a:ext uri="{FF2B5EF4-FFF2-40B4-BE49-F238E27FC236}">
                    <a16:creationId xmlns:a16="http://schemas.microsoft.com/office/drawing/2014/main" id="{EB6B1B4B-D3E8-474D-BBBE-7504846A5F25}"/>
                  </a:ext>
                </a:extLst>
              </p:cNvPr>
              <p:cNvSpPr/>
              <p:nvPr/>
            </p:nvSpPr>
            <p:spPr>
              <a:xfrm>
                <a:off x="1708295" y="3014663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18329A-93E2-1448-98E1-49E359156157}"/>
                </a:ext>
              </a:extLst>
            </p:cNvPr>
            <p:cNvGrpSpPr/>
            <p:nvPr/>
          </p:nvGrpSpPr>
          <p:grpSpPr>
            <a:xfrm>
              <a:off x="1490344" y="3742561"/>
              <a:ext cx="768201" cy="828676"/>
              <a:chOff x="1708295" y="2600325"/>
              <a:chExt cx="768201" cy="828676"/>
            </a:xfrm>
          </p:grpSpPr>
          <p:sp>
            <p:nvSpPr>
              <p:cNvPr id="12" name="Process 11">
                <a:extLst>
                  <a:ext uri="{FF2B5EF4-FFF2-40B4-BE49-F238E27FC236}">
                    <a16:creationId xmlns:a16="http://schemas.microsoft.com/office/drawing/2014/main" id="{C9E9DEE9-99FA-B44D-B095-7E163802DFB2}"/>
                  </a:ext>
                </a:extLst>
              </p:cNvPr>
              <p:cNvSpPr/>
              <p:nvPr/>
            </p:nvSpPr>
            <p:spPr>
              <a:xfrm>
                <a:off x="1708295" y="2600325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Process 12">
                <a:extLst>
                  <a:ext uri="{FF2B5EF4-FFF2-40B4-BE49-F238E27FC236}">
                    <a16:creationId xmlns:a16="http://schemas.microsoft.com/office/drawing/2014/main" id="{4B0758B2-76B2-3343-AA73-012E0A1D9C2D}"/>
                  </a:ext>
                </a:extLst>
              </p:cNvPr>
              <p:cNvSpPr/>
              <p:nvPr/>
            </p:nvSpPr>
            <p:spPr>
              <a:xfrm>
                <a:off x="1708295" y="3014663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E52990-6303-C945-881C-56006E38D004}"/>
                </a:ext>
              </a:extLst>
            </p:cNvPr>
            <p:cNvSpPr txBox="1"/>
            <p:nvPr/>
          </p:nvSpPr>
          <p:spPr>
            <a:xfrm>
              <a:off x="1136792" y="5845731"/>
              <a:ext cx="1079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Suite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170E08-7E8D-914E-B03E-D6F2CF119654}"/>
              </a:ext>
            </a:extLst>
          </p:cNvPr>
          <p:cNvGrpSpPr/>
          <p:nvPr/>
        </p:nvGrpSpPr>
        <p:grpSpPr>
          <a:xfrm>
            <a:off x="3667121" y="2300288"/>
            <a:ext cx="2037737" cy="3907714"/>
            <a:chOff x="3667121" y="2300288"/>
            <a:chExt cx="2037737" cy="390771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FB9889C-4067-824D-8E40-96C35EED5CD0}"/>
                </a:ext>
              </a:extLst>
            </p:cNvPr>
            <p:cNvSpPr/>
            <p:nvPr/>
          </p:nvSpPr>
          <p:spPr>
            <a:xfrm>
              <a:off x="3838571" y="2300288"/>
              <a:ext cx="1685925" cy="33147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A47DDD-107F-264B-B20C-A6982661C192}"/>
                </a:ext>
              </a:extLst>
            </p:cNvPr>
            <p:cNvGrpSpPr/>
            <p:nvPr/>
          </p:nvGrpSpPr>
          <p:grpSpPr>
            <a:xfrm>
              <a:off x="4111382" y="3321162"/>
              <a:ext cx="768201" cy="828676"/>
              <a:chOff x="1708295" y="2600325"/>
              <a:chExt cx="768201" cy="828676"/>
            </a:xfrm>
          </p:grpSpPr>
          <p:sp>
            <p:nvSpPr>
              <p:cNvPr id="17" name="Process 16">
                <a:extLst>
                  <a:ext uri="{FF2B5EF4-FFF2-40B4-BE49-F238E27FC236}">
                    <a16:creationId xmlns:a16="http://schemas.microsoft.com/office/drawing/2014/main" id="{CABE5169-5710-4B47-B8B1-0B8342F5BCC3}"/>
                  </a:ext>
                </a:extLst>
              </p:cNvPr>
              <p:cNvSpPr/>
              <p:nvPr/>
            </p:nvSpPr>
            <p:spPr>
              <a:xfrm>
                <a:off x="1708295" y="2600325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S’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rocess 17">
                <a:extLst>
                  <a:ext uri="{FF2B5EF4-FFF2-40B4-BE49-F238E27FC236}">
                    <a16:creationId xmlns:a16="http://schemas.microsoft.com/office/drawing/2014/main" id="{EB16840A-C6FE-254E-BE20-919EF76083C4}"/>
                  </a:ext>
                </a:extLst>
              </p:cNvPr>
              <p:cNvSpPr/>
              <p:nvPr/>
            </p:nvSpPr>
            <p:spPr>
              <a:xfrm>
                <a:off x="1708295" y="3014663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43B49F-5FF9-7645-A7E3-559E5D3988BF}"/>
                </a:ext>
              </a:extLst>
            </p:cNvPr>
            <p:cNvGrpSpPr/>
            <p:nvPr/>
          </p:nvGrpSpPr>
          <p:grpSpPr>
            <a:xfrm>
              <a:off x="4290601" y="3551905"/>
              <a:ext cx="768201" cy="828676"/>
              <a:chOff x="1708295" y="2600325"/>
              <a:chExt cx="768201" cy="828676"/>
            </a:xfrm>
          </p:grpSpPr>
          <p:sp>
            <p:nvSpPr>
              <p:cNvPr id="20" name="Process 19">
                <a:extLst>
                  <a:ext uri="{FF2B5EF4-FFF2-40B4-BE49-F238E27FC236}">
                    <a16:creationId xmlns:a16="http://schemas.microsoft.com/office/drawing/2014/main" id="{96D11283-6855-5E43-8E56-6C234C63F035}"/>
                  </a:ext>
                </a:extLst>
              </p:cNvPr>
              <p:cNvSpPr/>
              <p:nvPr/>
            </p:nvSpPr>
            <p:spPr>
              <a:xfrm>
                <a:off x="1708295" y="2600325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S’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95B48542-E25C-224D-B8FB-A16218D7842E}"/>
                  </a:ext>
                </a:extLst>
              </p:cNvPr>
              <p:cNvSpPr/>
              <p:nvPr/>
            </p:nvSpPr>
            <p:spPr>
              <a:xfrm>
                <a:off x="1708295" y="3014663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08F9D6F-7C97-4D48-9005-F5A39E551726}"/>
                </a:ext>
              </a:extLst>
            </p:cNvPr>
            <p:cNvGrpSpPr/>
            <p:nvPr/>
          </p:nvGrpSpPr>
          <p:grpSpPr>
            <a:xfrm>
              <a:off x="4495482" y="3742561"/>
              <a:ext cx="768201" cy="828676"/>
              <a:chOff x="1708295" y="2600325"/>
              <a:chExt cx="768201" cy="828676"/>
            </a:xfrm>
          </p:grpSpPr>
          <p:sp>
            <p:nvSpPr>
              <p:cNvPr id="23" name="Process 22">
                <a:extLst>
                  <a:ext uri="{FF2B5EF4-FFF2-40B4-BE49-F238E27FC236}">
                    <a16:creationId xmlns:a16="http://schemas.microsoft.com/office/drawing/2014/main" id="{77944062-5312-8C4F-9E75-021455DD43BB}"/>
                  </a:ext>
                </a:extLst>
              </p:cNvPr>
              <p:cNvSpPr/>
              <p:nvPr/>
            </p:nvSpPr>
            <p:spPr>
              <a:xfrm>
                <a:off x="1708295" y="2600325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S’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rocess 23">
                <a:extLst>
                  <a:ext uri="{FF2B5EF4-FFF2-40B4-BE49-F238E27FC236}">
                    <a16:creationId xmlns:a16="http://schemas.microsoft.com/office/drawing/2014/main" id="{1C89DDB7-FBEA-6B46-AB4D-57E5C48B3800}"/>
                  </a:ext>
                </a:extLst>
              </p:cNvPr>
              <p:cNvSpPr/>
              <p:nvPr/>
            </p:nvSpPr>
            <p:spPr>
              <a:xfrm>
                <a:off x="1708295" y="3014663"/>
                <a:ext cx="768201" cy="414338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A’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1C31F7-7710-FD4A-99D7-9CEC5242834E}"/>
                </a:ext>
              </a:extLst>
            </p:cNvPr>
            <p:cNvSpPr txBox="1"/>
            <p:nvPr/>
          </p:nvSpPr>
          <p:spPr>
            <a:xfrm>
              <a:off x="3667121" y="5838670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Amplified Test Suite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BC39ACC-75E8-F242-BCD3-AEC79EAB6C82}"/>
              </a:ext>
            </a:extLst>
          </p:cNvPr>
          <p:cNvSpPr/>
          <p:nvPr/>
        </p:nvSpPr>
        <p:spPr>
          <a:xfrm>
            <a:off x="2743196" y="3735500"/>
            <a:ext cx="871538" cy="421399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1476AF-563F-3C4B-AE10-4D91C4BDF05A}"/>
              </a:ext>
            </a:extLst>
          </p:cNvPr>
          <p:cNvSpPr/>
          <p:nvPr/>
        </p:nvSpPr>
        <p:spPr>
          <a:xfrm>
            <a:off x="6156888" y="5590653"/>
            <a:ext cx="6515202" cy="1904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1C7FE1-E79B-F040-BA73-C4A3D4B3245A}"/>
              </a:ext>
            </a:extLst>
          </p:cNvPr>
          <p:cNvSpPr/>
          <p:nvPr/>
        </p:nvSpPr>
        <p:spPr>
          <a:xfrm>
            <a:off x="5058802" y="365125"/>
            <a:ext cx="7271311" cy="1904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CDB1331-B417-B84C-8615-4F63D842C765}"/>
              </a:ext>
            </a:extLst>
          </p:cNvPr>
          <p:cNvSpPr/>
          <p:nvPr/>
        </p:nvSpPr>
        <p:spPr>
          <a:xfrm>
            <a:off x="6548030" y="2269415"/>
            <a:ext cx="5195888" cy="3314700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5E9C6-EC4C-0641-94BA-66772978CB06}"/>
              </a:ext>
            </a:extLst>
          </p:cNvPr>
          <p:cNvSpPr txBox="1"/>
          <p:nvPr/>
        </p:nvSpPr>
        <p:spPr>
          <a:xfrm>
            <a:off x="7848535" y="5824383"/>
            <a:ext cx="259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(Unit under test)</a:t>
            </a:r>
          </a:p>
        </p:txBody>
      </p:sp>
      <p:sp>
        <p:nvSpPr>
          <p:cNvPr id="29" name="Explosion 1 28">
            <a:extLst>
              <a:ext uri="{FF2B5EF4-FFF2-40B4-BE49-F238E27FC236}">
                <a16:creationId xmlns:a16="http://schemas.microsoft.com/office/drawing/2014/main" id="{D40255B3-9552-E949-BF7D-8445C357A80F}"/>
              </a:ext>
            </a:extLst>
          </p:cNvPr>
          <p:cNvSpPr/>
          <p:nvPr/>
        </p:nvSpPr>
        <p:spPr>
          <a:xfrm>
            <a:off x="6943317" y="2426577"/>
            <a:ext cx="4186237" cy="3043238"/>
          </a:xfrm>
          <a:prstGeom prst="irregularSeal1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4264350-E5C1-2640-B54F-4B55A845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7" grpId="0" animBg="1"/>
      <p:bldP spid="28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2210-702F-5D4A-B231-95ECE11A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023"/>
            <a:ext cx="10515600" cy="3127955"/>
          </a:xfrm>
        </p:spPr>
        <p:txBody>
          <a:bodyPr>
            <a:normAutofit/>
          </a:bodyPr>
          <a:lstStyle/>
          <a:p>
            <a:pPr algn="just"/>
            <a:r>
              <a:rPr lang="en-US" sz="3200" u="sng" dirty="0"/>
              <a:t>Test amplification</a:t>
            </a:r>
            <a:r>
              <a:rPr lang="en-US" sz="3200" dirty="0"/>
              <a:t> consists of the </a:t>
            </a:r>
            <a:r>
              <a:rPr lang="en-US" sz="3200" b="1" dirty="0"/>
              <a:t>automatic transformation </a:t>
            </a:r>
            <a:r>
              <a:rPr lang="en-US" sz="3200" dirty="0"/>
              <a:t>of an existing </a:t>
            </a:r>
            <a:r>
              <a:rPr lang="en-US" sz="3200" b="1" dirty="0"/>
              <a:t>manually written test suite</a:t>
            </a:r>
            <a:r>
              <a:rPr lang="en-US" sz="3200" dirty="0"/>
              <a:t>, to enhance a </a:t>
            </a:r>
            <a:r>
              <a:rPr lang="en-US" sz="3200" b="1" dirty="0"/>
              <a:t>specific, measurable property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52789-EC3D-3F4A-9B6D-956DE74C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2F5B2-17B0-B24B-8082-B585DE01833B}"/>
              </a:ext>
            </a:extLst>
          </p:cNvPr>
          <p:cNvSpPr/>
          <p:nvPr/>
        </p:nvSpPr>
        <p:spPr>
          <a:xfrm>
            <a:off x="838200" y="718063"/>
            <a:ext cx="25596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Definition: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5C8B7-6DF9-B24B-9391-E2F9CD03D220}"/>
              </a:ext>
            </a:extLst>
          </p:cNvPr>
          <p:cNvSpPr/>
          <p:nvPr/>
        </p:nvSpPr>
        <p:spPr>
          <a:xfrm>
            <a:off x="533401" y="5514540"/>
            <a:ext cx="10820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[</a:t>
            </a:r>
            <a:r>
              <a:rPr lang="en-US" dirty="0" err="1">
                <a:latin typeface="Helvetica" pitchFamily="2" charset="0"/>
              </a:rPr>
              <a:t>Danglot</a:t>
            </a:r>
            <a:r>
              <a:rPr lang="en-US" dirty="0">
                <a:latin typeface="Helvetica" pitchFamily="2" charset="0"/>
              </a:rPr>
              <a:t> 2018] Benjamin </a:t>
            </a:r>
            <a:r>
              <a:rPr lang="en-US" dirty="0" err="1">
                <a:latin typeface="Helvetica" pitchFamily="2" charset="0"/>
              </a:rPr>
              <a:t>Danglot</a:t>
            </a:r>
            <a:r>
              <a:rPr lang="en-US" dirty="0">
                <a:latin typeface="Helvetica" pitchFamily="2" charset="0"/>
              </a:rPr>
              <a:t>, Oscar Vera-Perez, </a:t>
            </a:r>
            <a:r>
              <a:rPr lang="en-US" dirty="0" err="1">
                <a:latin typeface="Helvetica" pitchFamily="2" charset="0"/>
              </a:rPr>
              <a:t>Zhongxing</a:t>
            </a:r>
            <a:r>
              <a:rPr lang="en-US" dirty="0">
                <a:latin typeface="Helvetica" pitchFamily="2" charset="0"/>
              </a:rPr>
              <a:t> Yu, Andy </a:t>
            </a:r>
            <a:r>
              <a:rPr lang="en-US" dirty="0" err="1">
                <a:latin typeface="Helvetica" pitchFamily="2" charset="0"/>
              </a:rPr>
              <a:t>Zaidman</a:t>
            </a:r>
            <a:r>
              <a:rPr lang="en-US" dirty="0">
                <a:latin typeface="Helvetica" pitchFamily="2" charset="0"/>
              </a:rPr>
              <a:t>, Martin </a:t>
            </a:r>
            <a:r>
              <a:rPr lang="en-US" dirty="0" err="1">
                <a:latin typeface="Helvetica" pitchFamily="2" charset="0"/>
              </a:rPr>
              <a:t>Monperrus</a:t>
            </a:r>
            <a:r>
              <a:rPr lang="en-US" dirty="0">
                <a:latin typeface="Helvetica" pitchFamily="2" charset="0"/>
              </a:rPr>
              <a:t>, and Benoit </a:t>
            </a:r>
            <a:r>
              <a:rPr lang="en-US" dirty="0" err="1">
                <a:latin typeface="Helvetica" pitchFamily="2" charset="0"/>
              </a:rPr>
              <a:t>Baudry</a:t>
            </a:r>
            <a:r>
              <a:rPr lang="en-US" dirty="0">
                <a:latin typeface="Helvetica" pitchFamily="2" charset="0"/>
              </a:rPr>
              <a:t>. 2018. A Snowballing Literature Study on Test Amplification. </a:t>
            </a:r>
            <a:r>
              <a:rPr lang="en-US" dirty="0" err="1">
                <a:latin typeface="Helvetica" pitchFamily="2" charset="0"/>
              </a:rPr>
              <a:t>arXiv</a:t>
            </a:r>
            <a:r>
              <a:rPr lang="en-US" dirty="0">
                <a:latin typeface="Helvetica" pitchFamily="2" charset="0"/>
              </a:rPr>
              <a:t> paper 1705.10692v2 (2018).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2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E2DC-F96E-3B4D-A226-4F05613A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Small-Amp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DC85-F934-BF4B-8283-95FB9947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cap="small" dirty="0"/>
              <a:t>Small-Amp</a:t>
            </a:r>
            <a:r>
              <a:rPr lang="en-US" dirty="0"/>
              <a:t> is a replication of </a:t>
            </a:r>
            <a:r>
              <a:rPr lang="en-US" dirty="0" err="1"/>
              <a:t>Dspot</a:t>
            </a:r>
            <a:r>
              <a:rPr lang="en-US" dirty="0"/>
              <a:t> [</a:t>
            </a:r>
            <a:r>
              <a:rPr lang="en-US" dirty="0" err="1"/>
              <a:t>Danglot</a:t>
            </a:r>
            <a:r>
              <a:rPr lang="en-US" dirty="0"/>
              <a:t> 2019] in </a:t>
            </a:r>
            <a:r>
              <a:rPr lang="en-US" dirty="0" err="1"/>
              <a:t>Pharo</a:t>
            </a:r>
            <a:endParaRPr lang="en-US" dirty="0"/>
          </a:p>
          <a:p>
            <a:pPr lvl="1"/>
            <a:r>
              <a:rPr lang="en-US" dirty="0"/>
              <a:t>And is yet under development</a:t>
            </a:r>
          </a:p>
          <a:p>
            <a:r>
              <a:rPr lang="en-US" dirty="0" err="1"/>
              <a:t>DSpot</a:t>
            </a:r>
            <a:r>
              <a:rPr lang="en-US" dirty="0"/>
              <a:t> is based on 2 techniques:</a:t>
            </a:r>
          </a:p>
          <a:p>
            <a:pPr lvl="1"/>
            <a:r>
              <a:rPr lang="en-US" dirty="0"/>
              <a:t>Input amplification</a:t>
            </a:r>
          </a:p>
          <a:p>
            <a:pPr lvl="2"/>
            <a:r>
              <a:rPr lang="en-US" dirty="0"/>
              <a:t>Evolutionary test generation [</a:t>
            </a:r>
            <a:r>
              <a:rPr lang="en-US" dirty="0" err="1"/>
              <a:t>Tonella</a:t>
            </a:r>
            <a:r>
              <a:rPr lang="en-US" dirty="0"/>
              <a:t>, 2004]</a:t>
            </a:r>
          </a:p>
          <a:p>
            <a:pPr lvl="1"/>
            <a:r>
              <a:rPr lang="en-US" dirty="0"/>
              <a:t>Assert amplification</a:t>
            </a:r>
          </a:p>
          <a:p>
            <a:pPr lvl="2"/>
            <a:r>
              <a:rPr lang="en-US" dirty="0"/>
              <a:t>Test oracle generation [</a:t>
            </a:r>
            <a:r>
              <a:rPr lang="en-US" dirty="0" err="1"/>
              <a:t>Xie</a:t>
            </a:r>
            <a:r>
              <a:rPr lang="en-US" dirty="0"/>
              <a:t>, 2006]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5D93-64CC-014B-BFD1-E9949DBA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33BB1-19C2-4545-BFA2-6C424C403BA0}"/>
              </a:ext>
            </a:extLst>
          </p:cNvPr>
          <p:cNvSpPr/>
          <p:nvPr/>
        </p:nvSpPr>
        <p:spPr>
          <a:xfrm>
            <a:off x="617995" y="5653743"/>
            <a:ext cx="10370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Helvetica" pitchFamily="2" charset="0"/>
              </a:rPr>
              <a:t>[</a:t>
            </a:r>
            <a:r>
              <a:rPr lang="en-US" sz="1400" dirty="0" err="1">
                <a:latin typeface="Helvetica" pitchFamily="2" charset="0"/>
              </a:rPr>
              <a:t>Tonella</a:t>
            </a:r>
            <a:r>
              <a:rPr lang="en-US" sz="1400" dirty="0">
                <a:latin typeface="Helvetica" pitchFamily="2" charset="0"/>
              </a:rPr>
              <a:t>, 2004] Paolo </a:t>
            </a:r>
            <a:r>
              <a:rPr lang="en-US" sz="1400" dirty="0" err="1">
                <a:latin typeface="Helvetica" pitchFamily="2" charset="0"/>
              </a:rPr>
              <a:t>Tonella</a:t>
            </a:r>
            <a:r>
              <a:rPr lang="en-US" sz="1400" dirty="0">
                <a:latin typeface="Helvetica" pitchFamily="2" charset="0"/>
              </a:rPr>
              <a:t>. 2004. Evolutionary testing of classes. Proceedings of the 2004 ACM SIGSOFT international symposium on Software </a:t>
            </a:r>
            <a:r>
              <a:rPr lang="en-US" sz="1400" dirty="0">
                <a:effectLst/>
                <a:latin typeface="Helvetica" pitchFamily="2" charset="0"/>
              </a:rPr>
              <a:t>testing and analysis - ISSTA ’04 (2004).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BA099-3C09-C44A-99DE-03779AC8E50B}"/>
              </a:ext>
            </a:extLst>
          </p:cNvPr>
          <p:cNvSpPr/>
          <p:nvPr/>
        </p:nvSpPr>
        <p:spPr>
          <a:xfrm>
            <a:off x="617995" y="6169580"/>
            <a:ext cx="10370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Helvetica" pitchFamily="2" charset="0"/>
              </a:rPr>
              <a:t>[</a:t>
            </a:r>
            <a:r>
              <a:rPr lang="en-US" sz="1400" dirty="0" err="1">
                <a:latin typeface="Helvetica" pitchFamily="2" charset="0"/>
              </a:rPr>
              <a:t>Xie</a:t>
            </a:r>
            <a:r>
              <a:rPr lang="en-US" sz="1400" dirty="0">
                <a:latin typeface="Helvetica" pitchFamily="2" charset="0"/>
              </a:rPr>
              <a:t>, 2006] Tao </a:t>
            </a:r>
            <a:r>
              <a:rPr lang="en-US" sz="1400" dirty="0" err="1">
                <a:latin typeface="Helvetica" pitchFamily="2" charset="0"/>
              </a:rPr>
              <a:t>Xie</a:t>
            </a:r>
            <a:r>
              <a:rPr lang="en-US" sz="1400" dirty="0">
                <a:latin typeface="Helvetica" pitchFamily="2" charset="0"/>
              </a:rPr>
              <a:t>. 2006. Augmenting Automatically Generated Unit-Test Suites with Regression Oracle Checking. Lecture Notes in Computer </a:t>
            </a:r>
            <a:r>
              <a:rPr lang="en-US" sz="1400" dirty="0">
                <a:effectLst/>
                <a:latin typeface="Helvetica" pitchFamily="2" charset="0"/>
              </a:rPr>
              <a:t>Science (2006), 380–403.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A901F4-6E45-9644-9F31-88D5F86AD257}"/>
              </a:ext>
            </a:extLst>
          </p:cNvPr>
          <p:cNvSpPr/>
          <p:nvPr/>
        </p:nvSpPr>
        <p:spPr>
          <a:xfrm>
            <a:off x="617995" y="5145912"/>
            <a:ext cx="103703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50" dirty="0">
                <a:latin typeface="Helvetica" pitchFamily="2" charset="0"/>
              </a:rPr>
              <a:t>[</a:t>
            </a:r>
            <a:r>
              <a:rPr lang="en-US" sz="1350" dirty="0" err="1">
                <a:latin typeface="Helvetica" pitchFamily="2" charset="0"/>
              </a:rPr>
              <a:t>Danglot</a:t>
            </a:r>
            <a:r>
              <a:rPr lang="en-US" sz="1350" dirty="0">
                <a:latin typeface="Helvetica" pitchFamily="2" charset="0"/>
              </a:rPr>
              <a:t> 2019] Benjamin </a:t>
            </a:r>
            <a:r>
              <a:rPr lang="en-US" sz="1350" dirty="0" err="1">
                <a:latin typeface="Helvetica" pitchFamily="2" charset="0"/>
              </a:rPr>
              <a:t>Danglot</a:t>
            </a:r>
            <a:r>
              <a:rPr lang="en-US" sz="1350" dirty="0">
                <a:latin typeface="Helvetica" pitchFamily="2" charset="0"/>
              </a:rPr>
              <a:t>, Oscar Luis Vera-Pérez, Benoit </a:t>
            </a:r>
            <a:r>
              <a:rPr lang="en-US" sz="1350" dirty="0" err="1">
                <a:latin typeface="Helvetica" pitchFamily="2" charset="0"/>
              </a:rPr>
              <a:t>Baudry</a:t>
            </a:r>
            <a:r>
              <a:rPr lang="en-US" sz="1350" dirty="0">
                <a:latin typeface="Helvetica" pitchFamily="2" charset="0"/>
              </a:rPr>
              <a:t>, and Martin </a:t>
            </a:r>
            <a:r>
              <a:rPr lang="en-US" sz="1350" dirty="0" err="1">
                <a:latin typeface="Helvetica" pitchFamily="2" charset="0"/>
              </a:rPr>
              <a:t>Monperrus</a:t>
            </a:r>
            <a:r>
              <a:rPr lang="en-US" sz="1350" dirty="0">
                <a:latin typeface="Helvetica" pitchFamily="2" charset="0"/>
              </a:rPr>
              <a:t>. 2019. Automatic Test Improvement with </a:t>
            </a:r>
            <a:r>
              <a:rPr lang="en-US" sz="1350" dirty="0" err="1">
                <a:latin typeface="Helvetica" pitchFamily="2" charset="0"/>
              </a:rPr>
              <a:t>DSpot</a:t>
            </a:r>
            <a:r>
              <a:rPr lang="en-US" sz="1350" dirty="0">
                <a:latin typeface="Helvetica" pitchFamily="2" charset="0"/>
              </a:rPr>
              <a:t>: a Study with Ten Mature Open-Source Projects. Empirical Software Engineering, Springer Verlag (2019).</a:t>
            </a:r>
          </a:p>
        </p:txBody>
      </p:sp>
    </p:spTree>
    <p:extLst>
      <p:ext uri="{BB962C8B-B14F-4D97-AF65-F5344CB8AC3E}">
        <p14:creationId xmlns:p14="http://schemas.microsoft.com/office/powerpoint/2010/main" val="216953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877E-6FB8-404A-AA32-906E0E5E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population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67DBEF-6418-D74E-8FA1-E86D1C73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8</a:t>
            </a:fld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400CC2-0454-A941-802A-50843649B7CC}"/>
              </a:ext>
            </a:extLst>
          </p:cNvPr>
          <p:cNvSpPr/>
          <p:nvPr/>
        </p:nvSpPr>
        <p:spPr>
          <a:xfrm>
            <a:off x="2462212" y="1690688"/>
            <a:ext cx="1681163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87C2AB-78EC-514F-B501-9588AE043B9B}"/>
              </a:ext>
            </a:extLst>
          </p:cNvPr>
          <p:cNvGrpSpPr/>
          <p:nvPr/>
        </p:nvGrpSpPr>
        <p:grpSpPr>
          <a:xfrm>
            <a:off x="2902741" y="3219450"/>
            <a:ext cx="768201" cy="828676"/>
            <a:chOff x="1708295" y="2600325"/>
            <a:chExt cx="768201" cy="828676"/>
          </a:xfrm>
        </p:grpSpPr>
        <p:sp>
          <p:nvSpPr>
            <p:cNvPr id="29" name="Process 28">
              <a:extLst>
                <a:ext uri="{FF2B5EF4-FFF2-40B4-BE49-F238E27FC236}">
                  <a16:creationId xmlns:a16="http://schemas.microsoft.com/office/drawing/2014/main" id="{31F61108-924D-7243-AB9C-1AC275CB1FD6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Process 29">
              <a:extLst>
                <a:ext uri="{FF2B5EF4-FFF2-40B4-BE49-F238E27FC236}">
                  <a16:creationId xmlns:a16="http://schemas.microsoft.com/office/drawing/2014/main" id="{21D19551-B97C-8A44-8CA8-3BD3624052C0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C0E4-5318-774F-89F0-6730B3550F35}"/>
              </a:ext>
            </a:extLst>
          </p:cNvPr>
          <p:cNvGrpSpPr/>
          <p:nvPr/>
        </p:nvGrpSpPr>
        <p:grpSpPr>
          <a:xfrm>
            <a:off x="2902740" y="4352145"/>
            <a:ext cx="768201" cy="828676"/>
            <a:chOff x="1708295" y="2600325"/>
            <a:chExt cx="768201" cy="828676"/>
          </a:xfrm>
        </p:grpSpPr>
        <p:sp>
          <p:nvSpPr>
            <p:cNvPr id="32" name="Process 31">
              <a:extLst>
                <a:ext uri="{FF2B5EF4-FFF2-40B4-BE49-F238E27FC236}">
                  <a16:creationId xmlns:a16="http://schemas.microsoft.com/office/drawing/2014/main" id="{D09C4159-A45B-1F43-9D66-09F60380A097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Process 32">
              <a:extLst>
                <a:ext uri="{FF2B5EF4-FFF2-40B4-BE49-F238E27FC236}">
                  <a16:creationId xmlns:a16="http://schemas.microsoft.com/office/drawing/2014/main" id="{7AD6BB6E-477A-EB45-8E7F-7B47D86360BF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0D3F5B-CD2D-3145-B01C-E5A0F67A4F52}"/>
              </a:ext>
            </a:extLst>
          </p:cNvPr>
          <p:cNvGrpSpPr/>
          <p:nvPr/>
        </p:nvGrpSpPr>
        <p:grpSpPr>
          <a:xfrm>
            <a:off x="2914242" y="2086755"/>
            <a:ext cx="768201" cy="828676"/>
            <a:chOff x="1708295" y="2600325"/>
            <a:chExt cx="768201" cy="828676"/>
          </a:xfrm>
        </p:grpSpPr>
        <p:sp>
          <p:nvSpPr>
            <p:cNvPr id="35" name="Process 34">
              <a:extLst>
                <a:ext uri="{FF2B5EF4-FFF2-40B4-BE49-F238E27FC236}">
                  <a16:creationId xmlns:a16="http://schemas.microsoft.com/office/drawing/2014/main" id="{933BB3B1-135D-5A4D-92EA-F14BE1E05BCD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85EB4A3-1A6A-5144-95F8-6A3DDC66A037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A1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E0F96FD-AC99-E148-B519-CE301CB501BF}"/>
              </a:ext>
            </a:extLst>
          </p:cNvPr>
          <p:cNvSpPr txBox="1"/>
          <p:nvPr/>
        </p:nvSpPr>
        <p:spPr>
          <a:xfrm>
            <a:off x="3067068" y="540537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979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3A17-8EE0-A341-9CAC-B4B9FF37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Stripping: Removing assertions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A36C4F-6723-6B4B-B4E1-F45D1A9238F8}"/>
              </a:ext>
            </a:extLst>
          </p:cNvPr>
          <p:cNvSpPr/>
          <p:nvPr/>
        </p:nvSpPr>
        <p:spPr>
          <a:xfrm>
            <a:off x="2462212" y="1690688"/>
            <a:ext cx="1681163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2C9CFA-FA92-0245-A6D1-AA5E525AB012}"/>
              </a:ext>
            </a:extLst>
          </p:cNvPr>
          <p:cNvGrpSpPr/>
          <p:nvPr/>
        </p:nvGrpSpPr>
        <p:grpSpPr>
          <a:xfrm>
            <a:off x="2902741" y="3219450"/>
            <a:ext cx="768201" cy="828676"/>
            <a:chOff x="1708295" y="2600325"/>
            <a:chExt cx="768201" cy="828676"/>
          </a:xfrm>
        </p:grpSpPr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902DD75F-2A2B-DD4B-A42E-59C529B97AFB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BFEB890B-EDBD-5141-97DF-0AB25D1E8D75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08A0C1-085A-2B4A-BBA7-90DDA4BD1018}"/>
              </a:ext>
            </a:extLst>
          </p:cNvPr>
          <p:cNvGrpSpPr/>
          <p:nvPr/>
        </p:nvGrpSpPr>
        <p:grpSpPr>
          <a:xfrm>
            <a:off x="2902740" y="4352145"/>
            <a:ext cx="768201" cy="828676"/>
            <a:chOff x="1708295" y="2600325"/>
            <a:chExt cx="768201" cy="828676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56572164-E071-8B4B-9D5C-3A34917783A9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3E06C852-BB57-E241-975C-F825C4A1AD9E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515D94-ADD1-434B-BD60-12C6E0AA8742}"/>
              </a:ext>
            </a:extLst>
          </p:cNvPr>
          <p:cNvGrpSpPr/>
          <p:nvPr/>
        </p:nvGrpSpPr>
        <p:grpSpPr>
          <a:xfrm>
            <a:off x="2914242" y="2086755"/>
            <a:ext cx="768201" cy="828676"/>
            <a:chOff x="1708295" y="2600325"/>
            <a:chExt cx="768201" cy="828676"/>
          </a:xfrm>
        </p:grpSpPr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414478E9-1A78-F94A-A0AC-E2B0729F91B9}"/>
                </a:ext>
              </a:extLst>
            </p:cNvPr>
            <p:cNvSpPr/>
            <p:nvPr/>
          </p:nvSpPr>
          <p:spPr>
            <a:xfrm>
              <a:off x="1708295" y="2600325"/>
              <a:ext cx="768201" cy="414338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Process 12">
              <a:extLst>
                <a:ext uri="{FF2B5EF4-FFF2-40B4-BE49-F238E27FC236}">
                  <a16:creationId xmlns:a16="http://schemas.microsoft.com/office/drawing/2014/main" id="{0FECBD15-AB37-2848-8958-A10AAFF66B79}"/>
                </a:ext>
              </a:extLst>
            </p:cNvPr>
            <p:cNvSpPr/>
            <p:nvPr/>
          </p:nvSpPr>
          <p:spPr>
            <a:xfrm>
              <a:off x="1708295" y="3014663"/>
              <a:ext cx="768201" cy="41433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CB172E-9EF6-7747-8B26-20B4F833347C}"/>
              </a:ext>
            </a:extLst>
          </p:cNvPr>
          <p:cNvSpPr txBox="1"/>
          <p:nvPr/>
        </p:nvSpPr>
        <p:spPr>
          <a:xfrm>
            <a:off x="3067068" y="540537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7C1C07-0034-6C45-91CD-AF4619CFE836}"/>
              </a:ext>
            </a:extLst>
          </p:cNvPr>
          <p:cNvSpPr/>
          <p:nvPr/>
        </p:nvSpPr>
        <p:spPr>
          <a:xfrm>
            <a:off x="7815262" y="1690688"/>
            <a:ext cx="1681163" cy="449580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FB7B8DB1-3A28-154B-87CE-FBADB55D75AD}"/>
              </a:ext>
            </a:extLst>
          </p:cNvPr>
          <p:cNvSpPr/>
          <p:nvPr/>
        </p:nvSpPr>
        <p:spPr>
          <a:xfrm>
            <a:off x="8255791" y="3219449"/>
            <a:ext cx="768201" cy="828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B3B67B0A-CAE3-A94A-8A78-F7D0103D85C1}"/>
              </a:ext>
            </a:extLst>
          </p:cNvPr>
          <p:cNvSpPr/>
          <p:nvPr/>
        </p:nvSpPr>
        <p:spPr>
          <a:xfrm>
            <a:off x="8255790" y="4352144"/>
            <a:ext cx="768201" cy="8151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08740AE8-84DF-C149-8AE6-FDA543FDA3F7}"/>
              </a:ext>
            </a:extLst>
          </p:cNvPr>
          <p:cNvSpPr/>
          <p:nvPr/>
        </p:nvSpPr>
        <p:spPr>
          <a:xfrm>
            <a:off x="8267292" y="2086755"/>
            <a:ext cx="768201" cy="8286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017DC9-2F1A-1746-906B-A11E6012D1FA}"/>
              </a:ext>
            </a:extLst>
          </p:cNvPr>
          <p:cNvSpPr txBox="1"/>
          <p:nvPr/>
        </p:nvSpPr>
        <p:spPr>
          <a:xfrm>
            <a:off x="8420118" y="540537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061B1E0-06FA-6E41-AD0A-9026126B3417}"/>
              </a:ext>
            </a:extLst>
          </p:cNvPr>
          <p:cNvSpPr/>
          <p:nvPr/>
        </p:nvSpPr>
        <p:spPr>
          <a:xfrm>
            <a:off x="4471988" y="3429000"/>
            <a:ext cx="3071812" cy="7572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CD50D-B310-CE43-B3B1-D696F2A6412A}"/>
              </a:ext>
            </a:extLst>
          </p:cNvPr>
          <p:cNvSpPr txBox="1"/>
          <p:nvPr/>
        </p:nvSpPr>
        <p:spPr>
          <a:xfrm>
            <a:off x="5012079" y="3049011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Stripping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DDFB41D-21CD-DA4A-AF71-40DB411C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2E5B-7799-E84A-B902-665F0CC816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865</Words>
  <Application>Microsoft Macintosh PowerPoint</Application>
  <PresentationFormat>Widescreen</PresentationFormat>
  <Paragraphs>415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Office Theme</vt:lpstr>
      <vt:lpstr>Test Amplification  in the Pharo Smalltalk Ecosystem</vt:lpstr>
      <vt:lpstr>Unit Testing</vt:lpstr>
      <vt:lpstr>Test Case</vt:lpstr>
      <vt:lpstr>Mutation Testing</vt:lpstr>
      <vt:lpstr>Test Amplification</vt:lpstr>
      <vt:lpstr>Test amplification consists of the automatic transformation of an existing manually written test suite, to enhance a specific, measurable property.</vt:lpstr>
      <vt:lpstr>Small-Amp</vt:lpstr>
      <vt:lpstr>Initial population</vt:lpstr>
      <vt:lpstr>Stripping: Removing assertions</vt:lpstr>
      <vt:lpstr>Mutating: New versions of test-cases</vt:lpstr>
      <vt:lpstr>Carving: Inserting observation points</vt:lpstr>
      <vt:lpstr>Running: Executing test-cases</vt:lpstr>
      <vt:lpstr>Assert Generation</vt:lpstr>
      <vt:lpstr>Selection</vt:lpstr>
      <vt:lpstr>Selection</vt:lpstr>
      <vt:lpstr>Iteration N time</vt:lpstr>
      <vt:lpstr>PowerPoint Presentation</vt:lpstr>
      <vt:lpstr>Implementation</vt:lpstr>
      <vt:lpstr>PowerPoint Presentation</vt:lpstr>
      <vt:lpstr>Mutation coverage</vt:lpstr>
      <vt:lpstr>Lesson learned 1: Dynamic Language</vt:lpstr>
      <vt:lpstr>Lesson learned 2: The costs</vt:lpstr>
      <vt:lpstr>PowerPoint Presentation</vt:lpstr>
      <vt:lpstr>PowerPoint Presentation</vt:lpstr>
      <vt:lpstr>Run time performance per iteration</vt:lpstr>
      <vt:lpstr>Lesson learned 3: Ugly result</vt:lpstr>
      <vt:lpstr>PowerPoint Presentation</vt:lpstr>
      <vt:lpstr>We have implemented</vt:lpstr>
      <vt:lpstr>PowerPoint Presentation</vt:lpstr>
      <vt:lpstr>Next directions</vt:lpstr>
      <vt:lpstr>We welcome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Small-Amp Test Amplification in the Pharo Smalltalk Ecosystem</dc:title>
  <dc:creator>Microsoft Office User</dc:creator>
  <cp:lastModifiedBy>Microsoft Office User</cp:lastModifiedBy>
  <cp:revision>299</cp:revision>
  <dcterms:created xsi:type="dcterms:W3CDTF">2019-07-03T15:07:50Z</dcterms:created>
  <dcterms:modified xsi:type="dcterms:W3CDTF">2019-08-27T10:15:11Z</dcterms:modified>
</cp:coreProperties>
</file>