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7F458-C73F-4D0B-A364-066530D85F24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D7CCD-6440-4298-95EF-BC22759494E9}">
      <dgm:prSet phldrT="[Text]"/>
      <dgm:spPr/>
      <dgm:t>
        <a:bodyPr/>
        <a:lstStyle/>
        <a:p>
          <a:r>
            <a:rPr lang="en-US" dirty="0" smtClean="0"/>
            <a:t>Target Features</a:t>
          </a:r>
          <a:endParaRPr lang="en-US" dirty="0"/>
        </a:p>
      </dgm:t>
    </dgm:pt>
    <dgm:pt modelId="{30F489F1-2109-47F0-B4DC-E3457FF37764}" type="parTrans" cxnId="{0D4274DC-FDF8-4FC6-A86B-F41CEC003D83}">
      <dgm:prSet/>
      <dgm:spPr/>
      <dgm:t>
        <a:bodyPr/>
        <a:lstStyle/>
        <a:p>
          <a:endParaRPr lang="en-US"/>
        </a:p>
      </dgm:t>
    </dgm:pt>
    <dgm:pt modelId="{34D2DC2F-D904-4918-B799-19C91A36BF86}" type="sibTrans" cxnId="{0D4274DC-FDF8-4FC6-A86B-F41CEC003D83}">
      <dgm:prSet/>
      <dgm:spPr/>
      <dgm:t>
        <a:bodyPr/>
        <a:lstStyle/>
        <a:p>
          <a:endParaRPr lang="en-US"/>
        </a:p>
      </dgm:t>
    </dgm:pt>
    <dgm:pt modelId="{0F1D1581-65BD-4147-9826-3B3DCF795C02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F9E1D4FD-142E-45A9-9361-2B99E0AE33F5}" type="parTrans" cxnId="{8C970A13-9C66-4286-8F92-26CDCA0323D9}">
      <dgm:prSet/>
      <dgm:spPr/>
      <dgm:t>
        <a:bodyPr/>
        <a:lstStyle/>
        <a:p>
          <a:endParaRPr lang="en-US"/>
        </a:p>
      </dgm:t>
    </dgm:pt>
    <dgm:pt modelId="{13A56669-6FEB-415E-90D9-4FFF8801706B}" type="sibTrans" cxnId="{8C970A13-9C66-4286-8F92-26CDCA0323D9}">
      <dgm:prSet/>
      <dgm:spPr/>
      <dgm:t>
        <a:bodyPr/>
        <a:lstStyle/>
        <a:p>
          <a:endParaRPr lang="en-US"/>
        </a:p>
      </dgm:t>
    </dgm:pt>
    <dgm:pt modelId="{DB5DC7D8-BBF3-4684-85F7-59C5739F7C92}">
      <dgm:prSet phldrT="[Text]"/>
      <dgm:spPr/>
      <dgm:t>
        <a:bodyPr/>
        <a:lstStyle/>
        <a:p>
          <a:r>
            <a:rPr lang="en-US" dirty="0" smtClean="0"/>
            <a:t>Dataset</a:t>
          </a:r>
          <a:endParaRPr lang="en-US" dirty="0"/>
        </a:p>
      </dgm:t>
    </dgm:pt>
    <dgm:pt modelId="{894E222E-26BB-48A6-AF14-A18AAADFF2B6}" type="parTrans" cxnId="{09490581-AC1A-4E7B-A4AF-D01F8522EDD5}">
      <dgm:prSet/>
      <dgm:spPr/>
      <dgm:t>
        <a:bodyPr/>
        <a:lstStyle/>
        <a:p>
          <a:endParaRPr lang="en-US"/>
        </a:p>
      </dgm:t>
    </dgm:pt>
    <dgm:pt modelId="{09653498-CD53-4B56-92F1-B8C58CD41069}" type="sibTrans" cxnId="{09490581-AC1A-4E7B-A4AF-D01F8522EDD5}">
      <dgm:prSet/>
      <dgm:spPr/>
      <dgm:t>
        <a:bodyPr/>
        <a:lstStyle/>
        <a:p>
          <a:endParaRPr lang="en-US"/>
        </a:p>
      </dgm:t>
    </dgm:pt>
    <dgm:pt modelId="{63BFE25A-97CB-4B52-B483-7D21EDF50E12}" type="pres">
      <dgm:prSet presAssocID="{4867F458-C73F-4D0B-A364-066530D85F24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26DF72-1EC1-41FF-8D34-C9CE978ECDE9}" type="pres">
      <dgm:prSet presAssocID="{CB3D7CCD-6440-4298-95EF-BC22759494E9}" presName="circle1" presStyleLbl="lnNode1" presStyleIdx="0" presStyleCnt="3"/>
      <dgm:spPr/>
    </dgm:pt>
    <dgm:pt modelId="{CFBCE348-E1A8-4069-A9D6-69CA340BFE7D}" type="pres">
      <dgm:prSet presAssocID="{CB3D7CCD-6440-4298-95EF-BC22759494E9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2BF48B-B1AF-41F7-BD00-4AB9B9B5D95E}" type="pres">
      <dgm:prSet presAssocID="{CB3D7CCD-6440-4298-95EF-BC22759494E9}" presName="line1" presStyleLbl="callout" presStyleIdx="0" presStyleCnt="6"/>
      <dgm:spPr/>
    </dgm:pt>
    <dgm:pt modelId="{E18F7B44-7664-43B5-B43D-485ED8CB3724}" type="pres">
      <dgm:prSet presAssocID="{CB3D7CCD-6440-4298-95EF-BC22759494E9}" presName="d1" presStyleLbl="callout" presStyleIdx="1" presStyleCnt="6"/>
      <dgm:spPr/>
    </dgm:pt>
    <dgm:pt modelId="{FC0F0419-13F7-46BC-B144-E15A58F87524}" type="pres">
      <dgm:prSet presAssocID="{0F1D1581-65BD-4147-9826-3B3DCF795C02}" presName="circle2" presStyleLbl="lnNode1" presStyleIdx="1" presStyleCnt="3"/>
      <dgm:spPr/>
    </dgm:pt>
    <dgm:pt modelId="{A880215F-841A-489B-8B3C-4DAD9A8C6422}" type="pres">
      <dgm:prSet presAssocID="{0F1D1581-65BD-4147-9826-3B3DCF795C02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97771-1741-4193-B999-36CB69129A33}" type="pres">
      <dgm:prSet presAssocID="{0F1D1581-65BD-4147-9826-3B3DCF795C02}" presName="line2" presStyleLbl="callout" presStyleIdx="2" presStyleCnt="6"/>
      <dgm:spPr/>
    </dgm:pt>
    <dgm:pt modelId="{5FD7B8F1-5ED1-41E4-8FE1-1B0F685811D5}" type="pres">
      <dgm:prSet presAssocID="{0F1D1581-65BD-4147-9826-3B3DCF795C02}" presName="d2" presStyleLbl="callout" presStyleIdx="3" presStyleCnt="6"/>
      <dgm:spPr/>
    </dgm:pt>
    <dgm:pt modelId="{79EDA6E0-98DA-431C-A0BC-34433999F0F3}" type="pres">
      <dgm:prSet presAssocID="{DB5DC7D8-BBF3-4684-85F7-59C5739F7C92}" presName="circle3" presStyleLbl="lnNode1" presStyleIdx="2" presStyleCnt="3"/>
      <dgm:spPr/>
    </dgm:pt>
    <dgm:pt modelId="{B6851293-5CFE-4BE3-9CA1-205C2BE8B2FE}" type="pres">
      <dgm:prSet presAssocID="{DB5DC7D8-BBF3-4684-85F7-59C5739F7C92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CD678-97F4-4B8B-BFE6-04BCC8E29E6B}" type="pres">
      <dgm:prSet presAssocID="{DB5DC7D8-BBF3-4684-85F7-59C5739F7C92}" presName="line3" presStyleLbl="callout" presStyleIdx="4" presStyleCnt="6"/>
      <dgm:spPr/>
    </dgm:pt>
    <dgm:pt modelId="{631C8F7C-CEF7-4195-BD24-CF56F2295FF3}" type="pres">
      <dgm:prSet presAssocID="{DB5DC7D8-BBF3-4684-85F7-59C5739F7C92}" presName="d3" presStyleLbl="callout" presStyleIdx="5" presStyleCnt="6"/>
      <dgm:spPr/>
    </dgm:pt>
  </dgm:ptLst>
  <dgm:cxnLst>
    <dgm:cxn modelId="{7941DA79-42E3-467D-B44D-BE309869B6B2}" type="presOf" srcId="{0F1D1581-65BD-4147-9826-3B3DCF795C02}" destId="{A880215F-841A-489B-8B3C-4DAD9A8C6422}" srcOrd="0" destOrd="0" presId="urn:microsoft.com/office/officeart/2005/8/layout/target1"/>
    <dgm:cxn modelId="{09490581-AC1A-4E7B-A4AF-D01F8522EDD5}" srcId="{4867F458-C73F-4D0B-A364-066530D85F24}" destId="{DB5DC7D8-BBF3-4684-85F7-59C5739F7C92}" srcOrd="2" destOrd="0" parTransId="{894E222E-26BB-48A6-AF14-A18AAADFF2B6}" sibTransId="{09653498-CD53-4B56-92F1-B8C58CD41069}"/>
    <dgm:cxn modelId="{FF068C22-11EE-4709-81A4-A4C9E93F40DF}" type="presOf" srcId="{4867F458-C73F-4D0B-A364-066530D85F24}" destId="{63BFE25A-97CB-4B52-B483-7D21EDF50E12}" srcOrd="0" destOrd="0" presId="urn:microsoft.com/office/officeart/2005/8/layout/target1"/>
    <dgm:cxn modelId="{F745308F-87E4-43A4-B02D-2AEB8D48E139}" type="presOf" srcId="{CB3D7CCD-6440-4298-95EF-BC22759494E9}" destId="{CFBCE348-E1A8-4069-A9D6-69CA340BFE7D}" srcOrd="0" destOrd="0" presId="urn:microsoft.com/office/officeart/2005/8/layout/target1"/>
    <dgm:cxn modelId="{8C970A13-9C66-4286-8F92-26CDCA0323D9}" srcId="{4867F458-C73F-4D0B-A364-066530D85F24}" destId="{0F1D1581-65BD-4147-9826-3B3DCF795C02}" srcOrd="1" destOrd="0" parTransId="{F9E1D4FD-142E-45A9-9361-2B99E0AE33F5}" sibTransId="{13A56669-6FEB-415E-90D9-4FFF8801706B}"/>
    <dgm:cxn modelId="{F75D8181-883E-474D-90CB-DEB24D6F1302}" type="presOf" srcId="{DB5DC7D8-BBF3-4684-85F7-59C5739F7C92}" destId="{B6851293-5CFE-4BE3-9CA1-205C2BE8B2FE}" srcOrd="0" destOrd="0" presId="urn:microsoft.com/office/officeart/2005/8/layout/target1"/>
    <dgm:cxn modelId="{0D4274DC-FDF8-4FC6-A86B-F41CEC003D83}" srcId="{4867F458-C73F-4D0B-A364-066530D85F24}" destId="{CB3D7CCD-6440-4298-95EF-BC22759494E9}" srcOrd="0" destOrd="0" parTransId="{30F489F1-2109-47F0-B4DC-E3457FF37764}" sibTransId="{34D2DC2F-D904-4918-B799-19C91A36BF86}"/>
    <dgm:cxn modelId="{F21C29CB-662D-4B23-9B37-41B970C86D2C}" type="presParOf" srcId="{63BFE25A-97CB-4B52-B483-7D21EDF50E12}" destId="{9B26DF72-1EC1-41FF-8D34-C9CE978ECDE9}" srcOrd="0" destOrd="0" presId="urn:microsoft.com/office/officeart/2005/8/layout/target1"/>
    <dgm:cxn modelId="{A4171136-4DEC-4912-9AD9-32EAC2E25934}" type="presParOf" srcId="{63BFE25A-97CB-4B52-B483-7D21EDF50E12}" destId="{CFBCE348-E1A8-4069-A9D6-69CA340BFE7D}" srcOrd="1" destOrd="0" presId="urn:microsoft.com/office/officeart/2005/8/layout/target1"/>
    <dgm:cxn modelId="{D6AD0989-46A4-4E0B-885E-23169A64CE6C}" type="presParOf" srcId="{63BFE25A-97CB-4B52-B483-7D21EDF50E12}" destId="{D62BF48B-B1AF-41F7-BD00-4AB9B9B5D95E}" srcOrd="2" destOrd="0" presId="urn:microsoft.com/office/officeart/2005/8/layout/target1"/>
    <dgm:cxn modelId="{0D2E67FA-7A67-49C0-98DD-12CC6EBA85D1}" type="presParOf" srcId="{63BFE25A-97CB-4B52-B483-7D21EDF50E12}" destId="{E18F7B44-7664-43B5-B43D-485ED8CB3724}" srcOrd="3" destOrd="0" presId="urn:microsoft.com/office/officeart/2005/8/layout/target1"/>
    <dgm:cxn modelId="{16234610-FB71-40E3-8846-1802FCFA893D}" type="presParOf" srcId="{63BFE25A-97CB-4B52-B483-7D21EDF50E12}" destId="{FC0F0419-13F7-46BC-B144-E15A58F87524}" srcOrd="4" destOrd="0" presId="urn:microsoft.com/office/officeart/2005/8/layout/target1"/>
    <dgm:cxn modelId="{F0E1AD3F-CA16-40DA-A909-B20AE06347DB}" type="presParOf" srcId="{63BFE25A-97CB-4B52-B483-7D21EDF50E12}" destId="{A880215F-841A-489B-8B3C-4DAD9A8C6422}" srcOrd="5" destOrd="0" presId="urn:microsoft.com/office/officeart/2005/8/layout/target1"/>
    <dgm:cxn modelId="{04009225-741A-46A7-9296-F02EB17C2284}" type="presParOf" srcId="{63BFE25A-97CB-4B52-B483-7D21EDF50E12}" destId="{B3597771-1741-4193-B999-36CB69129A33}" srcOrd="6" destOrd="0" presId="urn:microsoft.com/office/officeart/2005/8/layout/target1"/>
    <dgm:cxn modelId="{BF119B53-FA4A-4A58-AC39-FDE22888418B}" type="presParOf" srcId="{63BFE25A-97CB-4B52-B483-7D21EDF50E12}" destId="{5FD7B8F1-5ED1-41E4-8FE1-1B0F685811D5}" srcOrd="7" destOrd="0" presId="urn:microsoft.com/office/officeart/2005/8/layout/target1"/>
    <dgm:cxn modelId="{770E0D20-665F-4510-824F-BDB117492E5D}" type="presParOf" srcId="{63BFE25A-97CB-4B52-B483-7D21EDF50E12}" destId="{79EDA6E0-98DA-431C-A0BC-34433999F0F3}" srcOrd="8" destOrd="0" presId="urn:microsoft.com/office/officeart/2005/8/layout/target1"/>
    <dgm:cxn modelId="{5D355596-BC13-41D7-8753-3C9E563950FA}" type="presParOf" srcId="{63BFE25A-97CB-4B52-B483-7D21EDF50E12}" destId="{B6851293-5CFE-4BE3-9CA1-205C2BE8B2FE}" srcOrd="9" destOrd="0" presId="urn:microsoft.com/office/officeart/2005/8/layout/target1"/>
    <dgm:cxn modelId="{AD2FB05A-8E40-49E3-B478-C65D199D64C2}" type="presParOf" srcId="{63BFE25A-97CB-4B52-B483-7D21EDF50E12}" destId="{501CD678-97F4-4B8B-BFE6-04BCC8E29E6B}" srcOrd="10" destOrd="0" presId="urn:microsoft.com/office/officeart/2005/8/layout/target1"/>
    <dgm:cxn modelId="{46ADA813-AF03-4AEE-A3C3-7F62CD9744C1}" type="presParOf" srcId="{63BFE25A-97CB-4B52-B483-7D21EDF50E12}" destId="{631C8F7C-CEF7-4195-BD24-CF56F2295FF3}" srcOrd="11" destOrd="0" presId="urn:microsoft.com/office/officeart/2005/8/layout/targe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933F1-447E-47AD-BDED-736C27CF526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EBAC9-169B-477B-8E8A-E42272C185A3}">
      <dgm:prSet phldrT="[Text]"/>
      <dgm:spPr/>
      <dgm:t>
        <a:bodyPr/>
        <a:lstStyle/>
        <a:p>
          <a:r>
            <a:rPr lang="en-US" dirty="0" smtClean="0"/>
            <a:t>Feature-1</a:t>
          </a:r>
          <a:endParaRPr lang="en-US" dirty="0"/>
        </a:p>
      </dgm:t>
    </dgm:pt>
    <dgm:pt modelId="{C39C8D44-C875-4D21-B4B7-3B5F13F028C4}" type="parTrans" cxnId="{2D5ED6C7-8FD0-4D63-BC8C-4F7153014DBD}">
      <dgm:prSet/>
      <dgm:spPr/>
      <dgm:t>
        <a:bodyPr/>
        <a:lstStyle/>
        <a:p>
          <a:endParaRPr lang="en-US"/>
        </a:p>
      </dgm:t>
    </dgm:pt>
    <dgm:pt modelId="{854EB417-9220-42B6-B315-8EC1A04C406C}" type="sibTrans" cxnId="{2D5ED6C7-8FD0-4D63-BC8C-4F7153014DBD}">
      <dgm:prSet/>
      <dgm:spPr/>
      <dgm:t>
        <a:bodyPr/>
        <a:lstStyle/>
        <a:p>
          <a:endParaRPr lang="en-US"/>
        </a:p>
      </dgm:t>
    </dgm:pt>
    <dgm:pt modelId="{F8B2AFA1-D80B-4883-8CDE-2FB8F9648484}">
      <dgm:prSet phldrT="[Text]"/>
      <dgm:spPr/>
      <dgm:t>
        <a:bodyPr/>
        <a:lstStyle/>
        <a:p>
          <a:r>
            <a:rPr lang="en-US" dirty="0" smtClean="0"/>
            <a:t>Feature-2</a:t>
          </a:r>
          <a:endParaRPr lang="en-US" dirty="0"/>
        </a:p>
      </dgm:t>
    </dgm:pt>
    <dgm:pt modelId="{AADC6A98-68C6-4ECB-BCE6-A06D35E1D3C8}" type="parTrans" cxnId="{4C97C27B-6CA4-462E-BACA-A2F7A34EC3A6}">
      <dgm:prSet/>
      <dgm:spPr/>
      <dgm:t>
        <a:bodyPr/>
        <a:lstStyle/>
        <a:p>
          <a:endParaRPr lang="en-US"/>
        </a:p>
      </dgm:t>
    </dgm:pt>
    <dgm:pt modelId="{A227EBAA-C1CD-4C80-9600-F05B3E179CAC}" type="sibTrans" cxnId="{4C97C27B-6CA4-462E-BACA-A2F7A34EC3A6}">
      <dgm:prSet/>
      <dgm:spPr/>
      <dgm:t>
        <a:bodyPr/>
        <a:lstStyle/>
        <a:p>
          <a:endParaRPr lang="en-US"/>
        </a:p>
      </dgm:t>
    </dgm:pt>
    <dgm:pt modelId="{852E65E9-5D26-4A94-9EF5-6480D31E74BD}">
      <dgm:prSet phldrT="[Text]"/>
      <dgm:spPr/>
      <dgm:t>
        <a:bodyPr/>
        <a:lstStyle/>
        <a:p>
          <a:r>
            <a:rPr lang="en-US" dirty="0" smtClean="0"/>
            <a:t>Feature-3</a:t>
          </a:r>
          <a:endParaRPr lang="en-US" dirty="0"/>
        </a:p>
      </dgm:t>
    </dgm:pt>
    <dgm:pt modelId="{797DEB43-D244-4A73-9D7A-6A9E138D2337}" type="parTrans" cxnId="{F5561B30-B70B-4AB4-8EF3-7F629804889B}">
      <dgm:prSet/>
      <dgm:spPr/>
      <dgm:t>
        <a:bodyPr/>
        <a:lstStyle/>
        <a:p>
          <a:endParaRPr lang="en-US"/>
        </a:p>
      </dgm:t>
    </dgm:pt>
    <dgm:pt modelId="{8C168C0E-55A1-4D24-8BAA-7E72373A9D65}" type="sibTrans" cxnId="{F5561B30-B70B-4AB4-8EF3-7F629804889B}">
      <dgm:prSet/>
      <dgm:spPr/>
      <dgm:t>
        <a:bodyPr/>
        <a:lstStyle/>
        <a:p>
          <a:endParaRPr lang="en-US"/>
        </a:p>
      </dgm:t>
    </dgm:pt>
    <dgm:pt modelId="{32618001-8C45-43AF-A35A-7C499B187D84}">
      <dgm:prSet phldrT="[Text]"/>
      <dgm:spPr/>
      <dgm:t>
        <a:bodyPr/>
        <a:lstStyle/>
        <a:p>
          <a:r>
            <a:rPr lang="en-US" dirty="0" smtClean="0"/>
            <a:t>Feature-4</a:t>
          </a:r>
          <a:endParaRPr lang="en-US" dirty="0"/>
        </a:p>
      </dgm:t>
    </dgm:pt>
    <dgm:pt modelId="{11F0A4DA-9206-44F4-9BA3-8176C1533FC4}" type="parTrans" cxnId="{73642A93-48CC-4E47-81AB-9259DBDD6BAB}">
      <dgm:prSet/>
      <dgm:spPr/>
      <dgm:t>
        <a:bodyPr/>
        <a:lstStyle/>
        <a:p>
          <a:endParaRPr lang="en-US"/>
        </a:p>
      </dgm:t>
    </dgm:pt>
    <dgm:pt modelId="{F0C3AD00-30F9-49FA-ACA3-7BFB79B6196F}" type="sibTrans" cxnId="{73642A93-48CC-4E47-81AB-9259DBDD6BAB}">
      <dgm:prSet/>
      <dgm:spPr/>
      <dgm:t>
        <a:bodyPr/>
        <a:lstStyle/>
        <a:p>
          <a:endParaRPr lang="en-US"/>
        </a:p>
      </dgm:t>
    </dgm:pt>
    <dgm:pt modelId="{1082DA4E-30A4-46B4-ABA3-105EBEAC84D6}">
      <dgm:prSet phldrT="[Text]"/>
      <dgm:spPr/>
      <dgm:t>
        <a:bodyPr/>
        <a:lstStyle/>
        <a:p>
          <a:r>
            <a:rPr lang="en-US" dirty="0" smtClean="0"/>
            <a:t>Feature-5</a:t>
          </a:r>
          <a:endParaRPr lang="en-US" dirty="0"/>
        </a:p>
      </dgm:t>
    </dgm:pt>
    <dgm:pt modelId="{9DE407DC-0562-4880-8E47-59E9D21DDA8E}" type="parTrans" cxnId="{44BEA438-96B7-49CD-9DD7-9548DB85FC4B}">
      <dgm:prSet/>
      <dgm:spPr/>
      <dgm:t>
        <a:bodyPr/>
        <a:lstStyle/>
        <a:p>
          <a:endParaRPr lang="en-US"/>
        </a:p>
      </dgm:t>
    </dgm:pt>
    <dgm:pt modelId="{E8400B1D-222E-4344-98D0-80D68838E1B4}" type="sibTrans" cxnId="{44BEA438-96B7-49CD-9DD7-9548DB85FC4B}">
      <dgm:prSet/>
      <dgm:spPr/>
      <dgm:t>
        <a:bodyPr/>
        <a:lstStyle/>
        <a:p>
          <a:endParaRPr lang="en-US"/>
        </a:p>
      </dgm:t>
    </dgm:pt>
    <dgm:pt modelId="{D507F18B-70E3-4243-A152-48007D9C60C0}" type="pres">
      <dgm:prSet presAssocID="{39A933F1-447E-47AD-BDED-736C27CF526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F80882-4F66-49CA-B57B-02F2D2406707}" type="pres">
      <dgm:prSet presAssocID="{406EBAC9-169B-477B-8E8A-E42272C185A3}" presName="node" presStyleLbl="node1" presStyleIdx="0" presStyleCnt="5" custScaleX="1313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06CCB7-CC1C-4D41-A438-E1230CAC700E}" type="pres">
      <dgm:prSet presAssocID="{406EBAC9-169B-477B-8E8A-E42272C185A3}" presName="spNode" presStyleCnt="0"/>
      <dgm:spPr/>
    </dgm:pt>
    <dgm:pt modelId="{22C2F86D-B54E-4F63-8CAC-48DC2AB3A9FE}" type="pres">
      <dgm:prSet presAssocID="{854EB417-9220-42B6-B315-8EC1A04C406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E402C21-AC99-419B-A872-68FB3D097322}" type="pres">
      <dgm:prSet presAssocID="{F8B2AFA1-D80B-4883-8CDE-2FB8F9648484}" presName="node" presStyleLbl="node1" presStyleIdx="1" presStyleCnt="5" custScaleX="1003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29E50B-C1A0-47D3-B1CD-445303DB30DA}" type="pres">
      <dgm:prSet presAssocID="{F8B2AFA1-D80B-4883-8CDE-2FB8F9648484}" presName="spNode" presStyleCnt="0"/>
      <dgm:spPr/>
    </dgm:pt>
    <dgm:pt modelId="{CE4D8EF2-32E9-44A6-9D22-EDE955511A59}" type="pres">
      <dgm:prSet presAssocID="{A227EBAA-C1CD-4C80-9600-F05B3E179CAC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D7B61FD-EB04-4FF7-8716-8358A32296ED}" type="pres">
      <dgm:prSet presAssocID="{852E65E9-5D26-4A94-9EF5-6480D31E74BD}" presName="node" presStyleLbl="node1" presStyleIdx="2" presStyleCnt="5" custScaleX="1160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3094E5-CE98-4E5B-9803-1B8CAE20FD07}" type="pres">
      <dgm:prSet presAssocID="{852E65E9-5D26-4A94-9EF5-6480D31E74BD}" presName="spNode" presStyleCnt="0"/>
      <dgm:spPr/>
    </dgm:pt>
    <dgm:pt modelId="{82636320-C454-4B39-A76F-358290ED3E07}" type="pres">
      <dgm:prSet presAssocID="{8C168C0E-55A1-4D24-8BAA-7E72373A9D6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F5AA5FA-118E-4B16-A6EF-3ECC6F5FDBDA}" type="pres">
      <dgm:prSet presAssocID="{32618001-8C45-43AF-A35A-7C499B187D84}" presName="node" presStyleLbl="node1" presStyleIdx="3" presStyleCnt="5" custScaleX="118784" custRadScaleRad="101077" custRadScaleInc="-18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C23DC-181D-4176-9C77-BA75FF98707C}" type="pres">
      <dgm:prSet presAssocID="{32618001-8C45-43AF-A35A-7C499B187D84}" presName="spNode" presStyleCnt="0"/>
      <dgm:spPr/>
    </dgm:pt>
    <dgm:pt modelId="{3FF612AB-8CEA-4A02-9C96-690810F542B0}" type="pres">
      <dgm:prSet presAssocID="{F0C3AD00-30F9-49FA-ACA3-7BFB79B6196F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187E78D-B5CD-4015-B13A-0369ED95E337}" type="pres">
      <dgm:prSet presAssocID="{1082DA4E-30A4-46B4-ABA3-105EBEAC84D6}" presName="node" presStyleLbl="node1" presStyleIdx="4" presStyleCnt="5" custScaleX="115729" custScaleY="860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7F018A-4F7A-4064-AB01-21E227E6FA54}" type="pres">
      <dgm:prSet presAssocID="{1082DA4E-30A4-46B4-ABA3-105EBEAC84D6}" presName="spNode" presStyleCnt="0"/>
      <dgm:spPr/>
    </dgm:pt>
    <dgm:pt modelId="{264E3E29-5053-4A7A-9414-FBF6682BCF32}" type="pres">
      <dgm:prSet presAssocID="{E8400B1D-222E-4344-98D0-80D68838E1B4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5561B30-B70B-4AB4-8EF3-7F629804889B}" srcId="{39A933F1-447E-47AD-BDED-736C27CF5267}" destId="{852E65E9-5D26-4A94-9EF5-6480D31E74BD}" srcOrd="2" destOrd="0" parTransId="{797DEB43-D244-4A73-9D7A-6A9E138D2337}" sibTransId="{8C168C0E-55A1-4D24-8BAA-7E72373A9D65}"/>
    <dgm:cxn modelId="{0394102F-5B5A-40D5-BC29-8DC19C115863}" type="presOf" srcId="{8C168C0E-55A1-4D24-8BAA-7E72373A9D65}" destId="{82636320-C454-4B39-A76F-358290ED3E07}" srcOrd="0" destOrd="0" presId="urn:microsoft.com/office/officeart/2005/8/layout/cycle5"/>
    <dgm:cxn modelId="{CB888CAB-4852-4408-8530-7080BBBF9564}" type="presOf" srcId="{32618001-8C45-43AF-A35A-7C499B187D84}" destId="{4F5AA5FA-118E-4B16-A6EF-3ECC6F5FDBDA}" srcOrd="0" destOrd="0" presId="urn:microsoft.com/office/officeart/2005/8/layout/cycle5"/>
    <dgm:cxn modelId="{204971D4-27E6-4FD4-A6E9-133EABEB3868}" type="presOf" srcId="{F0C3AD00-30F9-49FA-ACA3-7BFB79B6196F}" destId="{3FF612AB-8CEA-4A02-9C96-690810F542B0}" srcOrd="0" destOrd="0" presId="urn:microsoft.com/office/officeart/2005/8/layout/cycle5"/>
    <dgm:cxn modelId="{4C97C27B-6CA4-462E-BACA-A2F7A34EC3A6}" srcId="{39A933F1-447E-47AD-BDED-736C27CF5267}" destId="{F8B2AFA1-D80B-4883-8CDE-2FB8F9648484}" srcOrd="1" destOrd="0" parTransId="{AADC6A98-68C6-4ECB-BCE6-A06D35E1D3C8}" sibTransId="{A227EBAA-C1CD-4C80-9600-F05B3E179CAC}"/>
    <dgm:cxn modelId="{44BEA438-96B7-49CD-9DD7-9548DB85FC4B}" srcId="{39A933F1-447E-47AD-BDED-736C27CF5267}" destId="{1082DA4E-30A4-46B4-ABA3-105EBEAC84D6}" srcOrd="4" destOrd="0" parTransId="{9DE407DC-0562-4880-8E47-59E9D21DDA8E}" sibTransId="{E8400B1D-222E-4344-98D0-80D68838E1B4}"/>
    <dgm:cxn modelId="{267FD42A-DFFD-466B-8493-820C08CAF1E5}" type="presOf" srcId="{A227EBAA-C1CD-4C80-9600-F05B3E179CAC}" destId="{CE4D8EF2-32E9-44A6-9D22-EDE955511A59}" srcOrd="0" destOrd="0" presId="urn:microsoft.com/office/officeart/2005/8/layout/cycle5"/>
    <dgm:cxn modelId="{5F24A43B-70B9-4BD8-B272-B04A6821B809}" type="presOf" srcId="{39A933F1-447E-47AD-BDED-736C27CF5267}" destId="{D507F18B-70E3-4243-A152-48007D9C60C0}" srcOrd="0" destOrd="0" presId="urn:microsoft.com/office/officeart/2005/8/layout/cycle5"/>
    <dgm:cxn modelId="{B8375AE0-C591-4BC5-864C-66836667EE10}" type="presOf" srcId="{852E65E9-5D26-4A94-9EF5-6480D31E74BD}" destId="{BD7B61FD-EB04-4FF7-8716-8358A32296ED}" srcOrd="0" destOrd="0" presId="urn:microsoft.com/office/officeart/2005/8/layout/cycle5"/>
    <dgm:cxn modelId="{71095943-B145-4FF7-96B4-CA8293724519}" type="presOf" srcId="{F8B2AFA1-D80B-4883-8CDE-2FB8F9648484}" destId="{4E402C21-AC99-419B-A872-68FB3D097322}" srcOrd="0" destOrd="0" presId="urn:microsoft.com/office/officeart/2005/8/layout/cycle5"/>
    <dgm:cxn modelId="{73642A93-48CC-4E47-81AB-9259DBDD6BAB}" srcId="{39A933F1-447E-47AD-BDED-736C27CF5267}" destId="{32618001-8C45-43AF-A35A-7C499B187D84}" srcOrd="3" destOrd="0" parTransId="{11F0A4DA-9206-44F4-9BA3-8176C1533FC4}" sibTransId="{F0C3AD00-30F9-49FA-ACA3-7BFB79B6196F}"/>
    <dgm:cxn modelId="{87A40A67-F5FC-48A2-B16F-D6E5ACE55B5D}" type="presOf" srcId="{1082DA4E-30A4-46B4-ABA3-105EBEAC84D6}" destId="{B187E78D-B5CD-4015-B13A-0369ED95E337}" srcOrd="0" destOrd="0" presId="urn:microsoft.com/office/officeart/2005/8/layout/cycle5"/>
    <dgm:cxn modelId="{E27F99B9-05AC-4FC3-A75C-6A410C0D72C0}" type="presOf" srcId="{406EBAC9-169B-477B-8E8A-E42272C185A3}" destId="{C7F80882-4F66-49CA-B57B-02F2D2406707}" srcOrd="0" destOrd="0" presId="urn:microsoft.com/office/officeart/2005/8/layout/cycle5"/>
    <dgm:cxn modelId="{86AC3FBD-9E19-4D27-8213-C1E9EC0BA040}" type="presOf" srcId="{854EB417-9220-42B6-B315-8EC1A04C406C}" destId="{22C2F86D-B54E-4F63-8CAC-48DC2AB3A9FE}" srcOrd="0" destOrd="0" presId="urn:microsoft.com/office/officeart/2005/8/layout/cycle5"/>
    <dgm:cxn modelId="{2D5ED6C7-8FD0-4D63-BC8C-4F7153014DBD}" srcId="{39A933F1-447E-47AD-BDED-736C27CF5267}" destId="{406EBAC9-169B-477B-8E8A-E42272C185A3}" srcOrd="0" destOrd="0" parTransId="{C39C8D44-C875-4D21-B4B7-3B5F13F028C4}" sibTransId="{854EB417-9220-42B6-B315-8EC1A04C406C}"/>
    <dgm:cxn modelId="{D3A35F25-48F8-4B9D-A38D-32AF725B83B9}" type="presOf" srcId="{E8400B1D-222E-4344-98D0-80D68838E1B4}" destId="{264E3E29-5053-4A7A-9414-FBF6682BCF32}" srcOrd="0" destOrd="0" presId="urn:microsoft.com/office/officeart/2005/8/layout/cycle5"/>
    <dgm:cxn modelId="{DEFBE87E-8A04-4942-A30A-FBA896249949}" type="presParOf" srcId="{D507F18B-70E3-4243-A152-48007D9C60C0}" destId="{C7F80882-4F66-49CA-B57B-02F2D2406707}" srcOrd="0" destOrd="0" presId="urn:microsoft.com/office/officeart/2005/8/layout/cycle5"/>
    <dgm:cxn modelId="{5834406C-6659-4C49-9BAC-27ED2D31CD4A}" type="presParOf" srcId="{D507F18B-70E3-4243-A152-48007D9C60C0}" destId="{9206CCB7-CC1C-4D41-A438-E1230CAC700E}" srcOrd="1" destOrd="0" presId="urn:microsoft.com/office/officeart/2005/8/layout/cycle5"/>
    <dgm:cxn modelId="{9661B8E0-98B1-4026-BEC9-8D41FEAE4EDA}" type="presParOf" srcId="{D507F18B-70E3-4243-A152-48007D9C60C0}" destId="{22C2F86D-B54E-4F63-8CAC-48DC2AB3A9FE}" srcOrd="2" destOrd="0" presId="urn:microsoft.com/office/officeart/2005/8/layout/cycle5"/>
    <dgm:cxn modelId="{90D0367E-3979-460A-A460-FC44F6BB8C35}" type="presParOf" srcId="{D507F18B-70E3-4243-A152-48007D9C60C0}" destId="{4E402C21-AC99-419B-A872-68FB3D097322}" srcOrd="3" destOrd="0" presId="urn:microsoft.com/office/officeart/2005/8/layout/cycle5"/>
    <dgm:cxn modelId="{565AE441-AC64-4C7A-98B5-5F6EA9DFF863}" type="presParOf" srcId="{D507F18B-70E3-4243-A152-48007D9C60C0}" destId="{0D29E50B-C1A0-47D3-B1CD-445303DB30DA}" srcOrd="4" destOrd="0" presId="urn:microsoft.com/office/officeart/2005/8/layout/cycle5"/>
    <dgm:cxn modelId="{68DD4B0D-B1BD-4868-9455-464E885D35FE}" type="presParOf" srcId="{D507F18B-70E3-4243-A152-48007D9C60C0}" destId="{CE4D8EF2-32E9-44A6-9D22-EDE955511A59}" srcOrd="5" destOrd="0" presId="urn:microsoft.com/office/officeart/2005/8/layout/cycle5"/>
    <dgm:cxn modelId="{E87F5360-7933-434D-9C11-B02D10364AF8}" type="presParOf" srcId="{D507F18B-70E3-4243-A152-48007D9C60C0}" destId="{BD7B61FD-EB04-4FF7-8716-8358A32296ED}" srcOrd="6" destOrd="0" presId="urn:microsoft.com/office/officeart/2005/8/layout/cycle5"/>
    <dgm:cxn modelId="{88C640BE-CA1E-4979-A149-A0C34C066BA4}" type="presParOf" srcId="{D507F18B-70E3-4243-A152-48007D9C60C0}" destId="{903094E5-CE98-4E5B-9803-1B8CAE20FD07}" srcOrd="7" destOrd="0" presId="urn:microsoft.com/office/officeart/2005/8/layout/cycle5"/>
    <dgm:cxn modelId="{ACC3E5EB-803F-4436-9142-CE6E0CC80147}" type="presParOf" srcId="{D507F18B-70E3-4243-A152-48007D9C60C0}" destId="{82636320-C454-4B39-A76F-358290ED3E07}" srcOrd="8" destOrd="0" presId="urn:microsoft.com/office/officeart/2005/8/layout/cycle5"/>
    <dgm:cxn modelId="{99D5F531-C08A-4F67-AB4F-133768C40AEE}" type="presParOf" srcId="{D507F18B-70E3-4243-A152-48007D9C60C0}" destId="{4F5AA5FA-118E-4B16-A6EF-3ECC6F5FDBDA}" srcOrd="9" destOrd="0" presId="urn:microsoft.com/office/officeart/2005/8/layout/cycle5"/>
    <dgm:cxn modelId="{D4C097DB-7B0D-45F5-8E9F-3CDE1B6603C0}" type="presParOf" srcId="{D507F18B-70E3-4243-A152-48007D9C60C0}" destId="{90EC23DC-181D-4176-9C77-BA75FF98707C}" srcOrd="10" destOrd="0" presId="urn:microsoft.com/office/officeart/2005/8/layout/cycle5"/>
    <dgm:cxn modelId="{9D39CB2C-02D9-4F8E-9F85-807FBDB7AF62}" type="presParOf" srcId="{D507F18B-70E3-4243-A152-48007D9C60C0}" destId="{3FF612AB-8CEA-4A02-9C96-690810F542B0}" srcOrd="11" destOrd="0" presId="urn:microsoft.com/office/officeart/2005/8/layout/cycle5"/>
    <dgm:cxn modelId="{139D6439-D2BA-44E5-93D7-080DF87EC3C7}" type="presParOf" srcId="{D507F18B-70E3-4243-A152-48007D9C60C0}" destId="{B187E78D-B5CD-4015-B13A-0369ED95E337}" srcOrd="12" destOrd="0" presId="urn:microsoft.com/office/officeart/2005/8/layout/cycle5"/>
    <dgm:cxn modelId="{DF40E905-B0C7-49EC-8F9D-F08943AE3F9E}" type="presParOf" srcId="{D507F18B-70E3-4243-A152-48007D9C60C0}" destId="{537F018A-4F7A-4064-AB01-21E227E6FA54}" srcOrd="13" destOrd="0" presId="urn:microsoft.com/office/officeart/2005/8/layout/cycle5"/>
    <dgm:cxn modelId="{1A0D10D2-5F8F-48B5-A4C3-40E8844B6424}" type="presParOf" srcId="{D507F18B-70E3-4243-A152-48007D9C60C0}" destId="{264E3E29-5053-4A7A-9414-FBF6682BCF32}" srcOrd="14" destOrd="0" presId="urn:microsoft.com/office/officeart/2005/8/layout/cycle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2CE1C2-D395-44B9-BF56-A4204EA47857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B739C-D6C4-4333-AB2D-0102844301C0}">
      <dgm:prSet phldrT="[Text]"/>
      <dgm:spPr/>
      <dgm:t>
        <a:bodyPr/>
        <a:lstStyle/>
        <a:p>
          <a:r>
            <a:rPr lang="en-US" dirty="0" err="1" smtClean="0"/>
            <a:t>Empid</a:t>
          </a:r>
          <a:endParaRPr lang="en-US" dirty="0"/>
        </a:p>
      </dgm:t>
    </dgm:pt>
    <dgm:pt modelId="{4366A657-8CAD-47CE-8048-E4EFD2CB9F23}" type="parTrans" cxnId="{57096BC7-A256-49EE-8B5C-783C2A046F7A}">
      <dgm:prSet/>
      <dgm:spPr/>
      <dgm:t>
        <a:bodyPr/>
        <a:lstStyle/>
        <a:p>
          <a:endParaRPr lang="en-US"/>
        </a:p>
      </dgm:t>
    </dgm:pt>
    <dgm:pt modelId="{8E962FF2-ADD7-4840-854D-705E9248B335}" type="sibTrans" cxnId="{57096BC7-A256-49EE-8B5C-783C2A046F7A}">
      <dgm:prSet/>
      <dgm:spPr/>
      <dgm:t>
        <a:bodyPr/>
        <a:lstStyle/>
        <a:p>
          <a:endParaRPr lang="en-US"/>
        </a:p>
      </dgm:t>
    </dgm:pt>
    <dgm:pt modelId="{7FCE4377-3153-4385-B47A-A4D4AD3B45F5}">
      <dgm:prSet phldrT="[Text]"/>
      <dgm:spPr/>
      <dgm:t>
        <a:bodyPr/>
        <a:lstStyle/>
        <a:p>
          <a:r>
            <a:rPr lang="en-US" dirty="0" err="1" smtClean="0"/>
            <a:t>EmpJobRole</a:t>
          </a:r>
          <a:endParaRPr lang="en-US" dirty="0"/>
        </a:p>
      </dgm:t>
    </dgm:pt>
    <dgm:pt modelId="{3185AEF4-52E5-4BD4-A439-5EDC9B4A8B35}" type="parTrans" cxnId="{FA6110E5-231F-4437-BC75-5B91002E37D1}">
      <dgm:prSet/>
      <dgm:spPr/>
      <dgm:t>
        <a:bodyPr/>
        <a:lstStyle/>
        <a:p>
          <a:endParaRPr lang="en-US"/>
        </a:p>
      </dgm:t>
    </dgm:pt>
    <dgm:pt modelId="{90BD7164-FB12-445D-93FE-7C8D1F3D7E11}" type="sibTrans" cxnId="{FA6110E5-231F-4437-BC75-5B91002E37D1}">
      <dgm:prSet/>
      <dgm:spPr/>
      <dgm:t>
        <a:bodyPr/>
        <a:lstStyle/>
        <a:p>
          <a:endParaRPr lang="en-US"/>
        </a:p>
      </dgm:t>
    </dgm:pt>
    <dgm:pt modelId="{BFE1DD1A-A39D-4398-8A6A-956ACABE76B4}">
      <dgm:prSet phldrT="[Text]" custT="1"/>
      <dgm:spPr/>
      <dgm:t>
        <a:bodyPr/>
        <a:lstStyle/>
        <a:p>
          <a:r>
            <a:rPr lang="en-US" sz="1600" dirty="0" err="1" smtClean="0"/>
            <a:t>EmpDepartment</a:t>
          </a:r>
          <a:endParaRPr lang="en-US" sz="1600" dirty="0"/>
        </a:p>
      </dgm:t>
    </dgm:pt>
    <dgm:pt modelId="{0D8F833F-3186-46B0-9AC6-2442F4E44EC5}" type="parTrans" cxnId="{2CDBDD5D-9379-4221-842B-C3B011D4DB69}">
      <dgm:prSet/>
      <dgm:spPr/>
      <dgm:t>
        <a:bodyPr/>
        <a:lstStyle/>
        <a:p>
          <a:endParaRPr lang="en-US"/>
        </a:p>
      </dgm:t>
    </dgm:pt>
    <dgm:pt modelId="{57EDE926-4657-4CF0-9154-29B7A3BAF5B0}" type="sibTrans" cxnId="{2CDBDD5D-9379-4221-842B-C3B011D4DB69}">
      <dgm:prSet/>
      <dgm:spPr/>
      <dgm:t>
        <a:bodyPr/>
        <a:lstStyle/>
        <a:p>
          <a:endParaRPr lang="en-US"/>
        </a:p>
      </dgm:t>
    </dgm:pt>
    <dgm:pt modelId="{8F8661CD-8462-410E-8A01-292C81D045C9}">
      <dgm:prSet phldrT="[Text]"/>
      <dgm:spPr/>
      <dgm:t>
        <a:bodyPr/>
        <a:lstStyle/>
        <a:p>
          <a:r>
            <a:rPr lang="en-US" dirty="0" smtClean="0"/>
            <a:t>Performance Rating</a:t>
          </a:r>
          <a:endParaRPr lang="en-US" dirty="0"/>
        </a:p>
      </dgm:t>
    </dgm:pt>
    <dgm:pt modelId="{7F67E2B9-3D1F-43DC-A569-5BB3F45C0BEA}" type="sibTrans" cxnId="{3DC76D9C-B6EB-46C9-A459-DD51BD775851}">
      <dgm:prSet/>
      <dgm:spPr/>
      <dgm:t>
        <a:bodyPr/>
        <a:lstStyle/>
        <a:p>
          <a:endParaRPr lang="en-US"/>
        </a:p>
      </dgm:t>
    </dgm:pt>
    <dgm:pt modelId="{BF2C022C-3986-45CB-97F2-6648443B0483}" type="parTrans" cxnId="{3DC76D9C-B6EB-46C9-A459-DD51BD775851}">
      <dgm:prSet/>
      <dgm:spPr/>
      <dgm:t>
        <a:bodyPr/>
        <a:lstStyle/>
        <a:p>
          <a:endParaRPr lang="en-US"/>
        </a:p>
      </dgm:t>
    </dgm:pt>
    <dgm:pt modelId="{9D78AA58-015F-4183-8978-15777F99D663}" type="pres">
      <dgm:prSet presAssocID="{B72CE1C2-D395-44B9-BF56-A4204EA4785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E61FC2-323E-4433-8292-F5E14D8931F1}" type="pres">
      <dgm:prSet presAssocID="{2D4B739C-D6C4-4333-AB2D-0102844301C0}" presName="centerShape" presStyleLbl="node0" presStyleIdx="0" presStyleCnt="1" custScaleX="132715" custScaleY="121963" custLinFactNeighborX="-1405" custLinFactNeighborY="550"/>
      <dgm:spPr/>
      <dgm:t>
        <a:bodyPr/>
        <a:lstStyle/>
        <a:p>
          <a:endParaRPr lang="en-US"/>
        </a:p>
      </dgm:t>
    </dgm:pt>
    <dgm:pt modelId="{3AF98840-8C43-475E-990E-29780D686E0C}" type="pres">
      <dgm:prSet presAssocID="{3185AEF4-52E5-4BD4-A439-5EDC9B4A8B35}" presName="parTrans" presStyleLbl="sibTrans2D1" presStyleIdx="0" presStyleCnt="3"/>
      <dgm:spPr/>
      <dgm:t>
        <a:bodyPr/>
        <a:lstStyle/>
        <a:p>
          <a:endParaRPr lang="en-US"/>
        </a:p>
      </dgm:t>
    </dgm:pt>
    <dgm:pt modelId="{EADC0104-8723-40BF-AD0C-58C25772B2CF}" type="pres">
      <dgm:prSet presAssocID="{3185AEF4-52E5-4BD4-A439-5EDC9B4A8B3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19BA1DB-EBA8-4F53-B1DB-23E5A77BB15A}" type="pres">
      <dgm:prSet presAssocID="{7FCE4377-3153-4385-B47A-A4D4AD3B45F5}" presName="node" presStyleLbl="node1" presStyleIdx="0" presStyleCnt="3" custRadScaleRad="111045" custRadScaleInc="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00082-EBDA-4463-AED7-9973687B2652}" type="pres">
      <dgm:prSet presAssocID="{BF2C022C-3986-45CB-97F2-6648443B0483}" presName="parTrans" presStyleLbl="sibTrans2D1" presStyleIdx="1" presStyleCnt="3"/>
      <dgm:spPr/>
      <dgm:t>
        <a:bodyPr/>
        <a:lstStyle/>
        <a:p>
          <a:endParaRPr lang="en-US"/>
        </a:p>
      </dgm:t>
    </dgm:pt>
    <dgm:pt modelId="{5A1C3877-4233-43A7-B56E-7D75ABDF42E8}" type="pres">
      <dgm:prSet presAssocID="{BF2C022C-3986-45CB-97F2-6648443B048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EEC3913-9595-43CF-98CE-FE7BCCF9EBE2}" type="pres">
      <dgm:prSet presAssocID="{8F8661CD-8462-410E-8A01-292C81D045C9}" presName="node" presStyleLbl="node1" presStyleIdx="1" presStyleCnt="3" custRadScaleRad="116553" custRadScaleInc="-10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6325-E7CF-4D95-A202-9DCD596B0EFF}" type="pres">
      <dgm:prSet presAssocID="{0D8F833F-3186-46B0-9AC6-2442F4E44EC5}" presName="parTrans" presStyleLbl="sibTrans2D1" presStyleIdx="2" presStyleCnt="3"/>
      <dgm:spPr/>
      <dgm:t>
        <a:bodyPr/>
        <a:lstStyle/>
        <a:p>
          <a:endParaRPr lang="en-US"/>
        </a:p>
      </dgm:t>
    </dgm:pt>
    <dgm:pt modelId="{C5C40FCD-7705-4A6E-8DAC-0A1FDD09988D}" type="pres">
      <dgm:prSet presAssocID="{0D8F833F-3186-46B0-9AC6-2442F4E44EC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BD12F38-FB15-4266-BE85-0CFCA2F9A7A2}" type="pres">
      <dgm:prSet presAssocID="{BFE1DD1A-A39D-4398-8A6A-956ACABE76B4}" presName="node" presStyleLbl="node1" presStyleIdx="2" presStyleCnt="3" custRadScaleRad="118152" custRadScaleInc="6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A9CEF5-545F-4036-8482-953C358107AA}" type="presOf" srcId="{8F8661CD-8462-410E-8A01-292C81D045C9}" destId="{7EEC3913-9595-43CF-98CE-FE7BCCF9EBE2}" srcOrd="0" destOrd="0" presId="urn:microsoft.com/office/officeart/2005/8/layout/radial5"/>
    <dgm:cxn modelId="{9AFC4C21-0355-41C8-908B-9EE5D95A17CC}" type="presOf" srcId="{7FCE4377-3153-4385-B47A-A4D4AD3B45F5}" destId="{419BA1DB-EBA8-4F53-B1DB-23E5A77BB15A}" srcOrd="0" destOrd="0" presId="urn:microsoft.com/office/officeart/2005/8/layout/radial5"/>
    <dgm:cxn modelId="{D0FED72C-03A0-4EAC-8803-7ECEEF126FEE}" type="presOf" srcId="{3185AEF4-52E5-4BD4-A439-5EDC9B4A8B35}" destId="{EADC0104-8723-40BF-AD0C-58C25772B2CF}" srcOrd="1" destOrd="0" presId="urn:microsoft.com/office/officeart/2005/8/layout/radial5"/>
    <dgm:cxn modelId="{94FAD576-C217-4A70-81D8-D1279547E60C}" type="presOf" srcId="{BFE1DD1A-A39D-4398-8A6A-956ACABE76B4}" destId="{9BD12F38-FB15-4266-BE85-0CFCA2F9A7A2}" srcOrd="0" destOrd="0" presId="urn:microsoft.com/office/officeart/2005/8/layout/radial5"/>
    <dgm:cxn modelId="{5502E097-5BBA-4A11-ADD1-074F099656E3}" type="presOf" srcId="{0D8F833F-3186-46B0-9AC6-2442F4E44EC5}" destId="{E83E6325-E7CF-4D95-A202-9DCD596B0EFF}" srcOrd="0" destOrd="0" presId="urn:microsoft.com/office/officeart/2005/8/layout/radial5"/>
    <dgm:cxn modelId="{5E625125-8014-4C35-A105-447A96F126C7}" type="presOf" srcId="{3185AEF4-52E5-4BD4-A439-5EDC9B4A8B35}" destId="{3AF98840-8C43-475E-990E-29780D686E0C}" srcOrd="0" destOrd="0" presId="urn:microsoft.com/office/officeart/2005/8/layout/radial5"/>
    <dgm:cxn modelId="{E54D0B42-4A5A-49B1-9187-1B88A5492FA0}" type="presOf" srcId="{2D4B739C-D6C4-4333-AB2D-0102844301C0}" destId="{2FE61FC2-323E-4433-8292-F5E14D8931F1}" srcOrd="0" destOrd="0" presId="urn:microsoft.com/office/officeart/2005/8/layout/radial5"/>
    <dgm:cxn modelId="{2CDBDD5D-9379-4221-842B-C3B011D4DB69}" srcId="{2D4B739C-D6C4-4333-AB2D-0102844301C0}" destId="{BFE1DD1A-A39D-4398-8A6A-956ACABE76B4}" srcOrd="2" destOrd="0" parTransId="{0D8F833F-3186-46B0-9AC6-2442F4E44EC5}" sibTransId="{57EDE926-4657-4CF0-9154-29B7A3BAF5B0}"/>
    <dgm:cxn modelId="{3DC76D9C-B6EB-46C9-A459-DD51BD775851}" srcId="{2D4B739C-D6C4-4333-AB2D-0102844301C0}" destId="{8F8661CD-8462-410E-8A01-292C81D045C9}" srcOrd="1" destOrd="0" parTransId="{BF2C022C-3986-45CB-97F2-6648443B0483}" sibTransId="{7F67E2B9-3D1F-43DC-A569-5BB3F45C0BEA}"/>
    <dgm:cxn modelId="{F18FE59F-2BED-4B79-A3C4-A186D02921E6}" type="presOf" srcId="{B72CE1C2-D395-44B9-BF56-A4204EA47857}" destId="{9D78AA58-015F-4183-8978-15777F99D663}" srcOrd="0" destOrd="0" presId="urn:microsoft.com/office/officeart/2005/8/layout/radial5"/>
    <dgm:cxn modelId="{FA6110E5-231F-4437-BC75-5B91002E37D1}" srcId="{2D4B739C-D6C4-4333-AB2D-0102844301C0}" destId="{7FCE4377-3153-4385-B47A-A4D4AD3B45F5}" srcOrd="0" destOrd="0" parTransId="{3185AEF4-52E5-4BD4-A439-5EDC9B4A8B35}" sibTransId="{90BD7164-FB12-445D-93FE-7C8D1F3D7E11}"/>
    <dgm:cxn modelId="{091C0024-8065-4544-BED4-C68EAF117776}" type="presOf" srcId="{BF2C022C-3986-45CB-97F2-6648443B0483}" destId="{5A1C3877-4233-43A7-B56E-7D75ABDF42E8}" srcOrd="1" destOrd="0" presId="urn:microsoft.com/office/officeart/2005/8/layout/radial5"/>
    <dgm:cxn modelId="{EB6E5A72-7BD3-4351-BF8B-5B1B3100E163}" type="presOf" srcId="{0D8F833F-3186-46B0-9AC6-2442F4E44EC5}" destId="{C5C40FCD-7705-4A6E-8DAC-0A1FDD09988D}" srcOrd="1" destOrd="0" presId="urn:microsoft.com/office/officeart/2005/8/layout/radial5"/>
    <dgm:cxn modelId="{57096BC7-A256-49EE-8B5C-783C2A046F7A}" srcId="{B72CE1C2-D395-44B9-BF56-A4204EA47857}" destId="{2D4B739C-D6C4-4333-AB2D-0102844301C0}" srcOrd="0" destOrd="0" parTransId="{4366A657-8CAD-47CE-8048-E4EFD2CB9F23}" sibTransId="{8E962FF2-ADD7-4840-854D-705E9248B335}"/>
    <dgm:cxn modelId="{B2152C66-FC0E-4193-98A2-62C9E8DFBFC5}" type="presOf" srcId="{BF2C022C-3986-45CB-97F2-6648443B0483}" destId="{42600082-EBDA-4463-AED7-9973687B2652}" srcOrd="0" destOrd="0" presId="urn:microsoft.com/office/officeart/2005/8/layout/radial5"/>
    <dgm:cxn modelId="{44DC219B-D311-498F-A6A7-3134F2160653}" type="presParOf" srcId="{9D78AA58-015F-4183-8978-15777F99D663}" destId="{2FE61FC2-323E-4433-8292-F5E14D8931F1}" srcOrd="0" destOrd="0" presId="urn:microsoft.com/office/officeart/2005/8/layout/radial5"/>
    <dgm:cxn modelId="{E41E6F08-7971-4468-AD2F-14DEAD797A81}" type="presParOf" srcId="{9D78AA58-015F-4183-8978-15777F99D663}" destId="{3AF98840-8C43-475E-990E-29780D686E0C}" srcOrd="1" destOrd="0" presId="urn:microsoft.com/office/officeart/2005/8/layout/radial5"/>
    <dgm:cxn modelId="{D8B332D0-18A0-448A-A285-318369D24254}" type="presParOf" srcId="{3AF98840-8C43-475E-990E-29780D686E0C}" destId="{EADC0104-8723-40BF-AD0C-58C25772B2CF}" srcOrd="0" destOrd="0" presId="urn:microsoft.com/office/officeart/2005/8/layout/radial5"/>
    <dgm:cxn modelId="{6579C1AA-539A-4B78-993A-6D94C28BD62B}" type="presParOf" srcId="{9D78AA58-015F-4183-8978-15777F99D663}" destId="{419BA1DB-EBA8-4F53-B1DB-23E5A77BB15A}" srcOrd="2" destOrd="0" presId="urn:microsoft.com/office/officeart/2005/8/layout/radial5"/>
    <dgm:cxn modelId="{AE6A109D-44ED-46DF-8BE0-3D52C250C5BE}" type="presParOf" srcId="{9D78AA58-015F-4183-8978-15777F99D663}" destId="{42600082-EBDA-4463-AED7-9973687B2652}" srcOrd="3" destOrd="0" presId="urn:microsoft.com/office/officeart/2005/8/layout/radial5"/>
    <dgm:cxn modelId="{C285AC69-0CCB-4352-BF18-ACDBD030072A}" type="presParOf" srcId="{42600082-EBDA-4463-AED7-9973687B2652}" destId="{5A1C3877-4233-43A7-B56E-7D75ABDF42E8}" srcOrd="0" destOrd="0" presId="urn:microsoft.com/office/officeart/2005/8/layout/radial5"/>
    <dgm:cxn modelId="{05968562-C4FF-4986-A6EE-923C57BF5146}" type="presParOf" srcId="{9D78AA58-015F-4183-8978-15777F99D663}" destId="{7EEC3913-9595-43CF-98CE-FE7BCCF9EBE2}" srcOrd="4" destOrd="0" presId="urn:microsoft.com/office/officeart/2005/8/layout/radial5"/>
    <dgm:cxn modelId="{157F167F-6811-4CB6-B70F-1D1CF3DD957C}" type="presParOf" srcId="{9D78AA58-015F-4183-8978-15777F99D663}" destId="{E83E6325-E7CF-4D95-A202-9DCD596B0EFF}" srcOrd="5" destOrd="0" presId="urn:microsoft.com/office/officeart/2005/8/layout/radial5"/>
    <dgm:cxn modelId="{CAAF1CFB-C17D-4D3A-AECE-8DEC7F2FB0B5}" type="presParOf" srcId="{E83E6325-E7CF-4D95-A202-9DCD596B0EFF}" destId="{C5C40FCD-7705-4A6E-8DAC-0A1FDD09988D}" srcOrd="0" destOrd="0" presId="urn:microsoft.com/office/officeart/2005/8/layout/radial5"/>
    <dgm:cxn modelId="{09BD2142-D5D4-4CD0-BC48-D721A26A8BCD}" type="presParOf" srcId="{9D78AA58-015F-4183-8978-15777F99D663}" destId="{9BD12F38-FB15-4266-BE85-0CFCA2F9A7A2}" srcOrd="6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34CAA-21ED-40C2-986B-731E7A3430C6}" type="datetimeFigureOut">
              <a:rPr lang="en-US" smtClean="0"/>
              <a:pPr/>
              <a:t>09-06-2023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FF94-8147-410D-8220-E65276E6EA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304800"/>
            <a:ext cx="2743200" cy="685800"/>
          </a:xfrm>
        </p:spPr>
        <p:txBody>
          <a:bodyPr>
            <a:normAutofit/>
          </a:bodyPr>
          <a:lstStyle/>
          <a:p>
            <a:r>
              <a:rPr lang="en-US" sz="3200" smtClean="0">
                <a:solidFill>
                  <a:srgbClr val="00B0F0"/>
                </a:solidFill>
              </a:rPr>
              <a:t> </a:t>
            </a:r>
            <a:r>
              <a:rPr lang="en-US" sz="2800" b="1" smtClean="0">
                <a:solidFill>
                  <a:srgbClr val="00B050"/>
                </a:solidFill>
              </a:rPr>
              <a:t>NODES - 2023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8305800" cy="2743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/>
              <a:t>The following insights are expected from this project</a:t>
            </a:r>
            <a:r>
              <a:rPr lang="en-US" sz="2400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en-US" sz="2200" dirty="0" smtClean="0"/>
              <a:t>Department </a:t>
            </a:r>
            <a:r>
              <a:rPr lang="en-US" sz="2200" dirty="0"/>
              <a:t>wise performances </a:t>
            </a:r>
            <a:endParaRPr lang="en-US" sz="2200" dirty="0" smtClean="0"/>
          </a:p>
          <a:p>
            <a:pPr marL="457200" indent="-457200" algn="l">
              <a:buAutoNum type="arabicPeriod" startAt="2"/>
            </a:pPr>
            <a:r>
              <a:rPr lang="en-US" sz="2200" dirty="0" smtClean="0"/>
              <a:t>A </a:t>
            </a:r>
            <a:r>
              <a:rPr lang="en-US" sz="2200" dirty="0"/>
              <a:t>trained model which can predict the employee performance based on </a:t>
            </a:r>
            <a:r>
              <a:rPr lang="en-US" sz="2200" dirty="0" smtClean="0"/>
              <a:t> factors </a:t>
            </a:r>
            <a:r>
              <a:rPr lang="en-US" sz="2200" dirty="0"/>
              <a:t>as inputs. This will be used to hire </a:t>
            </a:r>
            <a:r>
              <a:rPr lang="en-US" sz="2200" dirty="0" smtClean="0"/>
              <a:t>employees.</a:t>
            </a:r>
          </a:p>
          <a:p>
            <a:pPr marL="457200" indent="-457200" algn="l">
              <a:buAutoNum type="arabicPeriod" startAt="2"/>
            </a:pPr>
            <a:r>
              <a:rPr lang="en-US" sz="2200" dirty="0" smtClean="0"/>
              <a:t>Connect the Neo4j Database &amp; Visualize the  Graphs with the particular features.</a:t>
            </a:r>
          </a:p>
          <a:p>
            <a:pPr marL="457200" indent="-457200" algn="l"/>
            <a:endParaRPr lang="en-US" sz="2400" dirty="0"/>
          </a:p>
          <a:p>
            <a:pPr marL="457200" indent="-457200" algn="l">
              <a:buAutoNum type="arabicPeriod"/>
            </a:pPr>
            <a:endParaRPr lang="en-US" sz="2400" dirty="0" smtClean="0"/>
          </a:p>
          <a:p>
            <a:pPr marL="457200" indent="-457200" algn="l">
              <a:buAutoNum type="arabicPeriod"/>
            </a:pPr>
            <a:endParaRPr lang="en-US" sz="2400" dirty="0"/>
          </a:p>
          <a:p>
            <a:pPr marL="457200" indent="-457200" algn="l">
              <a:buAutoNum type="arabicPeriod"/>
            </a:pPr>
            <a:endParaRPr lang="en-US" sz="2400" dirty="0" smtClean="0"/>
          </a:p>
          <a:p>
            <a:pPr marL="457200" indent="-457200" algn="l">
              <a:buAutoNum type="arabicPeriod"/>
            </a:pPr>
            <a:endParaRPr lang="en-US" sz="2400" dirty="0" smtClean="0"/>
          </a:p>
          <a:p>
            <a:pPr marL="457200" indent="-457200" algn="l">
              <a:buAutoNum type="arabicPeriod"/>
            </a:pPr>
            <a:endParaRPr lang="en-US" sz="2400" dirty="0"/>
          </a:p>
          <a:p>
            <a:pPr marL="457200" indent="-457200" algn="l">
              <a:buAutoNum type="arabicPeriod"/>
            </a:pPr>
            <a:endParaRPr lang="en-US" sz="2400" dirty="0" smtClean="0"/>
          </a:p>
          <a:p>
            <a:pPr marL="457200" indent="-457200" algn="l">
              <a:buAutoNum type="arabicPeriod"/>
            </a:pPr>
            <a:endParaRPr lang="en-US" sz="2400" dirty="0"/>
          </a:p>
          <a:p>
            <a:pPr algn="l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8600"/>
            <a:ext cx="20313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" y="16764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PROJECT  : Employee Performance Analysis with  Python  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 smtClean="0">
                <a:solidFill>
                  <a:schemeClr val="accent6"/>
                </a:solidFill>
              </a:rPr>
              <a:t>                    programming in the </a:t>
            </a:r>
            <a:r>
              <a:rPr lang="en-US" sz="2400" b="1" dirty="0" err="1" smtClean="0">
                <a:solidFill>
                  <a:schemeClr val="accent6"/>
                </a:solidFill>
              </a:rPr>
              <a:t>Jupyter</a:t>
            </a:r>
            <a:r>
              <a:rPr lang="en-US" sz="2400" b="1" dirty="0" smtClean="0">
                <a:solidFill>
                  <a:schemeClr val="accent6"/>
                </a:solidFill>
              </a:rPr>
              <a:t> </a:t>
            </a:r>
            <a:r>
              <a:rPr lang="en-US" sz="2400" b="1" dirty="0" err="1" smtClean="0">
                <a:solidFill>
                  <a:schemeClr val="accent6"/>
                </a:solidFill>
              </a:rPr>
              <a:t>NoteBook</a:t>
            </a:r>
            <a:r>
              <a:rPr lang="en-US" sz="2400" b="1" dirty="0" smtClean="0">
                <a:solidFill>
                  <a:schemeClr val="accent6"/>
                </a:solidFill>
              </a:rPr>
              <a:t>, and to </a:t>
            </a:r>
          </a:p>
          <a:p>
            <a:r>
              <a:rPr lang="en-US" sz="2400" b="1" dirty="0" smtClean="0">
                <a:solidFill>
                  <a:schemeClr val="accent6"/>
                </a:solidFill>
              </a:rPr>
              <a:t>                     connect the Neo4j Graph data base with sandbox.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" y="1219200"/>
            <a:ext cx="1371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 :</a:t>
            </a:r>
            <a:endParaRPr 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30480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Project structure :</a:t>
            </a:r>
            <a:endParaRPr 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762000"/>
            <a:ext cx="8305800" cy="5410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following insights are expected from this project.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lang="en-US" sz="2200" dirty="0" smtClean="0"/>
              <a:t>Data Preprocessing.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a) importing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necessary Libraries.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aseline="0" dirty="0" smtClean="0"/>
              <a:t> 	b) Importing the Dataset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c)  Handling the Missing data (Nan Values 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d) Encoding Categorical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Describing &amp; checking Correlation to be Feature selection.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Splitting the Dataset.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ML model selection to be approach Accuracy  of the particular features. </a:t>
            </a: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lang="en-US" sz="2200" dirty="0" smtClean="0"/>
              <a:t>Approached 95% accuracy with </a:t>
            </a:r>
            <a:r>
              <a:rPr lang="en-US" sz="2200" dirty="0" err="1" smtClean="0"/>
              <a:t>Ranam</a:t>
            </a:r>
            <a:r>
              <a:rPr lang="en-US" sz="2200" dirty="0" smtClean="0"/>
              <a:t> forest Ml classification model.</a:t>
            </a: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304800"/>
            <a:ext cx="48768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Neo4j graph database connectivity</a:t>
            </a:r>
            <a:r>
              <a:rPr lang="en-US" sz="20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:</a:t>
            </a:r>
            <a:endParaRPr lang="en-US" sz="20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762000"/>
            <a:ext cx="83058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Converting the Model Prediction of the feature values into Neo4j sandbox to be Visualize the  Graphs.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1. </a:t>
            </a:r>
            <a:r>
              <a:rPr lang="en-US" sz="2400" dirty="0" err="1" smtClean="0"/>
              <a:t>Analyse</a:t>
            </a:r>
            <a:r>
              <a:rPr lang="en-US" sz="2400" dirty="0" smtClean="0"/>
              <a:t> the data of  features.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importing the Neo4j Graph Data base libraries to be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3.  Create the Nodes &amp; Relationships to be Visualize the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Graphs in sandbox or etc.,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/>
              <a:t>4.  Use the Cypher Queries to </a:t>
            </a:r>
            <a:r>
              <a:rPr lang="en-US" sz="2400" dirty="0"/>
              <a:t>be Visualize the </a:t>
            </a:r>
            <a:r>
              <a:rPr lang="en-US" sz="2400" dirty="0" smtClean="0"/>
              <a:t> </a:t>
            </a:r>
            <a:r>
              <a:rPr lang="en-US" sz="2400" dirty="0"/>
              <a:t>Graphs in </a:t>
            </a:r>
            <a:endParaRPr lang="en-US" sz="2400" dirty="0" smtClean="0"/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sandbox </a:t>
            </a:r>
            <a:r>
              <a:rPr lang="en-US" sz="2400" dirty="0"/>
              <a:t>or etc.,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066800" y="1371600"/>
          <a:ext cx="7162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200400" y="304800"/>
            <a:ext cx="2438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Data science :</a:t>
            </a:r>
            <a:endParaRPr lang="en-US" sz="20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304800" y="1447800"/>
          <a:ext cx="29718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/>
          <p:cNvSpPr/>
          <p:nvPr/>
        </p:nvSpPr>
        <p:spPr>
          <a:xfrm>
            <a:off x="3505200" y="2971800"/>
            <a:ext cx="990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4191000" y="1676400"/>
          <a:ext cx="4572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914400"/>
            <a:ext cx="24384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Target features :</a:t>
            </a:r>
            <a:endParaRPr lang="en-US" sz="20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914400"/>
            <a:ext cx="350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2000" b="1" cap="all" spc="0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Target features of graphs :</a:t>
            </a:r>
            <a:endParaRPr lang="en-US" sz="2000" b="1" cap="all" spc="0" dirty="0">
              <a:ln w="0"/>
              <a:solidFill>
                <a:srgbClr val="00B0F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199</Words>
  <Application>Microsoft Office PowerPoint</Application>
  <PresentationFormat>On-screen Show (4:3)</PresentationFormat>
  <Paragraphs>73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NODES - 2023</vt:lpstr>
      <vt:lpstr>Slide 2</vt:lpstr>
      <vt:lpstr>Slide 3</vt:lpstr>
      <vt:lpstr>Slide 4</vt:lpstr>
      <vt:lpstr>Slide 5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38</cp:revision>
  <dcterms:created xsi:type="dcterms:W3CDTF">2023-06-05T03:42:43Z</dcterms:created>
  <dcterms:modified xsi:type="dcterms:W3CDTF">2023-06-09T09:43:34Z</dcterms:modified>
</cp:coreProperties>
</file>