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19"/>
  </p:notesMasterIdLst>
  <p:handoutMasterIdLst>
    <p:handoutMasterId r:id="rId120"/>
  </p:handoutMasterIdLst>
  <p:sldIdLst>
    <p:sldId id="257" r:id="rId5"/>
    <p:sldId id="389" r:id="rId6"/>
    <p:sldId id="384" r:id="rId7"/>
    <p:sldId id="392" r:id="rId8"/>
    <p:sldId id="427" r:id="rId9"/>
    <p:sldId id="428" r:id="rId10"/>
    <p:sldId id="429" r:id="rId11"/>
    <p:sldId id="433" r:id="rId12"/>
    <p:sldId id="394" r:id="rId13"/>
    <p:sldId id="393" r:id="rId14"/>
    <p:sldId id="395" r:id="rId15"/>
    <p:sldId id="396" r:id="rId16"/>
    <p:sldId id="398" r:id="rId17"/>
    <p:sldId id="397" r:id="rId18"/>
    <p:sldId id="399" r:id="rId19"/>
    <p:sldId id="402" r:id="rId20"/>
    <p:sldId id="400" r:id="rId21"/>
    <p:sldId id="401" r:id="rId22"/>
    <p:sldId id="422" r:id="rId23"/>
    <p:sldId id="403" r:id="rId24"/>
    <p:sldId id="404" r:id="rId25"/>
    <p:sldId id="423" r:id="rId26"/>
    <p:sldId id="424" r:id="rId27"/>
    <p:sldId id="425" r:id="rId28"/>
    <p:sldId id="408" r:id="rId29"/>
    <p:sldId id="409" r:id="rId30"/>
    <p:sldId id="426" r:id="rId31"/>
    <p:sldId id="410" r:id="rId32"/>
    <p:sldId id="411" r:id="rId33"/>
    <p:sldId id="412" r:id="rId34"/>
    <p:sldId id="413" r:id="rId35"/>
    <p:sldId id="414" r:id="rId36"/>
    <p:sldId id="415" r:id="rId37"/>
    <p:sldId id="416" r:id="rId38"/>
    <p:sldId id="417" r:id="rId39"/>
    <p:sldId id="418" r:id="rId40"/>
    <p:sldId id="421" r:id="rId41"/>
    <p:sldId id="420"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509" r:id="rId74"/>
    <p:sldId id="452" r:id="rId75"/>
    <p:sldId id="471" r:id="rId76"/>
    <p:sldId id="472" r:id="rId77"/>
    <p:sldId id="473" r:id="rId78"/>
    <p:sldId id="475" r:id="rId79"/>
    <p:sldId id="476" r:id="rId80"/>
    <p:sldId id="477" r:id="rId81"/>
    <p:sldId id="478" r:id="rId82"/>
    <p:sldId id="479" r:id="rId83"/>
    <p:sldId id="480" r:id="rId84"/>
    <p:sldId id="481" r:id="rId85"/>
    <p:sldId id="482" r:id="rId86"/>
    <p:sldId id="483" r:id="rId87"/>
    <p:sldId id="489" r:id="rId88"/>
    <p:sldId id="508" r:id="rId89"/>
    <p:sldId id="507" r:id="rId90"/>
    <p:sldId id="485" r:id="rId91"/>
    <p:sldId id="486" r:id="rId92"/>
    <p:sldId id="487" r:id="rId93"/>
    <p:sldId id="488" r:id="rId94"/>
    <p:sldId id="504" r:id="rId95"/>
    <p:sldId id="490" r:id="rId96"/>
    <p:sldId id="453" r:id="rId97"/>
    <p:sldId id="491" r:id="rId98"/>
    <p:sldId id="492" r:id="rId99"/>
    <p:sldId id="493" r:id="rId100"/>
    <p:sldId id="494" r:id="rId101"/>
    <p:sldId id="495" r:id="rId102"/>
    <p:sldId id="501" r:id="rId103"/>
    <p:sldId id="496" r:id="rId104"/>
    <p:sldId id="497" r:id="rId105"/>
    <p:sldId id="498" r:id="rId106"/>
    <p:sldId id="499" r:id="rId107"/>
    <p:sldId id="502" r:id="rId108"/>
    <p:sldId id="503" r:id="rId109"/>
    <p:sldId id="511" r:id="rId110"/>
    <p:sldId id="454" r:id="rId111"/>
    <p:sldId id="500" r:id="rId112"/>
    <p:sldId id="510" r:id="rId113"/>
    <p:sldId id="279" r:id="rId114"/>
    <p:sldId id="505" r:id="rId115"/>
    <p:sldId id="506" r:id="rId116"/>
    <p:sldId id="321" r:id="rId117"/>
    <p:sldId id="391"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FFFFFF"/>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72327-D423-4808-A6B8-8E6B407A1469}" v="227" dt="2021-05-03T04:54:30.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Vaalea tyyli 2 - Korostus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Vaalea tyyli 3 - Korostus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3" autoAdjust="0"/>
    <p:restoredTop sz="93725" autoAdjust="0"/>
  </p:normalViewPr>
  <p:slideViewPr>
    <p:cSldViewPr snapToGrid="0">
      <p:cViewPr>
        <p:scale>
          <a:sx n="75" d="100"/>
          <a:sy n="75" d="100"/>
        </p:scale>
        <p:origin x="530" y="1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handoutMaster" Target="handoutMasters/handoutMaster1.xml"/><Relationship Id="rId125"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ja Marin" userId="10ae3be6791ca6f9" providerId="LiveId" clId="{94072327-D423-4808-A6B8-8E6B407A1469}"/>
    <pc:docChg chg="undo custSel addSld delSld modSld sldOrd modMainMaster">
      <pc:chgData name="Merja Marin" userId="10ae3be6791ca6f9" providerId="LiveId" clId="{94072327-D423-4808-A6B8-8E6B407A1469}" dt="2021-05-14T05:28:13.203" v="10650" actId="13926"/>
      <pc:docMkLst>
        <pc:docMk/>
      </pc:docMkLst>
      <pc:sldChg chg="addSp modSp mod setBg addAnim">
        <pc:chgData name="Merja Marin" userId="10ae3be6791ca6f9" providerId="LiveId" clId="{94072327-D423-4808-A6B8-8E6B407A1469}" dt="2021-04-27T15:04:43.555" v="9058"/>
        <pc:sldMkLst>
          <pc:docMk/>
          <pc:sldMk cId="752814286" sldId="257"/>
        </pc:sldMkLst>
        <pc:spChg chg="mod">
          <ac:chgData name="Merja Marin" userId="10ae3be6791ca6f9" providerId="LiveId" clId="{94072327-D423-4808-A6B8-8E6B407A1469}" dt="2021-04-27T15:04:43.554" v="9056" actId="26606"/>
          <ac:spMkLst>
            <pc:docMk/>
            <pc:sldMk cId="752814286" sldId="257"/>
            <ac:spMk id="2" creationId="{286E938C-9D94-4B05-979A-D39FFC457291}"/>
          </ac:spMkLst>
        </pc:spChg>
        <pc:spChg chg="mod">
          <ac:chgData name="Merja Marin" userId="10ae3be6791ca6f9" providerId="LiveId" clId="{94072327-D423-4808-A6B8-8E6B407A1469}" dt="2021-04-27T15:04:43.554" v="9056" actId="26606"/>
          <ac:spMkLst>
            <pc:docMk/>
            <pc:sldMk cId="752814286" sldId="257"/>
            <ac:spMk id="3" creationId="{D9A11267-FC52-4990-8D98-010AFABA5544}"/>
          </ac:spMkLst>
        </pc:spChg>
        <pc:spChg chg="add">
          <ac:chgData name="Merja Marin" userId="10ae3be6791ca6f9" providerId="LiveId" clId="{94072327-D423-4808-A6B8-8E6B407A1469}" dt="2021-04-27T15:04:43.554" v="9056" actId="26606"/>
          <ac:spMkLst>
            <pc:docMk/>
            <pc:sldMk cId="752814286" sldId="257"/>
            <ac:spMk id="19" creationId="{2550AE69-AC86-4188-83E5-A856C4F1DCFF}"/>
          </ac:spMkLst>
        </pc:spChg>
        <pc:spChg chg="add">
          <ac:chgData name="Merja Marin" userId="10ae3be6791ca6f9" providerId="LiveId" clId="{94072327-D423-4808-A6B8-8E6B407A1469}" dt="2021-04-27T15:04:43.554" v="9056" actId="26606"/>
          <ac:spMkLst>
            <pc:docMk/>
            <pc:sldMk cId="752814286" sldId="257"/>
            <ac:spMk id="21" creationId="{EC4CA156-2C9D-4F0C-B229-88D8B5E17BCF}"/>
          </ac:spMkLst>
        </pc:spChg>
        <pc:spChg chg="add">
          <ac:chgData name="Merja Marin" userId="10ae3be6791ca6f9" providerId="LiveId" clId="{94072327-D423-4808-A6B8-8E6B407A1469}" dt="2021-04-27T15:04:43.554" v="9056" actId="26606"/>
          <ac:spMkLst>
            <pc:docMk/>
            <pc:sldMk cId="752814286" sldId="257"/>
            <ac:spMk id="23" creationId="{D7361ED3-EBE5-4EFC-8DA3-D0CE4BF2F4B1}"/>
          </ac:spMkLst>
        </pc:spChg>
        <pc:spChg chg="add">
          <ac:chgData name="Merja Marin" userId="10ae3be6791ca6f9" providerId="LiveId" clId="{94072327-D423-4808-A6B8-8E6B407A1469}" dt="2021-04-27T15:04:43.554" v="9056" actId="26606"/>
          <ac:spMkLst>
            <pc:docMk/>
            <pc:sldMk cId="752814286" sldId="257"/>
            <ac:spMk id="29" creationId="{2A0E4E09-FC02-4ADC-951A-3FFA90B6FE39}"/>
          </ac:spMkLst>
        </pc:spChg>
        <pc:spChg chg="add">
          <ac:chgData name="Merja Marin" userId="10ae3be6791ca6f9" providerId="LiveId" clId="{94072327-D423-4808-A6B8-8E6B407A1469}" dt="2021-04-27T15:04:43.554" v="9056" actId="26606"/>
          <ac:spMkLst>
            <pc:docMk/>
            <pc:sldMk cId="752814286" sldId="257"/>
            <ac:spMk id="31" creationId="{0060CE1A-A2ED-43AC-857D-05822177FAD1}"/>
          </ac:spMkLst>
        </pc:spChg>
        <pc:grpChg chg="add">
          <ac:chgData name="Merja Marin" userId="10ae3be6791ca6f9" providerId="LiveId" clId="{94072327-D423-4808-A6B8-8E6B407A1469}" dt="2021-04-27T15:04:43.554" v="9056" actId="26606"/>
          <ac:grpSpMkLst>
            <pc:docMk/>
            <pc:sldMk cId="752814286" sldId="257"/>
            <ac:grpSpMk id="25" creationId="{85105087-7F16-4C94-837C-C45445116665}"/>
          </ac:grpSpMkLst>
        </pc:grpChg>
        <pc:picChg chg="mod ord">
          <ac:chgData name="Merja Marin" userId="10ae3be6791ca6f9" providerId="LiveId" clId="{94072327-D423-4808-A6B8-8E6B407A1469}" dt="2021-04-27T15:04:43.554" v="9056" actId="26606"/>
          <ac:picMkLst>
            <pc:docMk/>
            <pc:sldMk cId="752814286" sldId="257"/>
            <ac:picMk id="14" creationId="{9A8AD548-922D-4E1D-B19C-5F6E808B8160}"/>
          </ac:picMkLst>
        </pc:picChg>
      </pc:sldChg>
      <pc:sldChg chg="del">
        <pc:chgData name="Merja Marin" userId="10ae3be6791ca6f9" providerId="LiveId" clId="{94072327-D423-4808-A6B8-8E6B407A1469}" dt="2021-04-23T04:50:21.099" v="0" actId="47"/>
        <pc:sldMkLst>
          <pc:docMk/>
          <pc:sldMk cId="2979876663" sldId="268"/>
        </pc:sldMkLst>
      </pc:sldChg>
      <pc:sldChg chg="del">
        <pc:chgData name="Merja Marin" userId="10ae3be6791ca6f9" providerId="LiveId" clId="{94072327-D423-4808-A6B8-8E6B407A1469}" dt="2021-04-25T06:17:06.175" v="3638" actId="47"/>
        <pc:sldMkLst>
          <pc:docMk/>
          <pc:sldMk cId="3891345585" sldId="270"/>
        </pc:sldMkLst>
      </pc:sldChg>
      <pc:sldChg chg="del">
        <pc:chgData name="Merja Marin" userId="10ae3be6791ca6f9" providerId="LiveId" clId="{94072327-D423-4808-A6B8-8E6B407A1469}" dt="2021-04-25T06:17:02.261" v="3637" actId="47"/>
        <pc:sldMkLst>
          <pc:docMk/>
          <pc:sldMk cId="2624630061" sldId="272"/>
        </pc:sldMkLst>
      </pc:sldChg>
      <pc:sldChg chg="del">
        <pc:chgData name="Merja Marin" userId="10ae3be6791ca6f9" providerId="LiveId" clId="{94072327-D423-4808-A6B8-8E6B407A1469}" dt="2021-04-25T08:52:14.746" v="5410" actId="47"/>
        <pc:sldMkLst>
          <pc:docMk/>
          <pc:sldMk cId="2496947791" sldId="278"/>
        </pc:sldMkLst>
      </pc:sldChg>
      <pc:sldChg chg="addSp delSp modSp mod">
        <pc:chgData name="Merja Marin" userId="10ae3be6791ca6f9" providerId="LiveId" clId="{94072327-D423-4808-A6B8-8E6B407A1469}" dt="2021-04-28T10:26:40.073" v="10431" actId="1076"/>
        <pc:sldMkLst>
          <pc:docMk/>
          <pc:sldMk cId="395518310" sldId="279"/>
        </pc:sldMkLst>
        <pc:spChg chg="add del mod">
          <ac:chgData name="Merja Marin" userId="10ae3be6791ca6f9" providerId="LiveId" clId="{94072327-D423-4808-A6B8-8E6B407A1469}" dt="2021-04-28T10:25:50.511" v="10424" actId="931"/>
          <ac:spMkLst>
            <pc:docMk/>
            <pc:sldMk cId="395518310" sldId="279"/>
            <ac:spMk id="3" creationId="{CF9623BF-79B7-46FC-A95C-C0438747BE6C}"/>
          </ac:spMkLst>
        </pc:spChg>
        <pc:spChg chg="add mod">
          <ac:chgData name="Merja Marin" userId="10ae3be6791ca6f9" providerId="LiveId" clId="{94072327-D423-4808-A6B8-8E6B407A1469}" dt="2021-04-28T10:25:50.511" v="10424" actId="931"/>
          <ac:spMkLst>
            <pc:docMk/>
            <pc:sldMk cId="395518310" sldId="279"/>
            <ac:spMk id="6" creationId="{FDCB401B-4444-4AC9-A03E-DB95A2D76868}"/>
          </ac:spMkLst>
        </pc:spChg>
        <pc:spChg chg="add del mod">
          <ac:chgData name="Merja Marin" userId="10ae3be6791ca6f9" providerId="LiveId" clId="{94072327-D423-4808-A6B8-8E6B407A1469}" dt="2021-04-28T10:26:15.708" v="10427" actId="931"/>
          <ac:spMkLst>
            <pc:docMk/>
            <pc:sldMk cId="395518310" sldId="279"/>
            <ac:spMk id="8" creationId="{7BE79A8D-3866-4308-9101-48399A7E4511}"/>
          </ac:spMkLst>
        </pc:spChg>
        <pc:spChg chg="mod">
          <ac:chgData name="Merja Marin" userId="10ae3be6791ca6f9" providerId="LiveId" clId="{94072327-D423-4808-A6B8-8E6B407A1469}" dt="2021-04-28T10:25:09.002" v="10422" actId="20577"/>
          <ac:spMkLst>
            <pc:docMk/>
            <pc:sldMk cId="395518310" sldId="279"/>
            <ac:spMk id="14" creationId="{C15EE852-24F1-4643-8082-AB45CFF2BA10}"/>
          </ac:spMkLst>
        </pc:spChg>
        <pc:spChg chg="del mod">
          <ac:chgData name="Merja Marin" userId="10ae3be6791ca6f9" providerId="LiveId" clId="{94072327-D423-4808-A6B8-8E6B407A1469}" dt="2021-04-28T10:25:13.664" v="10423" actId="478"/>
          <ac:spMkLst>
            <pc:docMk/>
            <pc:sldMk cId="395518310" sldId="279"/>
            <ac:spMk id="15" creationId="{4139825C-53C7-44F4-A064-9795CECD081B}"/>
          </ac:spMkLst>
        </pc:spChg>
        <pc:spChg chg="mod">
          <ac:chgData name="Merja Marin" userId="10ae3be6791ca6f9" providerId="LiveId" clId="{94072327-D423-4808-A6B8-8E6B407A1469}" dt="2021-04-27T15:04:17.149" v="9030"/>
          <ac:spMkLst>
            <pc:docMk/>
            <pc:sldMk cId="395518310" sldId="279"/>
            <ac:spMk id="19" creationId="{386DB667-0553-4FB8-B0E0-776539934AFF}"/>
          </ac:spMkLst>
        </pc:spChg>
        <pc:spChg chg="mod">
          <ac:chgData name="Merja Marin" userId="10ae3be6791ca6f9" providerId="LiveId" clId="{94072327-D423-4808-A6B8-8E6B407A1469}" dt="2021-04-27T15:04:17.149" v="9030"/>
          <ac:spMkLst>
            <pc:docMk/>
            <pc:sldMk cId="395518310" sldId="279"/>
            <ac:spMk id="20" creationId="{C77C6228-C5A8-44DC-ABD7-A22A4475D3DF}"/>
          </ac:spMkLst>
        </pc:spChg>
        <pc:spChg chg="mod">
          <ac:chgData name="Merja Marin" userId="10ae3be6791ca6f9" providerId="LiveId" clId="{94072327-D423-4808-A6B8-8E6B407A1469}" dt="2021-04-27T15:04:17.149" v="9030"/>
          <ac:spMkLst>
            <pc:docMk/>
            <pc:sldMk cId="395518310" sldId="279"/>
            <ac:spMk id="21" creationId="{1C563B34-DD53-4FB1-B8C2-8914E01C6365}"/>
          </ac:spMkLst>
        </pc:spChg>
        <pc:picChg chg="add mod ord">
          <ac:chgData name="Merja Marin" userId="10ae3be6791ca6f9" providerId="LiveId" clId="{94072327-D423-4808-A6B8-8E6B407A1469}" dt="2021-04-28T10:26:40.073" v="10431" actId="1076"/>
          <ac:picMkLst>
            <pc:docMk/>
            <pc:sldMk cId="395518310" sldId="279"/>
            <ac:picMk id="5" creationId="{1106B326-3FA5-4196-8040-224423EDB862}"/>
          </ac:picMkLst>
        </pc:picChg>
        <pc:picChg chg="add mod">
          <ac:chgData name="Merja Marin" userId="10ae3be6791ca6f9" providerId="LiveId" clId="{94072327-D423-4808-A6B8-8E6B407A1469}" dt="2021-04-28T10:26:15.708" v="10427" actId="931"/>
          <ac:picMkLst>
            <pc:docMk/>
            <pc:sldMk cId="395518310" sldId="279"/>
            <ac:picMk id="10" creationId="{CF109BAA-E219-4152-9360-AD3CB1BD0569}"/>
          </ac:picMkLst>
        </pc:picChg>
        <pc:picChg chg="del mod">
          <ac:chgData name="Merja Marin" userId="10ae3be6791ca6f9" providerId="LiveId" clId="{94072327-D423-4808-A6B8-8E6B407A1469}" dt="2021-04-28T10:25:55.090" v="10425" actId="478"/>
          <ac:picMkLst>
            <pc:docMk/>
            <pc:sldMk cId="395518310" sldId="279"/>
            <ac:picMk id="18" creationId="{301557C2-9072-409B-88EC-E8577CEFCAFB}"/>
          </ac:picMkLst>
        </pc:picChg>
      </pc:sldChg>
      <pc:sldChg chg="del">
        <pc:chgData name="Merja Marin" userId="10ae3be6791ca6f9" providerId="LiveId" clId="{94072327-D423-4808-A6B8-8E6B407A1469}" dt="2021-04-25T08:53:26.507" v="5520" actId="47"/>
        <pc:sldMkLst>
          <pc:docMk/>
          <pc:sldMk cId="1420547054" sldId="281"/>
        </pc:sldMkLst>
      </pc:sldChg>
      <pc:sldChg chg="del">
        <pc:chgData name="Merja Marin" userId="10ae3be6791ca6f9" providerId="LiveId" clId="{94072327-D423-4808-A6B8-8E6B407A1469}" dt="2021-04-25T06:16:54.301" v="3636" actId="47"/>
        <pc:sldMkLst>
          <pc:docMk/>
          <pc:sldMk cId="560021826" sldId="317"/>
        </pc:sldMkLst>
      </pc:sldChg>
      <pc:sldChg chg="modSp mod ord">
        <pc:chgData name="Merja Marin" userId="10ae3be6791ca6f9" providerId="LiveId" clId="{94072327-D423-4808-A6B8-8E6B407A1469}" dt="2021-04-27T15:26:31.004" v="9303"/>
        <pc:sldMkLst>
          <pc:docMk/>
          <pc:sldMk cId="3521561301" sldId="321"/>
        </pc:sldMkLst>
        <pc:spChg chg="mod">
          <ac:chgData name="Merja Marin" userId="10ae3be6791ca6f9" providerId="LiveId" clId="{94072327-D423-4808-A6B8-8E6B407A1469}" dt="2021-04-27T15:04:17.149" v="9030"/>
          <ac:spMkLst>
            <pc:docMk/>
            <pc:sldMk cId="3521561301" sldId="321"/>
            <ac:spMk id="4" creationId="{0C329F70-04F7-4C70-BCF8-D4371F54EF2F}"/>
          </ac:spMkLst>
        </pc:spChg>
        <pc:spChg chg="mod">
          <ac:chgData name="Merja Marin" userId="10ae3be6791ca6f9" providerId="LiveId" clId="{94072327-D423-4808-A6B8-8E6B407A1469}" dt="2021-04-27T15:04:17.149" v="9030"/>
          <ac:spMkLst>
            <pc:docMk/>
            <pc:sldMk cId="3521561301" sldId="321"/>
            <ac:spMk id="5" creationId="{06A3302E-502D-4151-81C9-5FD6AF9596D6}"/>
          </ac:spMkLst>
        </pc:spChg>
        <pc:spChg chg="mod">
          <ac:chgData name="Merja Marin" userId="10ae3be6791ca6f9" providerId="LiveId" clId="{94072327-D423-4808-A6B8-8E6B407A1469}" dt="2021-04-27T15:04:17.149" v="9030"/>
          <ac:spMkLst>
            <pc:docMk/>
            <pc:sldMk cId="3521561301" sldId="321"/>
            <ac:spMk id="6" creationId="{9ED907F8-C614-4D59-A03F-BF9CD5E35703}"/>
          </ac:spMkLst>
        </pc:spChg>
        <pc:spChg chg="mod">
          <ac:chgData name="Merja Marin" userId="10ae3be6791ca6f9" providerId="LiveId" clId="{94072327-D423-4808-A6B8-8E6B407A1469}" dt="2021-04-27T15:04:17.149" v="9030"/>
          <ac:spMkLst>
            <pc:docMk/>
            <pc:sldMk cId="3521561301" sldId="321"/>
            <ac:spMk id="11" creationId="{581E8936-2270-47FE-94A4-398CB123EF90}"/>
          </ac:spMkLst>
        </pc:spChg>
        <pc:spChg chg="mod">
          <ac:chgData name="Merja Marin" userId="10ae3be6791ca6f9" providerId="LiveId" clId="{94072327-D423-4808-A6B8-8E6B407A1469}" dt="2021-04-27T15:04:17.346" v="9031" actId="27636"/>
          <ac:spMkLst>
            <pc:docMk/>
            <pc:sldMk cId="3521561301" sldId="321"/>
            <ac:spMk id="13" creationId="{C0287FEC-3826-4868-8D93-52429C6156F5}"/>
          </ac:spMkLst>
        </pc:spChg>
        <pc:picChg chg="mod">
          <ac:chgData name="Merja Marin" userId="10ae3be6791ca6f9" providerId="LiveId" clId="{94072327-D423-4808-A6B8-8E6B407A1469}" dt="2021-04-27T15:04:17.149" v="9030"/>
          <ac:picMkLst>
            <pc:docMk/>
            <pc:sldMk cId="3521561301" sldId="321"/>
            <ac:picMk id="16" creationId="{361E9ADB-7377-4CF1-9AE4-AEFBDEBEEEEC}"/>
          </ac:picMkLst>
        </pc:picChg>
      </pc:sldChg>
      <pc:sldChg chg="modSp mod">
        <pc:chgData name="Merja Marin" userId="10ae3be6791ca6f9" providerId="LiveId" clId="{94072327-D423-4808-A6B8-8E6B407A1469}" dt="2021-04-28T04:09:59.538" v="9506" actId="27636"/>
        <pc:sldMkLst>
          <pc:docMk/>
          <pc:sldMk cId="2158886557" sldId="384"/>
        </pc:sldMkLst>
        <pc:spChg chg="mod">
          <ac:chgData name="Merja Marin" userId="10ae3be6791ca6f9" providerId="LiveId" clId="{94072327-D423-4808-A6B8-8E6B407A1469}" dt="2021-04-27T15:04:17.149" v="9030"/>
          <ac:spMkLst>
            <pc:docMk/>
            <pc:sldMk cId="2158886557" sldId="384"/>
            <ac:spMk id="4" creationId="{0C329F70-04F7-4C70-BCF8-D4371F54EF2F}"/>
          </ac:spMkLst>
        </pc:spChg>
        <pc:spChg chg="mod">
          <ac:chgData name="Merja Marin" userId="10ae3be6791ca6f9" providerId="LiveId" clId="{94072327-D423-4808-A6B8-8E6B407A1469}" dt="2021-04-27T15:04:17.149" v="9030"/>
          <ac:spMkLst>
            <pc:docMk/>
            <pc:sldMk cId="2158886557" sldId="384"/>
            <ac:spMk id="5" creationId="{06A3302E-502D-4151-81C9-5FD6AF9596D6}"/>
          </ac:spMkLst>
        </pc:spChg>
        <pc:spChg chg="mod">
          <ac:chgData name="Merja Marin" userId="10ae3be6791ca6f9" providerId="LiveId" clId="{94072327-D423-4808-A6B8-8E6B407A1469}" dt="2021-04-27T15:04:17.149" v="9030"/>
          <ac:spMkLst>
            <pc:docMk/>
            <pc:sldMk cId="2158886557" sldId="384"/>
            <ac:spMk id="6" creationId="{9ED907F8-C614-4D59-A03F-BF9CD5E35703}"/>
          </ac:spMkLst>
        </pc:spChg>
        <pc:spChg chg="mod">
          <ac:chgData name="Merja Marin" userId="10ae3be6791ca6f9" providerId="LiveId" clId="{94072327-D423-4808-A6B8-8E6B407A1469}" dt="2021-04-27T15:05:41.808" v="9061" actId="1076"/>
          <ac:spMkLst>
            <pc:docMk/>
            <pc:sldMk cId="2158886557" sldId="384"/>
            <ac:spMk id="11" creationId="{23418ADF-358F-4647-A511-FCFFEDA83429}"/>
          </ac:spMkLst>
        </pc:spChg>
        <pc:spChg chg="mod">
          <ac:chgData name="Merja Marin" userId="10ae3be6791ca6f9" providerId="LiveId" clId="{94072327-D423-4808-A6B8-8E6B407A1469}" dt="2021-04-28T04:09:59.538" v="9506" actId="27636"/>
          <ac:spMkLst>
            <pc:docMk/>
            <pc:sldMk cId="2158886557" sldId="384"/>
            <ac:spMk id="12" creationId="{E5127060-CDBF-435F-9009-A5451CCE305D}"/>
          </ac:spMkLst>
        </pc:spChg>
        <pc:picChg chg="mod">
          <ac:chgData name="Merja Marin" userId="10ae3be6791ca6f9" providerId="LiveId" clId="{94072327-D423-4808-A6B8-8E6B407A1469}" dt="2021-04-27T15:04:17.149" v="9030"/>
          <ac:picMkLst>
            <pc:docMk/>
            <pc:sldMk cId="2158886557" sldId="384"/>
            <ac:picMk id="18" creationId="{E2536017-F539-430C-A901-70AB81CA612A}"/>
          </ac:picMkLst>
        </pc:picChg>
        <pc:picChg chg="mod">
          <ac:chgData name="Merja Marin" userId="10ae3be6791ca6f9" providerId="LiveId" clId="{94072327-D423-4808-A6B8-8E6B407A1469}" dt="2021-04-27T15:04:17.149" v="9030"/>
          <ac:picMkLst>
            <pc:docMk/>
            <pc:sldMk cId="2158886557" sldId="384"/>
            <ac:picMk id="20" creationId="{528A7D8D-1AB5-46C4-93FA-D92C2FD51692}"/>
          </ac:picMkLst>
        </pc:picChg>
        <pc:picChg chg="mod">
          <ac:chgData name="Merja Marin" userId="10ae3be6791ca6f9" providerId="LiveId" clId="{94072327-D423-4808-A6B8-8E6B407A1469}" dt="2021-04-27T15:04:17.149" v="9030"/>
          <ac:picMkLst>
            <pc:docMk/>
            <pc:sldMk cId="2158886557" sldId="384"/>
            <ac:picMk id="23" creationId="{2B3C4F95-A0FA-45D9-BF43-1C398F65B891}"/>
          </ac:picMkLst>
        </pc:picChg>
        <pc:picChg chg="mod">
          <ac:chgData name="Merja Marin" userId="10ae3be6791ca6f9" providerId="LiveId" clId="{94072327-D423-4808-A6B8-8E6B407A1469}" dt="2021-04-27T15:04:17.149" v="9030"/>
          <ac:picMkLst>
            <pc:docMk/>
            <pc:sldMk cId="2158886557" sldId="384"/>
            <ac:picMk id="25" creationId="{B7353C46-ACC1-4078-85C2-26B57B0E58B7}"/>
          </ac:picMkLst>
        </pc:picChg>
      </pc:sldChg>
      <pc:sldChg chg="modSp mod">
        <pc:chgData name="Merja Marin" userId="10ae3be6791ca6f9" providerId="LiveId" clId="{94072327-D423-4808-A6B8-8E6B407A1469}" dt="2021-04-27T15:04:17.149" v="9030"/>
        <pc:sldMkLst>
          <pc:docMk/>
          <pc:sldMk cId="2313234867" sldId="389"/>
        </pc:sldMkLst>
        <pc:spChg chg="mod">
          <ac:chgData name="Merja Marin" userId="10ae3be6791ca6f9" providerId="LiveId" clId="{94072327-D423-4808-A6B8-8E6B407A1469}" dt="2021-04-25T06:03:16.118" v="3388" actId="14100"/>
          <ac:spMkLst>
            <pc:docMk/>
            <pc:sldMk cId="2313234867" sldId="389"/>
            <ac:spMk id="2" creationId="{0046426E-F6F6-4A7C-9181-8C3090996261}"/>
          </ac:spMkLst>
        </pc:spChg>
        <pc:spChg chg="mod">
          <ac:chgData name="Merja Marin" userId="10ae3be6791ca6f9" providerId="LiveId" clId="{94072327-D423-4808-A6B8-8E6B407A1469}" dt="2021-04-27T15:04:17.149" v="9030"/>
          <ac:spMkLst>
            <pc:docMk/>
            <pc:sldMk cId="2313234867" sldId="389"/>
            <ac:spMk id="13" creationId="{915FE2C5-E66A-4405-B19E-2C5C546C98E4}"/>
          </ac:spMkLst>
        </pc:spChg>
        <pc:spChg chg="mod">
          <ac:chgData name="Merja Marin" userId="10ae3be6791ca6f9" providerId="LiveId" clId="{94072327-D423-4808-A6B8-8E6B407A1469}" dt="2021-04-27T15:04:17.149" v="9030"/>
          <ac:spMkLst>
            <pc:docMk/>
            <pc:sldMk cId="2313234867" sldId="389"/>
            <ac:spMk id="14" creationId="{B01DF4D0-78BC-4C8C-9570-26F0B225433A}"/>
          </ac:spMkLst>
        </pc:spChg>
        <pc:spChg chg="mod">
          <ac:chgData name="Merja Marin" userId="10ae3be6791ca6f9" providerId="LiveId" clId="{94072327-D423-4808-A6B8-8E6B407A1469}" dt="2021-04-27T15:04:17.149" v="9030"/>
          <ac:spMkLst>
            <pc:docMk/>
            <pc:sldMk cId="2313234867" sldId="389"/>
            <ac:spMk id="15" creationId="{3B199C97-F175-437D-8311-DB662925C063}"/>
          </ac:spMkLst>
        </pc:spChg>
        <pc:graphicFrameChg chg="mod modGraphic">
          <ac:chgData name="Merja Marin" userId="10ae3be6791ca6f9" providerId="LiveId" clId="{94072327-D423-4808-A6B8-8E6B407A1469}" dt="2021-04-25T06:03:22.118" v="3389" actId="1076"/>
          <ac:graphicFrameMkLst>
            <pc:docMk/>
            <pc:sldMk cId="2313234867" sldId="389"/>
            <ac:graphicFrameMk id="5" creationId="{39C66BA6-9336-49E9-B99C-4D993069D16A}"/>
          </ac:graphicFrameMkLst>
        </pc:graphicFrameChg>
        <pc:picChg chg="mod">
          <ac:chgData name="Merja Marin" userId="10ae3be6791ca6f9" providerId="LiveId" clId="{94072327-D423-4808-A6B8-8E6B407A1469}" dt="2021-04-27T15:04:17.149" v="9030"/>
          <ac:picMkLst>
            <pc:docMk/>
            <pc:sldMk cId="2313234867" sldId="389"/>
            <ac:picMk id="8" creationId="{06D2324F-3B7B-45EF-9584-C8EADD2C8C0B}"/>
          </ac:picMkLst>
        </pc:picChg>
        <pc:picChg chg="mod">
          <ac:chgData name="Merja Marin" userId="10ae3be6791ca6f9" providerId="LiveId" clId="{94072327-D423-4808-A6B8-8E6B407A1469}" dt="2021-04-27T15:04:17.149" v="9030"/>
          <ac:picMkLst>
            <pc:docMk/>
            <pc:sldMk cId="2313234867" sldId="389"/>
            <ac:picMk id="10" creationId="{71F862F9-0E8A-4DB9-8083-1C3AA6E5D777}"/>
          </ac:picMkLst>
        </pc:picChg>
        <pc:picChg chg="mod">
          <ac:chgData name="Merja Marin" userId="10ae3be6791ca6f9" providerId="LiveId" clId="{94072327-D423-4808-A6B8-8E6B407A1469}" dt="2021-04-27T15:04:17.149" v="9030"/>
          <ac:picMkLst>
            <pc:docMk/>
            <pc:sldMk cId="2313234867" sldId="389"/>
            <ac:picMk id="12" creationId="{A63F39B9-0715-40B5-8ECB-9B983F99C690}"/>
          </ac:picMkLst>
        </pc:picChg>
      </pc:sldChg>
      <pc:sldChg chg="addSp delSp modSp mod setBg addAnim">
        <pc:chgData name="Merja Marin" userId="10ae3be6791ca6f9" providerId="LiveId" clId="{94072327-D423-4808-A6B8-8E6B407A1469}" dt="2021-04-27T15:26:04.865" v="9298"/>
        <pc:sldMkLst>
          <pc:docMk/>
          <pc:sldMk cId="3247798845" sldId="391"/>
        </pc:sldMkLst>
        <pc:spChg chg="mod ord">
          <ac:chgData name="Merja Marin" userId="10ae3be6791ca6f9" providerId="LiveId" clId="{94072327-D423-4808-A6B8-8E6B407A1469}" dt="2021-04-27T15:26:04.864" v="9295" actId="26606"/>
          <ac:spMkLst>
            <pc:docMk/>
            <pc:sldMk cId="3247798845" sldId="391"/>
            <ac:spMk id="4" creationId="{7823E305-6365-4345-8BD1-4A31C61D96CB}"/>
          </ac:spMkLst>
        </pc:spChg>
        <pc:spChg chg="mod ord">
          <ac:chgData name="Merja Marin" userId="10ae3be6791ca6f9" providerId="LiveId" clId="{94072327-D423-4808-A6B8-8E6B407A1469}" dt="2021-04-27T15:26:04.864" v="9295" actId="26606"/>
          <ac:spMkLst>
            <pc:docMk/>
            <pc:sldMk cId="3247798845" sldId="391"/>
            <ac:spMk id="5" creationId="{0B37A3FF-ED32-4C4A-A21F-848A3BF6F896}"/>
          </ac:spMkLst>
        </pc:spChg>
        <pc:spChg chg="mod">
          <ac:chgData name="Merja Marin" userId="10ae3be6791ca6f9" providerId="LiveId" clId="{94072327-D423-4808-A6B8-8E6B407A1469}" dt="2021-04-27T15:26:04.864" v="9295" actId="26606"/>
          <ac:spMkLst>
            <pc:docMk/>
            <pc:sldMk cId="3247798845" sldId="391"/>
            <ac:spMk id="6" creationId="{36E60F23-FB58-4EF8-82FD-E86CED25FDD4}"/>
          </ac:spMkLst>
        </pc:spChg>
        <pc:spChg chg="mod ord">
          <ac:chgData name="Merja Marin" userId="10ae3be6791ca6f9" providerId="LiveId" clId="{94072327-D423-4808-A6B8-8E6B407A1469}" dt="2021-04-27T15:26:04.864" v="9295" actId="26606"/>
          <ac:spMkLst>
            <pc:docMk/>
            <pc:sldMk cId="3247798845" sldId="391"/>
            <ac:spMk id="22" creationId="{F8FAEED9-1ECD-45F9-87A0-9394BAEABB79}"/>
          </ac:spMkLst>
        </pc:spChg>
        <pc:spChg chg="del mod">
          <ac:chgData name="Merja Marin" userId="10ae3be6791ca6f9" providerId="LiveId" clId="{94072327-D423-4808-A6B8-8E6B407A1469}" dt="2021-04-25T11:23:29.280" v="7185" actId="478"/>
          <ac:spMkLst>
            <pc:docMk/>
            <pc:sldMk cId="3247798845" sldId="391"/>
            <ac:spMk id="23" creationId="{8E5E4638-9BCB-4C2E-914F-CC868E2020D5}"/>
          </ac:spMkLst>
        </pc:spChg>
        <pc:spChg chg="add">
          <ac:chgData name="Merja Marin" userId="10ae3be6791ca6f9" providerId="LiveId" clId="{94072327-D423-4808-A6B8-8E6B407A1469}" dt="2021-04-27T15:26:04.864" v="9295" actId="26606"/>
          <ac:spMkLst>
            <pc:docMk/>
            <pc:sldMk cId="3247798845" sldId="391"/>
            <ac:spMk id="38" creationId="{55C6FAD9-E47F-4B85-A4F9-01141E66B29B}"/>
          </ac:spMkLst>
        </pc:spChg>
        <pc:spChg chg="add">
          <ac:chgData name="Merja Marin" userId="10ae3be6791ca6f9" providerId="LiveId" clId="{94072327-D423-4808-A6B8-8E6B407A1469}" dt="2021-04-27T15:26:04.864" v="9295" actId="26606"/>
          <ac:spMkLst>
            <pc:docMk/>
            <pc:sldMk cId="3247798845" sldId="391"/>
            <ac:spMk id="40" creationId="{25B4D5C2-119A-4EDD-B133-0AB95E13B551}"/>
          </ac:spMkLst>
        </pc:spChg>
        <pc:spChg chg="add">
          <ac:chgData name="Merja Marin" userId="10ae3be6791ca6f9" providerId="LiveId" clId="{94072327-D423-4808-A6B8-8E6B407A1469}" dt="2021-04-27T15:26:04.864" v="9295" actId="26606"/>
          <ac:spMkLst>
            <pc:docMk/>
            <pc:sldMk cId="3247798845" sldId="391"/>
            <ac:spMk id="42" creationId="{9156409A-DE97-4AEE-9F01-B945ED0FE5F6}"/>
          </ac:spMkLst>
        </pc:spChg>
        <pc:spChg chg="add">
          <ac:chgData name="Merja Marin" userId="10ae3be6791ca6f9" providerId="LiveId" clId="{94072327-D423-4808-A6B8-8E6B407A1469}" dt="2021-04-27T15:26:04.864" v="9295" actId="26606"/>
          <ac:spMkLst>
            <pc:docMk/>
            <pc:sldMk cId="3247798845" sldId="391"/>
            <ac:spMk id="48" creationId="{5C28659E-412C-4600-B45E-BAE370BC24B9}"/>
          </ac:spMkLst>
        </pc:spChg>
        <pc:spChg chg="add">
          <ac:chgData name="Merja Marin" userId="10ae3be6791ca6f9" providerId="LiveId" clId="{94072327-D423-4808-A6B8-8E6B407A1469}" dt="2021-04-27T15:26:04.864" v="9295" actId="26606"/>
          <ac:spMkLst>
            <pc:docMk/>
            <pc:sldMk cId="3247798845" sldId="391"/>
            <ac:spMk id="50" creationId="{55BE2824-A619-43D4-8CEE-814E76EACEFF}"/>
          </ac:spMkLst>
        </pc:spChg>
        <pc:spChg chg="add">
          <ac:chgData name="Merja Marin" userId="10ae3be6791ca6f9" providerId="LiveId" clId="{94072327-D423-4808-A6B8-8E6B407A1469}" dt="2021-04-27T15:26:04.864" v="9295" actId="26606"/>
          <ac:spMkLst>
            <pc:docMk/>
            <pc:sldMk cId="3247798845" sldId="391"/>
            <ac:spMk id="52" creationId="{7F757314-8028-429F-A691-15514DF1133C}"/>
          </ac:spMkLst>
        </pc:spChg>
        <pc:spChg chg="add">
          <ac:chgData name="Merja Marin" userId="10ae3be6791ca6f9" providerId="LiveId" clId="{94072327-D423-4808-A6B8-8E6B407A1469}" dt="2021-04-27T15:26:04.864" v="9295" actId="26606"/>
          <ac:spMkLst>
            <pc:docMk/>
            <pc:sldMk cId="3247798845" sldId="391"/>
            <ac:spMk id="54" creationId="{CCFB0F09-9A6D-4393-94DE-D19BB32FF3B2}"/>
          </ac:spMkLst>
        </pc:spChg>
        <pc:spChg chg="add">
          <ac:chgData name="Merja Marin" userId="10ae3be6791ca6f9" providerId="LiveId" clId="{94072327-D423-4808-A6B8-8E6B407A1469}" dt="2021-04-27T15:26:04.864" v="9295" actId="26606"/>
          <ac:spMkLst>
            <pc:docMk/>
            <pc:sldMk cId="3247798845" sldId="391"/>
            <ac:spMk id="56" creationId="{C1A8FF86-3729-44D9-9029-E0816A7E245C}"/>
          </ac:spMkLst>
        </pc:spChg>
        <pc:grpChg chg="add">
          <ac:chgData name="Merja Marin" userId="10ae3be6791ca6f9" providerId="LiveId" clId="{94072327-D423-4808-A6B8-8E6B407A1469}" dt="2021-04-27T15:26:04.864" v="9295" actId="26606"/>
          <ac:grpSpMkLst>
            <pc:docMk/>
            <pc:sldMk cId="3247798845" sldId="391"/>
            <ac:grpSpMk id="44" creationId="{3D54EEE6-F9E7-4CBE-A820-AA9911D92AA0}"/>
          </ac:grpSpMkLst>
        </pc:grpChg>
        <pc:grpChg chg="add">
          <ac:chgData name="Merja Marin" userId="10ae3be6791ca6f9" providerId="LiveId" clId="{94072327-D423-4808-A6B8-8E6B407A1469}" dt="2021-04-27T15:26:04.864" v="9295" actId="26606"/>
          <ac:grpSpMkLst>
            <pc:docMk/>
            <pc:sldMk cId="3247798845" sldId="391"/>
            <ac:grpSpMk id="58" creationId="{A924F705-30C0-4ED8-9364-62609FAD44D2}"/>
          </ac:grpSpMkLst>
        </pc:grpChg>
        <pc:picChg chg="mod ord">
          <ac:chgData name="Merja Marin" userId="10ae3be6791ca6f9" providerId="LiveId" clId="{94072327-D423-4808-A6B8-8E6B407A1469}" dt="2021-04-27T15:26:04.864" v="9295" actId="26606"/>
          <ac:picMkLst>
            <pc:docMk/>
            <pc:sldMk cId="3247798845" sldId="391"/>
            <ac:picMk id="27" creationId="{9E660784-34E2-4CDA-926A-DDD6AAF35046}"/>
          </ac:picMkLst>
        </pc:picChg>
        <pc:picChg chg="mod">
          <ac:chgData name="Merja Marin" userId="10ae3be6791ca6f9" providerId="LiveId" clId="{94072327-D423-4808-A6B8-8E6B407A1469}" dt="2021-04-27T15:26:04.864" v="9295" actId="26606"/>
          <ac:picMkLst>
            <pc:docMk/>
            <pc:sldMk cId="3247798845" sldId="391"/>
            <ac:picMk id="33" creationId="{48106962-23C6-4DFE-BB3A-E5FFF03F38CE}"/>
          </ac:picMkLst>
        </pc:picChg>
      </pc:sldChg>
      <pc:sldChg chg="modSp mod">
        <pc:chgData name="Merja Marin" userId="10ae3be6791ca6f9" providerId="LiveId" clId="{94072327-D423-4808-A6B8-8E6B407A1469}" dt="2021-04-27T15:04:17.399" v="9034" actId="27636"/>
        <pc:sldMkLst>
          <pc:docMk/>
          <pc:sldMk cId="1939877837" sldId="392"/>
        </pc:sldMkLst>
        <pc:spChg chg="mod">
          <ac:chgData name="Merja Marin" userId="10ae3be6791ca6f9" providerId="LiveId" clId="{94072327-D423-4808-A6B8-8E6B407A1469}" dt="2021-04-27T15:04:17.399" v="9034" actId="27636"/>
          <ac:spMkLst>
            <pc:docMk/>
            <pc:sldMk cId="1939877837" sldId="392"/>
            <ac:spMk id="2" creationId="{C5EF197A-4D48-4B3B-83AB-16DF55DE37AC}"/>
          </ac:spMkLst>
        </pc:spChg>
        <pc:spChg chg="mod">
          <ac:chgData name="Merja Marin" userId="10ae3be6791ca6f9" providerId="LiveId" clId="{94072327-D423-4808-A6B8-8E6B407A1469}" dt="2021-04-27T15:04:17.397" v="9033" actId="27636"/>
          <ac:spMkLst>
            <pc:docMk/>
            <pc:sldMk cId="1939877837" sldId="392"/>
            <ac:spMk id="3" creationId="{C587185A-4D76-4059-BBD2-1C692A9270D9}"/>
          </ac:spMkLst>
        </pc:spChg>
        <pc:spChg chg="mod">
          <ac:chgData name="Merja Marin" userId="10ae3be6791ca6f9" providerId="LiveId" clId="{94072327-D423-4808-A6B8-8E6B407A1469}" dt="2021-04-27T15:04:17.149" v="9030"/>
          <ac:spMkLst>
            <pc:docMk/>
            <pc:sldMk cId="1939877837" sldId="392"/>
            <ac:spMk id="4" creationId="{D8AB8F12-B1A6-4A4F-81F4-9B98BC9FBD39}"/>
          </ac:spMkLst>
        </pc:spChg>
        <pc:spChg chg="mod">
          <ac:chgData name="Merja Marin" userId="10ae3be6791ca6f9" providerId="LiveId" clId="{94072327-D423-4808-A6B8-8E6B407A1469}" dt="2021-04-27T15:04:17.149" v="9030"/>
          <ac:spMkLst>
            <pc:docMk/>
            <pc:sldMk cId="1939877837" sldId="392"/>
            <ac:spMk id="5" creationId="{E3A17957-0B43-4432-B215-D3EA35F9402E}"/>
          </ac:spMkLst>
        </pc:spChg>
        <pc:spChg chg="mod">
          <ac:chgData name="Merja Marin" userId="10ae3be6791ca6f9" providerId="LiveId" clId="{94072327-D423-4808-A6B8-8E6B407A1469}" dt="2021-04-27T15:04:17.149" v="9030"/>
          <ac:spMkLst>
            <pc:docMk/>
            <pc:sldMk cId="1939877837" sldId="392"/>
            <ac:spMk id="6" creationId="{9A3D5306-633E-4AD3-96E1-39A72C6BD6DE}"/>
          </ac:spMkLst>
        </pc:spChg>
      </pc:sldChg>
      <pc:sldChg chg="addSp delSp modSp mod ord">
        <pc:chgData name="Merja Marin" userId="10ae3be6791ca6f9" providerId="LiveId" clId="{94072327-D423-4808-A6B8-8E6B407A1469}" dt="2021-04-27T15:06:13.158" v="9065" actId="1076"/>
        <pc:sldMkLst>
          <pc:docMk/>
          <pc:sldMk cId="1915944633" sldId="393"/>
        </pc:sldMkLst>
        <pc:spChg chg="mod">
          <ac:chgData name="Merja Marin" userId="10ae3be6791ca6f9" providerId="LiveId" clId="{94072327-D423-4808-A6B8-8E6B407A1469}" dt="2021-04-27T15:04:17.149" v="9030"/>
          <ac:spMkLst>
            <pc:docMk/>
            <pc:sldMk cId="1915944633" sldId="393"/>
            <ac:spMk id="2" creationId="{524B2130-0665-49D5-B6BF-42149DC91DBD}"/>
          </ac:spMkLst>
        </pc:spChg>
        <pc:spChg chg="del">
          <ac:chgData name="Merja Marin" userId="10ae3be6791ca6f9" providerId="LiveId" clId="{94072327-D423-4808-A6B8-8E6B407A1469}" dt="2021-04-23T06:26:13.782" v="912" actId="931"/>
          <ac:spMkLst>
            <pc:docMk/>
            <pc:sldMk cId="1915944633" sldId="393"/>
            <ac:spMk id="4" creationId="{208568DF-A4B1-43C8-BF63-2573456FA217}"/>
          </ac:spMkLst>
        </pc:spChg>
        <pc:spChg chg="del">
          <ac:chgData name="Merja Marin" userId="10ae3be6791ca6f9" providerId="LiveId" clId="{94072327-D423-4808-A6B8-8E6B407A1469}" dt="2021-04-23T06:26:51.427" v="915" actId="931"/>
          <ac:spMkLst>
            <pc:docMk/>
            <pc:sldMk cId="1915944633" sldId="393"/>
            <ac:spMk id="5" creationId="{29C28D9A-86D9-431C-9723-61C3AF4B800F}"/>
          </ac:spMkLst>
        </pc:spChg>
        <pc:spChg chg="add del">
          <ac:chgData name="Merja Marin" userId="10ae3be6791ca6f9" providerId="LiveId" clId="{94072327-D423-4808-A6B8-8E6B407A1469}" dt="2021-04-23T06:28:01.896" v="918" actId="931"/>
          <ac:spMkLst>
            <pc:docMk/>
            <pc:sldMk cId="1915944633" sldId="393"/>
            <ac:spMk id="6" creationId="{6D84F2C2-60B9-48B2-B7F5-5342EDBA13E6}"/>
          </ac:spMkLst>
        </pc:spChg>
        <pc:spChg chg="mod">
          <ac:chgData name="Merja Marin" userId="10ae3be6791ca6f9" providerId="LiveId" clId="{94072327-D423-4808-A6B8-8E6B407A1469}" dt="2021-04-27T15:04:17.149" v="9030"/>
          <ac:spMkLst>
            <pc:docMk/>
            <pc:sldMk cId="1915944633" sldId="393"/>
            <ac:spMk id="7" creationId="{21306C16-F2B2-4AE1-869F-93EE4C5E337D}"/>
          </ac:spMkLst>
        </pc:spChg>
        <pc:spChg chg="mod">
          <ac:chgData name="Merja Marin" userId="10ae3be6791ca6f9" providerId="LiveId" clId="{94072327-D423-4808-A6B8-8E6B407A1469}" dt="2021-04-27T15:04:17.149" v="9030"/>
          <ac:spMkLst>
            <pc:docMk/>
            <pc:sldMk cId="1915944633" sldId="393"/>
            <ac:spMk id="8" creationId="{3329BF10-9D58-464B-8CF9-97BB776C1F20}"/>
          </ac:spMkLst>
        </pc:spChg>
        <pc:spChg chg="mod">
          <ac:chgData name="Merja Marin" userId="10ae3be6791ca6f9" providerId="LiveId" clId="{94072327-D423-4808-A6B8-8E6B407A1469}" dt="2021-04-27T15:04:17.149" v="9030"/>
          <ac:spMkLst>
            <pc:docMk/>
            <pc:sldMk cId="1915944633" sldId="393"/>
            <ac:spMk id="9" creationId="{EC6FA24F-AEBA-4444-B617-ABE0656C55D1}"/>
          </ac:spMkLst>
        </pc:spChg>
        <pc:spChg chg="add mod">
          <ac:chgData name="Merja Marin" userId="10ae3be6791ca6f9" providerId="LiveId" clId="{94072327-D423-4808-A6B8-8E6B407A1469}" dt="2021-04-23T06:26:15.800" v="914" actId="962"/>
          <ac:spMkLst>
            <pc:docMk/>
            <pc:sldMk cId="1915944633" sldId="393"/>
            <ac:spMk id="12" creationId="{41BAD916-A1F8-41DE-93BB-3BA0613DE12F}"/>
          </ac:spMkLst>
        </pc:spChg>
        <pc:spChg chg="add mod">
          <ac:chgData name="Merja Marin" userId="10ae3be6791ca6f9" providerId="LiveId" clId="{94072327-D423-4808-A6B8-8E6B407A1469}" dt="2021-04-23T06:26:51.427" v="915" actId="931"/>
          <ac:spMkLst>
            <pc:docMk/>
            <pc:sldMk cId="1915944633" sldId="393"/>
            <ac:spMk id="15" creationId="{8AD97CE2-2341-4687-A232-F6259545F8AE}"/>
          </ac:spMkLst>
        </pc:spChg>
        <pc:spChg chg="add del mod">
          <ac:chgData name="Merja Marin" userId="10ae3be6791ca6f9" providerId="LiveId" clId="{94072327-D423-4808-A6B8-8E6B407A1469}" dt="2021-04-23T06:27:24.706" v="917" actId="931"/>
          <ac:spMkLst>
            <pc:docMk/>
            <pc:sldMk cId="1915944633" sldId="393"/>
            <ac:spMk id="18" creationId="{3315BCB9-3A81-4C73-B02D-CD485D8F1149}"/>
          </ac:spMkLst>
        </pc:spChg>
        <pc:spChg chg="add mod">
          <ac:chgData name="Merja Marin" userId="10ae3be6791ca6f9" providerId="LiveId" clId="{94072327-D423-4808-A6B8-8E6B407A1469}" dt="2021-04-23T06:28:01.896" v="918" actId="931"/>
          <ac:spMkLst>
            <pc:docMk/>
            <pc:sldMk cId="1915944633" sldId="393"/>
            <ac:spMk id="21" creationId="{0CE30E67-1687-4C58-9C12-BC01F6DEF3A6}"/>
          </ac:spMkLst>
        </pc:spChg>
        <pc:graphicFrameChg chg="mod">
          <ac:chgData name="Merja Marin" userId="10ae3be6791ca6f9" providerId="LiveId" clId="{94072327-D423-4808-A6B8-8E6B407A1469}" dt="2021-04-27T15:06:13.158" v="9065" actId="1076"/>
          <ac:graphicFrameMkLst>
            <pc:docMk/>
            <pc:sldMk cId="1915944633" sldId="393"/>
            <ac:graphicFrameMk id="10" creationId="{661DE2AB-A9E6-425B-82C1-BAF0CFEE6E32}"/>
          </ac:graphicFrameMkLst>
        </pc:graphicFrameChg>
        <pc:picChg chg="add mod">
          <ac:chgData name="Merja Marin" userId="10ae3be6791ca6f9" providerId="LiveId" clId="{94072327-D423-4808-A6B8-8E6B407A1469}" dt="2021-04-27T15:04:17.149" v="9030"/>
          <ac:picMkLst>
            <pc:docMk/>
            <pc:sldMk cId="1915944633" sldId="393"/>
            <ac:picMk id="11" creationId="{40B17AB1-7D17-4C9F-99E5-50005C222327}"/>
          </ac:picMkLst>
        </pc:picChg>
        <pc:picChg chg="add mod">
          <ac:chgData name="Merja Marin" userId="10ae3be6791ca6f9" providerId="LiveId" clId="{94072327-D423-4808-A6B8-8E6B407A1469}" dt="2021-04-27T15:04:17.149" v="9030"/>
          <ac:picMkLst>
            <pc:docMk/>
            <pc:sldMk cId="1915944633" sldId="393"/>
            <ac:picMk id="14" creationId="{40288DCD-727F-450E-8BB0-0BD2D2E60A11}"/>
          </ac:picMkLst>
        </pc:picChg>
        <pc:picChg chg="add del mod">
          <ac:chgData name="Merja Marin" userId="10ae3be6791ca6f9" providerId="LiveId" clId="{94072327-D423-4808-A6B8-8E6B407A1469}" dt="2021-04-23T06:27:24.706" v="917" actId="931"/>
          <ac:picMkLst>
            <pc:docMk/>
            <pc:sldMk cId="1915944633" sldId="393"/>
            <ac:picMk id="17" creationId="{F47A6DB7-A641-486A-9165-6F35713EA545}"/>
          </ac:picMkLst>
        </pc:picChg>
        <pc:picChg chg="add mod">
          <ac:chgData name="Merja Marin" userId="10ae3be6791ca6f9" providerId="LiveId" clId="{94072327-D423-4808-A6B8-8E6B407A1469}" dt="2021-04-27T15:04:17.149" v="9030"/>
          <ac:picMkLst>
            <pc:docMk/>
            <pc:sldMk cId="1915944633" sldId="393"/>
            <ac:picMk id="20" creationId="{915D6315-D4AC-4A6A-A72D-DBE9EB766694}"/>
          </ac:picMkLst>
        </pc:picChg>
      </pc:sldChg>
      <pc:sldChg chg="addSp delSp modSp mod ord modClrScheme chgLayout">
        <pc:chgData name="Merja Marin" userId="10ae3be6791ca6f9" providerId="LiveId" clId="{94072327-D423-4808-A6B8-8E6B407A1469}" dt="2021-04-27T15:04:17.149" v="9030"/>
        <pc:sldMkLst>
          <pc:docMk/>
          <pc:sldMk cId="877034597" sldId="394"/>
        </pc:sldMkLst>
        <pc:spChg chg="del mod ord">
          <ac:chgData name="Merja Marin" userId="10ae3be6791ca6f9" providerId="LiveId" clId="{94072327-D423-4808-A6B8-8E6B407A1469}" dt="2021-04-23T04:51:23.162" v="5" actId="700"/>
          <ac:spMkLst>
            <pc:docMk/>
            <pc:sldMk cId="877034597" sldId="394"/>
            <ac:spMk id="2" creationId="{0C9D9486-3FAB-4B0E-9858-85EAC1139615}"/>
          </ac:spMkLst>
        </pc:spChg>
        <pc:spChg chg="del">
          <ac:chgData name="Merja Marin" userId="10ae3be6791ca6f9" providerId="LiveId" clId="{94072327-D423-4808-A6B8-8E6B407A1469}" dt="2021-04-23T04:51:23.162" v="5" actId="700"/>
          <ac:spMkLst>
            <pc:docMk/>
            <pc:sldMk cId="877034597" sldId="394"/>
            <ac:spMk id="3" creationId="{05CC2C3B-15D9-4E9F-8863-BC3FAB0360A6}"/>
          </ac:spMkLst>
        </pc:spChg>
        <pc:spChg chg="del mod ord">
          <ac:chgData name="Merja Marin" userId="10ae3be6791ca6f9" providerId="LiveId" clId="{94072327-D423-4808-A6B8-8E6B407A1469}" dt="2021-04-23T04:51:23.162" v="5" actId="700"/>
          <ac:spMkLst>
            <pc:docMk/>
            <pc:sldMk cId="877034597" sldId="394"/>
            <ac:spMk id="4" creationId="{3544C19D-EB76-4918-B38A-734F34B55BA4}"/>
          </ac:spMkLst>
        </pc:spChg>
        <pc:spChg chg="del">
          <ac:chgData name="Merja Marin" userId="10ae3be6791ca6f9" providerId="LiveId" clId="{94072327-D423-4808-A6B8-8E6B407A1469}" dt="2021-04-23T04:51:23.162" v="5" actId="700"/>
          <ac:spMkLst>
            <pc:docMk/>
            <pc:sldMk cId="877034597" sldId="394"/>
            <ac:spMk id="5" creationId="{C7453B5F-AE74-474F-BA23-416A5CD527A2}"/>
          </ac:spMkLst>
        </pc:spChg>
        <pc:spChg chg="del mod ord">
          <ac:chgData name="Merja Marin" userId="10ae3be6791ca6f9" providerId="LiveId" clId="{94072327-D423-4808-A6B8-8E6B407A1469}" dt="2021-04-23T04:51:23.162" v="5" actId="700"/>
          <ac:spMkLst>
            <pc:docMk/>
            <pc:sldMk cId="877034597" sldId="394"/>
            <ac:spMk id="6" creationId="{DADE99DF-149F-4A8B-BA6F-241D8A5989AD}"/>
          </ac:spMkLst>
        </pc:spChg>
        <pc:spChg chg="mod ord">
          <ac:chgData name="Merja Marin" userId="10ae3be6791ca6f9" providerId="LiveId" clId="{94072327-D423-4808-A6B8-8E6B407A1469}" dt="2021-04-27T15:04:17.149" v="9030"/>
          <ac:spMkLst>
            <pc:docMk/>
            <pc:sldMk cId="877034597" sldId="394"/>
            <ac:spMk id="7" creationId="{5981EB7D-9308-4C95-AD0A-B6B0FB5D43E9}"/>
          </ac:spMkLst>
        </pc:spChg>
        <pc:spChg chg="mod ord">
          <ac:chgData name="Merja Marin" userId="10ae3be6791ca6f9" providerId="LiveId" clId="{94072327-D423-4808-A6B8-8E6B407A1469}" dt="2021-04-27T15:04:17.149" v="9030"/>
          <ac:spMkLst>
            <pc:docMk/>
            <pc:sldMk cId="877034597" sldId="394"/>
            <ac:spMk id="8" creationId="{5E4D64CF-B30C-4B31-995C-C576D0B74350}"/>
          </ac:spMkLst>
        </pc:spChg>
        <pc:spChg chg="mod ord">
          <ac:chgData name="Merja Marin" userId="10ae3be6791ca6f9" providerId="LiveId" clId="{94072327-D423-4808-A6B8-8E6B407A1469}" dt="2021-04-27T15:04:17.149" v="9030"/>
          <ac:spMkLst>
            <pc:docMk/>
            <pc:sldMk cId="877034597" sldId="394"/>
            <ac:spMk id="9" creationId="{8B719009-E3CF-4F8C-9C55-F88B43C28B5F}"/>
          </ac:spMkLst>
        </pc:spChg>
        <pc:spChg chg="add mod ord">
          <ac:chgData name="Merja Marin" userId="10ae3be6791ca6f9" providerId="LiveId" clId="{94072327-D423-4808-A6B8-8E6B407A1469}" dt="2021-04-27T15:04:17.149" v="9030"/>
          <ac:spMkLst>
            <pc:docMk/>
            <pc:sldMk cId="877034597" sldId="394"/>
            <ac:spMk id="10" creationId="{CAF4EA9C-96CA-4D4B-ADEA-467BEA7635C1}"/>
          </ac:spMkLst>
        </pc:spChg>
        <pc:spChg chg="add mod ord">
          <ac:chgData name="Merja Marin" userId="10ae3be6791ca6f9" providerId="LiveId" clId="{94072327-D423-4808-A6B8-8E6B407A1469}" dt="2021-04-27T15:04:17.149" v="9030"/>
          <ac:spMkLst>
            <pc:docMk/>
            <pc:sldMk cId="877034597" sldId="394"/>
            <ac:spMk id="11" creationId="{6354B30D-D534-40DD-A2DF-77CCAE78C654}"/>
          </ac:spMkLst>
        </pc:spChg>
        <pc:spChg chg="add mod ord">
          <ac:chgData name="Merja Marin" userId="10ae3be6791ca6f9" providerId="LiveId" clId="{94072327-D423-4808-A6B8-8E6B407A1469}" dt="2021-04-27T15:04:17.149" v="9030"/>
          <ac:spMkLst>
            <pc:docMk/>
            <pc:sldMk cId="877034597" sldId="394"/>
            <ac:spMk id="12" creationId="{635759C7-74FF-46E6-9AAB-A7986EFA713D}"/>
          </ac:spMkLst>
        </pc:spChg>
      </pc:sldChg>
      <pc:sldChg chg="modSp new mod">
        <pc:chgData name="Merja Marin" userId="10ae3be6791ca6f9" providerId="LiveId" clId="{94072327-D423-4808-A6B8-8E6B407A1469}" dt="2021-04-27T15:04:17.149" v="9030"/>
        <pc:sldMkLst>
          <pc:docMk/>
          <pc:sldMk cId="930957007" sldId="395"/>
        </pc:sldMkLst>
        <pc:spChg chg="mod">
          <ac:chgData name="Merja Marin" userId="10ae3be6791ca6f9" providerId="LiveId" clId="{94072327-D423-4808-A6B8-8E6B407A1469}" dt="2021-04-27T15:04:17.149" v="9030"/>
          <ac:spMkLst>
            <pc:docMk/>
            <pc:sldMk cId="930957007" sldId="395"/>
            <ac:spMk id="2" creationId="{86FE920C-2831-4C8B-86A5-CB57E0DEFAB2}"/>
          </ac:spMkLst>
        </pc:spChg>
        <pc:spChg chg="mod">
          <ac:chgData name="Merja Marin" userId="10ae3be6791ca6f9" providerId="LiveId" clId="{94072327-D423-4808-A6B8-8E6B407A1469}" dt="2021-04-27T15:04:17.149" v="9030"/>
          <ac:spMkLst>
            <pc:docMk/>
            <pc:sldMk cId="930957007" sldId="395"/>
            <ac:spMk id="3" creationId="{76E00C22-49A6-4D11-889C-BA660103134B}"/>
          </ac:spMkLst>
        </pc:spChg>
        <pc:spChg chg="mod">
          <ac:chgData name="Merja Marin" userId="10ae3be6791ca6f9" providerId="LiveId" clId="{94072327-D423-4808-A6B8-8E6B407A1469}" dt="2021-04-27T15:04:17.149" v="9030"/>
          <ac:spMkLst>
            <pc:docMk/>
            <pc:sldMk cId="930957007" sldId="395"/>
            <ac:spMk id="4" creationId="{6F6492E8-C962-440C-BD68-19A79DC6EE4C}"/>
          </ac:spMkLst>
        </pc:spChg>
        <pc:spChg chg="mod">
          <ac:chgData name="Merja Marin" userId="10ae3be6791ca6f9" providerId="LiveId" clId="{94072327-D423-4808-A6B8-8E6B407A1469}" dt="2021-04-27T15:04:17.149" v="9030"/>
          <ac:spMkLst>
            <pc:docMk/>
            <pc:sldMk cId="930957007" sldId="395"/>
            <ac:spMk id="5" creationId="{00CAEF3E-5EDB-4BF0-B363-62CF69AE8629}"/>
          </ac:spMkLst>
        </pc:spChg>
        <pc:spChg chg="mod">
          <ac:chgData name="Merja Marin" userId="10ae3be6791ca6f9" providerId="LiveId" clId="{94072327-D423-4808-A6B8-8E6B407A1469}" dt="2021-04-27T15:04:17.149" v="9030"/>
          <ac:spMkLst>
            <pc:docMk/>
            <pc:sldMk cId="930957007" sldId="395"/>
            <ac:spMk id="6" creationId="{072F5C24-93E0-4C93-AE08-58C73548D337}"/>
          </ac:spMkLst>
        </pc:spChg>
        <pc:spChg chg="mod">
          <ac:chgData name="Merja Marin" userId="10ae3be6791ca6f9" providerId="LiveId" clId="{94072327-D423-4808-A6B8-8E6B407A1469}" dt="2021-04-27T15:04:17.149" v="9030"/>
          <ac:spMkLst>
            <pc:docMk/>
            <pc:sldMk cId="930957007" sldId="395"/>
            <ac:spMk id="7" creationId="{F2C64E08-603D-45E5-93C5-5519FC86C3B9}"/>
          </ac:spMkLst>
        </pc:spChg>
      </pc:sldChg>
      <pc:sldChg chg="modSp new mod">
        <pc:chgData name="Merja Marin" userId="10ae3be6791ca6f9" providerId="LiveId" clId="{94072327-D423-4808-A6B8-8E6B407A1469}" dt="2021-05-03T04:54:30.730" v="10643" actId="20577"/>
        <pc:sldMkLst>
          <pc:docMk/>
          <pc:sldMk cId="1117947251" sldId="396"/>
        </pc:sldMkLst>
        <pc:spChg chg="mod">
          <ac:chgData name="Merja Marin" userId="10ae3be6791ca6f9" providerId="LiveId" clId="{94072327-D423-4808-A6B8-8E6B407A1469}" dt="2021-04-27T15:04:17.149" v="9030"/>
          <ac:spMkLst>
            <pc:docMk/>
            <pc:sldMk cId="1117947251" sldId="396"/>
            <ac:spMk id="2" creationId="{C645B6F4-816C-4956-80F2-60B53057D2A5}"/>
          </ac:spMkLst>
        </pc:spChg>
        <pc:spChg chg="mod">
          <ac:chgData name="Merja Marin" userId="10ae3be6791ca6f9" providerId="LiveId" clId="{94072327-D423-4808-A6B8-8E6B407A1469}" dt="2021-05-03T04:44:37.535" v="10634" actId="113"/>
          <ac:spMkLst>
            <pc:docMk/>
            <pc:sldMk cId="1117947251" sldId="396"/>
            <ac:spMk id="3" creationId="{4B40C241-C9EA-4D4B-96CA-85903D2292A7}"/>
          </ac:spMkLst>
        </pc:spChg>
        <pc:spChg chg="mod">
          <ac:chgData name="Merja Marin" userId="10ae3be6791ca6f9" providerId="LiveId" clId="{94072327-D423-4808-A6B8-8E6B407A1469}" dt="2021-05-03T04:54:30.730" v="10643" actId="20577"/>
          <ac:spMkLst>
            <pc:docMk/>
            <pc:sldMk cId="1117947251" sldId="396"/>
            <ac:spMk id="4" creationId="{E192D520-2DC3-4F57-918D-3D1B564177BA}"/>
          </ac:spMkLst>
        </pc:spChg>
        <pc:spChg chg="mod">
          <ac:chgData name="Merja Marin" userId="10ae3be6791ca6f9" providerId="LiveId" clId="{94072327-D423-4808-A6B8-8E6B407A1469}" dt="2021-04-27T15:04:17.149" v="9030"/>
          <ac:spMkLst>
            <pc:docMk/>
            <pc:sldMk cId="1117947251" sldId="396"/>
            <ac:spMk id="5" creationId="{C4DF317E-AB1E-4BB1-8A5D-1DF69CDB600B}"/>
          </ac:spMkLst>
        </pc:spChg>
        <pc:spChg chg="mod">
          <ac:chgData name="Merja Marin" userId="10ae3be6791ca6f9" providerId="LiveId" clId="{94072327-D423-4808-A6B8-8E6B407A1469}" dt="2021-04-27T15:04:17.149" v="9030"/>
          <ac:spMkLst>
            <pc:docMk/>
            <pc:sldMk cId="1117947251" sldId="396"/>
            <ac:spMk id="6" creationId="{84656073-EB72-4FE2-AA5F-A7C7C1FD0BE7}"/>
          </ac:spMkLst>
        </pc:spChg>
        <pc:spChg chg="mod">
          <ac:chgData name="Merja Marin" userId="10ae3be6791ca6f9" providerId="LiveId" clId="{94072327-D423-4808-A6B8-8E6B407A1469}" dt="2021-04-27T15:04:17.149" v="9030"/>
          <ac:spMkLst>
            <pc:docMk/>
            <pc:sldMk cId="1117947251" sldId="396"/>
            <ac:spMk id="7" creationId="{CEA56930-BE23-4EC0-953E-B0E4A19DC0FF}"/>
          </ac:spMkLst>
        </pc:spChg>
      </pc:sldChg>
      <pc:sldChg chg="modSp new mod">
        <pc:chgData name="Merja Marin" userId="10ae3be6791ca6f9" providerId="LiveId" clId="{94072327-D423-4808-A6B8-8E6B407A1469}" dt="2021-05-03T04:56:25.573" v="10646" actId="113"/>
        <pc:sldMkLst>
          <pc:docMk/>
          <pc:sldMk cId="2634764386" sldId="397"/>
        </pc:sldMkLst>
        <pc:spChg chg="mod">
          <ac:chgData name="Merja Marin" userId="10ae3be6791ca6f9" providerId="LiveId" clId="{94072327-D423-4808-A6B8-8E6B407A1469}" dt="2021-04-27T15:04:17.434" v="9035" actId="27636"/>
          <ac:spMkLst>
            <pc:docMk/>
            <pc:sldMk cId="2634764386" sldId="397"/>
            <ac:spMk id="2" creationId="{DE7EC355-C58A-40DB-A9E2-62978CE923A6}"/>
          </ac:spMkLst>
        </pc:spChg>
        <pc:spChg chg="mod">
          <ac:chgData name="Merja Marin" userId="10ae3be6791ca6f9" providerId="LiveId" clId="{94072327-D423-4808-A6B8-8E6B407A1469}" dt="2021-05-03T04:56:25.573" v="10646" actId="113"/>
          <ac:spMkLst>
            <pc:docMk/>
            <pc:sldMk cId="2634764386" sldId="397"/>
            <ac:spMk id="3" creationId="{8C5C3261-6830-44F3-B85C-367B7DF62751}"/>
          </ac:spMkLst>
        </pc:spChg>
        <pc:spChg chg="mod">
          <ac:chgData name="Merja Marin" userId="10ae3be6791ca6f9" providerId="LiveId" clId="{94072327-D423-4808-A6B8-8E6B407A1469}" dt="2021-05-03T04:56:08.307" v="10645" actId="113"/>
          <ac:spMkLst>
            <pc:docMk/>
            <pc:sldMk cId="2634764386" sldId="397"/>
            <ac:spMk id="4" creationId="{176561C2-22EC-425E-B9B9-26BD46D45491}"/>
          </ac:spMkLst>
        </pc:spChg>
        <pc:spChg chg="mod">
          <ac:chgData name="Merja Marin" userId="10ae3be6791ca6f9" providerId="LiveId" clId="{94072327-D423-4808-A6B8-8E6B407A1469}" dt="2021-04-27T15:04:17.149" v="9030"/>
          <ac:spMkLst>
            <pc:docMk/>
            <pc:sldMk cId="2634764386" sldId="397"/>
            <ac:spMk id="5" creationId="{6C0682E5-8060-4289-A8AA-F416629185F5}"/>
          </ac:spMkLst>
        </pc:spChg>
        <pc:spChg chg="mod">
          <ac:chgData name="Merja Marin" userId="10ae3be6791ca6f9" providerId="LiveId" clId="{94072327-D423-4808-A6B8-8E6B407A1469}" dt="2021-04-27T15:04:17.149" v="9030"/>
          <ac:spMkLst>
            <pc:docMk/>
            <pc:sldMk cId="2634764386" sldId="397"/>
            <ac:spMk id="6" creationId="{06678208-E28C-4A40-BFB8-24C0A3D493D9}"/>
          </ac:spMkLst>
        </pc:spChg>
        <pc:spChg chg="mod">
          <ac:chgData name="Merja Marin" userId="10ae3be6791ca6f9" providerId="LiveId" clId="{94072327-D423-4808-A6B8-8E6B407A1469}" dt="2021-04-27T15:04:17.149" v="9030"/>
          <ac:spMkLst>
            <pc:docMk/>
            <pc:sldMk cId="2634764386" sldId="397"/>
            <ac:spMk id="7" creationId="{0E2C4807-4DF7-4BF1-8F82-92442BE7CA06}"/>
          </ac:spMkLst>
        </pc:spChg>
      </pc:sldChg>
      <pc:sldChg chg="modSp new mod ord">
        <pc:chgData name="Merja Marin" userId="10ae3be6791ca6f9" providerId="LiveId" clId="{94072327-D423-4808-A6B8-8E6B407A1469}" dt="2021-04-28T04:11:09.564" v="9513" actId="20577"/>
        <pc:sldMkLst>
          <pc:docMk/>
          <pc:sldMk cId="2493387223" sldId="398"/>
        </pc:sldMkLst>
        <pc:spChg chg="mod">
          <ac:chgData name="Merja Marin" userId="10ae3be6791ca6f9" providerId="LiveId" clId="{94072327-D423-4808-A6B8-8E6B407A1469}" dt="2021-04-27T15:06:34.865" v="9068" actId="14100"/>
          <ac:spMkLst>
            <pc:docMk/>
            <pc:sldMk cId="2493387223" sldId="398"/>
            <ac:spMk id="2" creationId="{1498A363-F9E0-44BF-91CB-AD581DB8D768}"/>
          </ac:spMkLst>
        </pc:spChg>
        <pc:spChg chg="mod">
          <ac:chgData name="Merja Marin" userId="10ae3be6791ca6f9" providerId="LiveId" clId="{94072327-D423-4808-A6B8-8E6B407A1469}" dt="2021-04-28T04:11:09.564" v="9513" actId="20577"/>
          <ac:spMkLst>
            <pc:docMk/>
            <pc:sldMk cId="2493387223" sldId="398"/>
            <ac:spMk id="3" creationId="{D8B64109-9922-441A-A1BF-CC06834B4B08}"/>
          </ac:spMkLst>
        </pc:spChg>
        <pc:spChg chg="mod">
          <ac:chgData name="Merja Marin" userId="10ae3be6791ca6f9" providerId="LiveId" clId="{94072327-D423-4808-A6B8-8E6B407A1469}" dt="2021-04-27T15:04:17.149" v="9030"/>
          <ac:spMkLst>
            <pc:docMk/>
            <pc:sldMk cId="2493387223" sldId="398"/>
            <ac:spMk id="4" creationId="{67E01865-E075-4184-A097-2E7F72000B9A}"/>
          </ac:spMkLst>
        </pc:spChg>
        <pc:spChg chg="mod">
          <ac:chgData name="Merja Marin" userId="10ae3be6791ca6f9" providerId="LiveId" clId="{94072327-D423-4808-A6B8-8E6B407A1469}" dt="2021-04-27T15:04:17.149" v="9030"/>
          <ac:spMkLst>
            <pc:docMk/>
            <pc:sldMk cId="2493387223" sldId="398"/>
            <ac:spMk id="5" creationId="{E2744C73-35C8-4A3A-A932-EBB07CDA4506}"/>
          </ac:spMkLst>
        </pc:spChg>
        <pc:spChg chg="mod">
          <ac:chgData name="Merja Marin" userId="10ae3be6791ca6f9" providerId="LiveId" clId="{94072327-D423-4808-A6B8-8E6B407A1469}" dt="2021-04-27T15:04:17.149" v="9030"/>
          <ac:spMkLst>
            <pc:docMk/>
            <pc:sldMk cId="2493387223" sldId="398"/>
            <ac:spMk id="6" creationId="{B49CD1A4-1708-48E9-8AB7-41D8EF681E3C}"/>
          </ac:spMkLst>
        </pc:spChg>
      </pc:sldChg>
      <pc:sldChg chg="modSp new mod">
        <pc:chgData name="Merja Marin" userId="10ae3be6791ca6f9" providerId="LiveId" clId="{94072327-D423-4808-A6B8-8E6B407A1469}" dt="2021-05-03T04:56:47.880" v="10648" actId="113"/>
        <pc:sldMkLst>
          <pc:docMk/>
          <pc:sldMk cId="1341897316" sldId="399"/>
        </pc:sldMkLst>
        <pc:spChg chg="mod">
          <ac:chgData name="Merja Marin" userId="10ae3be6791ca6f9" providerId="LiveId" clId="{94072327-D423-4808-A6B8-8E6B407A1469}" dt="2021-04-27T15:04:17.149" v="9030"/>
          <ac:spMkLst>
            <pc:docMk/>
            <pc:sldMk cId="1341897316" sldId="399"/>
            <ac:spMk id="2" creationId="{9C21CCAD-6B6F-4D9E-B9D0-BA86AB313EE8}"/>
          </ac:spMkLst>
        </pc:spChg>
        <pc:spChg chg="mod">
          <ac:chgData name="Merja Marin" userId="10ae3be6791ca6f9" providerId="LiveId" clId="{94072327-D423-4808-A6B8-8E6B407A1469}" dt="2021-05-03T04:56:47.880" v="10648" actId="113"/>
          <ac:spMkLst>
            <pc:docMk/>
            <pc:sldMk cId="1341897316" sldId="399"/>
            <ac:spMk id="3" creationId="{1C3D4FD9-3537-429C-B4F3-985016F88CEE}"/>
          </ac:spMkLst>
        </pc:spChg>
        <pc:spChg chg="mod">
          <ac:chgData name="Merja Marin" userId="10ae3be6791ca6f9" providerId="LiveId" clId="{94072327-D423-4808-A6B8-8E6B407A1469}" dt="2021-04-27T15:04:17.149" v="9030"/>
          <ac:spMkLst>
            <pc:docMk/>
            <pc:sldMk cId="1341897316" sldId="399"/>
            <ac:spMk id="4" creationId="{D0B30C96-845D-4B73-BBD7-C7B5C35A7459}"/>
          </ac:spMkLst>
        </pc:spChg>
        <pc:spChg chg="mod">
          <ac:chgData name="Merja Marin" userId="10ae3be6791ca6f9" providerId="LiveId" clId="{94072327-D423-4808-A6B8-8E6B407A1469}" dt="2021-04-27T15:04:17.149" v="9030"/>
          <ac:spMkLst>
            <pc:docMk/>
            <pc:sldMk cId="1341897316" sldId="399"/>
            <ac:spMk id="5" creationId="{8EEE221A-2208-4CCA-85C6-B771E3535E80}"/>
          </ac:spMkLst>
        </pc:spChg>
        <pc:spChg chg="mod">
          <ac:chgData name="Merja Marin" userId="10ae3be6791ca6f9" providerId="LiveId" clId="{94072327-D423-4808-A6B8-8E6B407A1469}" dt="2021-04-27T15:04:17.149" v="9030"/>
          <ac:spMkLst>
            <pc:docMk/>
            <pc:sldMk cId="1341897316" sldId="399"/>
            <ac:spMk id="6" creationId="{11A01CAD-E360-4EE5-847B-46F11BBE3787}"/>
          </ac:spMkLst>
        </pc:spChg>
      </pc:sldChg>
      <pc:sldChg chg="modSp new mod">
        <pc:chgData name="Merja Marin" userId="10ae3be6791ca6f9" providerId="LiveId" clId="{94072327-D423-4808-A6B8-8E6B407A1469}" dt="2021-04-28T04:32:52.242" v="9540" actId="20577"/>
        <pc:sldMkLst>
          <pc:docMk/>
          <pc:sldMk cId="3429864989" sldId="400"/>
        </pc:sldMkLst>
        <pc:spChg chg="mod">
          <ac:chgData name="Merja Marin" userId="10ae3be6791ca6f9" providerId="LiveId" clId="{94072327-D423-4808-A6B8-8E6B407A1469}" dt="2021-04-27T15:04:17.462" v="9038" actId="27636"/>
          <ac:spMkLst>
            <pc:docMk/>
            <pc:sldMk cId="3429864989" sldId="400"/>
            <ac:spMk id="2" creationId="{BAAC6F0A-A131-45AB-9CE8-209E74987BF6}"/>
          </ac:spMkLst>
        </pc:spChg>
        <pc:spChg chg="mod">
          <ac:chgData name="Merja Marin" userId="10ae3be6791ca6f9" providerId="LiveId" clId="{94072327-D423-4808-A6B8-8E6B407A1469}" dt="2021-04-28T04:32:52.242" v="9540" actId="20577"/>
          <ac:spMkLst>
            <pc:docMk/>
            <pc:sldMk cId="3429864989" sldId="400"/>
            <ac:spMk id="3" creationId="{835ECE2E-D0AB-4148-BCAD-BF774A7FD753}"/>
          </ac:spMkLst>
        </pc:spChg>
        <pc:spChg chg="mod">
          <ac:chgData name="Merja Marin" userId="10ae3be6791ca6f9" providerId="LiveId" clId="{94072327-D423-4808-A6B8-8E6B407A1469}" dt="2021-04-27T15:04:17.149" v="9030"/>
          <ac:spMkLst>
            <pc:docMk/>
            <pc:sldMk cId="3429864989" sldId="400"/>
            <ac:spMk id="4" creationId="{DDEBA6E5-1E8E-4911-A8E3-46796BF3C384}"/>
          </ac:spMkLst>
        </pc:spChg>
        <pc:spChg chg="mod">
          <ac:chgData name="Merja Marin" userId="10ae3be6791ca6f9" providerId="LiveId" clId="{94072327-D423-4808-A6B8-8E6B407A1469}" dt="2021-04-27T15:04:17.149" v="9030"/>
          <ac:spMkLst>
            <pc:docMk/>
            <pc:sldMk cId="3429864989" sldId="400"/>
            <ac:spMk id="5" creationId="{4C9B3124-0C84-4B96-A69A-4EBB42622160}"/>
          </ac:spMkLst>
        </pc:spChg>
        <pc:spChg chg="mod">
          <ac:chgData name="Merja Marin" userId="10ae3be6791ca6f9" providerId="LiveId" clId="{94072327-D423-4808-A6B8-8E6B407A1469}" dt="2021-04-27T15:04:17.149" v="9030"/>
          <ac:spMkLst>
            <pc:docMk/>
            <pc:sldMk cId="3429864989" sldId="400"/>
            <ac:spMk id="6" creationId="{6B3AE48D-52F5-4B46-9DBA-D15901713690}"/>
          </ac:spMkLst>
        </pc:spChg>
      </pc:sldChg>
      <pc:sldChg chg="modSp new mod">
        <pc:chgData name="Merja Marin" userId="10ae3be6791ca6f9" providerId="LiveId" clId="{94072327-D423-4808-A6B8-8E6B407A1469}" dt="2021-04-28T04:30:20.089" v="9536" actId="113"/>
        <pc:sldMkLst>
          <pc:docMk/>
          <pc:sldMk cId="3895761017" sldId="401"/>
        </pc:sldMkLst>
        <pc:spChg chg="mod">
          <ac:chgData name="Merja Marin" userId="10ae3be6791ca6f9" providerId="LiveId" clId="{94072327-D423-4808-A6B8-8E6B407A1469}" dt="2021-04-27T15:04:17.487" v="9039" actId="27636"/>
          <ac:spMkLst>
            <pc:docMk/>
            <pc:sldMk cId="3895761017" sldId="401"/>
            <ac:spMk id="2" creationId="{2A930291-3287-43C7-8EAB-8105C939D36B}"/>
          </ac:spMkLst>
        </pc:spChg>
        <pc:spChg chg="mod">
          <ac:chgData name="Merja Marin" userId="10ae3be6791ca6f9" providerId="LiveId" clId="{94072327-D423-4808-A6B8-8E6B407A1469}" dt="2021-04-28T04:30:20.089" v="9536" actId="113"/>
          <ac:spMkLst>
            <pc:docMk/>
            <pc:sldMk cId="3895761017" sldId="401"/>
            <ac:spMk id="3" creationId="{47B0D49F-5050-4ABD-A376-A312B033917F}"/>
          </ac:spMkLst>
        </pc:spChg>
        <pc:spChg chg="mod">
          <ac:chgData name="Merja Marin" userId="10ae3be6791ca6f9" providerId="LiveId" clId="{94072327-D423-4808-A6B8-8E6B407A1469}" dt="2021-04-27T15:04:17.149" v="9030"/>
          <ac:spMkLst>
            <pc:docMk/>
            <pc:sldMk cId="3895761017" sldId="401"/>
            <ac:spMk id="4" creationId="{1C76DFA6-FF4F-490F-A64F-5F8017DE4356}"/>
          </ac:spMkLst>
        </pc:spChg>
        <pc:spChg chg="mod">
          <ac:chgData name="Merja Marin" userId="10ae3be6791ca6f9" providerId="LiveId" clId="{94072327-D423-4808-A6B8-8E6B407A1469}" dt="2021-04-27T15:04:17.149" v="9030"/>
          <ac:spMkLst>
            <pc:docMk/>
            <pc:sldMk cId="3895761017" sldId="401"/>
            <ac:spMk id="5" creationId="{D59D3D0E-B80C-4EE2-8B8E-4AF943269FA0}"/>
          </ac:spMkLst>
        </pc:spChg>
        <pc:spChg chg="mod">
          <ac:chgData name="Merja Marin" userId="10ae3be6791ca6f9" providerId="LiveId" clId="{94072327-D423-4808-A6B8-8E6B407A1469}" dt="2021-04-27T15:04:17.149" v="9030"/>
          <ac:spMkLst>
            <pc:docMk/>
            <pc:sldMk cId="3895761017" sldId="401"/>
            <ac:spMk id="6" creationId="{7AA05685-9CE5-4EC5-A2F0-1C0978165C3F}"/>
          </ac:spMkLst>
        </pc:spChg>
      </pc:sldChg>
      <pc:sldChg chg="addSp delSp modSp new mod modClrScheme chgLayout">
        <pc:chgData name="Merja Marin" userId="10ae3be6791ca6f9" providerId="LiveId" clId="{94072327-D423-4808-A6B8-8E6B407A1469}" dt="2021-04-27T15:07:16.319" v="9081" actId="1076"/>
        <pc:sldMkLst>
          <pc:docMk/>
          <pc:sldMk cId="670470246" sldId="402"/>
        </pc:sldMkLst>
        <pc:spChg chg="mod">
          <ac:chgData name="Merja Marin" userId="10ae3be6791ca6f9" providerId="LiveId" clId="{94072327-D423-4808-A6B8-8E6B407A1469}" dt="2021-04-27T15:07:10.874" v="9080" actId="403"/>
          <ac:spMkLst>
            <pc:docMk/>
            <pc:sldMk cId="670470246" sldId="402"/>
            <ac:spMk id="2" creationId="{088F69BB-DFCE-4405-A08D-D2A998CDE0BA}"/>
          </ac:spMkLst>
        </pc:spChg>
        <pc:spChg chg="del">
          <ac:chgData name="Merja Marin" userId="10ae3be6791ca6f9" providerId="LiveId" clId="{94072327-D423-4808-A6B8-8E6B407A1469}" dt="2021-04-23T06:30:20.472" v="931" actId="26606"/>
          <ac:spMkLst>
            <pc:docMk/>
            <pc:sldMk cId="670470246" sldId="402"/>
            <ac:spMk id="3" creationId="{B6C423B3-5ECE-4931-A4BC-87C87E0DC28E}"/>
          </ac:spMkLst>
        </pc:spChg>
        <pc:spChg chg="del">
          <ac:chgData name="Merja Marin" userId="10ae3be6791ca6f9" providerId="LiveId" clId="{94072327-D423-4808-A6B8-8E6B407A1469}" dt="2021-04-23T06:30:14.121" v="928" actId="931"/>
          <ac:spMkLst>
            <pc:docMk/>
            <pc:sldMk cId="670470246" sldId="402"/>
            <ac:spMk id="4" creationId="{4D708A23-1279-4CEC-AF5B-897BCC508536}"/>
          </ac:spMkLst>
        </pc:spChg>
        <pc:spChg chg="mod">
          <ac:chgData name="Merja Marin" userId="10ae3be6791ca6f9" providerId="LiveId" clId="{94072327-D423-4808-A6B8-8E6B407A1469}" dt="2021-04-27T15:04:17.149" v="9030"/>
          <ac:spMkLst>
            <pc:docMk/>
            <pc:sldMk cId="670470246" sldId="402"/>
            <ac:spMk id="5" creationId="{BD738758-D15C-4340-9490-3B77ACA07884}"/>
          </ac:spMkLst>
        </pc:spChg>
        <pc:spChg chg="mod">
          <ac:chgData name="Merja Marin" userId="10ae3be6791ca6f9" providerId="LiveId" clId="{94072327-D423-4808-A6B8-8E6B407A1469}" dt="2021-04-27T15:04:17.149" v="9030"/>
          <ac:spMkLst>
            <pc:docMk/>
            <pc:sldMk cId="670470246" sldId="402"/>
            <ac:spMk id="6" creationId="{B0697057-38CF-423F-A360-4430CC480D81}"/>
          </ac:spMkLst>
        </pc:spChg>
        <pc:spChg chg="mod">
          <ac:chgData name="Merja Marin" userId="10ae3be6791ca6f9" providerId="LiveId" clId="{94072327-D423-4808-A6B8-8E6B407A1469}" dt="2021-04-27T15:04:17.149" v="9030"/>
          <ac:spMkLst>
            <pc:docMk/>
            <pc:sldMk cId="670470246" sldId="402"/>
            <ac:spMk id="7" creationId="{46789C85-0E4B-418A-80DD-EDE389CFD5C0}"/>
          </ac:spMkLst>
        </pc:spChg>
        <pc:spChg chg="add del mod">
          <ac:chgData name="Merja Marin" userId="10ae3be6791ca6f9" providerId="LiveId" clId="{94072327-D423-4808-A6B8-8E6B407A1469}" dt="2021-04-23T06:34:16.197" v="978" actId="478"/>
          <ac:spMkLst>
            <pc:docMk/>
            <pc:sldMk cId="670470246" sldId="402"/>
            <ac:spMk id="10" creationId="{1FD9FF43-19B6-4847-A926-A06047FEC6B6}"/>
          </ac:spMkLst>
        </pc:spChg>
        <pc:spChg chg="add mod">
          <ac:chgData name="Merja Marin" userId="10ae3be6791ca6f9" providerId="LiveId" clId="{94072327-D423-4808-A6B8-8E6B407A1469}" dt="2021-04-27T15:06:53.524" v="9070" actId="1076"/>
          <ac:spMkLst>
            <pc:docMk/>
            <pc:sldMk cId="670470246" sldId="402"/>
            <ac:spMk id="10" creationId="{2EA7DF3D-C053-47C7-8407-979AA8309B64}"/>
          </ac:spMkLst>
        </pc:spChg>
        <pc:spChg chg="add del mod">
          <ac:chgData name="Merja Marin" userId="10ae3be6791ca6f9" providerId="LiveId" clId="{94072327-D423-4808-A6B8-8E6B407A1469}" dt="2021-04-23T06:34:05.721" v="975" actId="478"/>
          <ac:spMkLst>
            <pc:docMk/>
            <pc:sldMk cId="670470246" sldId="402"/>
            <ac:spMk id="15" creationId="{00F4C6CC-8050-45C8-886C-81D8F7831A3A}"/>
          </ac:spMkLst>
        </pc:spChg>
        <pc:graphicFrameChg chg="add mod modGraphic">
          <ac:chgData name="Merja Marin" userId="10ae3be6791ca6f9" providerId="LiveId" clId="{94072327-D423-4808-A6B8-8E6B407A1469}" dt="2021-04-25T04:30:29.902" v="2534" actId="20577"/>
          <ac:graphicFrameMkLst>
            <pc:docMk/>
            <pc:sldMk cId="670470246" sldId="402"/>
            <ac:graphicFrameMk id="11" creationId="{B69E3C6B-3052-4623-8A23-2FE187D5DDF7}"/>
          </ac:graphicFrameMkLst>
        </pc:graphicFrameChg>
        <pc:picChg chg="add mod">
          <ac:chgData name="Merja Marin" userId="10ae3be6791ca6f9" providerId="LiveId" clId="{94072327-D423-4808-A6B8-8E6B407A1469}" dt="2021-04-27T15:07:16.319" v="9081" actId="1076"/>
          <ac:picMkLst>
            <pc:docMk/>
            <pc:sldMk cId="670470246" sldId="402"/>
            <ac:picMk id="9" creationId="{629D9D4B-C3A7-461E-B15A-3BB63A640C57}"/>
          </ac:picMkLst>
        </pc:picChg>
      </pc:sldChg>
      <pc:sldChg chg="addSp delSp modSp new mod ord modClrScheme chgLayout">
        <pc:chgData name="Merja Marin" userId="10ae3be6791ca6f9" providerId="LiveId" clId="{94072327-D423-4808-A6B8-8E6B407A1469}" dt="2021-04-28T04:36:44.033" v="9543" actId="20577"/>
        <pc:sldMkLst>
          <pc:docMk/>
          <pc:sldMk cId="1430251834" sldId="403"/>
        </pc:sldMkLst>
        <pc:spChg chg="mod ord">
          <ac:chgData name="Merja Marin" userId="10ae3be6791ca6f9" providerId="LiveId" clId="{94072327-D423-4808-A6B8-8E6B407A1469}" dt="2021-04-27T15:04:17.542" v="9041" actId="27636"/>
          <ac:spMkLst>
            <pc:docMk/>
            <pc:sldMk cId="1430251834" sldId="403"/>
            <ac:spMk id="2" creationId="{85B8ECD1-AC3E-4202-ADD6-31350B4026C0}"/>
          </ac:spMkLst>
        </pc:spChg>
        <pc:spChg chg="del mod ord">
          <ac:chgData name="Merja Marin" userId="10ae3be6791ca6f9" providerId="LiveId" clId="{94072327-D423-4808-A6B8-8E6B407A1469}" dt="2021-04-23T08:07:10.697" v="1563" actId="700"/>
          <ac:spMkLst>
            <pc:docMk/>
            <pc:sldMk cId="1430251834" sldId="403"/>
            <ac:spMk id="3" creationId="{8F610AA3-987E-4506-BA71-EC99FE311E57}"/>
          </ac:spMkLst>
        </pc:spChg>
        <pc:spChg chg="mod ord">
          <ac:chgData name="Merja Marin" userId="10ae3be6791ca6f9" providerId="LiveId" clId="{94072327-D423-4808-A6B8-8E6B407A1469}" dt="2021-04-27T15:04:17.149" v="9030"/>
          <ac:spMkLst>
            <pc:docMk/>
            <pc:sldMk cId="1430251834" sldId="403"/>
            <ac:spMk id="4" creationId="{51BFBA09-8975-41C3-B2A4-5D20C168C0E2}"/>
          </ac:spMkLst>
        </pc:spChg>
        <pc:spChg chg="mod ord">
          <ac:chgData name="Merja Marin" userId="10ae3be6791ca6f9" providerId="LiveId" clId="{94072327-D423-4808-A6B8-8E6B407A1469}" dt="2021-04-27T15:04:17.149" v="9030"/>
          <ac:spMkLst>
            <pc:docMk/>
            <pc:sldMk cId="1430251834" sldId="403"/>
            <ac:spMk id="5" creationId="{5FB9B065-0027-4CBE-A5EC-AA95CD5BA990}"/>
          </ac:spMkLst>
        </pc:spChg>
        <pc:spChg chg="mod ord">
          <ac:chgData name="Merja Marin" userId="10ae3be6791ca6f9" providerId="LiveId" clId="{94072327-D423-4808-A6B8-8E6B407A1469}" dt="2021-04-27T15:04:17.149" v="9030"/>
          <ac:spMkLst>
            <pc:docMk/>
            <pc:sldMk cId="1430251834" sldId="403"/>
            <ac:spMk id="6" creationId="{D320D005-7F8E-41B4-A3B8-7A18216DA8A5}"/>
          </ac:spMkLst>
        </pc:spChg>
        <pc:spChg chg="add mod ord">
          <ac:chgData name="Merja Marin" userId="10ae3be6791ca6f9" providerId="LiveId" clId="{94072327-D423-4808-A6B8-8E6B407A1469}" dt="2021-04-28T04:36:44.033" v="9543" actId="20577"/>
          <ac:spMkLst>
            <pc:docMk/>
            <pc:sldMk cId="1430251834" sldId="403"/>
            <ac:spMk id="7" creationId="{3C096338-B7CF-4A04-9682-8B4AAA4593DE}"/>
          </ac:spMkLst>
        </pc:spChg>
        <pc:spChg chg="add mod ord">
          <ac:chgData name="Merja Marin" userId="10ae3be6791ca6f9" providerId="LiveId" clId="{94072327-D423-4808-A6B8-8E6B407A1469}" dt="2021-04-23T08:21:09.452" v="1702" actId="20577"/>
          <ac:spMkLst>
            <pc:docMk/>
            <pc:sldMk cId="1430251834" sldId="403"/>
            <ac:spMk id="8" creationId="{95F2691F-E167-493D-B55F-D516C4059689}"/>
          </ac:spMkLst>
        </pc:spChg>
      </pc:sldChg>
      <pc:sldChg chg="modSp new mod">
        <pc:chgData name="Merja Marin" userId="10ae3be6791ca6f9" providerId="LiveId" clId="{94072327-D423-4808-A6B8-8E6B407A1469}" dt="2021-04-27T15:08:35.478" v="9096" actId="27636"/>
        <pc:sldMkLst>
          <pc:docMk/>
          <pc:sldMk cId="1361322211" sldId="404"/>
        </pc:sldMkLst>
        <pc:spChg chg="mod">
          <ac:chgData name="Merja Marin" userId="10ae3be6791ca6f9" providerId="LiveId" clId="{94072327-D423-4808-A6B8-8E6B407A1469}" dt="2021-04-27T15:08:21.281" v="9093" actId="1076"/>
          <ac:spMkLst>
            <pc:docMk/>
            <pc:sldMk cId="1361322211" sldId="404"/>
            <ac:spMk id="2" creationId="{8BC7D718-694A-48C0-812F-1A575FFDD25B}"/>
          </ac:spMkLst>
        </pc:spChg>
        <pc:spChg chg="mod">
          <ac:chgData name="Merja Marin" userId="10ae3be6791ca6f9" providerId="LiveId" clId="{94072327-D423-4808-A6B8-8E6B407A1469}" dt="2021-04-27T15:08:35.478" v="9096" actId="27636"/>
          <ac:spMkLst>
            <pc:docMk/>
            <pc:sldMk cId="1361322211" sldId="404"/>
            <ac:spMk id="3" creationId="{8278656D-BD83-4044-B0C7-89E737FD6EF3}"/>
          </ac:spMkLst>
        </pc:spChg>
        <pc:spChg chg="mod">
          <ac:chgData name="Merja Marin" userId="10ae3be6791ca6f9" providerId="LiveId" clId="{94072327-D423-4808-A6B8-8E6B407A1469}" dt="2021-04-27T15:04:17.149" v="9030"/>
          <ac:spMkLst>
            <pc:docMk/>
            <pc:sldMk cId="1361322211" sldId="404"/>
            <ac:spMk id="4" creationId="{B5485244-1496-4D3F-A2EA-B717EB3E89DE}"/>
          </ac:spMkLst>
        </pc:spChg>
        <pc:spChg chg="mod">
          <ac:chgData name="Merja Marin" userId="10ae3be6791ca6f9" providerId="LiveId" clId="{94072327-D423-4808-A6B8-8E6B407A1469}" dt="2021-04-27T15:04:17.149" v="9030"/>
          <ac:spMkLst>
            <pc:docMk/>
            <pc:sldMk cId="1361322211" sldId="404"/>
            <ac:spMk id="5" creationId="{70D243A1-865E-4756-8D3A-F39ACCA63270}"/>
          </ac:spMkLst>
        </pc:spChg>
        <pc:spChg chg="mod">
          <ac:chgData name="Merja Marin" userId="10ae3be6791ca6f9" providerId="LiveId" clId="{94072327-D423-4808-A6B8-8E6B407A1469}" dt="2021-04-27T15:04:17.149" v="9030"/>
          <ac:spMkLst>
            <pc:docMk/>
            <pc:sldMk cId="1361322211" sldId="404"/>
            <ac:spMk id="6" creationId="{F48EDC04-E7A7-43A3-B0B7-DE0E53FC276B}"/>
          </ac:spMkLst>
        </pc:spChg>
      </pc:sldChg>
      <pc:sldChg chg="modSp new del mod">
        <pc:chgData name="Merja Marin" userId="10ae3be6791ca6f9" providerId="LiveId" clId="{94072327-D423-4808-A6B8-8E6B407A1469}" dt="2021-04-23T09:26:21.209" v="2163" actId="47"/>
        <pc:sldMkLst>
          <pc:docMk/>
          <pc:sldMk cId="1851629752" sldId="405"/>
        </pc:sldMkLst>
        <pc:spChg chg="mod">
          <ac:chgData name="Merja Marin" userId="10ae3be6791ca6f9" providerId="LiveId" clId="{94072327-D423-4808-A6B8-8E6B407A1469}" dt="2021-04-23T06:36:52.666" v="1050" actId="20577"/>
          <ac:spMkLst>
            <pc:docMk/>
            <pc:sldMk cId="1851629752" sldId="405"/>
            <ac:spMk id="2" creationId="{0DACC5F9-1706-46FF-9A75-55FC7EFDDEB5}"/>
          </ac:spMkLst>
        </pc:spChg>
      </pc:sldChg>
      <pc:sldChg chg="modSp new del mod">
        <pc:chgData name="Merja Marin" userId="10ae3be6791ca6f9" providerId="LiveId" clId="{94072327-D423-4808-A6B8-8E6B407A1469}" dt="2021-04-24T08:44:00.704" v="2164" actId="47"/>
        <pc:sldMkLst>
          <pc:docMk/>
          <pc:sldMk cId="1278058347" sldId="406"/>
        </pc:sldMkLst>
        <pc:spChg chg="mod">
          <ac:chgData name="Merja Marin" userId="10ae3be6791ca6f9" providerId="LiveId" clId="{94072327-D423-4808-A6B8-8E6B407A1469}" dt="2021-04-23T06:37:04.146" v="1062" actId="20577"/>
          <ac:spMkLst>
            <pc:docMk/>
            <pc:sldMk cId="1278058347" sldId="406"/>
            <ac:spMk id="2" creationId="{01F2EBA1-5972-4680-914F-781786511E62}"/>
          </ac:spMkLst>
        </pc:spChg>
      </pc:sldChg>
      <pc:sldChg chg="modSp new del mod">
        <pc:chgData name="Merja Marin" userId="10ae3be6791ca6f9" providerId="LiveId" clId="{94072327-D423-4808-A6B8-8E6B407A1469}" dt="2021-04-25T06:15:08.997" v="3626" actId="47"/>
        <pc:sldMkLst>
          <pc:docMk/>
          <pc:sldMk cId="625913202" sldId="407"/>
        </pc:sldMkLst>
        <pc:spChg chg="mod">
          <ac:chgData name="Merja Marin" userId="10ae3be6791ca6f9" providerId="LiveId" clId="{94072327-D423-4808-A6B8-8E6B407A1469}" dt="2021-04-23T06:37:19.935" v="1094" actId="20577"/>
          <ac:spMkLst>
            <pc:docMk/>
            <pc:sldMk cId="625913202" sldId="407"/>
            <ac:spMk id="2" creationId="{7463E132-0CD1-44FA-BA46-917FB3B67D41}"/>
          </ac:spMkLst>
        </pc:spChg>
      </pc:sldChg>
      <pc:sldChg chg="modSp new mod ord">
        <pc:chgData name="Merja Marin" userId="10ae3be6791ca6f9" providerId="LiveId" clId="{94072327-D423-4808-A6B8-8E6B407A1469}" dt="2021-04-27T15:09:02.969" v="9101" actId="1076"/>
        <pc:sldMkLst>
          <pc:docMk/>
          <pc:sldMk cId="2463590339" sldId="408"/>
        </pc:sldMkLst>
        <pc:spChg chg="mod">
          <ac:chgData name="Merja Marin" userId="10ae3be6791ca6f9" providerId="LiveId" clId="{94072327-D423-4808-A6B8-8E6B407A1469}" dt="2021-04-27T15:08:55.973" v="9099" actId="1076"/>
          <ac:spMkLst>
            <pc:docMk/>
            <pc:sldMk cId="2463590339" sldId="408"/>
            <ac:spMk id="2" creationId="{8634BB07-1745-418A-8621-43EEE9E81537}"/>
          </ac:spMkLst>
        </pc:spChg>
        <pc:spChg chg="mod">
          <ac:chgData name="Merja Marin" userId="10ae3be6791ca6f9" providerId="LiveId" clId="{94072327-D423-4808-A6B8-8E6B407A1469}" dt="2021-04-27T15:09:02.969" v="9101" actId="1076"/>
          <ac:spMkLst>
            <pc:docMk/>
            <pc:sldMk cId="2463590339" sldId="408"/>
            <ac:spMk id="3" creationId="{36446335-8386-41B4-B222-D4CB726C49A8}"/>
          </ac:spMkLst>
        </pc:spChg>
        <pc:spChg chg="mod">
          <ac:chgData name="Merja Marin" userId="10ae3be6791ca6f9" providerId="LiveId" clId="{94072327-D423-4808-A6B8-8E6B407A1469}" dt="2021-04-27T15:04:17.149" v="9030"/>
          <ac:spMkLst>
            <pc:docMk/>
            <pc:sldMk cId="2463590339" sldId="408"/>
            <ac:spMk id="4" creationId="{6F91EECC-EA9B-4BD8-B03F-EC0807D712D0}"/>
          </ac:spMkLst>
        </pc:spChg>
        <pc:spChg chg="mod">
          <ac:chgData name="Merja Marin" userId="10ae3be6791ca6f9" providerId="LiveId" clId="{94072327-D423-4808-A6B8-8E6B407A1469}" dt="2021-04-27T15:04:17.149" v="9030"/>
          <ac:spMkLst>
            <pc:docMk/>
            <pc:sldMk cId="2463590339" sldId="408"/>
            <ac:spMk id="5" creationId="{19235D84-6CBE-4B0E-966B-F0B945AF6041}"/>
          </ac:spMkLst>
        </pc:spChg>
        <pc:spChg chg="mod">
          <ac:chgData name="Merja Marin" userId="10ae3be6791ca6f9" providerId="LiveId" clId="{94072327-D423-4808-A6B8-8E6B407A1469}" dt="2021-04-27T15:04:17.149" v="9030"/>
          <ac:spMkLst>
            <pc:docMk/>
            <pc:sldMk cId="2463590339" sldId="408"/>
            <ac:spMk id="6" creationId="{1CA68F79-F38C-4112-BAE3-A08A41375B28}"/>
          </ac:spMkLst>
        </pc:spChg>
      </pc:sldChg>
      <pc:sldChg chg="addSp delSp modSp new mod ord modClrScheme chgLayout">
        <pc:chgData name="Merja Marin" userId="10ae3be6791ca6f9" providerId="LiveId" clId="{94072327-D423-4808-A6B8-8E6B407A1469}" dt="2021-04-28T04:50:01.492" v="9583" actId="113"/>
        <pc:sldMkLst>
          <pc:docMk/>
          <pc:sldMk cId="3281557171" sldId="409"/>
        </pc:sldMkLst>
        <pc:spChg chg="mod ord">
          <ac:chgData name="Merja Marin" userId="10ae3be6791ca6f9" providerId="LiveId" clId="{94072327-D423-4808-A6B8-8E6B407A1469}" dt="2021-04-27T15:09:08.418" v="9102" actId="1076"/>
          <ac:spMkLst>
            <pc:docMk/>
            <pc:sldMk cId="3281557171" sldId="409"/>
            <ac:spMk id="2" creationId="{BB8A5B13-2829-4385-B6D7-A6739457FB63}"/>
          </ac:spMkLst>
        </pc:spChg>
        <pc:spChg chg="mod ord">
          <ac:chgData name="Merja Marin" userId="10ae3be6791ca6f9" providerId="LiveId" clId="{94072327-D423-4808-A6B8-8E6B407A1469}" dt="2021-04-27T15:09:17.520" v="9105" actId="27636"/>
          <ac:spMkLst>
            <pc:docMk/>
            <pc:sldMk cId="3281557171" sldId="409"/>
            <ac:spMk id="3" creationId="{84B58625-F7FD-4834-83BB-95297F2AB8ED}"/>
          </ac:spMkLst>
        </pc:spChg>
        <pc:spChg chg="mod ord">
          <ac:chgData name="Merja Marin" userId="10ae3be6791ca6f9" providerId="LiveId" clId="{94072327-D423-4808-A6B8-8E6B407A1469}" dt="2021-04-27T15:04:17.149" v="9030"/>
          <ac:spMkLst>
            <pc:docMk/>
            <pc:sldMk cId="3281557171" sldId="409"/>
            <ac:spMk id="4" creationId="{F495AB1B-CB2A-45E4-B347-16113F4461D5}"/>
          </ac:spMkLst>
        </pc:spChg>
        <pc:spChg chg="mod ord">
          <ac:chgData name="Merja Marin" userId="10ae3be6791ca6f9" providerId="LiveId" clId="{94072327-D423-4808-A6B8-8E6B407A1469}" dt="2021-04-27T15:04:17.149" v="9030"/>
          <ac:spMkLst>
            <pc:docMk/>
            <pc:sldMk cId="3281557171" sldId="409"/>
            <ac:spMk id="5" creationId="{D950DAED-A454-4014-B3CD-8C0B5F65D9DF}"/>
          </ac:spMkLst>
        </pc:spChg>
        <pc:spChg chg="mod ord">
          <ac:chgData name="Merja Marin" userId="10ae3be6791ca6f9" providerId="LiveId" clId="{94072327-D423-4808-A6B8-8E6B407A1469}" dt="2021-04-27T15:04:17.149" v="9030"/>
          <ac:spMkLst>
            <pc:docMk/>
            <pc:sldMk cId="3281557171" sldId="409"/>
            <ac:spMk id="6" creationId="{7BD9070B-DE43-4E90-BE26-DB1A7B132E18}"/>
          </ac:spMkLst>
        </pc:spChg>
        <pc:spChg chg="add mod ord">
          <ac:chgData name="Merja Marin" userId="10ae3be6791ca6f9" providerId="LiveId" clId="{94072327-D423-4808-A6B8-8E6B407A1469}" dt="2021-04-28T04:50:01.492" v="9583" actId="113"/>
          <ac:spMkLst>
            <pc:docMk/>
            <pc:sldMk cId="3281557171" sldId="409"/>
            <ac:spMk id="7" creationId="{D55F010C-3A9B-405C-AE96-7918CBE5F830}"/>
          </ac:spMkLst>
        </pc:spChg>
        <pc:spChg chg="add del">
          <ac:chgData name="Merja Marin" userId="10ae3be6791ca6f9" providerId="LiveId" clId="{94072327-D423-4808-A6B8-8E6B407A1469}" dt="2021-04-25T03:51:53.849" v="2451"/>
          <ac:spMkLst>
            <pc:docMk/>
            <pc:sldMk cId="3281557171" sldId="409"/>
            <ac:spMk id="8" creationId="{8CF7A16F-1C80-4FBE-A560-F9BE087A0FC4}"/>
          </ac:spMkLst>
        </pc:spChg>
        <pc:spChg chg="add del">
          <ac:chgData name="Merja Marin" userId="10ae3be6791ca6f9" providerId="LiveId" clId="{94072327-D423-4808-A6B8-8E6B407A1469}" dt="2021-04-25T03:53:17.010" v="2467"/>
          <ac:spMkLst>
            <pc:docMk/>
            <pc:sldMk cId="3281557171" sldId="409"/>
            <ac:spMk id="9" creationId="{636E8A77-4F52-4583-9F1B-572C834A8096}"/>
          </ac:spMkLst>
        </pc:spChg>
      </pc:sldChg>
      <pc:sldChg chg="modSp new mod">
        <pc:chgData name="Merja Marin" userId="10ae3be6791ca6f9" providerId="LiveId" clId="{94072327-D423-4808-A6B8-8E6B407A1469}" dt="2021-04-28T04:52:00.557" v="9589" actId="20577"/>
        <pc:sldMkLst>
          <pc:docMk/>
          <pc:sldMk cId="2826699141" sldId="410"/>
        </pc:sldMkLst>
        <pc:spChg chg="mod">
          <ac:chgData name="Merja Marin" userId="10ae3be6791ca6f9" providerId="LiveId" clId="{94072327-D423-4808-A6B8-8E6B407A1469}" dt="2021-04-27T15:04:17.149" v="9030"/>
          <ac:spMkLst>
            <pc:docMk/>
            <pc:sldMk cId="2826699141" sldId="410"/>
            <ac:spMk id="2" creationId="{A70202FE-944B-42E6-8710-5A9B92B3C7D7}"/>
          </ac:spMkLst>
        </pc:spChg>
        <pc:spChg chg="mod">
          <ac:chgData name="Merja Marin" userId="10ae3be6791ca6f9" providerId="LiveId" clId="{94072327-D423-4808-A6B8-8E6B407A1469}" dt="2021-04-28T04:52:00.557" v="9589" actId="20577"/>
          <ac:spMkLst>
            <pc:docMk/>
            <pc:sldMk cId="2826699141" sldId="410"/>
            <ac:spMk id="3" creationId="{38E7CE4A-81EE-4AFB-AD0A-24E26BF1DF59}"/>
          </ac:spMkLst>
        </pc:spChg>
        <pc:spChg chg="mod">
          <ac:chgData name="Merja Marin" userId="10ae3be6791ca6f9" providerId="LiveId" clId="{94072327-D423-4808-A6B8-8E6B407A1469}" dt="2021-04-27T15:04:17.149" v="9030"/>
          <ac:spMkLst>
            <pc:docMk/>
            <pc:sldMk cId="2826699141" sldId="410"/>
            <ac:spMk id="4" creationId="{703D8A26-4846-4C81-8063-8B2C123FA1DF}"/>
          </ac:spMkLst>
        </pc:spChg>
        <pc:spChg chg="mod">
          <ac:chgData name="Merja Marin" userId="10ae3be6791ca6f9" providerId="LiveId" clId="{94072327-D423-4808-A6B8-8E6B407A1469}" dt="2021-04-27T15:04:17.149" v="9030"/>
          <ac:spMkLst>
            <pc:docMk/>
            <pc:sldMk cId="2826699141" sldId="410"/>
            <ac:spMk id="5" creationId="{D10D7EAB-7FD3-45FE-9664-F9794C8220DC}"/>
          </ac:spMkLst>
        </pc:spChg>
        <pc:spChg chg="mod">
          <ac:chgData name="Merja Marin" userId="10ae3be6791ca6f9" providerId="LiveId" clId="{94072327-D423-4808-A6B8-8E6B407A1469}" dt="2021-04-27T15:04:17.149" v="9030"/>
          <ac:spMkLst>
            <pc:docMk/>
            <pc:sldMk cId="2826699141" sldId="410"/>
            <ac:spMk id="6" creationId="{C17D29D7-4967-4F81-9F8E-FDDAD350C75D}"/>
          </ac:spMkLst>
        </pc:spChg>
      </pc:sldChg>
      <pc:sldChg chg="addSp delSp modSp new mod">
        <pc:chgData name="Merja Marin" userId="10ae3be6791ca6f9" providerId="LiveId" clId="{94072327-D423-4808-A6B8-8E6B407A1469}" dt="2021-04-27T15:10:10.457" v="9118" actId="403"/>
        <pc:sldMkLst>
          <pc:docMk/>
          <pc:sldMk cId="381415674" sldId="411"/>
        </pc:sldMkLst>
        <pc:spChg chg="mod">
          <ac:chgData name="Merja Marin" userId="10ae3be6791ca6f9" providerId="LiveId" clId="{94072327-D423-4808-A6B8-8E6B407A1469}" dt="2021-04-27T15:04:17.149" v="9030"/>
          <ac:spMkLst>
            <pc:docMk/>
            <pc:sldMk cId="381415674" sldId="411"/>
            <ac:spMk id="2" creationId="{409C21FC-F0EB-4FA4-91DC-821951721D09}"/>
          </ac:spMkLst>
        </pc:spChg>
        <pc:spChg chg="mod">
          <ac:chgData name="Merja Marin" userId="10ae3be6791ca6f9" providerId="LiveId" clId="{94072327-D423-4808-A6B8-8E6B407A1469}" dt="2021-04-27T15:10:10.457" v="9118" actId="403"/>
          <ac:spMkLst>
            <pc:docMk/>
            <pc:sldMk cId="381415674" sldId="411"/>
            <ac:spMk id="3" creationId="{F5BBE871-4C67-4074-B0D2-4A526656EF58}"/>
          </ac:spMkLst>
        </pc:spChg>
        <pc:spChg chg="mod">
          <ac:chgData name="Merja Marin" userId="10ae3be6791ca6f9" providerId="LiveId" clId="{94072327-D423-4808-A6B8-8E6B407A1469}" dt="2021-04-27T15:04:17.149" v="9030"/>
          <ac:spMkLst>
            <pc:docMk/>
            <pc:sldMk cId="381415674" sldId="411"/>
            <ac:spMk id="4" creationId="{4D354631-D3A1-43E9-807D-F954DB70CBFA}"/>
          </ac:spMkLst>
        </pc:spChg>
        <pc:spChg chg="mod">
          <ac:chgData name="Merja Marin" userId="10ae3be6791ca6f9" providerId="LiveId" clId="{94072327-D423-4808-A6B8-8E6B407A1469}" dt="2021-04-27T15:04:17.149" v="9030"/>
          <ac:spMkLst>
            <pc:docMk/>
            <pc:sldMk cId="381415674" sldId="411"/>
            <ac:spMk id="5" creationId="{F5A6D4AF-758C-4D3F-B3C8-D615021ADB33}"/>
          </ac:spMkLst>
        </pc:spChg>
        <pc:spChg chg="mod">
          <ac:chgData name="Merja Marin" userId="10ae3be6791ca6f9" providerId="LiveId" clId="{94072327-D423-4808-A6B8-8E6B407A1469}" dt="2021-04-27T15:04:17.149" v="9030"/>
          <ac:spMkLst>
            <pc:docMk/>
            <pc:sldMk cId="381415674" sldId="411"/>
            <ac:spMk id="6" creationId="{676ED2E6-8E1C-4050-A3D5-DB81A02D9698}"/>
          </ac:spMkLst>
        </pc:spChg>
        <pc:spChg chg="add del">
          <ac:chgData name="Merja Marin" userId="10ae3be6791ca6f9" providerId="LiveId" clId="{94072327-D423-4808-A6B8-8E6B407A1469}" dt="2021-04-25T04:41:11.164" v="2639"/>
          <ac:spMkLst>
            <pc:docMk/>
            <pc:sldMk cId="381415674" sldId="411"/>
            <ac:spMk id="7" creationId="{7F623E2F-EF4B-42A8-8DAA-3A990BAB67D2}"/>
          </ac:spMkLst>
        </pc:spChg>
      </pc:sldChg>
      <pc:sldChg chg="modSp new mod">
        <pc:chgData name="Merja Marin" userId="10ae3be6791ca6f9" providerId="LiveId" clId="{94072327-D423-4808-A6B8-8E6B407A1469}" dt="2021-04-27T15:10:25.249" v="9122" actId="20577"/>
        <pc:sldMkLst>
          <pc:docMk/>
          <pc:sldMk cId="3259323514" sldId="412"/>
        </pc:sldMkLst>
        <pc:spChg chg="mod">
          <ac:chgData name="Merja Marin" userId="10ae3be6791ca6f9" providerId="LiveId" clId="{94072327-D423-4808-A6B8-8E6B407A1469}" dt="2021-04-27T15:04:17.149" v="9030"/>
          <ac:spMkLst>
            <pc:docMk/>
            <pc:sldMk cId="3259323514" sldId="412"/>
            <ac:spMk id="2" creationId="{628DD4C8-B493-407E-BED6-0A48B99E9479}"/>
          </ac:spMkLst>
        </pc:spChg>
        <pc:spChg chg="mod">
          <ac:chgData name="Merja Marin" userId="10ae3be6791ca6f9" providerId="LiveId" clId="{94072327-D423-4808-A6B8-8E6B407A1469}" dt="2021-04-27T15:10:25.249" v="9122" actId="20577"/>
          <ac:spMkLst>
            <pc:docMk/>
            <pc:sldMk cId="3259323514" sldId="412"/>
            <ac:spMk id="3" creationId="{217D5336-8BE4-408D-A2FA-0F1C8926C055}"/>
          </ac:spMkLst>
        </pc:spChg>
        <pc:spChg chg="mod">
          <ac:chgData name="Merja Marin" userId="10ae3be6791ca6f9" providerId="LiveId" clId="{94072327-D423-4808-A6B8-8E6B407A1469}" dt="2021-04-27T15:04:17.149" v="9030"/>
          <ac:spMkLst>
            <pc:docMk/>
            <pc:sldMk cId="3259323514" sldId="412"/>
            <ac:spMk id="4" creationId="{B9EB5A96-4827-4E6B-A70F-D5BEF6CD9625}"/>
          </ac:spMkLst>
        </pc:spChg>
        <pc:spChg chg="mod">
          <ac:chgData name="Merja Marin" userId="10ae3be6791ca6f9" providerId="LiveId" clId="{94072327-D423-4808-A6B8-8E6B407A1469}" dt="2021-04-27T15:04:17.149" v="9030"/>
          <ac:spMkLst>
            <pc:docMk/>
            <pc:sldMk cId="3259323514" sldId="412"/>
            <ac:spMk id="5" creationId="{9CF37FEE-24EA-4778-A69B-D54D65882F11}"/>
          </ac:spMkLst>
        </pc:spChg>
        <pc:spChg chg="mod">
          <ac:chgData name="Merja Marin" userId="10ae3be6791ca6f9" providerId="LiveId" clId="{94072327-D423-4808-A6B8-8E6B407A1469}" dt="2021-04-27T15:04:17.149" v="9030"/>
          <ac:spMkLst>
            <pc:docMk/>
            <pc:sldMk cId="3259323514" sldId="412"/>
            <ac:spMk id="6" creationId="{11ECB16C-BF10-4062-917F-9BA87DEDCE4F}"/>
          </ac:spMkLst>
        </pc:spChg>
      </pc:sldChg>
      <pc:sldChg chg="modSp new mod">
        <pc:chgData name="Merja Marin" userId="10ae3be6791ca6f9" providerId="LiveId" clId="{94072327-D423-4808-A6B8-8E6B407A1469}" dt="2021-04-28T06:01:00.610" v="9661" actId="403"/>
        <pc:sldMkLst>
          <pc:docMk/>
          <pc:sldMk cId="2448652388" sldId="413"/>
        </pc:sldMkLst>
        <pc:spChg chg="mod">
          <ac:chgData name="Merja Marin" userId="10ae3be6791ca6f9" providerId="LiveId" clId="{94072327-D423-4808-A6B8-8E6B407A1469}" dt="2021-04-28T04:55:50.822" v="9655" actId="20577"/>
          <ac:spMkLst>
            <pc:docMk/>
            <pc:sldMk cId="2448652388" sldId="413"/>
            <ac:spMk id="2" creationId="{727B286F-ADF0-46C4-82E1-FE71F1AB7ED8}"/>
          </ac:spMkLst>
        </pc:spChg>
        <pc:spChg chg="mod">
          <ac:chgData name="Merja Marin" userId="10ae3be6791ca6f9" providerId="LiveId" clId="{94072327-D423-4808-A6B8-8E6B407A1469}" dt="2021-04-28T06:01:00.610" v="9661" actId="403"/>
          <ac:spMkLst>
            <pc:docMk/>
            <pc:sldMk cId="2448652388" sldId="413"/>
            <ac:spMk id="3" creationId="{B14B1078-D4D4-4660-A65E-7519D754AAA3}"/>
          </ac:spMkLst>
        </pc:spChg>
        <pc:spChg chg="mod">
          <ac:chgData name="Merja Marin" userId="10ae3be6791ca6f9" providerId="LiveId" clId="{94072327-D423-4808-A6B8-8E6B407A1469}" dt="2021-04-27T15:04:17.149" v="9030"/>
          <ac:spMkLst>
            <pc:docMk/>
            <pc:sldMk cId="2448652388" sldId="413"/>
            <ac:spMk id="4" creationId="{BBB36D16-DB71-43A1-9BCA-3FF9F2300A1F}"/>
          </ac:spMkLst>
        </pc:spChg>
        <pc:spChg chg="mod">
          <ac:chgData name="Merja Marin" userId="10ae3be6791ca6f9" providerId="LiveId" clId="{94072327-D423-4808-A6B8-8E6B407A1469}" dt="2021-04-27T15:04:17.149" v="9030"/>
          <ac:spMkLst>
            <pc:docMk/>
            <pc:sldMk cId="2448652388" sldId="413"/>
            <ac:spMk id="5" creationId="{FB74DD36-C1F4-4FA3-90F0-6AF231AA262C}"/>
          </ac:spMkLst>
        </pc:spChg>
        <pc:spChg chg="mod">
          <ac:chgData name="Merja Marin" userId="10ae3be6791ca6f9" providerId="LiveId" clId="{94072327-D423-4808-A6B8-8E6B407A1469}" dt="2021-04-27T15:04:17.149" v="9030"/>
          <ac:spMkLst>
            <pc:docMk/>
            <pc:sldMk cId="2448652388" sldId="413"/>
            <ac:spMk id="6" creationId="{93A97808-B454-4CB0-8385-FFBCBA2339DC}"/>
          </ac:spMkLst>
        </pc:spChg>
      </pc:sldChg>
      <pc:sldChg chg="modSp new mod">
        <pc:chgData name="Merja Marin" userId="10ae3be6791ca6f9" providerId="LiveId" clId="{94072327-D423-4808-A6B8-8E6B407A1469}" dt="2021-04-27T15:04:17.149" v="9030"/>
        <pc:sldMkLst>
          <pc:docMk/>
          <pc:sldMk cId="522627492" sldId="414"/>
        </pc:sldMkLst>
        <pc:spChg chg="mod">
          <ac:chgData name="Merja Marin" userId="10ae3be6791ca6f9" providerId="LiveId" clId="{94072327-D423-4808-A6B8-8E6B407A1469}" dt="2021-04-27T15:04:17.149" v="9030"/>
          <ac:spMkLst>
            <pc:docMk/>
            <pc:sldMk cId="522627492" sldId="414"/>
            <ac:spMk id="2" creationId="{3E0FD255-78B5-4FEF-AA08-A00E96B3D147}"/>
          </ac:spMkLst>
        </pc:spChg>
        <pc:spChg chg="mod">
          <ac:chgData name="Merja Marin" userId="10ae3be6791ca6f9" providerId="LiveId" clId="{94072327-D423-4808-A6B8-8E6B407A1469}" dt="2021-04-27T15:04:17.149" v="9030"/>
          <ac:spMkLst>
            <pc:docMk/>
            <pc:sldMk cId="522627492" sldId="414"/>
            <ac:spMk id="3" creationId="{137AF613-AF20-4D3C-ADF1-8411AC5EBB88}"/>
          </ac:spMkLst>
        </pc:spChg>
        <pc:spChg chg="mod">
          <ac:chgData name="Merja Marin" userId="10ae3be6791ca6f9" providerId="LiveId" clId="{94072327-D423-4808-A6B8-8E6B407A1469}" dt="2021-04-27T15:04:17.149" v="9030"/>
          <ac:spMkLst>
            <pc:docMk/>
            <pc:sldMk cId="522627492" sldId="414"/>
            <ac:spMk id="4" creationId="{AB9786B9-7690-459A-89D9-14E65804CB6B}"/>
          </ac:spMkLst>
        </pc:spChg>
        <pc:spChg chg="mod">
          <ac:chgData name="Merja Marin" userId="10ae3be6791ca6f9" providerId="LiveId" clId="{94072327-D423-4808-A6B8-8E6B407A1469}" dt="2021-04-27T15:04:17.149" v="9030"/>
          <ac:spMkLst>
            <pc:docMk/>
            <pc:sldMk cId="522627492" sldId="414"/>
            <ac:spMk id="5" creationId="{0ECEE997-325C-4388-AA4A-0253018828B4}"/>
          </ac:spMkLst>
        </pc:spChg>
        <pc:spChg chg="mod">
          <ac:chgData name="Merja Marin" userId="10ae3be6791ca6f9" providerId="LiveId" clId="{94072327-D423-4808-A6B8-8E6B407A1469}" dt="2021-04-27T15:04:17.149" v="9030"/>
          <ac:spMkLst>
            <pc:docMk/>
            <pc:sldMk cId="522627492" sldId="414"/>
            <ac:spMk id="6" creationId="{07E35C81-D03D-4F83-B3A4-667726630B37}"/>
          </ac:spMkLst>
        </pc:spChg>
      </pc:sldChg>
      <pc:sldChg chg="modSp new mod">
        <pc:chgData name="Merja Marin" userId="10ae3be6791ca6f9" providerId="LiveId" clId="{94072327-D423-4808-A6B8-8E6B407A1469}" dt="2021-04-27T15:04:17.149" v="9030"/>
        <pc:sldMkLst>
          <pc:docMk/>
          <pc:sldMk cId="3988548933" sldId="415"/>
        </pc:sldMkLst>
        <pc:spChg chg="mod">
          <ac:chgData name="Merja Marin" userId="10ae3be6791ca6f9" providerId="LiveId" clId="{94072327-D423-4808-A6B8-8E6B407A1469}" dt="2021-04-27T15:04:17.149" v="9030"/>
          <ac:spMkLst>
            <pc:docMk/>
            <pc:sldMk cId="3988548933" sldId="415"/>
            <ac:spMk id="2" creationId="{D00F1E3C-39BC-4872-A716-A7CBEE777677}"/>
          </ac:spMkLst>
        </pc:spChg>
        <pc:spChg chg="mod">
          <ac:chgData name="Merja Marin" userId="10ae3be6791ca6f9" providerId="LiveId" clId="{94072327-D423-4808-A6B8-8E6B407A1469}" dt="2021-04-27T15:04:17.149" v="9030"/>
          <ac:spMkLst>
            <pc:docMk/>
            <pc:sldMk cId="3988548933" sldId="415"/>
            <ac:spMk id="3" creationId="{330E4AF2-F8A3-46E6-9AE5-AC7CD89A6258}"/>
          </ac:spMkLst>
        </pc:spChg>
        <pc:spChg chg="mod">
          <ac:chgData name="Merja Marin" userId="10ae3be6791ca6f9" providerId="LiveId" clId="{94072327-D423-4808-A6B8-8E6B407A1469}" dt="2021-04-27T15:04:17.149" v="9030"/>
          <ac:spMkLst>
            <pc:docMk/>
            <pc:sldMk cId="3988548933" sldId="415"/>
            <ac:spMk id="4" creationId="{20C84005-6892-4A1A-B3E8-7F50CCD6B123}"/>
          </ac:spMkLst>
        </pc:spChg>
        <pc:spChg chg="mod">
          <ac:chgData name="Merja Marin" userId="10ae3be6791ca6f9" providerId="LiveId" clId="{94072327-D423-4808-A6B8-8E6B407A1469}" dt="2021-04-27T15:04:17.149" v="9030"/>
          <ac:spMkLst>
            <pc:docMk/>
            <pc:sldMk cId="3988548933" sldId="415"/>
            <ac:spMk id="5" creationId="{C5AE24C9-4887-4BCA-BB37-19309ABEC52F}"/>
          </ac:spMkLst>
        </pc:spChg>
        <pc:spChg chg="mod">
          <ac:chgData name="Merja Marin" userId="10ae3be6791ca6f9" providerId="LiveId" clId="{94072327-D423-4808-A6B8-8E6B407A1469}" dt="2021-04-27T15:04:17.149" v="9030"/>
          <ac:spMkLst>
            <pc:docMk/>
            <pc:sldMk cId="3988548933" sldId="415"/>
            <ac:spMk id="6" creationId="{56949F97-0FAC-492C-A6BE-38D30E704652}"/>
          </ac:spMkLst>
        </pc:spChg>
      </pc:sldChg>
      <pc:sldChg chg="modSp new mod">
        <pc:chgData name="Merja Marin" userId="10ae3be6791ca6f9" providerId="LiveId" clId="{94072327-D423-4808-A6B8-8E6B407A1469}" dt="2021-04-27T15:04:17.149" v="9030"/>
        <pc:sldMkLst>
          <pc:docMk/>
          <pc:sldMk cId="3453199514" sldId="416"/>
        </pc:sldMkLst>
        <pc:spChg chg="mod">
          <ac:chgData name="Merja Marin" userId="10ae3be6791ca6f9" providerId="LiveId" clId="{94072327-D423-4808-A6B8-8E6B407A1469}" dt="2021-04-27T15:04:17.149" v="9030"/>
          <ac:spMkLst>
            <pc:docMk/>
            <pc:sldMk cId="3453199514" sldId="416"/>
            <ac:spMk id="2" creationId="{B6606D6A-0060-4753-8AE1-5EFA4D5209A5}"/>
          </ac:spMkLst>
        </pc:spChg>
        <pc:spChg chg="mod">
          <ac:chgData name="Merja Marin" userId="10ae3be6791ca6f9" providerId="LiveId" clId="{94072327-D423-4808-A6B8-8E6B407A1469}" dt="2021-04-27T15:04:17.149" v="9030"/>
          <ac:spMkLst>
            <pc:docMk/>
            <pc:sldMk cId="3453199514" sldId="416"/>
            <ac:spMk id="3" creationId="{C2286C56-CEDA-4CDB-BB97-CAE31A8BAE89}"/>
          </ac:spMkLst>
        </pc:spChg>
        <pc:spChg chg="mod">
          <ac:chgData name="Merja Marin" userId="10ae3be6791ca6f9" providerId="LiveId" clId="{94072327-D423-4808-A6B8-8E6B407A1469}" dt="2021-04-27T15:04:17.149" v="9030"/>
          <ac:spMkLst>
            <pc:docMk/>
            <pc:sldMk cId="3453199514" sldId="416"/>
            <ac:spMk id="4" creationId="{D57F501C-CA2A-42EA-9F67-F4C141DA4CD2}"/>
          </ac:spMkLst>
        </pc:spChg>
        <pc:spChg chg="mod">
          <ac:chgData name="Merja Marin" userId="10ae3be6791ca6f9" providerId="LiveId" clId="{94072327-D423-4808-A6B8-8E6B407A1469}" dt="2021-04-27T15:04:17.149" v="9030"/>
          <ac:spMkLst>
            <pc:docMk/>
            <pc:sldMk cId="3453199514" sldId="416"/>
            <ac:spMk id="5" creationId="{B2C1FCCB-9FE5-40E0-966D-D37FB9866882}"/>
          </ac:spMkLst>
        </pc:spChg>
        <pc:spChg chg="mod">
          <ac:chgData name="Merja Marin" userId="10ae3be6791ca6f9" providerId="LiveId" clId="{94072327-D423-4808-A6B8-8E6B407A1469}" dt="2021-04-27T15:04:17.149" v="9030"/>
          <ac:spMkLst>
            <pc:docMk/>
            <pc:sldMk cId="3453199514" sldId="416"/>
            <ac:spMk id="6" creationId="{C06ADBC4-C6E5-40C0-8108-7CA7B53A910A}"/>
          </ac:spMkLst>
        </pc:spChg>
      </pc:sldChg>
      <pc:sldChg chg="addSp modSp new mod">
        <pc:chgData name="Merja Marin" userId="10ae3be6791ca6f9" providerId="LiveId" clId="{94072327-D423-4808-A6B8-8E6B407A1469}" dt="2021-04-28T06:02:36.331" v="9665" actId="20577"/>
        <pc:sldMkLst>
          <pc:docMk/>
          <pc:sldMk cId="3492788285" sldId="417"/>
        </pc:sldMkLst>
        <pc:spChg chg="mod">
          <ac:chgData name="Merja Marin" userId="10ae3be6791ca6f9" providerId="LiveId" clId="{94072327-D423-4808-A6B8-8E6B407A1469}" dt="2021-04-27T15:04:17.149" v="9030"/>
          <ac:spMkLst>
            <pc:docMk/>
            <pc:sldMk cId="3492788285" sldId="417"/>
            <ac:spMk id="2" creationId="{4C75DE30-B476-4A1E-A60C-662B9282EA82}"/>
          </ac:spMkLst>
        </pc:spChg>
        <pc:spChg chg="mod">
          <ac:chgData name="Merja Marin" userId="10ae3be6791ca6f9" providerId="LiveId" clId="{94072327-D423-4808-A6B8-8E6B407A1469}" dt="2021-04-28T06:02:36.331" v="9665" actId="20577"/>
          <ac:spMkLst>
            <pc:docMk/>
            <pc:sldMk cId="3492788285" sldId="417"/>
            <ac:spMk id="3" creationId="{56B0695D-C22A-4297-AEEF-9C06732E53AA}"/>
          </ac:spMkLst>
        </pc:spChg>
        <pc:spChg chg="mod">
          <ac:chgData name="Merja Marin" userId="10ae3be6791ca6f9" providerId="LiveId" clId="{94072327-D423-4808-A6B8-8E6B407A1469}" dt="2021-04-27T15:04:17.149" v="9030"/>
          <ac:spMkLst>
            <pc:docMk/>
            <pc:sldMk cId="3492788285" sldId="417"/>
            <ac:spMk id="4" creationId="{11A5512D-8AAB-4BE6-8219-5EDEE84F89C4}"/>
          </ac:spMkLst>
        </pc:spChg>
        <pc:spChg chg="mod">
          <ac:chgData name="Merja Marin" userId="10ae3be6791ca6f9" providerId="LiveId" clId="{94072327-D423-4808-A6B8-8E6B407A1469}" dt="2021-04-27T15:04:17.149" v="9030"/>
          <ac:spMkLst>
            <pc:docMk/>
            <pc:sldMk cId="3492788285" sldId="417"/>
            <ac:spMk id="5" creationId="{41E699DA-7C5A-454E-A183-A5A5A566C02F}"/>
          </ac:spMkLst>
        </pc:spChg>
        <pc:spChg chg="mod">
          <ac:chgData name="Merja Marin" userId="10ae3be6791ca6f9" providerId="LiveId" clId="{94072327-D423-4808-A6B8-8E6B407A1469}" dt="2021-04-27T15:04:17.149" v="9030"/>
          <ac:spMkLst>
            <pc:docMk/>
            <pc:sldMk cId="3492788285" sldId="417"/>
            <ac:spMk id="6" creationId="{1B9DF458-087A-4B8D-9EC7-5C413B33B37C}"/>
          </ac:spMkLst>
        </pc:spChg>
        <pc:graphicFrameChg chg="add mod modGraphic">
          <ac:chgData name="Merja Marin" userId="10ae3be6791ca6f9" providerId="LiveId" clId="{94072327-D423-4808-A6B8-8E6B407A1469}" dt="2021-04-27T15:11:31.895" v="9130" actId="1076"/>
          <ac:graphicFrameMkLst>
            <pc:docMk/>
            <pc:sldMk cId="3492788285" sldId="417"/>
            <ac:graphicFrameMk id="7" creationId="{8874786D-B303-4C5D-98EA-FD5BD49CF840}"/>
          </ac:graphicFrameMkLst>
        </pc:graphicFrameChg>
      </pc:sldChg>
      <pc:sldChg chg="modSp new mod">
        <pc:chgData name="Merja Marin" userId="10ae3be6791ca6f9" providerId="LiveId" clId="{94072327-D423-4808-A6B8-8E6B407A1469}" dt="2021-04-28T06:03:15.711" v="9699" actId="20577"/>
        <pc:sldMkLst>
          <pc:docMk/>
          <pc:sldMk cId="3637046133" sldId="418"/>
        </pc:sldMkLst>
        <pc:spChg chg="mod">
          <ac:chgData name="Merja Marin" userId="10ae3be6791ca6f9" providerId="LiveId" clId="{94072327-D423-4808-A6B8-8E6B407A1469}" dt="2021-04-27T15:04:17.149" v="9030"/>
          <ac:spMkLst>
            <pc:docMk/>
            <pc:sldMk cId="3637046133" sldId="418"/>
            <ac:spMk id="2" creationId="{BC1B89F0-7347-473D-ABE3-26300CD28891}"/>
          </ac:spMkLst>
        </pc:spChg>
        <pc:spChg chg="mod">
          <ac:chgData name="Merja Marin" userId="10ae3be6791ca6f9" providerId="LiveId" clId="{94072327-D423-4808-A6B8-8E6B407A1469}" dt="2021-04-28T06:03:15.711" v="9699" actId="20577"/>
          <ac:spMkLst>
            <pc:docMk/>
            <pc:sldMk cId="3637046133" sldId="418"/>
            <ac:spMk id="3" creationId="{17D779F3-6363-4493-8D52-33E08B7940A8}"/>
          </ac:spMkLst>
        </pc:spChg>
        <pc:spChg chg="mod">
          <ac:chgData name="Merja Marin" userId="10ae3be6791ca6f9" providerId="LiveId" clId="{94072327-D423-4808-A6B8-8E6B407A1469}" dt="2021-04-27T15:04:17.149" v="9030"/>
          <ac:spMkLst>
            <pc:docMk/>
            <pc:sldMk cId="3637046133" sldId="418"/>
            <ac:spMk id="4" creationId="{2DD318EC-B986-446E-9C14-9DD1CF59F561}"/>
          </ac:spMkLst>
        </pc:spChg>
        <pc:spChg chg="mod">
          <ac:chgData name="Merja Marin" userId="10ae3be6791ca6f9" providerId="LiveId" clId="{94072327-D423-4808-A6B8-8E6B407A1469}" dt="2021-04-27T15:04:17.149" v="9030"/>
          <ac:spMkLst>
            <pc:docMk/>
            <pc:sldMk cId="3637046133" sldId="418"/>
            <ac:spMk id="5" creationId="{67A7FA42-2D9D-488E-889E-2042E1754EEC}"/>
          </ac:spMkLst>
        </pc:spChg>
        <pc:spChg chg="mod">
          <ac:chgData name="Merja Marin" userId="10ae3be6791ca6f9" providerId="LiveId" clId="{94072327-D423-4808-A6B8-8E6B407A1469}" dt="2021-04-27T15:04:17.149" v="9030"/>
          <ac:spMkLst>
            <pc:docMk/>
            <pc:sldMk cId="3637046133" sldId="418"/>
            <ac:spMk id="6" creationId="{C8718EA1-18E7-4857-AC6E-73D4188C472E}"/>
          </ac:spMkLst>
        </pc:spChg>
      </pc:sldChg>
      <pc:sldChg chg="modSp new del mod">
        <pc:chgData name="Merja Marin" userId="10ae3be6791ca6f9" providerId="LiveId" clId="{94072327-D423-4808-A6B8-8E6B407A1469}" dt="2021-04-25T06:15:48.188" v="3627" actId="47"/>
        <pc:sldMkLst>
          <pc:docMk/>
          <pc:sldMk cId="65855555" sldId="419"/>
        </pc:sldMkLst>
        <pc:spChg chg="mod">
          <ac:chgData name="Merja Marin" userId="10ae3be6791ca6f9" providerId="LiveId" clId="{94072327-D423-4808-A6B8-8E6B407A1469}" dt="2021-04-23T06:40:31.148" v="1528" actId="20577"/>
          <ac:spMkLst>
            <pc:docMk/>
            <pc:sldMk cId="65855555" sldId="419"/>
            <ac:spMk id="2" creationId="{8BCBCCF6-0AB5-47D0-8552-9491F1B614BF}"/>
          </ac:spMkLst>
        </pc:spChg>
      </pc:sldChg>
      <pc:sldChg chg="modSp new mod">
        <pc:chgData name="Merja Marin" userId="10ae3be6791ca6f9" providerId="LiveId" clId="{94072327-D423-4808-A6B8-8E6B407A1469}" dt="2021-04-28T06:07:54.540" v="9702" actId="403"/>
        <pc:sldMkLst>
          <pc:docMk/>
          <pc:sldMk cId="4263447142" sldId="420"/>
        </pc:sldMkLst>
        <pc:spChg chg="mod">
          <ac:chgData name="Merja Marin" userId="10ae3be6791ca6f9" providerId="LiveId" clId="{94072327-D423-4808-A6B8-8E6B407A1469}" dt="2021-04-27T15:04:17.149" v="9030"/>
          <ac:spMkLst>
            <pc:docMk/>
            <pc:sldMk cId="4263447142" sldId="420"/>
            <ac:spMk id="2" creationId="{810F9A3A-94FE-4C81-94DB-46DFB56385E8}"/>
          </ac:spMkLst>
        </pc:spChg>
        <pc:spChg chg="mod">
          <ac:chgData name="Merja Marin" userId="10ae3be6791ca6f9" providerId="LiveId" clId="{94072327-D423-4808-A6B8-8E6B407A1469}" dt="2021-04-28T06:07:54.540" v="9702" actId="403"/>
          <ac:spMkLst>
            <pc:docMk/>
            <pc:sldMk cId="4263447142" sldId="420"/>
            <ac:spMk id="3" creationId="{E45BB11C-D8A1-427E-97D2-E626AA5C8935}"/>
          </ac:spMkLst>
        </pc:spChg>
        <pc:spChg chg="mod">
          <ac:chgData name="Merja Marin" userId="10ae3be6791ca6f9" providerId="LiveId" clId="{94072327-D423-4808-A6B8-8E6B407A1469}" dt="2021-04-27T15:04:17.149" v="9030"/>
          <ac:spMkLst>
            <pc:docMk/>
            <pc:sldMk cId="4263447142" sldId="420"/>
            <ac:spMk id="4" creationId="{CDF02E79-25D9-4208-A620-D95AB7124CBF}"/>
          </ac:spMkLst>
        </pc:spChg>
        <pc:spChg chg="mod">
          <ac:chgData name="Merja Marin" userId="10ae3be6791ca6f9" providerId="LiveId" clId="{94072327-D423-4808-A6B8-8E6B407A1469}" dt="2021-04-27T15:04:17.149" v="9030"/>
          <ac:spMkLst>
            <pc:docMk/>
            <pc:sldMk cId="4263447142" sldId="420"/>
            <ac:spMk id="5" creationId="{17A76FB7-9DE2-430B-A3A7-B8698D889758}"/>
          </ac:spMkLst>
        </pc:spChg>
        <pc:spChg chg="mod">
          <ac:chgData name="Merja Marin" userId="10ae3be6791ca6f9" providerId="LiveId" clId="{94072327-D423-4808-A6B8-8E6B407A1469}" dt="2021-04-27T15:04:17.149" v="9030"/>
          <ac:spMkLst>
            <pc:docMk/>
            <pc:sldMk cId="4263447142" sldId="420"/>
            <ac:spMk id="6" creationId="{566ED112-7783-43A6-A141-DF067C092548}"/>
          </ac:spMkLst>
        </pc:spChg>
      </pc:sldChg>
      <pc:sldChg chg="new del">
        <pc:chgData name="Merja Marin" userId="10ae3be6791ca6f9" providerId="LiveId" clId="{94072327-D423-4808-A6B8-8E6B407A1469}" dt="2021-04-23T06:40:46.438" v="1531" actId="680"/>
        <pc:sldMkLst>
          <pc:docMk/>
          <pc:sldMk cId="1525594124" sldId="421"/>
        </pc:sldMkLst>
      </pc:sldChg>
      <pc:sldChg chg="addSp delSp modSp new mod ord modClrScheme chgLayout">
        <pc:chgData name="Merja Marin" userId="10ae3be6791ca6f9" providerId="LiveId" clId="{94072327-D423-4808-A6B8-8E6B407A1469}" dt="2021-04-27T15:12:20.477" v="9143" actId="403"/>
        <pc:sldMkLst>
          <pc:docMk/>
          <pc:sldMk cId="2881915294" sldId="421"/>
        </pc:sldMkLst>
        <pc:spChg chg="mod ord">
          <ac:chgData name="Merja Marin" userId="10ae3be6791ca6f9" providerId="LiveId" clId="{94072327-D423-4808-A6B8-8E6B407A1469}" dt="2021-04-27T15:04:17.149" v="9030"/>
          <ac:spMkLst>
            <pc:docMk/>
            <pc:sldMk cId="2881915294" sldId="421"/>
            <ac:spMk id="2" creationId="{54663FDA-7DEB-471F-8EBB-B5144D85A7A4}"/>
          </ac:spMkLst>
        </pc:spChg>
        <pc:spChg chg="del mod ord">
          <ac:chgData name="Merja Marin" userId="10ae3be6791ca6f9" providerId="LiveId" clId="{94072327-D423-4808-A6B8-8E6B407A1469}" dt="2021-04-25T06:16:31.152" v="3631" actId="700"/>
          <ac:spMkLst>
            <pc:docMk/>
            <pc:sldMk cId="2881915294" sldId="421"/>
            <ac:spMk id="3" creationId="{E0AE5269-6E74-4C63-AE53-10513C0A3E7F}"/>
          </ac:spMkLst>
        </pc:spChg>
        <pc:spChg chg="del">
          <ac:chgData name="Merja Marin" userId="10ae3be6791ca6f9" providerId="LiveId" clId="{94072327-D423-4808-A6B8-8E6B407A1469}" dt="2021-04-25T06:16:31.152" v="3631" actId="700"/>
          <ac:spMkLst>
            <pc:docMk/>
            <pc:sldMk cId="2881915294" sldId="421"/>
            <ac:spMk id="4" creationId="{1E23E000-ACD8-46E5-9FCF-7D146BEBDD01}"/>
          </ac:spMkLst>
        </pc:spChg>
        <pc:spChg chg="mod ord">
          <ac:chgData name="Merja Marin" userId="10ae3be6791ca6f9" providerId="LiveId" clId="{94072327-D423-4808-A6B8-8E6B407A1469}" dt="2021-04-27T15:04:17.149" v="9030"/>
          <ac:spMkLst>
            <pc:docMk/>
            <pc:sldMk cId="2881915294" sldId="421"/>
            <ac:spMk id="5" creationId="{BAB14427-D70F-4868-ADA4-F4D7E4AD0CC3}"/>
          </ac:spMkLst>
        </pc:spChg>
        <pc:spChg chg="mod ord">
          <ac:chgData name="Merja Marin" userId="10ae3be6791ca6f9" providerId="LiveId" clId="{94072327-D423-4808-A6B8-8E6B407A1469}" dt="2021-04-27T15:04:17.149" v="9030"/>
          <ac:spMkLst>
            <pc:docMk/>
            <pc:sldMk cId="2881915294" sldId="421"/>
            <ac:spMk id="6" creationId="{C894A1ED-DBEA-4A49-84A9-5FDBDAEC408D}"/>
          </ac:spMkLst>
        </pc:spChg>
        <pc:spChg chg="mod ord">
          <ac:chgData name="Merja Marin" userId="10ae3be6791ca6f9" providerId="LiveId" clId="{94072327-D423-4808-A6B8-8E6B407A1469}" dt="2021-04-27T15:04:17.149" v="9030"/>
          <ac:spMkLst>
            <pc:docMk/>
            <pc:sldMk cId="2881915294" sldId="421"/>
            <ac:spMk id="7" creationId="{6F49477A-F247-4296-A3F9-7989D783EBFB}"/>
          </ac:spMkLst>
        </pc:spChg>
        <pc:spChg chg="add del mod ord">
          <ac:chgData name="Merja Marin" userId="10ae3be6791ca6f9" providerId="LiveId" clId="{94072327-D423-4808-A6B8-8E6B407A1469}" dt="2021-04-25T06:16:34.196" v="3632"/>
          <ac:spMkLst>
            <pc:docMk/>
            <pc:sldMk cId="2881915294" sldId="421"/>
            <ac:spMk id="8" creationId="{4786B497-053B-499C-92F1-2BC00ACC5DE4}"/>
          </ac:spMkLst>
        </pc:spChg>
        <pc:spChg chg="add mod ord">
          <ac:chgData name="Merja Marin" userId="10ae3be6791ca6f9" providerId="LiveId" clId="{94072327-D423-4808-A6B8-8E6B407A1469}" dt="2021-04-27T15:12:20.477" v="9143" actId="403"/>
          <ac:spMkLst>
            <pc:docMk/>
            <pc:sldMk cId="2881915294" sldId="421"/>
            <ac:spMk id="9" creationId="{6E6E3123-673E-4856-8157-791744342EC5}"/>
          </ac:spMkLst>
        </pc:spChg>
        <pc:graphicFrameChg chg="add mod modGraphic">
          <ac:chgData name="Merja Marin" userId="10ae3be6791ca6f9" providerId="LiveId" clId="{94072327-D423-4808-A6B8-8E6B407A1469}" dt="2021-04-27T15:12:05.771" v="9141" actId="14100"/>
          <ac:graphicFrameMkLst>
            <pc:docMk/>
            <pc:sldMk cId="2881915294" sldId="421"/>
            <ac:graphicFrameMk id="10" creationId="{DCEB7E25-477F-4AED-B06C-95D906FB0E1D}"/>
          </ac:graphicFrameMkLst>
        </pc:graphicFrameChg>
      </pc:sldChg>
      <pc:sldChg chg="modSp new mod">
        <pc:chgData name="Merja Marin" userId="10ae3be6791ca6f9" providerId="LiveId" clId="{94072327-D423-4808-A6B8-8E6B407A1469}" dt="2021-04-27T15:07:57.132" v="9089" actId="27636"/>
        <pc:sldMkLst>
          <pc:docMk/>
          <pc:sldMk cId="520877910" sldId="422"/>
        </pc:sldMkLst>
        <pc:spChg chg="mod">
          <ac:chgData name="Merja Marin" userId="10ae3be6791ca6f9" providerId="LiveId" clId="{94072327-D423-4808-A6B8-8E6B407A1469}" dt="2021-04-27T15:04:17.519" v="9040" actId="27636"/>
          <ac:spMkLst>
            <pc:docMk/>
            <pc:sldMk cId="520877910" sldId="422"/>
            <ac:spMk id="2" creationId="{350447DE-3574-4322-9F0E-E10FCB1E3A3C}"/>
          </ac:spMkLst>
        </pc:spChg>
        <pc:spChg chg="mod">
          <ac:chgData name="Merja Marin" userId="10ae3be6791ca6f9" providerId="LiveId" clId="{94072327-D423-4808-A6B8-8E6B407A1469}" dt="2021-04-27T15:07:57.132" v="9089" actId="27636"/>
          <ac:spMkLst>
            <pc:docMk/>
            <pc:sldMk cId="520877910" sldId="422"/>
            <ac:spMk id="3" creationId="{1D177312-F531-43FF-A180-151F8F342325}"/>
          </ac:spMkLst>
        </pc:spChg>
        <pc:spChg chg="mod">
          <ac:chgData name="Merja Marin" userId="10ae3be6791ca6f9" providerId="LiveId" clId="{94072327-D423-4808-A6B8-8E6B407A1469}" dt="2021-04-27T15:04:17.149" v="9030"/>
          <ac:spMkLst>
            <pc:docMk/>
            <pc:sldMk cId="520877910" sldId="422"/>
            <ac:spMk id="4" creationId="{CAB0AD54-F009-4C1F-BDDE-44F609F82967}"/>
          </ac:spMkLst>
        </pc:spChg>
        <pc:spChg chg="mod">
          <ac:chgData name="Merja Marin" userId="10ae3be6791ca6f9" providerId="LiveId" clId="{94072327-D423-4808-A6B8-8E6B407A1469}" dt="2021-04-27T15:04:17.149" v="9030"/>
          <ac:spMkLst>
            <pc:docMk/>
            <pc:sldMk cId="520877910" sldId="422"/>
            <ac:spMk id="5" creationId="{8DB4ECCE-2FB8-4E4A-9957-929EAB750D16}"/>
          </ac:spMkLst>
        </pc:spChg>
        <pc:spChg chg="mod">
          <ac:chgData name="Merja Marin" userId="10ae3be6791ca6f9" providerId="LiveId" clId="{94072327-D423-4808-A6B8-8E6B407A1469}" dt="2021-04-27T15:04:17.149" v="9030"/>
          <ac:spMkLst>
            <pc:docMk/>
            <pc:sldMk cId="520877910" sldId="422"/>
            <ac:spMk id="6" creationId="{D362D09E-6270-4D52-83DD-3331CDB6EF5E}"/>
          </ac:spMkLst>
        </pc:spChg>
      </pc:sldChg>
      <pc:sldChg chg="modSp new mod">
        <pc:chgData name="Merja Marin" userId="10ae3be6791ca6f9" providerId="LiveId" clId="{94072327-D423-4808-A6B8-8E6B407A1469}" dt="2021-04-27T15:04:17.149" v="9030"/>
        <pc:sldMkLst>
          <pc:docMk/>
          <pc:sldMk cId="1606615168" sldId="423"/>
        </pc:sldMkLst>
        <pc:spChg chg="mod">
          <ac:chgData name="Merja Marin" userId="10ae3be6791ca6f9" providerId="LiveId" clId="{94072327-D423-4808-A6B8-8E6B407A1469}" dt="2021-04-27T15:04:17.149" v="9030"/>
          <ac:spMkLst>
            <pc:docMk/>
            <pc:sldMk cId="1606615168" sldId="423"/>
            <ac:spMk id="2" creationId="{DB44AF7E-9D88-48D3-9632-6D8CF1B8D496}"/>
          </ac:spMkLst>
        </pc:spChg>
        <pc:spChg chg="mod">
          <ac:chgData name="Merja Marin" userId="10ae3be6791ca6f9" providerId="LiveId" clId="{94072327-D423-4808-A6B8-8E6B407A1469}" dt="2021-04-27T15:04:17.149" v="9030"/>
          <ac:spMkLst>
            <pc:docMk/>
            <pc:sldMk cId="1606615168" sldId="423"/>
            <ac:spMk id="3" creationId="{8FD47641-DF6E-40E1-A0F7-48C0963DDBDA}"/>
          </ac:spMkLst>
        </pc:spChg>
        <pc:spChg chg="mod">
          <ac:chgData name="Merja Marin" userId="10ae3be6791ca6f9" providerId="LiveId" clId="{94072327-D423-4808-A6B8-8E6B407A1469}" dt="2021-04-27T15:04:17.149" v="9030"/>
          <ac:spMkLst>
            <pc:docMk/>
            <pc:sldMk cId="1606615168" sldId="423"/>
            <ac:spMk id="4" creationId="{9C8577AA-2AAA-4D0F-AD6F-E8DF76BC7ACF}"/>
          </ac:spMkLst>
        </pc:spChg>
        <pc:spChg chg="mod">
          <ac:chgData name="Merja Marin" userId="10ae3be6791ca6f9" providerId="LiveId" clId="{94072327-D423-4808-A6B8-8E6B407A1469}" dt="2021-04-27T15:04:17.149" v="9030"/>
          <ac:spMkLst>
            <pc:docMk/>
            <pc:sldMk cId="1606615168" sldId="423"/>
            <ac:spMk id="5" creationId="{8FBFAF7B-BDAA-462F-89CA-09FBC4040EDA}"/>
          </ac:spMkLst>
        </pc:spChg>
        <pc:spChg chg="mod">
          <ac:chgData name="Merja Marin" userId="10ae3be6791ca6f9" providerId="LiveId" clId="{94072327-D423-4808-A6B8-8E6B407A1469}" dt="2021-04-27T15:04:17.149" v="9030"/>
          <ac:spMkLst>
            <pc:docMk/>
            <pc:sldMk cId="1606615168" sldId="423"/>
            <ac:spMk id="6" creationId="{37A160C3-BDD3-4FDC-BC20-513388DF46E4}"/>
          </ac:spMkLst>
        </pc:spChg>
      </pc:sldChg>
      <pc:sldChg chg="addSp delSp modSp new mod modClrScheme chgLayout">
        <pc:chgData name="Merja Marin" userId="10ae3be6791ca6f9" providerId="LiveId" clId="{94072327-D423-4808-A6B8-8E6B407A1469}" dt="2021-04-28T04:47:38.668" v="9554" actId="20577"/>
        <pc:sldMkLst>
          <pc:docMk/>
          <pc:sldMk cId="1050439458" sldId="424"/>
        </pc:sldMkLst>
        <pc:spChg chg="del mod ord">
          <ac:chgData name="Merja Marin" userId="10ae3be6791ca6f9" providerId="LiveId" clId="{94072327-D423-4808-A6B8-8E6B407A1469}" dt="2021-04-23T09:14:03.489" v="1812" actId="700"/>
          <ac:spMkLst>
            <pc:docMk/>
            <pc:sldMk cId="1050439458" sldId="424"/>
            <ac:spMk id="2" creationId="{706EEE58-0716-43A4-AB8E-1A00730FFD80}"/>
          </ac:spMkLst>
        </pc:spChg>
        <pc:spChg chg="del mod ord">
          <ac:chgData name="Merja Marin" userId="10ae3be6791ca6f9" providerId="LiveId" clId="{94072327-D423-4808-A6B8-8E6B407A1469}" dt="2021-04-23T09:14:03.489" v="1812" actId="700"/>
          <ac:spMkLst>
            <pc:docMk/>
            <pc:sldMk cId="1050439458" sldId="424"/>
            <ac:spMk id="3" creationId="{50404A01-3376-4A2B-9832-E08BC40A5913}"/>
          </ac:spMkLst>
        </pc:spChg>
        <pc:spChg chg="mod ord">
          <ac:chgData name="Merja Marin" userId="10ae3be6791ca6f9" providerId="LiveId" clId="{94072327-D423-4808-A6B8-8E6B407A1469}" dt="2021-04-27T15:04:17.149" v="9030"/>
          <ac:spMkLst>
            <pc:docMk/>
            <pc:sldMk cId="1050439458" sldId="424"/>
            <ac:spMk id="4" creationId="{47D2139D-403C-4C5F-AFB9-9F129561B2B4}"/>
          </ac:spMkLst>
        </pc:spChg>
        <pc:spChg chg="mod ord">
          <ac:chgData name="Merja Marin" userId="10ae3be6791ca6f9" providerId="LiveId" clId="{94072327-D423-4808-A6B8-8E6B407A1469}" dt="2021-04-27T15:04:17.149" v="9030"/>
          <ac:spMkLst>
            <pc:docMk/>
            <pc:sldMk cId="1050439458" sldId="424"/>
            <ac:spMk id="5" creationId="{610C95A4-755E-42DF-A9A6-CFE5FA5EBEED}"/>
          </ac:spMkLst>
        </pc:spChg>
        <pc:spChg chg="mod ord">
          <ac:chgData name="Merja Marin" userId="10ae3be6791ca6f9" providerId="LiveId" clId="{94072327-D423-4808-A6B8-8E6B407A1469}" dt="2021-04-27T15:04:17.149" v="9030"/>
          <ac:spMkLst>
            <pc:docMk/>
            <pc:sldMk cId="1050439458" sldId="424"/>
            <ac:spMk id="6" creationId="{51A6DE76-0A43-4B67-AFE6-9278C745EEEE}"/>
          </ac:spMkLst>
        </pc:spChg>
        <pc:spChg chg="add mod ord">
          <ac:chgData name="Merja Marin" userId="10ae3be6791ca6f9" providerId="LiveId" clId="{94072327-D423-4808-A6B8-8E6B407A1469}" dt="2021-04-27T15:08:44.376" v="9097" actId="1076"/>
          <ac:spMkLst>
            <pc:docMk/>
            <pc:sldMk cId="1050439458" sldId="424"/>
            <ac:spMk id="7" creationId="{CEE8FC64-4EE9-46E8-9FFF-F14F7CB299E3}"/>
          </ac:spMkLst>
        </pc:spChg>
        <pc:spChg chg="add mod ord">
          <ac:chgData name="Merja Marin" userId="10ae3be6791ca6f9" providerId="LiveId" clId="{94072327-D423-4808-A6B8-8E6B407A1469}" dt="2021-04-28T04:47:38.668" v="9554" actId="20577"/>
          <ac:spMkLst>
            <pc:docMk/>
            <pc:sldMk cId="1050439458" sldId="424"/>
            <ac:spMk id="8" creationId="{E2AAC05A-C44D-4066-B4A3-CE59E01DCDF2}"/>
          </ac:spMkLst>
        </pc:spChg>
        <pc:spChg chg="add mod ord">
          <ac:chgData name="Merja Marin" userId="10ae3be6791ca6f9" providerId="LiveId" clId="{94072327-D423-4808-A6B8-8E6B407A1469}" dt="2021-04-28T04:47:18.458" v="9551" actId="113"/>
          <ac:spMkLst>
            <pc:docMk/>
            <pc:sldMk cId="1050439458" sldId="424"/>
            <ac:spMk id="9" creationId="{04A4B351-99DA-4DFB-8B53-E01BAFA8A966}"/>
          </ac:spMkLst>
        </pc:spChg>
      </pc:sldChg>
      <pc:sldChg chg="modSp new mod">
        <pc:chgData name="Merja Marin" userId="10ae3be6791ca6f9" providerId="LiveId" clId="{94072327-D423-4808-A6B8-8E6B407A1469}" dt="2021-04-28T06:00:31.061" v="9660" actId="20577"/>
        <pc:sldMkLst>
          <pc:docMk/>
          <pc:sldMk cId="389788662" sldId="425"/>
        </pc:sldMkLst>
        <pc:spChg chg="mod">
          <ac:chgData name="Merja Marin" userId="10ae3be6791ca6f9" providerId="LiveId" clId="{94072327-D423-4808-A6B8-8E6B407A1469}" dt="2021-04-27T15:08:49.837" v="9098" actId="1076"/>
          <ac:spMkLst>
            <pc:docMk/>
            <pc:sldMk cId="389788662" sldId="425"/>
            <ac:spMk id="2" creationId="{28713D7E-01E8-447D-B2D6-525D64561C7C}"/>
          </ac:spMkLst>
        </pc:spChg>
        <pc:spChg chg="mod">
          <ac:chgData name="Merja Marin" userId="10ae3be6791ca6f9" providerId="LiveId" clId="{94072327-D423-4808-A6B8-8E6B407A1469}" dt="2021-04-28T06:00:31.061" v="9660" actId="20577"/>
          <ac:spMkLst>
            <pc:docMk/>
            <pc:sldMk cId="389788662" sldId="425"/>
            <ac:spMk id="3" creationId="{3BCB7E0C-4CF1-4F16-80EB-4249CB2EA639}"/>
          </ac:spMkLst>
        </pc:spChg>
        <pc:spChg chg="mod">
          <ac:chgData name="Merja Marin" userId="10ae3be6791ca6f9" providerId="LiveId" clId="{94072327-D423-4808-A6B8-8E6B407A1469}" dt="2021-04-28T04:48:42.980" v="9567" actId="20577"/>
          <ac:spMkLst>
            <pc:docMk/>
            <pc:sldMk cId="389788662" sldId="425"/>
            <ac:spMk id="4" creationId="{37EF3E49-0614-4FF6-9A63-9B67A097C0F5}"/>
          </ac:spMkLst>
        </pc:spChg>
        <pc:spChg chg="mod">
          <ac:chgData name="Merja Marin" userId="10ae3be6791ca6f9" providerId="LiveId" clId="{94072327-D423-4808-A6B8-8E6B407A1469}" dt="2021-04-27T15:04:17.149" v="9030"/>
          <ac:spMkLst>
            <pc:docMk/>
            <pc:sldMk cId="389788662" sldId="425"/>
            <ac:spMk id="5" creationId="{48052DC1-DE7D-4B01-9184-6113C4023B52}"/>
          </ac:spMkLst>
        </pc:spChg>
        <pc:spChg chg="mod">
          <ac:chgData name="Merja Marin" userId="10ae3be6791ca6f9" providerId="LiveId" clId="{94072327-D423-4808-A6B8-8E6B407A1469}" dt="2021-04-27T15:04:17.149" v="9030"/>
          <ac:spMkLst>
            <pc:docMk/>
            <pc:sldMk cId="389788662" sldId="425"/>
            <ac:spMk id="6" creationId="{1536A065-E593-4FB1-BF03-9058EC98577E}"/>
          </ac:spMkLst>
        </pc:spChg>
        <pc:spChg chg="mod">
          <ac:chgData name="Merja Marin" userId="10ae3be6791ca6f9" providerId="LiveId" clId="{94072327-D423-4808-A6B8-8E6B407A1469}" dt="2021-04-27T15:04:17.149" v="9030"/>
          <ac:spMkLst>
            <pc:docMk/>
            <pc:sldMk cId="389788662" sldId="425"/>
            <ac:spMk id="7" creationId="{8D994649-64C0-401F-AB89-B0E4FB878CA8}"/>
          </ac:spMkLst>
        </pc:spChg>
      </pc:sldChg>
      <pc:sldChg chg="modSp new mod">
        <pc:chgData name="Merja Marin" userId="10ae3be6791ca6f9" providerId="LiveId" clId="{94072327-D423-4808-A6B8-8E6B407A1469}" dt="2021-04-28T04:49:48.112" v="9581" actId="20577"/>
        <pc:sldMkLst>
          <pc:docMk/>
          <pc:sldMk cId="1956861883" sldId="426"/>
        </pc:sldMkLst>
        <pc:spChg chg="mod">
          <ac:chgData name="Merja Marin" userId="10ae3be6791ca6f9" providerId="LiveId" clId="{94072327-D423-4808-A6B8-8E6B407A1469}" dt="2021-04-27T15:04:17.648" v="9043" actId="27636"/>
          <ac:spMkLst>
            <pc:docMk/>
            <pc:sldMk cId="1956861883" sldId="426"/>
            <ac:spMk id="2" creationId="{4222BF2B-2074-4661-8A4D-E8AAE0E8A7EE}"/>
          </ac:spMkLst>
        </pc:spChg>
        <pc:spChg chg="mod">
          <ac:chgData name="Merja Marin" userId="10ae3be6791ca6f9" providerId="LiveId" clId="{94072327-D423-4808-A6B8-8E6B407A1469}" dt="2021-04-28T04:49:38.064" v="9573" actId="113"/>
          <ac:spMkLst>
            <pc:docMk/>
            <pc:sldMk cId="1956861883" sldId="426"/>
            <ac:spMk id="3" creationId="{B51427A3-BED2-4FDB-BF0A-DDF758A57876}"/>
          </ac:spMkLst>
        </pc:spChg>
        <pc:spChg chg="mod">
          <ac:chgData name="Merja Marin" userId="10ae3be6791ca6f9" providerId="LiveId" clId="{94072327-D423-4808-A6B8-8E6B407A1469}" dt="2021-04-28T04:49:48.112" v="9581" actId="20577"/>
          <ac:spMkLst>
            <pc:docMk/>
            <pc:sldMk cId="1956861883" sldId="426"/>
            <ac:spMk id="4" creationId="{CA96BB68-9328-4780-AB64-6D38A3C4D3B8}"/>
          </ac:spMkLst>
        </pc:spChg>
        <pc:spChg chg="mod">
          <ac:chgData name="Merja Marin" userId="10ae3be6791ca6f9" providerId="LiveId" clId="{94072327-D423-4808-A6B8-8E6B407A1469}" dt="2021-04-27T15:04:17.149" v="9030"/>
          <ac:spMkLst>
            <pc:docMk/>
            <pc:sldMk cId="1956861883" sldId="426"/>
            <ac:spMk id="5" creationId="{86FDB465-274D-4521-BE0A-01359964EA26}"/>
          </ac:spMkLst>
        </pc:spChg>
        <pc:spChg chg="mod">
          <ac:chgData name="Merja Marin" userId="10ae3be6791ca6f9" providerId="LiveId" clId="{94072327-D423-4808-A6B8-8E6B407A1469}" dt="2021-04-27T15:04:17.149" v="9030"/>
          <ac:spMkLst>
            <pc:docMk/>
            <pc:sldMk cId="1956861883" sldId="426"/>
            <ac:spMk id="6" creationId="{D8165144-B6BE-4205-954B-9C320EEFB320}"/>
          </ac:spMkLst>
        </pc:spChg>
        <pc:spChg chg="mod">
          <ac:chgData name="Merja Marin" userId="10ae3be6791ca6f9" providerId="LiveId" clId="{94072327-D423-4808-A6B8-8E6B407A1469}" dt="2021-04-27T15:04:17.149" v="9030"/>
          <ac:spMkLst>
            <pc:docMk/>
            <pc:sldMk cId="1956861883" sldId="426"/>
            <ac:spMk id="7" creationId="{F58F9490-E8F4-4B4D-8B14-4186974D1FD4}"/>
          </ac:spMkLst>
        </pc:spChg>
      </pc:sldChg>
      <pc:sldChg chg="addSp modSp new mod modClrScheme chgLayout">
        <pc:chgData name="Merja Marin" userId="10ae3be6791ca6f9" providerId="LiveId" clId="{94072327-D423-4808-A6B8-8E6B407A1469}" dt="2021-05-14T05:19:35.976" v="10649" actId="13926"/>
        <pc:sldMkLst>
          <pc:docMk/>
          <pc:sldMk cId="2293989015" sldId="427"/>
        </pc:sldMkLst>
        <pc:spChg chg="mod ord">
          <ac:chgData name="Merja Marin" userId="10ae3be6791ca6f9" providerId="LiveId" clId="{94072327-D423-4808-A6B8-8E6B407A1469}" dt="2021-04-27T15:05:55.204" v="9063" actId="1076"/>
          <ac:spMkLst>
            <pc:docMk/>
            <pc:sldMk cId="2293989015" sldId="427"/>
            <ac:spMk id="2" creationId="{8AEBE0AD-A508-40DA-B1BC-90F114F43ED1}"/>
          </ac:spMkLst>
        </pc:spChg>
        <pc:spChg chg="mod ord">
          <ac:chgData name="Merja Marin" userId="10ae3be6791ca6f9" providerId="LiveId" clId="{94072327-D423-4808-A6B8-8E6B407A1469}" dt="2021-05-14T05:19:35.976" v="10649" actId="13926"/>
          <ac:spMkLst>
            <pc:docMk/>
            <pc:sldMk cId="2293989015" sldId="427"/>
            <ac:spMk id="3" creationId="{E97018A4-4F47-4741-B216-AFFA9DAA9189}"/>
          </ac:spMkLst>
        </pc:spChg>
        <pc:spChg chg="mod ord">
          <ac:chgData name="Merja Marin" userId="10ae3be6791ca6f9" providerId="LiveId" clId="{94072327-D423-4808-A6B8-8E6B407A1469}" dt="2021-04-27T15:04:17.149" v="9030"/>
          <ac:spMkLst>
            <pc:docMk/>
            <pc:sldMk cId="2293989015" sldId="427"/>
            <ac:spMk id="4" creationId="{6433E277-90F0-4B6D-887B-FF31DC7576D5}"/>
          </ac:spMkLst>
        </pc:spChg>
        <pc:spChg chg="mod ord">
          <ac:chgData name="Merja Marin" userId="10ae3be6791ca6f9" providerId="LiveId" clId="{94072327-D423-4808-A6B8-8E6B407A1469}" dt="2021-04-27T15:04:17.149" v="9030"/>
          <ac:spMkLst>
            <pc:docMk/>
            <pc:sldMk cId="2293989015" sldId="427"/>
            <ac:spMk id="5" creationId="{271EBE12-DB4A-4D03-8DA8-D49B03187EB1}"/>
          </ac:spMkLst>
        </pc:spChg>
        <pc:spChg chg="mod ord">
          <ac:chgData name="Merja Marin" userId="10ae3be6791ca6f9" providerId="LiveId" clId="{94072327-D423-4808-A6B8-8E6B407A1469}" dt="2021-04-27T15:04:17.149" v="9030"/>
          <ac:spMkLst>
            <pc:docMk/>
            <pc:sldMk cId="2293989015" sldId="427"/>
            <ac:spMk id="6" creationId="{C219BD7C-A4CA-4274-B8BF-296131E0D0CC}"/>
          </ac:spMkLst>
        </pc:spChg>
        <pc:spChg chg="add mod ord">
          <ac:chgData name="Merja Marin" userId="10ae3be6791ca6f9" providerId="LiveId" clId="{94072327-D423-4808-A6B8-8E6B407A1469}" dt="2021-04-25T06:04:07.358" v="3413" actId="14100"/>
          <ac:spMkLst>
            <pc:docMk/>
            <pc:sldMk cId="2293989015" sldId="427"/>
            <ac:spMk id="7" creationId="{46E15E51-5BBC-4A77-94D6-34B307B8A57E}"/>
          </ac:spMkLst>
        </pc:spChg>
      </pc:sldChg>
      <pc:sldChg chg="addSp modSp new mod modClrScheme chgLayout">
        <pc:chgData name="Merja Marin" userId="10ae3be6791ca6f9" providerId="LiveId" clId="{94072327-D423-4808-A6B8-8E6B407A1469}" dt="2021-05-14T05:28:13.203" v="10650" actId="13926"/>
        <pc:sldMkLst>
          <pc:docMk/>
          <pc:sldMk cId="3782929066" sldId="428"/>
        </pc:sldMkLst>
        <pc:spChg chg="mod ord">
          <ac:chgData name="Merja Marin" userId="10ae3be6791ca6f9" providerId="LiveId" clId="{94072327-D423-4808-A6B8-8E6B407A1469}" dt="2021-04-27T15:06:01.093" v="9064" actId="1076"/>
          <ac:spMkLst>
            <pc:docMk/>
            <pc:sldMk cId="3782929066" sldId="428"/>
            <ac:spMk id="2" creationId="{0804AFE0-05B3-4B2E-B710-E91CBDB0CC9E}"/>
          </ac:spMkLst>
        </pc:spChg>
        <pc:spChg chg="mod ord">
          <ac:chgData name="Merja Marin" userId="10ae3be6791ca6f9" providerId="LiveId" clId="{94072327-D423-4808-A6B8-8E6B407A1469}" dt="2021-05-14T05:28:13.203" v="10650" actId="13926"/>
          <ac:spMkLst>
            <pc:docMk/>
            <pc:sldMk cId="3782929066" sldId="428"/>
            <ac:spMk id="3" creationId="{F4B11854-6ACF-45DB-A0F8-AC73454D962D}"/>
          </ac:spMkLst>
        </pc:spChg>
        <pc:spChg chg="mod ord">
          <ac:chgData name="Merja Marin" userId="10ae3be6791ca6f9" providerId="LiveId" clId="{94072327-D423-4808-A6B8-8E6B407A1469}" dt="2021-04-27T15:04:17.149" v="9030"/>
          <ac:spMkLst>
            <pc:docMk/>
            <pc:sldMk cId="3782929066" sldId="428"/>
            <ac:spMk id="4" creationId="{2700B936-C69F-4777-BBF1-FC8D9D971D23}"/>
          </ac:spMkLst>
        </pc:spChg>
        <pc:spChg chg="mod ord">
          <ac:chgData name="Merja Marin" userId="10ae3be6791ca6f9" providerId="LiveId" clId="{94072327-D423-4808-A6B8-8E6B407A1469}" dt="2021-04-27T15:04:17.149" v="9030"/>
          <ac:spMkLst>
            <pc:docMk/>
            <pc:sldMk cId="3782929066" sldId="428"/>
            <ac:spMk id="5" creationId="{866C384D-105B-479E-AFE6-89BF81876785}"/>
          </ac:spMkLst>
        </pc:spChg>
        <pc:spChg chg="mod ord">
          <ac:chgData name="Merja Marin" userId="10ae3be6791ca6f9" providerId="LiveId" clId="{94072327-D423-4808-A6B8-8E6B407A1469}" dt="2021-04-27T15:04:17.149" v="9030"/>
          <ac:spMkLst>
            <pc:docMk/>
            <pc:sldMk cId="3782929066" sldId="428"/>
            <ac:spMk id="6" creationId="{723640A4-12BE-4750-B8F4-E4578E70AFCF}"/>
          </ac:spMkLst>
        </pc:spChg>
        <pc:spChg chg="add mod ord">
          <ac:chgData name="Merja Marin" userId="10ae3be6791ca6f9" providerId="LiveId" clId="{94072327-D423-4808-A6B8-8E6B407A1469}" dt="2021-04-25T05:26:36.615" v="3212" actId="14100"/>
          <ac:spMkLst>
            <pc:docMk/>
            <pc:sldMk cId="3782929066" sldId="428"/>
            <ac:spMk id="7" creationId="{DEDA5ACE-4C1F-479D-860F-C149BDADB207}"/>
          </ac:spMkLst>
        </pc:spChg>
      </pc:sldChg>
      <pc:sldChg chg="modSp new mod">
        <pc:chgData name="Merja Marin" userId="10ae3be6791ca6f9" providerId="LiveId" clId="{94072327-D423-4808-A6B8-8E6B407A1469}" dt="2021-04-27T15:04:17.149" v="9030"/>
        <pc:sldMkLst>
          <pc:docMk/>
          <pc:sldMk cId="336411984" sldId="429"/>
        </pc:sldMkLst>
        <pc:spChg chg="mod">
          <ac:chgData name="Merja Marin" userId="10ae3be6791ca6f9" providerId="LiveId" clId="{94072327-D423-4808-A6B8-8E6B407A1469}" dt="2021-04-27T15:04:17.149" v="9030"/>
          <ac:spMkLst>
            <pc:docMk/>
            <pc:sldMk cId="336411984" sldId="429"/>
            <ac:spMk id="2" creationId="{BF97DA34-B5C2-4811-855D-197E930E9D7B}"/>
          </ac:spMkLst>
        </pc:spChg>
        <pc:spChg chg="mod">
          <ac:chgData name="Merja Marin" userId="10ae3be6791ca6f9" providerId="LiveId" clId="{94072327-D423-4808-A6B8-8E6B407A1469}" dt="2021-04-27T15:04:17.149" v="9030"/>
          <ac:spMkLst>
            <pc:docMk/>
            <pc:sldMk cId="336411984" sldId="429"/>
            <ac:spMk id="3" creationId="{FC07A6ED-D187-40EC-9C99-2F5F4D5830F7}"/>
          </ac:spMkLst>
        </pc:spChg>
        <pc:spChg chg="mod">
          <ac:chgData name="Merja Marin" userId="10ae3be6791ca6f9" providerId="LiveId" clId="{94072327-D423-4808-A6B8-8E6B407A1469}" dt="2021-04-27T15:04:17.149" v="9030"/>
          <ac:spMkLst>
            <pc:docMk/>
            <pc:sldMk cId="336411984" sldId="429"/>
            <ac:spMk id="4" creationId="{758E2A6B-0F00-485E-B678-4EA03782D90C}"/>
          </ac:spMkLst>
        </pc:spChg>
        <pc:spChg chg="mod">
          <ac:chgData name="Merja Marin" userId="10ae3be6791ca6f9" providerId="LiveId" clId="{94072327-D423-4808-A6B8-8E6B407A1469}" dt="2021-04-27T15:04:17.149" v="9030"/>
          <ac:spMkLst>
            <pc:docMk/>
            <pc:sldMk cId="336411984" sldId="429"/>
            <ac:spMk id="5" creationId="{47201E8E-9E59-4159-BA00-691160C2D747}"/>
          </ac:spMkLst>
        </pc:spChg>
        <pc:spChg chg="mod">
          <ac:chgData name="Merja Marin" userId="10ae3be6791ca6f9" providerId="LiveId" clId="{94072327-D423-4808-A6B8-8E6B407A1469}" dt="2021-04-27T15:04:17.149" v="9030"/>
          <ac:spMkLst>
            <pc:docMk/>
            <pc:sldMk cId="336411984" sldId="429"/>
            <ac:spMk id="6" creationId="{69986020-9C60-4C75-AD03-58B6AD3E883B}"/>
          </ac:spMkLst>
        </pc:spChg>
      </pc:sldChg>
      <pc:sldChg chg="modSp new del mod ord">
        <pc:chgData name="Merja Marin" userId="10ae3be6791ca6f9" providerId="LiveId" clId="{94072327-D423-4808-A6B8-8E6B407A1469}" dt="2021-04-25T10:59:56.703" v="5600" actId="47"/>
        <pc:sldMkLst>
          <pc:docMk/>
          <pc:sldMk cId="4034080615" sldId="430"/>
        </pc:sldMkLst>
        <pc:spChg chg="mod">
          <ac:chgData name="Merja Marin" userId="10ae3be6791ca6f9" providerId="LiveId" clId="{94072327-D423-4808-A6B8-8E6B407A1469}" dt="2021-04-25T06:00:56.616" v="3269" actId="20577"/>
          <ac:spMkLst>
            <pc:docMk/>
            <pc:sldMk cId="4034080615" sldId="430"/>
            <ac:spMk id="2" creationId="{45D9D663-2FD0-46C4-813D-4C29E42F3AF5}"/>
          </ac:spMkLst>
        </pc:spChg>
        <pc:spChg chg="mod">
          <ac:chgData name="Merja Marin" userId="10ae3be6791ca6f9" providerId="LiveId" clId="{94072327-D423-4808-A6B8-8E6B407A1469}" dt="2021-04-25T06:02:23.868" v="3378" actId="20577"/>
          <ac:spMkLst>
            <pc:docMk/>
            <pc:sldMk cId="4034080615" sldId="430"/>
            <ac:spMk id="3" creationId="{B14D6977-26A4-406B-AC28-CDE8C52B5B9B}"/>
          </ac:spMkLst>
        </pc:spChg>
      </pc:sldChg>
      <pc:sldChg chg="new del">
        <pc:chgData name="Merja Marin" userId="10ae3be6791ca6f9" providerId="LiveId" clId="{94072327-D423-4808-A6B8-8E6B407A1469}" dt="2021-04-25T10:58:52.359" v="5597" actId="47"/>
        <pc:sldMkLst>
          <pc:docMk/>
          <pc:sldMk cId="4271341780" sldId="431"/>
        </pc:sldMkLst>
      </pc:sldChg>
      <pc:sldChg chg="addSp delSp modSp new del mod">
        <pc:chgData name="Merja Marin" userId="10ae3be6791ca6f9" providerId="LiveId" clId="{94072327-D423-4808-A6B8-8E6B407A1469}" dt="2021-04-25T06:12:44.610" v="3624" actId="47"/>
        <pc:sldMkLst>
          <pc:docMk/>
          <pc:sldMk cId="3029673309" sldId="432"/>
        </pc:sldMkLst>
        <pc:spChg chg="mod">
          <ac:chgData name="Merja Marin" userId="10ae3be6791ca6f9" providerId="LiveId" clId="{94072327-D423-4808-A6B8-8E6B407A1469}" dt="2021-04-25T06:07:05.671" v="3486" actId="20577"/>
          <ac:spMkLst>
            <pc:docMk/>
            <pc:sldMk cId="3029673309" sldId="432"/>
            <ac:spMk id="2" creationId="{40309E3A-714C-4ABD-B733-955FE5E7E83F}"/>
          </ac:spMkLst>
        </pc:spChg>
        <pc:spChg chg="add del mod">
          <ac:chgData name="Merja Marin" userId="10ae3be6791ca6f9" providerId="LiveId" clId="{94072327-D423-4808-A6B8-8E6B407A1469}" dt="2021-04-25T06:07:39.760" v="3513" actId="20577"/>
          <ac:spMkLst>
            <pc:docMk/>
            <pc:sldMk cId="3029673309" sldId="432"/>
            <ac:spMk id="3" creationId="{89E771E7-9437-439F-BA72-012B8982101A}"/>
          </ac:spMkLst>
        </pc:spChg>
        <pc:graphicFrameChg chg="add del mod">
          <ac:chgData name="Merja Marin" userId="10ae3be6791ca6f9" providerId="LiveId" clId="{94072327-D423-4808-A6B8-8E6B407A1469}" dt="2021-04-25T06:07:11.803" v="3488"/>
          <ac:graphicFrameMkLst>
            <pc:docMk/>
            <pc:sldMk cId="3029673309" sldId="432"/>
            <ac:graphicFrameMk id="7" creationId="{92132F13-9948-45A3-9F81-ACD5766D77A3}"/>
          </ac:graphicFrameMkLst>
        </pc:graphicFrameChg>
      </pc:sldChg>
      <pc:sldChg chg="modSp new mod ord">
        <pc:chgData name="Merja Marin" userId="10ae3be6791ca6f9" providerId="LiveId" clId="{94072327-D423-4808-A6B8-8E6B407A1469}" dt="2021-04-27T15:04:17.149" v="9030"/>
        <pc:sldMkLst>
          <pc:docMk/>
          <pc:sldMk cId="1315282169" sldId="433"/>
        </pc:sldMkLst>
        <pc:spChg chg="mod">
          <ac:chgData name="Merja Marin" userId="10ae3be6791ca6f9" providerId="LiveId" clId="{94072327-D423-4808-A6B8-8E6B407A1469}" dt="2021-04-27T15:04:17.149" v="9030"/>
          <ac:spMkLst>
            <pc:docMk/>
            <pc:sldMk cId="1315282169" sldId="433"/>
            <ac:spMk id="2" creationId="{083DAF2E-05B0-40F9-B425-93E9261832B2}"/>
          </ac:spMkLst>
        </pc:spChg>
        <pc:spChg chg="mod">
          <ac:chgData name="Merja Marin" userId="10ae3be6791ca6f9" providerId="LiveId" clId="{94072327-D423-4808-A6B8-8E6B407A1469}" dt="2021-04-27T15:04:17.149" v="9030"/>
          <ac:spMkLst>
            <pc:docMk/>
            <pc:sldMk cId="1315282169" sldId="433"/>
            <ac:spMk id="3" creationId="{E9F31857-28B6-4BC5-948C-B03B97ED6525}"/>
          </ac:spMkLst>
        </pc:spChg>
        <pc:spChg chg="mod">
          <ac:chgData name="Merja Marin" userId="10ae3be6791ca6f9" providerId="LiveId" clId="{94072327-D423-4808-A6B8-8E6B407A1469}" dt="2021-04-27T15:04:17.149" v="9030"/>
          <ac:spMkLst>
            <pc:docMk/>
            <pc:sldMk cId="1315282169" sldId="433"/>
            <ac:spMk id="4" creationId="{63D67F52-20C0-44E6-8F75-DC9BD3880C62}"/>
          </ac:spMkLst>
        </pc:spChg>
        <pc:spChg chg="mod">
          <ac:chgData name="Merja Marin" userId="10ae3be6791ca6f9" providerId="LiveId" clId="{94072327-D423-4808-A6B8-8E6B407A1469}" dt="2021-04-27T15:04:17.149" v="9030"/>
          <ac:spMkLst>
            <pc:docMk/>
            <pc:sldMk cId="1315282169" sldId="433"/>
            <ac:spMk id="5" creationId="{7503E4CA-9041-4356-9831-218553D35166}"/>
          </ac:spMkLst>
        </pc:spChg>
        <pc:spChg chg="mod">
          <ac:chgData name="Merja Marin" userId="10ae3be6791ca6f9" providerId="LiveId" clId="{94072327-D423-4808-A6B8-8E6B407A1469}" dt="2021-04-27T15:04:17.149" v="9030"/>
          <ac:spMkLst>
            <pc:docMk/>
            <pc:sldMk cId="1315282169" sldId="433"/>
            <ac:spMk id="6" creationId="{8F03D082-A045-46D1-87FD-A5E756BB2D43}"/>
          </ac:spMkLst>
        </pc:spChg>
      </pc:sldChg>
      <pc:sldChg chg="addSp delSp modSp new del mod">
        <pc:chgData name="Merja Marin" userId="10ae3be6791ca6f9" providerId="LiveId" clId="{94072327-D423-4808-A6B8-8E6B407A1469}" dt="2021-04-25T06:12:46.718" v="3625" actId="47"/>
        <pc:sldMkLst>
          <pc:docMk/>
          <pc:sldMk cId="1617059253" sldId="434"/>
        </pc:sldMkLst>
        <pc:spChg chg="mod">
          <ac:chgData name="Merja Marin" userId="10ae3be6791ca6f9" providerId="LiveId" clId="{94072327-D423-4808-A6B8-8E6B407A1469}" dt="2021-04-25T06:06:16.154" v="3429" actId="20577"/>
          <ac:spMkLst>
            <pc:docMk/>
            <pc:sldMk cId="1617059253" sldId="434"/>
            <ac:spMk id="2" creationId="{0F321CDE-2CF4-40AC-BE42-5FC496CC2500}"/>
          </ac:spMkLst>
        </pc:spChg>
        <pc:spChg chg="del">
          <ac:chgData name="Merja Marin" userId="10ae3be6791ca6f9" providerId="LiveId" clId="{94072327-D423-4808-A6B8-8E6B407A1469}" dt="2021-04-25T06:06:35.699" v="3430"/>
          <ac:spMkLst>
            <pc:docMk/>
            <pc:sldMk cId="1617059253" sldId="434"/>
            <ac:spMk id="3" creationId="{9B57D078-1D95-431E-A93F-C33A81E16D71}"/>
          </ac:spMkLst>
        </pc:spChg>
        <pc:spChg chg="mod">
          <ac:chgData name="Merja Marin" userId="10ae3be6791ca6f9" providerId="LiveId" clId="{94072327-D423-4808-A6B8-8E6B407A1469}" dt="2021-04-25T06:06:49.361" v="3452" actId="20577"/>
          <ac:spMkLst>
            <pc:docMk/>
            <pc:sldMk cId="1617059253" sldId="434"/>
            <ac:spMk id="4" creationId="{60069487-13D3-4252-B12A-C7C00041745E}"/>
          </ac:spMkLst>
        </pc:spChg>
        <pc:graphicFrameChg chg="add mod modGraphic">
          <ac:chgData name="Merja Marin" userId="10ae3be6791ca6f9" providerId="LiveId" clId="{94072327-D423-4808-A6B8-8E6B407A1469}" dt="2021-04-25T06:06:43.150" v="3437" actId="1076"/>
          <ac:graphicFrameMkLst>
            <pc:docMk/>
            <pc:sldMk cId="1617059253" sldId="434"/>
            <ac:graphicFrameMk id="8" creationId="{0B009885-10FB-4B4F-AA55-4C403D385EF7}"/>
          </ac:graphicFrameMkLst>
        </pc:graphicFrameChg>
      </pc:sldChg>
      <pc:sldChg chg="modSp new mod">
        <pc:chgData name="Merja Marin" userId="10ae3be6791ca6f9" providerId="LiveId" clId="{94072327-D423-4808-A6B8-8E6B407A1469}" dt="2021-04-28T06:08:27.853" v="9703" actId="403"/>
        <pc:sldMkLst>
          <pc:docMk/>
          <pc:sldMk cId="4186789595" sldId="434"/>
        </pc:sldMkLst>
        <pc:spChg chg="mod">
          <ac:chgData name="Merja Marin" userId="10ae3be6791ca6f9" providerId="LiveId" clId="{94072327-D423-4808-A6B8-8E6B407A1469}" dt="2021-04-27T15:04:17.687" v="9044" actId="27636"/>
          <ac:spMkLst>
            <pc:docMk/>
            <pc:sldMk cId="4186789595" sldId="434"/>
            <ac:spMk id="2" creationId="{5D664674-6385-471D-BAA2-81E3CA5A2263}"/>
          </ac:spMkLst>
        </pc:spChg>
        <pc:spChg chg="mod">
          <ac:chgData name="Merja Marin" userId="10ae3be6791ca6f9" providerId="LiveId" clId="{94072327-D423-4808-A6B8-8E6B407A1469}" dt="2021-04-28T06:08:27.853" v="9703" actId="403"/>
          <ac:spMkLst>
            <pc:docMk/>
            <pc:sldMk cId="4186789595" sldId="434"/>
            <ac:spMk id="3" creationId="{A403E574-7A38-4732-B496-AFE8FA5E2A4C}"/>
          </ac:spMkLst>
        </pc:spChg>
        <pc:spChg chg="mod">
          <ac:chgData name="Merja Marin" userId="10ae3be6791ca6f9" providerId="LiveId" clId="{94072327-D423-4808-A6B8-8E6B407A1469}" dt="2021-04-27T15:04:17.149" v="9030"/>
          <ac:spMkLst>
            <pc:docMk/>
            <pc:sldMk cId="4186789595" sldId="434"/>
            <ac:spMk id="4" creationId="{247D3D9B-B460-41BC-8868-288D42E299C2}"/>
          </ac:spMkLst>
        </pc:spChg>
        <pc:spChg chg="mod">
          <ac:chgData name="Merja Marin" userId="10ae3be6791ca6f9" providerId="LiveId" clId="{94072327-D423-4808-A6B8-8E6B407A1469}" dt="2021-04-27T15:04:17.149" v="9030"/>
          <ac:spMkLst>
            <pc:docMk/>
            <pc:sldMk cId="4186789595" sldId="434"/>
            <ac:spMk id="5" creationId="{B8E0C5BF-FA4B-426D-AE68-3A8FC81D2B5A}"/>
          </ac:spMkLst>
        </pc:spChg>
        <pc:spChg chg="mod">
          <ac:chgData name="Merja Marin" userId="10ae3be6791ca6f9" providerId="LiveId" clId="{94072327-D423-4808-A6B8-8E6B407A1469}" dt="2021-04-27T15:04:17.149" v="9030"/>
          <ac:spMkLst>
            <pc:docMk/>
            <pc:sldMk cId="4186789595" sldId="434"/>
            <ac:spMk id="6" creationId="{B5498A35-A0E4-4371-96B5-47EAC40D7321}"/>
          </ac:spMkLst>
        </pc:spChg>
      </pc:sldChg>
      <pc:sldChg chg="modSp new mod">
        <pc:chgData name="Merja Marin" userId="10ae3be6791ca6f9" providerId="LiveId" clId="{94072327-D423-4808-A6B8-8E6B407A1469}" dt="2021-04-27T15:12:37.254" v="9145" actId="14100"/>
        <pc:sldMkLst>
          <pc:docMk/>
          <pc:sldMk cId="1577686561" sldId="435"/>
        </pc:sldMkLst>
        <pc:spChg chg="mod">
          <ac:chgData name="Merja Marin" userId="10ae3be6791ca6f9" providerId="LiveId" clId="{94072327-D423-4808-A6B8-8E6B407A1469}" dt="2021-04-27T15:04:17.707" v="9045" actId="27636"/>
          <ac:spMkLst>
            <pc:docMk/>
            <pc:sldMk cId="1577686561" sldId="435"/>
            <ac:spMk id="2" creationId="{C0E6B4CB-18F7-4FB2-AFC8-BD4DC9D0DA8F}"/>
          </ac:spMkLst>
        </pc:spChg>
        <pc:spChg chg="mod">
          <ac:chgData name="Merja Marin" userId="10ae3be6791ca6f9" providerId="LiveId" clId="{94072327-D423-4808-A6B8-8E6B407A1469}" dt="2021-04-27T15:12:37.254" v="9145" actId="14100"/>
          <ac:spMkLst>
            <pc:docMk/>
            <pc:sldMk cId="1577686561" sldId="435"/>
            <ac:spMk id="3" creationId="{2ED0BA1A-522D-445F-9762-592C711DA3A8}"/>
          </ac:spMkLst>
        </pc:spChg>
        <pc:spChg chg="mod">
          <ac:chgData name="Merja Marin" userId="10ae3be6791ca6f9" providerId="LiveId" clId="{94072327-D423-4808-A6B8-8E6B407A1469}" dt="2021-04-27T15:04:17.149" v="9030"/>
          <ac:spMkLst>
            <pc:docMk/>
            <pc:sldMk cId="1577686561" sldId="435"/>
            <ac:spMk id="4" creationId="{E4F27733-9028-4BB3-B486-EBA030264436}"/>
          </ac:spMkLst>
        </pc:spChg>
        <pc:spChg chg="mod">
          <ac:chgData name="Merja Marin" userId="10ae3be6791ca6f9" providerId="LiveId" clId="{94072327-D423-4808-A6B8-8E6B407A1469}" dt="2021-04-27T15:04:17.149" v="9030"/>
          <ac:spMkLst>
            <pc:docMk/>
            <pc:sldMk cId="1577686561" sldId="435"/>
            <ac:spMk id="5" creationId="{D9921B2A-BFB3-4BC0-97EE-6621667BD775}"/>
          </ac:spMkLst>
        </pc:spChg>
        <pc:spChg chg="mod">
          <ac:chgData name="Merja Marin" userId="10ae3be6791ca6f9" providerId="LiveId" clId="{94072327-D423-4808-A6B8-8E6B407A1469}" dt="2021-04-27T15:04:17.149" v="9030"/>
          <ac:spMkLst>
            <pc:docMk/>
            <pc:sldMk cId="1577686561" sldId="435"/>
            <ac:spMk id="6" creationId="{AADDACFA-87F1-46E7-8788-1A6B3007160D}"/>
          </ac:spMkLst>
        </pc:spChg>
      </pc:sldChg>
      <pc:sldChg chg="modSp new mod">
        <pc:chgData name="Merja Marin" userId="10ae3be6791ca6f9" providerId="LiveId" clId="{94072327-D423-4808-A6B8-8E6B407A1469}" dt="2021-04-27T15:12:44.941" v="9146" actId="14100"/>
        <pc:sldMkLst>
          <pc:docMk/>
          <pc:sldMk cId="3423331418" sldId="436"/>
        </pc:sldMkLst>
        <pc:spChg chg="mod">
          <ac:chgData name="Merja Marin" userId="10ae3be6791ca6f9" providerId="LiveId" clId="{94072327-D423-4808-A6B8-8E6B407A1469}" dt="2021-04-27T15:04:17.149" v="9030"/>
          <ac:spMkLst>
            <pc:docMk/>
            <pc:sldMk cId="3423331418" sldId="436"/>
            <ac:spMk id="2" creationId="{642142DE-2A0A-4929-84E4-90661494381A}"/>
          </ac:spMkLst>
        </pc:spChg>
        <pc:spChg chg="mod">
          <ac:chgData name="Merja Marin" userId="10ae3be6791ca6f9" providerId="LiveId" clId="{94072327-D423-4808-A6B8-8E6B407A1469}" dt="2021-04-27T15:12:44.941" v="9146" actId="14100"/>
          <ac:spMkLst>
            <pc:docMk/>
            <pc:sldMk cId="3423331418" sldId="436"/>
            <ac:spMk id="3" creationId="{6220455D-558A-4406-97D2-A0DB38D90C71}"/>
          </ac:spMkLst>
        </pc:spChg>
        <pc:spChg chg="mod">
          <ac:chgData name="Merja Marin" userId="10ae3be6791ca6f9" providerId="LiveId" clId="{94072327-D423-4808-A6B8-8E6B407A1469}" dt="2021-04-27T15:04:17.149" v="9030"/>
          <ac:spMkLst>
            <pc:docMk/>
            <pc:sldMk cId="3423331418" sldId="436"/>
            <ac:spMk id="4" creationId="{1791E539-B06A-43D4-A62A-DBFCB6BBBD78}"/>
          </ac:spMkLst>
        </pc:spChg>
        <pc:spChg chg="mod">
          <ac:chgData name="Merja Marin" userId="10ae3be6791ca6f9" providerId="LiveId" clId="{94072327-D423-4808-A6B8-8E6B407A1469}" dt="2021-04-27T15:04:17.149" v="9030"/>
          <ac:spMkLst>
            <pc:docMk/>
            <pc:sldMk cId="3423331418" sldId="436"/>
            <ac:spMk id="5" creationId="{B914B960-3FE8-4C29-93DB-56D76A652454}"/>
          </ac:spMkLst>
        </pc:spChg>
        <pc:spChg chg="mod">
          <ac:chgData name="Merja Marin" userId="10ae3be6791ca6f9" providerId="LiveId" clId="{94072327-D423-4808-A6B8-8E6B407A1469}" dt="2021-04-27T15:04:17.149" v="9030"/>
          <ac:spMkLst>
            <pc:docMk/>
            <pc:sldMk cId="3423331418" sldId="436"/>
            <ac:spMk id="6" creationId="{CFADC119-6817-4F3C-914A-5C9A3F5FD75B}"/>
          </ac:spMkLst>
        </pc:spChg>
      </pc:sldChg>
      <pc:sldChg chg="modSp new mod">
        <pc:chgData name="Merja Marin" userId="10ae3be6791ca6f9" providerId="LiveId" clId="{94072327-D423-4808-A6B8-8E6B407A1469}" dt="2021-04-28T06:24:58.410" v="9738" actId="20577"/>
        <pc:sldMkLst>
          <pc:docMk/>
          <pc:sldMk cId="971698242" sldId="437"/>
        </pc:sldMkLst>
        <pc:spChg chg="mod">
          <ac:chgData name="Merja Marin" userId="10ae3be6791ca6f9" providerId="LiveId" clId="{94072327-D423-4808-A6B8-8E6B407A1469}" dt="2021-04-27T15:04:17.149" v="9030"/>
          <ac:spMkLst>
            <pc:docMk/>
            <pc:sldMk cId="971698242" sldId="437"/>
            <ac:spMk id="2" creationId="{A66352BA-156A-48E8-AE58-4FE4F7494E41}"/>
          </ac:spMkLst>
        </pc:spChg>
        <pc:spChg chg="mod">
          <ac:chgData name="Merja Marin" userId="10ae3be6791ca6f9" providerId="LiveId" clId="{94072327-D423-4808-A6B8-8E6B407A1469}" dt="2021-04-28T06:24:58.410" v="9738" actId="20577"/>
          <ac:spMkLst>
            <pc:docMk/>
            <pc:sldMk cId="971698242" sldId="437"/>
            <ac:spMk id="3" creationId="{73BD9C68-366A-4CEB-9EE2-08A3652CCB07}"/>
          </ac:spMkLst>
        </pc:spChg>
        <pc:spChg chg="mod">
          <ac:chgData name="Merja Marin" userId="10ae3be6791ca6f9" providerId="LiveId" clId="{94072327-D423-4808-A6B8-8E6B407A1469}" dt="2021-04-27T15:04:17.149" v="9030"/>
          <ac:spMkLst>
            <pc:docMk/>
            <pc:sldMk cId="971698242" sldId="437"/>
            <ac:spMk id="4" creationId="{AEE522A5-4B5C-4297-920D-B10339E117F8}"/>
          </ac:spMkLst>
        </pc:spChg>
        <pc:spChg chg="mod">
          <ac:chgData name="Merja Marin" userId="10ae3be6791ca6f9" providerId="LiveId" clId="{94072327-D423-4808-A6B8-8E6B407A1469}" dt="2021-04-27T15:04:17.149" v="9030"/>
          <ac:spMkLst>
            <pc:docMk/>
            <pc:sldMk cId="971698242" sldId="437"/>
            <ac:spMk id="5" creationId="{18FA9454-3E42-4810-BBDA-0CBC108A8F20}"/>
          </ac:spMkLst>
        </pc:spChg>
        <pc:spChg chg="mod">
          <ac:chgData name="Merja Marin" userId="10ae3be6791ca6f9" providerId="LiveId" clId="{94072327-D423-4808-A6B8-8E6B407A1469}" dt="2021-04-27T15:04:17.149" v="9030"/>
          <ac:spMkLst>
            <pc:docMk/>
            <pc:sldMk cId="971698242" sldId="437"/>
            <ac:spMk id="6" creationId="{E98C5525-39DA-42C9-8C5E-504F35A7B1B6}"/>
          </ac:spMkLst>
        </pc:spChg>
      </pc:sldChg>
      <pc:sldChg chg="modSp new mod">
        <pc:chgData name="Merja Marin" userId="10ae3be6791ca6f9" providerId="LiveId" clId="{94072327-D423-4808-A6B8-8E6B407A1469}" dt="2021-04-27T15:04:17.149" v="9030"/>
        <pc:sldMkLst>
          <pc:docMk/>
          <pc:sldMk cId="50497757" sldId="438"/>
        </pc:sldMkLst>
        <pc:spChg chg="mod">
          <ac:chgData name="Merja Marin" userId="10ae3be6791ca6f9" providerId="LiveId" clId="{94072327-D423-4808-A6B8-8E6B407A1469}" dt="2021-04-27T15:04:17.149" v="9030"/>
          <ac:spMkLst>
            <pc:docMk/>
            <pc:sldMk cId="50497757" sldId="438"/>
            <ac:spMk id="2" creationId="{D94684CC-8C21-478D-B679-E792B04AE2BD}"/>
          </ac:spMkLst>
        </pc:spChg>
        <pc:spChg chg="mod">
          <ac:chgData name="Merja Marin" userId="10ae3be6791ca6f9" providerId="LiveId" clId="{94072327-D423-4808-A6B8-8E6B407A1469}" dt="2021-04-27T15:04:17.149" v="9030"/>
          <ac:spMkLst>
            <pc:docMk/>
            <pc:sldMk cId="50497757" sldId="438"/>
            <ac:spMk id="3" creationId="{9E1C5339-4CF1-4C01-824D-3BAF58768DCC}"/>
          </ac:spMkLst>
        </pc:spChg>
        <pc:spChg chg="mod">
          <ac:chgData name="Merja Marin" userId="10ae3be6791ca6f9" providerId="LiveId" clId="{94072327-D423-4808-A6B8-8E6B407A1469}" dt="2021-04-27T15:04:17.149" v="9030"/>
          <ac:spMkLst>
            <pc:docMk/>
            <pc:sldMk cId="50497757" sldId="438"/>
            <ac:spMk id="4" creationId="{825FF949-1CDA-4059-8CDC-DB916213787E}"/>
          </ac:spMkLst>
        </pc:spChg>
        <pc:spChg chg="mod">
          <ac:chgData name="Merja Marin" userId="10ae3be6791ca6f9" providerId="LiveId" clId="{94072327-D423-4808-A6B8-8E6B407A1469}" dt="2021-04-27T15:04:17.149" v="9030"/>
          <ac:spMkLst>
            <pc:docMk/>
            <pc:sldMk cId="50497757" sldId="438"/>
            <ac:spMk id="5" creationId="{4C3C9A5C-3F5D-4F23-8527-52648F15B118}"/>
          </ac:spMkLst>
        </pc:spChg>
        <pc:spChg chg="mod">
          <ac:chgData name="Merja Marin" userId="10ae3be6791ca6f9" providerId="LiveId" clId="{94072327-D423-4808-A6B8-8E6B407A1469}" dt="2021-04-27T15:04:17.149" v="9030"/>
          <ac:spMkLst>
            <pc:docMk/>
            <pc:sldMk cId="50497757" sldId="438"/>
            <ac:spMk id="6" creationId="{5C2E2ACF-5ED3-4A9B-AE9C-CD5FABE74041}"/>
          </ac:spMkLst>
        </pc:spChg>
      </pc:sldChg>
      <pc:sldChg chg="modSp new mod">
        <pc:chgData name="Merja Marin" userId="10ae3be6791ca6f9" providerId="LiveId" clId="{94072327-D423-4808-A6B8-8E6B407A1469}" dt="2021-04-27T15:13:02.203" v="9148" actId="14100"/>
        <pc:sldMkLst>
          <pc:docMk/>
          <pc:sldMk cId="3413645709" sldId="439"/>
        </pc:sldMkLst>
        <pc:spChg chg="mod">
          <ac:chgData name="Merja Marin" userId="10ae3be6791ca6f9" providerId="LiveId" clId="{94072327-D423-4808-A6B8-8E6B407A1469}" dt="2021-04-27T15:04:17.149" v="9030"/>
          <ac:spMkLst>
            <pc:docMk/>
            <pc:sldMk cId="3413645709" sldId="439"/>
            <ac:spMk id="2" creationId="{B1BF5D60-2E30-400D-A290-EEA8C264D48B}"/>
          </ac:spMkLst>
        </pc:spChg>
        <pc:spChg chg="mod">
          <ac:chgData name="Merja Marin" userId="10ae3be6791ca6f9" providerId="LiveId" clId="{94072327-D423-4808-A6B8-8E6B407A1469}" dt="2021-04-27T15:13:02.203" v="9148" actId="14100"/>
          <ac:spMkLst>
            <pc:docMk/>
            <pc:sldMk cId="3413645709" sldId="439"/>
            <ac:spMk id="3" creationId="{15FA90D4-DCDE-41B9-B0E8-2DFA4E729F7E}"/>
          </ac:spMkLst>
        </pc:spChg>
        <pc:spChg chg="mod">
          <ac:chgData name="Merja Marin" userId="10ae3be6791ca6f9" providerId="LiveId" clId="{94072327-D423-4808-A6B8-8E6B407A1469}" dt="2021-04-27T15:04:17.149" v="9030"/>
          <ac:spMkLst>
            <pc:docMk/>
            <pc:sldMk cId="3413645709" sldId="439"/>
            <ac:spMk id="4" creationId="{B8F9EBC6-15B8-4342-8D3B-52023639EB6B}"/>
          </ac:spMkLst>
        </pc:spChg>
        <pc:spChg chg="mod">
          <ac:chgData name="Merja Marin" userId="10ae3be6791ca6f9" providerId="LiveId" clId="{94072327-D423-4808-A6B8-8E6B407A1469}" dt="2021-04-27T15:04:17.149" v="9030"/>
          <ac:spMkLst>
            <pc:docMk/>
            <pc:sldMk cId="3413645709" sldId="439"/>
            <ac:spMk id="5" creationId="{0AEE4B0F-0A6E-4F6B-ABFC-B289C760F6AB}"/>
          </ac:spMkLst>
        </pc:spChg>
        <pc:spChg chg="mod">
          <ac:chgData name="Merja Marin" userId="10ae3be6791ca6f9" providerId="LiveId" clId="{94072327-D423-4808-A6B8-8E6B407A1469}" dt="2021-04-27T15:04:17.149" v="9030"/>
          <ac:spMkLst>
            <pc:docMk/>
            <pc:sldMk cId="3413645709" sldId="439"/>
            <ac:spMk id="6" creationId="{DAB99246-53DF-41F8-BA8F-8FE8A350FE6C}"/>
          </ac:spMkLst>
        </pc:spChg>
      </pc:sldChg>
      <pc:sldChg chg="addSp delSp modSp new mod">
        <pc:chgData name="Merja Marin" userId="10ae3be6791ca6f9" providerId="LiveId" clId="{94072327-D423-4808-A6B8-8E6B407A1469}" dt="2021-04-28T06:28:27.354" v="9744" actId="1076"/>
        <pc:sldMkLst>
          <pc:docMk/>
          <pc:sldMk cId="2178071331" sldId="440"/>
        </pc:sldMkLst>
        <pc:spChg chg="mod">
          <ac:chgData name="Merja Marin" userId="10ae3be6791ca6f9" providerId="LiveId" clId="{94072327-D423-4808-A6B8-8E6B407A1469}" dt="2021-04-27T15:04:17.149" v="9030"/>
          <ac:spMkLst>
            <pc:docMk/>
            <pc:sldMk cId="2178071331" sldId="440"/>
            <ac:spMk id="2" creationId="{EDD981EA-E4CC-4A95-84EC-28F6E1AEB6B0}"/>
          </ac:spMkLst>
        </pc:spChg>
        <pc:spChg chg="del mod">
          <ac:chgData name="Merja Marin" userId="10ae3be6791ca6f9" providerId="LiveId" clId="{94072327-D423-4808-A6B8-8E6B407A1469}" dt="2021-04-28T06:28:20.398" v="9742" actId="478"/>
          <ac:spMkLst>
            <pc:docMk/>
            <pc:sldMk cId="2178071331" sldId="440"/>
            <ac:spMk id="3" creationId="{0959D6B0-BD94-4757-A0F7-E8A40C3A344D}"/>
          </ac:spMkLst>
        </pc:spChg>
        <pc:spChg chg="mod">
          <ac:chgData name="Merja Marin" userId="10ae3be6791ca6f9" providerId="LiveId" clId="{94072327-D423-4808-A6B8-8E6B407A1469}" dt="2021-04-27T15:04:17.149" v="9030"/>
          <ac:spMkLst>
            <pc:docMk/>
            <pc:sldMk cId="2178071331" sldId="440"/>
            <ac:spMk id="4" creationId="{D524F763-EA6B-4B78-8ECB-BEF08B8830C3}"/>
          </ac:spMkLst>
        </pc:spChg>
        <pc:spChg chg="mod">
          <ac:chgData name="Merja Marin" userId="10ae3be6791ca6f9" providerId="LiveId" clId="{94072327-D423-4808-A6B8-8E6B407A1469}" dt="2021-04-27T15:04:17.149" v="9030"/>
          <ac:spMkLst>
            <pc:docMk/>
            <pc:sldMk cId="2178071331" sldId="440"/>
            <ac:spMk id="5" creationId="{1EF8BFE8-3B80-4B13-94CA-99A05C7B02ED}"/>
          </ac:spMkLst>
        </pc:spChg>
        <pc:spChg chg="mod">
          <ac:chgData name="Merja Marin" userId="10ae3be6791ca6f9" providerId="LiveId" clId="{94072327-D423-4808-A6B8-8E6B407A1469}" dt="2021-04-27T15:04:17.149" v="9030"/>
          <ac:spMkLst>
            <pc:docMk/>
            <pc:sldMk cId="2178071331" sldId="440"/>
            <ac:spMk id="6" creationId="{A9E66662-DE96-4E6B-BE75-A377789BC66A}"/>
          </ac:spMkLst>
        </pc:spChg>
        <pc:spChg chg="add del mod">
          <ac:chgData name="Merja Marin" userId="10ae3be6791ca6f9" providerId="LiveId" clId="{94072327-D423-4808-A6B8-8E6B407A1469}" dt="2021-04-28T06:28:25.115" v="9743" actId="478"/>
          <ac:spMkLst>
            <pc:docMk/>
            <pc:sldMk cId="2178071331" sldId="440"/>
            <ac:spMk id="10" creationId="{376ED540-4AC5-4455-97CF-8BA1B247AE1A}"/>
          </ac:spMkLst>
        </pc:spChg>
        <pc:picChg chg="add mod">
          <ac:chgData name="Merja Marin" userId="10ae3be6791ca6f9" providerId="LiveId" clId="{94072327-D423-4808-A6B8-8E6B407A1469}" dt="2021-04-28T06:28:27.354" v="9744" actId="1076"/>
          <ac:picMkLst>
            <pc:docMk/>
            <pc:sldMk cId="2178071331" sldId="440"/>
            <ac:picMk id="8" creationId="{29E9F330-7CA8-465D-B87E-80FF10735D3D}"/>
          </ac:picMkLst>
        </pc:picChg>
      </pc:sldChg>
      <pc:sldChg chg="modSp new mod">
        <pc:chgData name="Merja Marin" userId="10ae3be6791ca6f9" providerId="LiveId" clId="{94072327-D423-4808-A6B8-8E6B407A1469}" dt="2021-04-27T15:04:17.744" v="9046" actId="27636"/>
        <pc:sldMkLst>
          <pc:docMk/>
          <pc:sldMk cId="3616973041" sldId="441"/>
        </pc:sldMkLst>
        <pc:spChg chg="mod">
          <ac:chgData name="Merja Marin" userId="10ae3be6791ca6f9" providerId="LiveId" clId="{94072327-D423-4808-A6B8-8E6B407A1469}" dt="2021-04-27T15:04:17.744" v="9046" actId="27636"/>
          <ac:spMkLst>
            <pc:docMk/>
            <pc:sldMk cId="3616973041" sldId="441"/>
            <ac:spMk id="2" creationId="{B3687C54-B1FC-46AF-94BD-58C1EF5C0B83}"/>
          </ac:spMkLst>
        </pc:spChg>
        <pc:spChg chg="mod">
          <ac:chgData name="Merja Marin" userId="10ae3be6791ca6f9" providerId="LiveId" clId="{94072327-D423-4808-A6B8-8E6B407A1469}" dt="2021-04-25T08:33:50.293" v="5182"/>
          <ac:spMkLst>
            <pc:docMk/>
            <pc:sldMk cId="3616973041" sldId="441"/>
            <ac:spMk id="3" creationId="{94FD9354-47FD-48BC-8189-4FF43EC5040E}"/>
          </ac:spMkLst>
        </pc:spChg>
        <pc:spChg chg="mod">
          <ac:chgData name="Merja Marin" userId="10ae3be6791ca6f9" providerId="LiveId" clId="{94072327-D423-4808-A6B8-8E6B407A1469}" dt="2021-04-27T15:04:17.149" v="9030"/>
          <ac:spMkLst>
            <pc:docMk/>
            <pc:sldMk cId="3616973041" sldId="441"/>
            <ac:spMk id="4" creationId="{193D9B10-F105-42B2-98E7-691EE0ADD9F5}"/>
          </ac:spMkLst>
        </pc:spChg>
        <pc:spChg chg="mod">
          <ac:chgData name="Merja Marin" userId="10ae3be6791ca6f9" providerId="LiveId" clId="{94072327-D423-4808-A6B8-8E6B407A1469}" dt="2021-04-27T15:04:17.149" v="9030"/>
          <ac:spMkLst>
            <pc:docMk/>
            <pc:sldMk cId="3616973041" sldId="441"/>
            <ac:spMk id="5" creationId="{682F0BEE-4CD4-403D-B983-1492F1A737B6}"/>
          </ac:spMkLst>
        </pc:spChg>
        <pc:spChg chg="mod">
          <ac:chgData name="Merja Marin" userId="10ae3be6791ca6f9" providerId="LiveId" clId="{94072327-D423-4808-A6B8-8E6B407A1469}" dt="2021-04-27T15:04:17.149" v="9030"/>
          <ac:spMkLst>
            <pc:docMk/>
            <pc:sldMk cId="3616973041" sldId="441"/>
            <ac:spMk id="6" creationId="{E033D7CC-D42A-49A0-BB9C-0B7F0420E850}"/>
          </ac:spMkLst>
        </pc:spChg>
      </pc:sldChg>
      <pc:sldChg chg="addSp delSp modSp new mod">
        <pc:chgData name="Merja Marin" userId="10ae3be6791ca6f9" providerId="LiveId" clId="{94072327-D423-4808-A6B8-8E6B407A1469}" dt="2021-04-27T15:13:54" v="9170" actId="20577"/>
        <pc:sldMkLst>
          <pc:docMk/>
          <pc:sldMk cId="426990398" sldId="442"/>
        </pc:sldMkLst>
        <pc:spChg chg="mod">
          <ac:chgData name="Merja Marin" userId="10ae3be6791ca6f9" providerId="LiveId" clId="{94072327-D423-4808-A6B8-8E6B407A1469}" dt="2021-04-27T15:13:20.514" v="9151" actId="1076"/>
          <ac:spMkLst>
            <pc:docMk/>
            <pc:sldMk cId="426990398" sldId="442"/>
            <ac:spMk id="2" creationId="{C131A0A0-EF9D-41CB-8CD7-71194667CFFE}"/>
          </ac:spMkLst>
        </pc:spChg>
        <pc:spChg chg="add del mod">
          <ac:chgData name="Merja Marin" userId="10ae3be6791ca6f9" providerId="LiveId" clId="{94072327-D423-4808-A6B8-8E6B407A1469}" dt="2021-04-27T15:13:54" v="9170" actId="20577"/>
          <ac:spMkLst>
            <pc:docMk/>
            <pc:sldMk cId="426990398" sldId="442"/>
            <ac:spMk id="3" creationId="{CBA29BCC-33A7-4F61-BB33-BAC469722982}"/>
          </ac:spMkLst>
        </pc:spChg>
        <pc:spChg chg="mod">
          <ac:chgData name="Merja Marin" userId="10ae3be6791ca6f9" providerId="LiveId" clId="{94072327-D423-4808-A6B8-8E6B407A1469}" dt="2021-04-27T15:04:17.149" v="9030"/>
          <ac:spMkLst>
            <pc:docMk/>
            <pc:sldMk cId="426990398" sldId="442"/>
            <ac:spMk id="4" creationId="{6245185B-BEDE-42BF-B4A0-7415C4BDC662}"/>
          </ac:spMkLst>
        </pc:spChg>
        <pc:spChg chg="mod">
          <ac:chgData name="Merja Marin" userId="10ae3be6791ca6f9" providerId="LiveId" clId="{94072327-D423-4808-A6B8-8E6B407A1469}" dt="2021-04-27T15:04:17.149" v="9030"/>
          <ac:spMkLst>
            <pc:docMk/>
            <pc:sldMk cId="426990398" sldId="442"/>
            <ac:spMk id="5" creationId="{07FD9DD6-1C64-487C-A763-9533C3B75D34}"/>
          </ac:spMkLst>
        </pc:spChg>
        <pc:spChg chg="mod">
          <ac:chgData name="Merja Marin" userId="10ae3be6791ca6f9" providerId="LiveId" clId="{94072327-D423-4808-A6B8-8E6B407A1469}" dt="2021-04-27T15:04:17.149" v="9030"/>
          <ac:spMkLst>
            <pc:docMk/>
            <pc:sldMk cId="426990398" sldId="442"/>
            <ac:spMk id="6" creationId="{8B4A1191-4AB3-42ED-B757-A45B2092989E}"/>
          </ac:spMkLst>
        </pc:spChg>
        <pc:spChg chg="add del mod">
          <ac:chgData name="Merja Marin" userId="10ae3be6791ca6f9" providerId="LiveId" clId="{94072327-D423-4808-A6B8-8E6B407A1469}" dt="2021-04-25T08:34:34.239" v="5185"/>
          <ac:spMkLst>
            <pc:docMk/>
            <pc:sldMk cId="426990398" sldId="442"/>
            <ac:spMk id="7" creationId="{DE59252C-0938-4308-A18B-4DD21CB9FD9D}"/>
          </ac:spMkLst>
        </pc:spChg>
      </pc:sldChg>
      <pc:sldChg chg="modSp new mod">
        <pc:chgData name="Merja Marin" userId="10ae3be6791ca6f9" providerId="LiveId" clId="{94072327-D423-4808-A6B8-8E6B407A1469}" dt="2021-04-27T15:04:17.774" v="9047" actId="27636"/>
        <pc:sldMkLst>
          <pc:docMk/>
          <pc:sldMk cId="1797779795" sldId="443"/>
        </pc:sldMkLst>
        <pc:spChg chg="mod">
          <ac:chgData name="Merja Marin" userId="10ae3be6791ca6f9" providerId="LiveId" clId="{94072327-D423-4808-A6B8-8E6B407A1469}" dt="2021-04-27T15:04:17.774" v="9047" actId="27636"/>
          <ac:spMkLst>
            <pc:docMk/>
            <pc:sldMk cId="1797779795" sldId="443"/>
            <ac:spMk id="2" creationId="{2EF2040C-C3FE-48C6-A502-C58DBDED50E2}"/>
          </ac:spMkLst>
        </pc:spChg>
        <pc:spChg chg="mod">
          <ac:chgData name="Merja Marin" userId="10ae3be6791ca6f9" providerId="LiveId" clId="{94072327-D423-4808-A6B8-8E6B407A1469}" dt="2021-04-25T08:36:33.013" v="5219" actId="20577"/>
          <ac:spMkLst>
            <pc:docMk/>
            <pc:sldMk cId="1797779795" sldId="443"/>
            <ac:spMk id="3" creationId="{180A8BA0-4300-4576-BDC2-FE0236D521BC}"/>
          </ac:spMkLst>
        </pc:spChg>
        <pc:spChg chg="mod">
          <ac:chgData name="Merja Marin" userId="10ae3be6791ca6f9" providerId="LiveId" clId="{94072327-D423-4808-A6B8-8E6B407A1469}" dt="2021-04-27T15:04:17.149" v="9030"/>
          <ac:spMkLst>
            <pc:docMk/>
            <pc:sldMk cId="1797779795" sldId="443"/>
            <ac:spMk id="4" creationId="{B661B1D2-C0BF-4650-A11C-141C42F3FC98}"/>
          </ac:spMkLst>
        </pc:spChg>
        <pc:spChg chg="mod">
          <ac:chgData name="Merja Marin" userId="10ae3be6791ca6f9" providerId="LiveId" clId="{94072327-D423-4808-A6B8-8E6B407A1469}" dt="2021-04-27T15:04:17.149" v="9030"/>
          <ac:spMkLst>
            <pc:docMk/>
            <pc:sldMk cId="1797779795" sldId="443"/>
            <ac:spMk id="5" creationId="{2436414F-6FE8-4CCF-94CB-165A0D85942C}"/>
          </ac:spMkLst>
        </pc:spChg>
        <pc:spChg chg="mod">
          <ac:chgData name="Merja Marin" userId="10ae3be6791ca6f9" providerId="LiveId" clId="{94072327-D423-4808-A6B8-8E6B407A1469}" dt="2021-04-27T15:04:17.149" v="9030"/>
          <ac:spMkLst>
            <pc:docMk/>
            <pc:sldMk cId="1797779795" sldId="443"/>
            <ac:spMk id="6" creationId="{7A7B1945-F908-4A44-B4E9-F24D51567225}"/>
          </ac:spMkLst>
        </pc:spChg>
      </pc:sldChg>
      <pc:sldChg chg="modSp new mod">
        <pc:chgData name="Merja Marin" userId="10ae3be6791ca6f9" providerId="LiveId" clId="{94072327-D423-4808-A6B8-8E6B407A1469}" dt="2021-04-28T08:45:54.066" v="9747" actId="20577"/>
        <pc:sldMkLst>
          <pc:docMk/>
          <pc:sldMk cId="1519460780" sldId="444"/>
        </pc:sldMkLst>
        <pc:spChg chg="mod">
          <ac:chgData name="Merja Marin" userId="10ae3be6791ca6f9" providerId="LiveId" clId="{94072327-D423-4808-A6B8-8E6B407A1469}" dt="2021-04-27T15:14:38.805" v="9181" actId="20577"/>
          <ac:spMkLst>
            <pc:docMk/>
            <pc:sldMk cId="1519460780" sldId="444"/>
            <ac:spMk id="2" creationId="{82979F4A-E190-4E57-828F-F5747D56CE28}"/>
          </ac:spMkLst>
        </pc:spChg>
        <pc:spChg chg="mod">
          <ac:chgData name="Merja Marin" userId="10ae3be6791ca6f9" providerId="LiveId" clId="{94072327-D423-4808-A6B8-8E6B407A1469}" dt="2021-04-28T08:45:54.066" v="9747" actId="20577"/>
          <ac:spMkLst>
            <pc:docMk/>
            <pc:sldMk cId="1519460780" sldId="444"/>
            <ac:spMk id="3" creationId="{FC60C991-61FE-420B-81EC-604FC6F52EC2}"/>
          </ac:spMkLst>
        </pc:spChg>
        <pc:spChg chg="mod">
          <ac:chgData name="Merja Marin" userId="10ae3be6791ca6f9" providerId="LiveId" clId="{94072327-D423-4808-A6B8-8E6B407A1469}" dt="2021-04-27T15:04:17.149" v="9030"/>
          <ac:spMkLst>
            <pc:docMk/>
            <pc:sldMk cId="1519460780" sldId="444"/>
            <ac:spMk id="4" creationId="{FF5B945C-2C1A-4E01-87FF-EC20CF4397E1}"/>
          </ac:spMkLst>
        </pc:spChg>
        <pc:spChg chg="mod">
          <ac:chgData name="Merja Marin" userId="10ae3be6791ca6f9" providerId="LiveId" clId="{94072327-D423-4808-A6B8-8E6B407A1469}" dt="2021-04-27T15:04:17.149" v="9030"/>
          <ac:spMkLst>
            <pc:docMk/>
            <pc:sldMk cId="1519460780" sldId="444"/>
            <ac:spMk id="5" creationId="{553E87F7-03F4-4634-8981-D4ADE7059E1E}"/>
          </ac:spMkLst>
        </pc:spChg>
        <pc:spChg chg="mod">
          <ac:chgData name="Merja Marin" userId="10ae3be6791ca6f9" providerId="LiveId" clId="{94072327-D423-4808-A6B8-8E6B407A1469}" dt="2021-04-27T15:04:17.149" v="9030"/>
          <ac:spMkLst>
            <pc:docMk/>
            <pc:sldMk cId="1519460780" sldId="444"/>
            <ac:spMk id="6" creationId="{4D8B622F-88C4-4FEB-B183-9188E82C56B5}"/>
          </ac:spMkLst>
        </pc:spChg>
      </pc:sldChg>
      <pc:sldChg chg="modSp new mod">
        <pc:chgData name="Merja Marin" userId="10ae3be6791ca6f9" providerId="LiveId" clId="{94072327-D423-4808-A6B8-8E6B407A1469}" dt="2021-04-27T15:14:44.919" v="9182" actId="20577"/>
        <pc:sldMkLst>
          <pc:docMk/>
          <pc:sldMk cId="2164063636" sldId="445"/>
        </pc:sldMkLst>
        <pc:spChg chg="mod">
          <ac:chgData name="Merja Marin" userId="10ae3be6791ca6f9" providerId="LiveId" clId="{94072327-D423-4808-A6B8-8E6B407A1469}" dt="2021-04-27T15:04:17.806" v="9048" actId="27636"/>
          <ac:spMkLst>
            <pc:docMk/>
            <pc:sldMk cId="2164063636" sldId="445"/>
            <ac:spMk id="2" creationId="{A54C30AC-7608-4194-8539-95FF06D3D30A}"/>
          </ac:spMkLst>
        </pc:spChg>
        <pc:spChg chg="mod">
          <ac:chgData name="Merja Marin" userId="10ae3be6791ca6f9" providerId="LiveId" clId="{94072327-D423-4808-A6B8-8E6B407A1469}" dt="2021-04-27T15:14:44.919" v="9182" actId="20577"/>
          <ac:spMkLst>
            <pc:docMk/>
            <pc:sldMk cId="2164063636" sldId="445"/>
            <ac:spMk id="3" creationId="{3E783C9C-7C35-446F-A60D-D46C617FE4C9}"/>
          </ac:spMkLst>
        </pc:spChg>
        <pc:spChg chg="mod">
          <ac:chgData name="Merja Marin" userId="10ae3be6791ca6f9" providerId="LiveId" clId="{94072327-D423-4808-A6B8-8E6B407A1469}" dt="2021-04-27T15:04:17.149" v="9030"/>
          <ac:spMkLst>
            <pc:docMk/>
            <pc:sldMk cId="2164063636" sldId="445"/>
            <ac:spMk id="4" creationId="{126A25C5-6F0A-4C14-94A8-0CA949AB1477}"/>
          </ac:spMkLst>
        </pc:spChg>
        <pc:spChg chg="mod">
          <ac:chgData name="Merja Marin" userId="10ae3be6791ca6f9" providerId="LiveId" clId="{94072327-D423-4808-A6B8-8E6B407A1469}" dt="2021-04-27T15:04:17.149" v="9030"/>
          <ac:spMkLst>
            <pc:docMk/>
            <pc:sldMk cId="2164063636" sldId="445"/>
            <ac:spMk id="5" creationId="{3580C25A-0CA9-4599-8668-B95E47EA5C49}"/>
          </ac:spMkLst>
        </pc:spChg>
        <pc:spChg chg="mod">
          <ac:chgData name="Merja Marin" userId="10ae3be6791ca6f9" providerId="LiveId" clId="{94072327-D423-4808-A6B8-8E6B407A1469}" dt="2021-04-27T15:04:17.149" v="9030"/>
          <ac:spMkLst>
            <pc:docMk/>
            <pc:sldMk cId="2164063636" sldId="445"/>
            <ac:spMk id="6" creationId="{AF90DA04-69FC-448E-9278-CFFA65D9AFAE}"/>
          </ac:spMkLst>
        </pc:spChg>
      </pc:sldChg>
      <pc:sldChg chg="modSp new mod">
        <pc:chgData name="Merja Marin" userId="10ae3be6791ca6f9" providerId="LiveId" clId="{94072327-D423-4808-A6B8-8E6B407A1469}" dt="2021-04-27T15:04:17.149" v="9030"/>
        <pc:sldMkLst>
          <pc:docMk/>
          <pc:sldMk cId="253776606" sldId="446"/>
        </pc:sldMkLst>
        <pc:spChg chg="mod">
          <ac:chgData name="Merja Marin" userId="10ae3be6791ca6f9" providerId="LiveId" clId="{94072327-D423-4808-A6B8-8E6B407A1469}" dt="2021-04-27T15:04:17.149" v="9030"/>
          <ac:spMkLst>
            <pc:docMk/>
            <pc:sldMk cId="253776606" sldId="446"/>
            <ac:spMk id="2" creationId="{0C565193-0B2E-44E3-9CC0-1C14DF545575}"/>
          </ac:spMkLst>
        </pc:spChg>
        <pc:spChg chg="mod">
          <ac:chgData name="Merja Marin" userId="10ae3be6791ca6f9" providerId="LiveId" clId="{94072327-D423-4808-A6B8-8E6B407A1469}" dt="2021-04-27T15:04:17.149" v="9030"/>
          <ac:spMkLst>
            <pc:docMk/>
            <pc:sldMk cId="253776606" sldId="446"/>
            <ac:spMk id="3" creationId="{FF71B760-5D7B-4FF3-AB7D-96AAED925752}"/>
          </ac:spMkLst>
        </pc:spChg>
        <pc:spChg chg="mod">
          <ac:chgData name="Merja Marin" userId="10ae3be6791ca6f9" providerId="LiveId" clId="{94072327-D423-4808-A6B8-8E6B407A1469}" dt="2021-04-27T15:04:17.149" v="9030"/>
          <ac:spMkLst>
            <pc:docMk/>
            <pc:sldMk cId="253776606" sldId="446"/>
            <ac:spMk id="4" creationId="{72A13276-705F-41B2-9E4A-E9D5DA33C2D7}"/>
          </ac:spMkLst>
        </pc:spChg>
        <pc:spChg chg="mod">
          <ac:chgData name="Merja Marin" userId="10ae3be6791ca6f9" providerId="LiveId" clId="{94072327-D423-4808-A6B8-8E6B407A1469}" dt="2021-04-27T15:04:17.149" v="9030"/>
          <ac:spMkLst>
            <pc:docMk/>
            <pc:sldMk cId="253776606" sldId="446"/>
            <ac:spMk id="5" creationId="{4DED2779-2727-4432-A2D0-FC8BE782E3AE}"/>
          </ac:spMkLst>
        </pc:spChg>
        <pc:spChg chg="mod">
          <ac:chgData name="Merja Marin" userId="10ae3be6791ca6f9" providerId="LiveId" clId="{94072327-D423-4808-A6B8-8E6B407A1469}" dt="2021-04-27T15:04:17.149" v="9030"/>
          <ac:spMkLst>
            <pc:docMk/>
            <pc:sldMk cId="253776606" sldId="446"/>
            <ac:spMk id="6" creationId="{D8FB6BA2-1AB1-416E-969D-89396B27FBCF}"/>
          </ac:spMkLst>
        </pc:spChg>
      </pc:sldChg>
      <pc:sldChg chg="modSp new mod">
        <pc:chgData name="Merja Marin" userId="10ae3be6791ca6f9" providerId="LiveId" clId="{94072327-D423-4808-A6B8-8E6B407A1469}" dt="2021-04-27T15:04:17.149" v="9030"/>
        <pc:sldMkLst>
          <pc:docMk/>
          <pc:sldMk cId="1932764645" sldId="447"/>
        </pc:sldMkLst>
        <pc:spChg chg="mod">
          <ac:chgData name="Merja Marin" userId="10ae3be6791ca6f9" providerId="LiveId" clId="{94072327-D423-4808-A6B8-8E6B407A1469}" dt="2021-04-27T15:04:17.149" v="9030"/>
          <ac:spMkLst>
            <pc:docMk/>
            <pc:sldMk cId="1932764645" sldId="447"/>
            <ac:spMk id="2" creationId="{2FD63896-D1A1-41E5-A18E-65A8A5BE3DDC}"/>
          </ac:spMkLst>
        </pc:spChg>
        <pc:spChg chg="mod">
          <ac:chgData name="Merja Marin" userId="10ae3be6791ca6f9" providerId="LiveId" clId="{94072327-D423-4808-A6B8-8E6B407A1469}" dt="2021-04-27T15:04:17.149" v="9030"/>
          <ac:spMkLst>
            <pc:docMk/>
            <pc:sldMk cId="1932764645" sldId="447"/>
            <ac:spMk id="3" creationId="{94FAF627-31DD-4BF9-8250-BBD302B01A01}"/>
          </ac:spMkLst>
        </pc:spChg>
        <pc:spChg chg="mod">
          <ac:chgData name="Merja Marin" userId="10ae3be6791ca6f9" providerId="LiveId" clId="{94072327-D423-4808-A6B8-8E6B407A1469}" dt="2021-04-27T15:04:17.149" v="9030"/>
          <ac:spMkLst>
            <pc:docMk/>
            <pc:sldMk cId="1932764645" sldId="447"/>
            <ac:spMk id="4" creationId="{98681FB8-E8A7-471F-9887-22EE34ACD696}"/>
          </ac:spMkLst>
        </pc:spChg>
        <pc:spChg chg="mod">
          <ac:chgData name="Merja Marin" userId="10ae3be6791ca6f9" providerId="LiveId" clId="{94072327-D423-4808-A6B8-8E6B407A1469}" dt="2021-04-27T15:04:17.149" v="9030"/>
          <ac:spMkLst>
            <pc:docMk/>
            <pc:sldMk cId="1932764645" sldId="447"/>
            <ac:spMk id="5" creationId="{AD32DF9E-5240-42EE-9992-2663744494F2}"/>
          </ac:spMkLst>
        </pc:spChg>
        <pc:spChg chg="mod">
          <ac:chgData name="Merja Marin" userId="10ae3be6791ca6f9" providerId="LiveId" clId="{94072327-D423-4808-A6B8-8E6B407A1469}" dt="2021-04-27T15:04:17.149" v="9030"/>
          <ac:spMkLst>
            <pc:docMk/>
            <pc:sldMk cId="1932764645" sldId="447"/>
            <ac:spMk id="6" creationId="{6CE5C09D-F6EA-42AE-ACB6-ABA5FA4E515E}"/>
          </ac:spMkLst>
        </pc:spChg>
      </pc:sldChg>
      <pc:sldChg chg="modSp new mod">
        <pc:chgData name="Merja Marin" userId="10ae3be6791ca6f9" providerId="LiveId" clId="{94072327-D423-4808-A6B8-8E6B407A1469}" dt="2021-04-27T15:04:17.149" v="9030"/>
        <pc:sldMkLst>
          <pc:docMk/>
          <pc:sldMk cId="3111343702" sldId="448"/>
        </pc:sldMkLst>
        <pc:spChg chg="mod">
          <ac:chgData name="Merja Marin" userId="10ae3be6791ca6f9" providerId="LiveId" clId="{94072327-D423-4808-A6B8-8E6B407A1469}" dt="2021-04-27T15:04:17.149" v="9030"/>
          <ac:spMkLst>
            <pc:docMk/>
            <pc:sldMk cId="3111343702" sldId="448"/>
            <ac:spMk id="2" creationId="{A71242BF-3C4D-4A3B-9522-30E6E0A854FE}"/>
          </ac:spMkLst>
        </pc:spChg>
        <pc:spChg chg="mod">
          <ac:chgData name="Merja Marin" userId="10ae3be6791ca6f9" providerId="LiveId" clId="{94072327-D423-4808-A6B8-8E6B407A1469}" dt="2021-04-27T15:04:17.149" v="9030"/>
          <ac:spMkLst>
            <pc:docMk/>
            <pc:sldMk cId="3111343702" sldId="448"/>
            <ac:spMk id="3" creationId="{30F375E8-0763-4E79-B458-E43114A82EFA}"/>
          </ac:spMkLst>
        </pc:spChg>
        <pc:spChg chg="mod">
          <ac:chgData name="Merja Marin" userId="10ae3be6791ca6f9" providerId="LiveId" clId="{94072327-D423-4808-A6B8-8E6B407A1469}" dt="2021-04-27T15:04:17.149" v="9030"/>
          <ac:spMkLst>
            <pc:docMk/>
            <pc:sldMk cId="3111343702" sldId="448"/>
            <ac:spMk id="4" creationId="{23B76532-C10A-4D81-A874-DB4EF0F1B8F4}"/>
          </ac:spMkLst>
        </pc:spChg>
        <pc:spChg chg="mod">
          <ac:chgData name="Merja Marin" userId="10ae3be6791ca6f9" providerId="LiveId" clId="{94072327-D423-4808-A6B8-8E6B407A1469}" dt="2021-04-27T15:04:17.149" v="9030"/>
          <ac:spMkLst>
            <pc:docMk/>
            <pc:sldMk cId="3111343702" sldId="448"/>
            <ac:spMk id="5" creationId="{934066EC-EF6F-42CD-B6ED-2F6599FEC981}"/>
          </ac:spMkLst>
        </pc:spChg>
        <pc:spChg chg="mod">
          <ac:chgData name="Merja Marin" userId="10ae3be6791ca6f9" providerId="LiveId" clId="{94072327-D423-4808-A6B8-8E6B407A1469}" dt="2021-04-27T15:04:17.149" v="9030"/>
          <ac:spMkLst>
            <pc:docMk/>
            <pc:sldMk cId="3111343702" sldId="448"/>
            <ac:spMk id="6" creationId="{F027CA1F-9B28-4A89-A089-880D2A7AE61F}"/>
          </ac:spMkLst>
        </pc:spChg>
      </pc:sldChg>
      <pc:sldChg chg="addSp delSp modSp new mod">
        <pc:chgData name="Merja Marin" userId="10ae3be6791ca6f9" providerId="LiveId" clId="{94072327-D423-4808-A6B8-8E6B407A1469}" dt="2021-04-27T15:04:17.149" v="9030"/>
        <pc:sldMkLst>
          <pc:docMk/>
          <pc:sldMk cId="3801987688" sldId="449"/>
        </pc:sldMkLst>
        <pc:spChg chg="mod">
          <ac:chgData name="Merja Marin" userId="10ae3be6791ca6f9" providerId="LiveId" clId="{94072327-D423-4808-A6B8-8E6B407A1469}" dt="2021-04-27T15:04:17.149" v="9030"/>
          <ac:spMkLst>
            <pc:docMk/>
            <pc:sldMk cId="3801987688" sldId="449"/>
            <ac:spMk id="2" creationId="{D4CB9FDD-9D75-4E04-9E27-0BAE375BCA3D}"/>
          </ac:spMkLst>
        </pc:spChg>
        <pc:spChg chg="add del mod">
          <ac:chgData name="Merja Marin" userId="10ae3be6791ca6f9" providerId="LiveId" clId="{94072327-D423-4808-A6B8-8E6B407A1469}" dt="2021-04-27T15:04:17.149" v="9030"/>
          <ac:spMkLst>
            <pc:docMk/>
            <pc:sldMk cId="3801987688" sldId="449"/>
            <ac:spMk id="3" creationId="{3404E9FE-792A-45BA-8512-35E12936A348}"/>
          </ac:spMkLst>
        </pc:spChg>
        <pc:spChg chg="mod">
          <ac:chgData name="Merja Marin" userId="10ae3be6791ca6f9" providerId="LiveId" clId="{94072327-D423-4808-A6B8-8E6B407A1469}" dt="2021-04-27T15:04:17.149" v="9030"/>
          <ac:spMkLst>
            <pc:docMk/>
            <pc:sldMk cId="3801987688" sldId="449"/>
            <ac:spMk id="4" creationId="{D1866F03-0EC8-4820-AFD4-C07589A3741E}"/>
          </ac:spMkLst>
        </pc:spChg>
        <pc:spChg chg="mod">
          <ac:chgData name="Merja Marin" userId="10ae3be6791ca6f9" providerId="LiveId" clId="{94072327-D423-4808-A6B8-8E6B407A1469}" dt="2021-04-27T15:04:17.149" v="9030"/>
          <ac:spMkLst>
            <pc:docMk/>
            <pc:sldMk cId="3801987688" sldId="449"/>
            <ac:spMk id="5" creationId="{CE5E88E9-418C-4F24-BC03-B7C974F00B59}"/>
          </ac:spMkLst>
        </pc:spChg>
        <pc:spChg chg="mod">
          <ac:chgData name="Merja Marin" userId="10ae3be6791ca6f9" providerId="LiveId" clId="{94072327-D423-4808-A6B8-8E6B407A1469}" dt="2021-04-27T15:04:17.149" v="9030"/>
          <ac:spMkLst>
            <pc:docMk/>
            <pc:sldMk cId="3801987688" sldId="449"/>
            <ac:spMk id="6" creationId="{F6A39213-140E-41FE-AEC2-3843AB8703DB}"/>
          </ac:spMkLst>
        </pc:spChg>
        <pc:spChg chg="add del mod">
          <ac:chgData name="Merja Marin" userId="10ae3be6791ca6f9" providerId="LiveId" clId="{94072327-D423-4808-A6B8-8E6B407A1469}" dt="2021-04-25T08:44:13.702" v="5253"/>
          <ac:spMkLst>
            <pc:docMk/>
            <pc:sldMk cId="3801987688" sldId="449"/>
            <ac:spMk id="7" creationId="{EE4D0A86-DED7-4F70-AFDC-58FAE29F4EBC}"/>
          </ac:spMkLst>
        </pc:spChg>
      </pc:sldChg>
      <pc:sldChg chg="modSp new mod">
        <pc:chgData name="Merja Marin" userId="10ae3be6791ca6f9" providerId="LiveId" clId="{94072327-D423-4808-A6B8-8E6B407A1469}" dt="2021-04-27T15:15:08.535" v="9185" actId="20577"/>
        <pc:sldMkLst>
          <pc:docMk/>
          <pc:sldMk cId="1651782553" sldId="450"/>
        </pc:sldMkLst>
        <pc:spChg chg="mod">
          <ac:chgData name="Merja Marin" userId="10ae3be6791ca6f9" providerId="LiveId" clId="{94072327-D423-4808-A6B8-8E6B407A1469}" dt="2021-04-27T15:04:17.842" v="9049" actId="27636"/>
          <ac:spMkLst>
            <pc:docMk/>
            <pc:sldMk cId="1651782553" sldId="450"/>
            <ac:spMk id="2" creationId="{BC69EB91-17FC-40A0-8CD0-C03036724C04}"/>
          </ac:spMkLst>
        </pc:spChg>
        <pc:spChg chg="mod">
          <ac:chgData name="Merja Marin" userId="10ae3be6791ca6f9" providerId="LiveId" clId="{94072327-D423-4808-A6B8-8E6B407A1469}" dt="2021-04-27T15:15:08.535" v="9185" actId="20577"/>
          <ac:spMkLst>
            <pc:docMk/>
            <pc:sldMk cId="1651782553" sldId="450"/>
            <ac:spMk id="3" creationId="{1CF14859-8425-4E34-B6C2-5429D42D5EEF}"/>
          </ac:spMkLst>
        </pc:spChg>
        <pc:spChg chg="mod">
          <ac:chgData name="Merja Marin" userId="10ae3be6791ca6f9" providerId="LiveId" clId="{94072327-D423-4808-A6B8-8E6B407A1469}" dt="2021-04-27T15:04:17.149" v="9030"/>
          <ac:spMkLst>
            <pc:docMk/>
            <pc:sldMk cId="1651782553" sldId="450"/>
            <ac:spMk id="4" creationId="{7076EF5F-A1BA-4B36-8AE5-C2466B064803}"/>
          </ac:spMkLst>
        </pc:spChg>
        <pc:spChg chg="mod">
          <ac:chgData name="Merja Marin" userId="10ae3be6791ca6f9" providerId="LiveId" clId="{94072327-D423-4808-A6B8-8E6B407A1469}" dt="2021-04-27T15:04:17.149" v="9030"/>
          <ac:spMkLst>
            <pc:docMk/>
            <pc:sldMk cId="1651782553" sldId="450"/>
            <ac:spMk id="5" creationId="{DAB24477-1E35-4CAF-97E8-B0D69D3CF9C4}"/>
          </ac:spMkLst>
        </pc:spChg>
        <pc:spChg chg="mod">
          <ac:chgData name="Merja Marin" userId="10ae3be6791ca6f9" providerId="LiveId" clId="{94072327-D423-4808-A6B8-8E6B407A1469}" dt="2021-04-27T15:04:17.149" v="9030"/>
          <ac:spMkLst>
            <pc:docMk/>
            <pc:sldMk cId="1651782553" sldId="450"/>
            <ac:spMk id="6" creationId="{21F61171-DDEF-4A4B-891F-2B4BE80094BE}"/>
          </ac:spMkLst>
        </pc:spChg>
      </pc:sldChg>
      <pc:sldChg chg="addSp delSp modSp new mod modClrScheme chgLayout">
        <pc:chgData name="Merja Marin" userId="10ae3be6791ca6f9" providerId="LiveId" clId="{94072327-D423-4808-A6B8-8E6B407A1469}" dt="2021-04-27T15:15:28.391" v="9186" actId="1076"/>
        <pc:sldMkLst>
          <pc:docMk/>
          <pc:sldMk cId="1597508562" sldId="451"/>
        </pc:sldMkLst>
        <pc:spChg chg="del mod ord">
          <ac:chgData name="Merja Marin" userId="10ae3be6791ca6f9" providerId="LiveId" clId="{94072327-D423-4808-A6B8-8E6B407A1469}" dt="2021-04-25T06:40:47.522" v="3666" actId="700"/>
          <ac:spMkLst>
            <pc:docMk/>
            <pc:sldMk cId="1597508562" sldId="451"/>
            <ac:spMk id="2" creationId="{144F14AF-D157-4664-9418-020C86C80377}"/>
          </ac:spMkLst>
        </pc:spChg>
        <pc:spChg chg="del mod ord">
          <ac:chgData name="Merja Marin" userId="10ae3be6791ca6f9" providerId="LiveId" clId="{94072327-D423-4808-A6B8-8E6B407A1469}" dt="2021-04-25T06:40:47.522" v="3666" actId="700"/>
          <ac:spMkLst>
            <pc:docMk/>
            <pc:sldMk cId="1597508562" sldId="451"/>
            <ac:spMk id="3" creationId="{CE68AE4C-3044-45DC-839A-0DFE4FD9AD98}"/>
          </ac:spMkLst>
        </pc:spChg>
        <pc:spChg chg="mod ord">
          <ac:chgData name="Merja Marin" userId="10ae3be6791ca6f9" providerId="LiveId" clId="{94072327-D423-4808-A6B8-8E6B407A1469}" dt="2021-04-27T15:04:17.149" v="9030"/>
          <ac:spMkLst>
            <pc:docMk/>
            <pc:sldMk cId="1597508562" sldId="451"/>
            <ac:spMk id="4" creationId="{55A91D14-000E-4003-B475-D8E504287633}"/>
          </ac:spMkLst>
        </pc:spChg>
        <pc:spChg chg="mod ord">
          <ac:chgData name="Merja Marin" userId="10ae3be6791ca6f9" providerId="LiveId" clId="{94072327-D423-4808-A6B8-8E6B407A1469}" dt="2021-04-27T15:04:17.149" v="9030"/>
          <ac:spMkLst>
            <pc:docMk/>
            <pc:sldMk cId="1597508562" sldId="451"/>
            <ac:spMk id="5" creationId="{71C0E7BE-8555-4287-B9E2-F44292234ECE}"/>
          </ac:spMkLst>
        </pc:spChg>
        <pc:spChg chg="mod ord">
          <ac:chgData name="Merja Marin" userId="10ae3be6791ca6f9" providerId="LiveId" clId="{94072327-D423-4808-A6B8-8E6B407A1469}" dt="2021-04-27T15:04:17.149" v="9030"/>
          <ac:spMkLst>
            <pc:docMk/>
            <pc:sldMk cId="1597508562" sldId="451"/>
            <ac:spMk id="6" creationId="{1F814D0A-A44C-46FA-AD6E-E6C305AE1909}"/>
          </ac:spMkLst>
        </pc:spChg>
        <pc:spChg chg="add mod ord">
          <ac:chgData name="Merja Marin" userId="10ae3be6791ca6f9" providerId="LiveId" clId="{94072327-D423-4808-A6B8-8E6B407A1469}" dt="2021-04-27T15:04:17.149" v="9030"/>
          <ac:spMkLst>
            <pc:docMk/>
            <pc:sldMk cId="1597508562" sldId="451"/>
            <ac:spMk id="7" creationId="{58691D34-6C59-4703-9859-3FAFF05CA2C5}"/>
          </ac:spMkLst>
        </pc:spChg>
        <pc:spChg chg="add del mod ord">
          <ac:chgData name="Merja Marin" userId="10ae3be6791ca6f9" providerId="LiveId" clId="{94072327-D423-4808-A6B8-8E6B407A1469}" dt="2021-04-25T08:45:56.225" v="5266" actId="478"/>
          <ac:spMkLst>
            <pc:docMk/>
            <pc:sldMk cId="1597508562" sldId="451"/>
            <ac:spMk id="8" creationId="{D2F2DEE2-C27D-4020-A30D-DDDBE00D6CFB}"/>
          </ac:spMkLst>
        </pc:spChg>
        <pc:graphicFrameChg chg="add del mod">
          <ac:chgData name="Merja Marin" userId="10ae3be6791ca6f9" providerId="LiveId" clId="{94072327-D423-4808-A6B8-8E6B407A1469}" dt="2021-04-25T08:45:46.068" v="5263"/>
          <ac:graphicFrameMkLst>
            <pc:docMk/>
            <pc:sldMk cId="1597508562" sldId="451"/>
            <ac:graphicFrameMk id="9" creationId="{CA3456E5-9D56-4663-B066-A36D0480A213}"/>
          </ac:graphicFrameMkLst>
        </pc:graphicFrameChg>
        <pc:graphicFrameChg chg="add mod modGraphic">
          <ac:chgData name="Merja Marin" userId="10ae3be6791ca6f9" providerId="LiveId" clId="{94072327-D423-4808-A6B8-8E6B407A1469}" dt="2021-04-27T15:15:28.391" v="9186" actId="1076"/>
          <ac:graphicFrameMkLst>
            <pc:docMk/>
            <pc:sldMk cId="1597508562" sldId="451"/>
            <ac:graphicFrameMk id="10" creationId="{87B851DA-3DB6-4ACF-A0B8-8F7A28759C75}"/>
          </ac:graphicFrameMkLst>
        </pc:graphicFrameChg>
      </pc:sldChg>
      <pc:sldChg chg="addSp delSp modSp new mod">
        <pc:chgData name="Merja Marin" userId="10ae3be6791ca6f9" providerId="LiveId" clId="{94072327-D423-4808-A6B8-8E6B407A1469}" dt="2021-04-27T15:17:01.316" v="9197" actId="1076"/>
        <pc:sldMkLst>
          <pc:docMk/>
          <pc:sldMk cId="299142639" sldId="452"/>
        </pc:sldMkLst>
        <pc:spChg chg="mod">
          <ac:chgData name="Merja Marin" userId="10ae3be6791ca6f9" providerId="LiveId" clId="{94072327-D423-4808-A6B8-8E6B407A1469}" dt="2021-04-27T15:16:44.210" v="9195" actId="404"/>
          <ac:spMkLst>
            <pc:docMk/>
            <pc:sldMk cId="299142639" sldId="452"/>
            <ac:spMk id="2" creationId="{9A1FA575-2312-493E-9D58-8D16A52BD2A2}"/>
          </ac:spMkLst>
        </pc:spChg>
        <pc:spChg chg="del mod">
          <ac:chgData name="Merja Marin" userId="10ae3be6791ca6f9" providerId="LiveId" clId="{94072327-D423-4808-A6B8-8E6B407A1469}" dt="2021-04-25T08:46:55.092" v="5295" actId="478"/>
          <ac:spMkLst>
            <pc:docMk/>
            <pc:sldMk cId="299142639" sldId="452"/>
            <ac:spMk id="3" creationId="{F3CD01D8-931C-427E-9247-311995E5A081}"/>
          </ac:spMkLst>
        </pc:spChg>
        <pc:spChg chg="mod">
          <ac:chgData name="Merja Marin" userId="10ae3be6791ca6f9" providerId="LiveId" clId="{94072327-D423-4808-A6B8-8E6B407A1469}" dt="2021-04-27T15:04:17.149" v="9030"/>
          <ac:spMkLst>
            <pc:docMk/>
            <pc:sldMk cId="299142639" sldId="452"/>
            <ac:spMk id="4" creationId="{8CFD042F-F6FD-4BF1-A5D6-D6BA7B01CDC6}"/>
          </ac:spMkLst>
        </pc:spChg>
        <pc:spChg chg="mod">
          <ac:chgData name="Merja Marin" userId="10ae3be6791ca6f9" providerId="LiveId" clId="{94072327-D423-4808-A6B8-8E6B407A1469}" dt="2021-04-27T15:04:17.149" v="9030"/>
          <ac:spMkLst>
            <pc:docMk/>
            <pc:sldMk cId="299142639" sldId="452"/>
            <ac:spMk id="5" creationId="{056979B2-B3A2-4BE5-A4DD-35FBF9345DDA}"/>
          </ac:spMkLst>
        </pc:spChg>
        <pc:spChg chg="mod">
          <ac:chgData name="Merja Marin" userId="10ae3be6791ca6f9" providerId="LiveId" clId="{94072327-D423-4808-A6B8-8E6B407A1469}" dt="2021-04-27T15:04:17.149" v="9030"/>
          <ac:spMkLst>
            <pc:docMk/>
            <pc:sldMk cId="299142639" sldId="452"/>
            <ac:spMk id="6" creationId="{6DFB4C38-5A86-4D38-B9F0-084F724EDF51}"/>
          </ac:spMkLst>
        </pc:spChg>
        <pc:graphicFrameChg chg="add mod modGraphic">
          <ac:chgData name="Merja Marin" userId="10ae3be6791ca6f9" providerId="LiveId" clId="{94072327-D423-4808-A6B8-8E6B407A1469}" dt="2021-04-27T15:17:01.316" v="9197" actId="1076"/>
          <ac:graphicFrameMkLst>
            <pc:docMk/>
            <pc:sldMk cId="299142639" sldId="452"/>
            <ac:graphicFrameMk id="7" creationId="{4BC3FA67-706C-42D9-84EC-702080223024}"/>
          </ac:graphicFrameMkLst>
        </pc:graphicFrameChg>
      </pc:sldChg>
      <pc:sldChg chg="addSp delSp modSp new mod">
        <pc:chgData name="Merja Marin" userId="10ae3be6791ca6f9" providerId="LiveId" clId="{94072327-D423-4808-A6B8-8E6B407A1469}" dt="2021-04-27T15:27:06.731" v="9306" actId="1035"/>
        <pc:sldMkLst>
          <pc:docMk/>
          <pc:sldMk cId="2908750197" sldId="453"/>
        </pc:sldMkLst>
        <pc:spChg chg="mod">
          <ac:chgData name="Merja Marin" userId="10ae3be6791ca6f9" providerId="LiveId" clId="{94072327-D423-4808-A6B8-8E6B407A1469}" dt="2021-04-25T08:47:43.365" v="5316" actId="20577"/>
          <ac:spMkLst>
            <pc:docMk/>
            <pc:sldMk cId="2908750197" sldId="453"/>
            <ac:spMk id="2" creationId="{7BB0C4E8-A270-4B4D-A157-FB9A0C0DDF75}"/>
          </ac:spMkLst>
        </pc:spChg>
        <pc:spChg chg="del mod">
          <ac:chgData name="Merja Marin" userId="10ae3be6791ca6f9" providerId="LiveId" clId="{94072327-D423-4808-A6B8-8E6B407A1469}" dt="2021-04-25T08:47:55.713" v="5318" actId="478"/>
          <ac:spMkLst>
            <pc:docMk/>
            <pc:sldMk cId="2908750197" sldId="453"/>
            <ac:spMk id="3" creationId="{8B3CCDE3-3FAA-41A9-8EA9-C33F3B9FF2A3}"/>
          </ac:spMkLst>
        </pc:spChg>
        <pc:spChg chg="mod">
          <ac:chgData name="Merja Marin" userId="10ae3be6791ca6f9" providerId="LiveId" clId="{94072327-D423-4808-A6B8-8E6B407A1469}" dt="2021-04-27T15:04:17.149" v="9030"/>
          <ac:spMkLst>
            <pc:docMk/>
            <pc:sldMk cId="2908750197" sldId="453"/>
            <ac:spMk id="4" creationId="{1518776A-7ED1-44F5-85D3-41840C7ACB15}"/>
          </ac:spMkLst>
        </pc:spChg>
        <pc:spChg chg="mod">
          <ac:chgData name="Merja Marin" userId="10ae3be6791ca6f9" providerId="LiveId" clId="{94072327-D423-4808-A6B8-8E6B407A1469}" dt="2021-04-27T15:04:17.149" v="9030"/>
          <ac:spMkLst>
            <pc:docMk/>
            <pc:sldMk cId="2908750197" sldId="453"/>
            <ac:spMk id="5" creationId="{41382CBF-E005-4A88-B424-5A861BAF9D1B}"/>
          </ac:spMkLst>
        </pc:spChg>
        <pc:spChg chg="mod">
          <ac:chgData name="Merja Marin" userId="10ae3be6791ca6f9" providerId="LiveId" clId="{94072327-D423-4808-A6B8-8E6B407A1469}" dt="2021-04-27T15:04:17.149" v="9030"/>
          <ac:spMkLst>
            <pc:docMk/>
            <pc:sldMk cId="2908750197" sldId="453"/>
            <ac:spMk id="6" creationId="{A8E036DF-0EAF-4613-815F-06287651D976}"/>
          </ac:spMkLst>
        </pc:spChg>
        <pc:graphicFrameChg chg="add mod modGraphic">
          <ac:chgData name="Merja Marin" userId="10ae3be6791ca6f9" providerId="LiveId" clId="{94072327-D423-4808-A6B8-8E6B407A1469}" dt="2021-04-27T15:27:06.731" v="9306" actId="1035"/>
          <ac:graphicFrameMkLst>
            <pc:docMk/>
            <pc:sldMk cId="2908750197" sldId="453"/>
            <ac:graphicFrameMk id="7" creationId="{F117F2B6-E3C7-4EC3-88A6-FC550AFB3251}"/>
          </ac:graphicFrameMkLst>
        </pc:graphicFrameChg>
      </pc:sldChg>
      <pc:sldChg chg="addSp delSp modSp new mod ord">
        <pc:chgData name="Merja Marin" userId="10ae3be6791ca6f9" providerId="LiveId" clId="{94072327-D423-4808-A6B8-8E6B407A1469}" dt="2021-04-27T15:20:31.516" v="9219" actId="1076"/>
        <pc:sldMkLst>
          <pc:docMk/>
          <pc:sldMk cId="740926582" sldId="454"/>
        </pc:sldMkLst>
        <pc:spChg chg="mod">
          <ac:chgData name="Merja Marin" userId="10ae3be6791ca6f9" providerId="LiveId" clId="{94072327-D423-4808-A6B8-8E6B407A1469}" dt="2021-04-27T15:20:26.405" v="9218" actId="14100"/>
          <ac:spMkLst>
            <pc:docMk/>
            <pc:sldMk cId="740926582" sldId="454"/>
            <ac:spMk id="2" creationId="{A3A5F18D-21F8-4B08-8B28-173C3B568728}"/>
          </ac:spMkLst>
        </pc:spChg>
        <pc:spChg chg="del mod">
          <ac:chgData name="Merja Marin" userId="10ae3be6791ca6f9" providerId="LiveId" clId="{94072327-D423-4808-A6B8-8E6B407A1469}" dt="2021-04-25T08:49:17.741" v="5353" actId="478"/>
          <ac:spMkLst>
            <pc:docMk/>
            <pc:sldMk cId="740926582" sldId="454"/>
            <ac:spMk id="3" creationId="{F8D77227-4724-4ED8-B0DD-ED16FAB1E825}"/>
          </ac:spMkLst>
        </pc:spChg>
        <pc:spChg chg="mod">
          <ac:chgData name="Merja Marin" userId="10ae3be6791ca6f9" providerId="LiveId" clId="{94072327-D423-4808-A6B8-8E6B407A1469}" dt="2021-04-27T15:04:17.149" v="9030"/>
          <ac:spMkLst>
            <pc:docMk/>
            <pc:sldMk cId="740926582" sldId="454"/>
            <ac:spMk id="4" creationId="{5DD397F0-27E2-4969-B3B3-4BC3F44AA96C}"/>
          </ac:spMkLst>
        </pc:spChg>
        <pc:spChg chg="mod">
          <ac:chgData name="Merja Marin" userId="10ae3be6791ca6f9" providerId="LiveId" clId="{94072327-D423-4808-A6B8-8E6B407A1469}" dt="2021-04-27T15:04:17.149" v="9030"/>
          <ac:spMkLst>
            <pc:docMk/>
            <pc:sldMk cId="740926582" sldId="454"/>
            <ac:spMk id="5" creationId="{FB617658-D141-4FB6-87BF-19BB2D88A53C}"/>
          </ac:spMkLst>
        </pc:spChg>
        <pc:spChg chg="mod">
          <ac:chgData name="Merja Marin" userId="10ae3be6791ca6f9" providerId="LiveId" clId="{94072327-D423-4808-A6B8-8E6B407A1469}" dt="2021-04-27T15:04:17.149" v="9030"/>
          <ac:spMkLst>
            <pc:docMk/>
            <pc:sldMk cId="740926582" sldId="454"/>
            <ac:spMk id="6" creationId="{D554F782-CD91-4C58-977D-A4530EB1658E}"/>
          </ac:spMkLst>
        </pc:spChg>
        <pc:graphicFrameChg chg="add mod modGraphic">
          <ac:chgData name="Merja Marin" userId="10ae3be6791ca6f9" providerId="LiveId" clId="{94072327-D423-4808-A6B8-8E6B407A1469}" dt="2021-04-27T15:20:31.516" v="9219" actId="1076"/>
          <ac:graphicFrameMkLst>
            <pc:docMk/>
            <pc:sldMk cId="740926582" sldId="454"/>
            <ac:graphicFrameMk id="7" creationId="{79768B9B-D3C9-41B5-9720-5E1D6D947612}"/>
          </ac:graphicFrameMkLst>
        </pc:graphicFrameChg>
      </pc:sldChg>
      <pc:sldChg chg="modSp new mod">
        <pc:chgData name="Merja Marin" userId="10ae3be6791ca6f9" providerId="LiveId" clId="{94072327-D423-4808-A6B8-8E6B407A1469}" dt="2021-04-28T08:55:19.040" v="9749" actId="20577"/>
        <pc:sldMkLst>
          <pc:docMk/>
          <pc:sldMk cId="3625493887" sldId="455"/>
        </pc:sldMkLst>
        <pc:spChg chg="mod">
          <ac:chgData name="Merja Marin" userId="10ae3be6791ca6f9" providerId="LiveId" clId="{94072327-D423-4808-A6B8-8E6B407A1469}" dt="2021-04-27T15:04:17.149" v="9030"/>
          <ac:spMkLst>
            <pc:docMk/>
            <pc:sldMk cId="3625493887" sldId="455"/>
            <ac:spMk id="2" creationId="{9B04A396-41B9-4FE0-B0CA-3ED4304CC0A1}"/>
          </ac:spMkLst>
        </pc:spChg>
        <pc:spChg chg="mod">
          <ac:chgData name="Merja Marin" userId="10ae3be6791ca6f9" providerId="LiveId" clId="{94072327-D423-4808-A6B8-8E6B407A1469}" dt="2021-04-28T08:55:19.040" v="9749" actId="20577"/>
          <ac:spMkLst>
            <pc:docMk/>
            <pc:sldMk cId="3625493887" sldId="455"/>
            <ac:spMk id="3" creationId="{4250A9DF-F50C-4D2B-B8A6-5F8F62179F3A}"/>
          </ac:spMkLst>
        </pc:spChg>
        <pc:spChg chg="mod">
          <ac:chgData name="Merja Marin" userId="10ae3be6791ca6f9" providerId="LiveId" clId="{94072327-D423-4808-A6B8-8E6B407A1469}" dt="2021-04-27T15:04:17.149" v="9030"/>
          <ac:spMkLst>
            <pc:docMk/>
            <pc:sldMk cId="3625493887" sldId="455"/>
            <ac:spMk id="4" creationId="{88C7EE1A-7B08-443E-BB3F-7468461449B7}"/>
          </ac:spMkLst>
        </pc:spChg>
        <pc:spChg chg="mod">
          <ac:chgData name="Merja Marin" userId="10ae3be6791ca6f9" providerId="LiveId" clId="{94072327-D423-4808-A6B8-8E6B407A1469}" dt="2021-04-27T15:04:17.149" v="9030"/>
          <ac:spMkLst>
            <pc:docMk/>
            <pc:sldMk cId="3625493887" sldId="455"/>
            <ac:spMk id="5" creationId="{61189F6B-6796-41D3-BE7A-768EBD51FE8B}"/>
          </ac:spMkLst>
        </pc:spChg>
        <pc:spChg chg="mod">
          <ac:chgData name="Merja Marin" userId="10ae3be6791ca6f9" providerId="LiveId" clId="{94072327-D423-4808-A6B8-8E6B407A1469}" dt="2021-04-27T15:04:17.149" v="9030"/>
          <ac:spMkLst>
            <pc:docMk/>
            <pc:sldMk cId="3625493887" sldId="455"/>
            <ac:spMk id="6" creationId="{6E35D9FE-1DDA-4BD4-A076-34AA6A28E25D}"/>
          </ac:spMkLst>
        </pc:spChg>
        <pc:spChg chg="mod">
          <ac:chgData name="Merja Marin" userId="10ae3be6791ca6f9" providerId="LiveId" clId="{94072327-D423-4808-A6B8-8E6B407A1469}" dt="2021-04-27T15:04:17.149" v="9030"/>
          <ac:spMkLst>
            <pc:docMk/>
            <pc:sldMk cId="3625493887" sldId="455"/>
            <ac:spMk id="7" creationId="{0FCEBDBB-A502-4088-B6FE-4BFE9740600C}"/>
          </ac:spMkLst>
        </pc:spChg>
      </pc:sldChg>
      <pc:sldChg chg="modSp new mod">
        <pc:chgData name="Merja Marin" userId="10ae3be6791ca6f9" providerId="LiveId" clId="{94072327-D423-4808-A6B8-8E6B407A1469}" dt="2021-04-28T08:56:11.773" v="9752" actId="20577"/>
        <pc:sldMkLst>
          <pc:docMk/>
          <pc:sldMk cId="1464850930" sldId="456"/>
        </pc:sldMkLst>
        <pc:spChg chg="mod">
          <ac:chgData name="Merja Marin" userId="10ae3be6791ca6f9" providerId="LiveId" clId="{94072327-D423-4808-A6B8-8E6B407A1469}" dt="2021-04-28T08:56:11.773" v="9752" actId="20577"/>
          <ac:spMkLst>
            <pc:docMk/>
            <pc:sldMk cId="1464850930" sldId="456"/>
            <ac:spMk id="2" creationId="{E177E5F8-988F-4F8E-992B-774227DDF67E}"/>
          </ac:spMkLst>
        </pc:spChg>
        <pc:spChg chg="mod">
          <ac:chgData name="Merja Marin" userId="10ae3be6791ca6f9" providerId="LiveId" clId="{94072327-D423-4808-A6B8-8E6B407A1469}" dt="2021-04-28T08:56:04.954" v="9751" actId="20577"/>
          <ac:spMkLst>
            <pc:docMk/>
            <pc:sldMk cId="1464850930" sldId="456"/>
            <ac:spMk id="3" creationId="{D4509675-4A05-4B9A-82AF-272ABC2F7969}"/>
          </ac:spMkLst>
        </pc:spChg>
        <pc:spChg chg="mod">
          <ac:chgData name="Merja Marin" userId="10ae3be6791ca6f9" providerId="LiveId" clId="{94072327-D423-4808-A6B8-8E6B407A1469}" dt="2021-04-27T15:04:17.149" v="9030"/>
          <ac:spMkLst>
            <pc:docMk/>
            <pc:sldMk cId="1464850930" sldId="456"/>
            <ac:spMk id="4" creationId="{197248EF-FB7B-4CE8-9CE8-883D45D8628E}"/>
          </ac:spMkLst>
        </pc:spChg>
        <pc:spChg chg="mod">
          <ac:chgData name="Merja Marin" userId="10ae3be6791ca6f9" providerId="LiveId" clId="{94072327-D423-4808-A6B8-8E6B407A1469}" dt="2021-04-27T15:04:17.149" v="9030"/>
          <ac:spMkLst>
            <pc:docMk/>
            <pc:sldMk cId="1464850930" sldId="456"/>
            <ac:spMk id="5" creationId="{DD321B0E-3240-449B-A2AE-E687AA6D3146}"/>
          </ac:spMkLst>
        </pc:spChg>
        <pc:spChg chg="mod">
          <ac:chgData name="Merja Marin" userId="10ae3be6791ca6f9" providerId="LiveId" clId="{94072327-D423-4808-A6B8-8E6B407A1469}" dt="2021-04-27T15:04:17.149" v="9030"/>
          <ac:spMkLst>
            <pc:docMk/>
            <pc:sldMk cId="1464850930" sldId="456"/>
            <ac:spMk id="6" creationId="{A5FCA22D-2CA3-4970-BA7A-1967CC4C64AE}"/>
          </ac:spMkLst>
        </pc:spChg>
        <pc:spChg chg="mod">
          <ac:chgData name="Merja Marin" userId="10ae3be6791ca6f9" providerId="LiveId" clId="{94072327-D423-4808-A6B8-8E6B407A1469}" dt="2021-04-27T15:04:17.149" v="9030"/>
          <ac:spMkLst>
            <pc:docMk/>
            <pc:sldMk cId="1464850930" sldId="456"/>
            <ac:spMk id="7" creationId="{27133E1C-2D17-4AC0-AB44-D02C48262829}"/>
          </ac:spMkLst>
        </pc:spChg>
      </pc:sldChg>
      <pc:sldChg chg="delSp modSp new mod">
        <pc:chgData name="Merja Marin" userId="10ae3be6791ca6f9" providerId="LiveId" clId="{94072327-D423-4808-A6B8-8E6B407A1469}" dt="2021-04-28T10:28:24.995" v="10433" actId="14100"/>
        <pc:sldMkLst>
          <pc:docMk/>
          <pc:sldMk cId="4212851675" sldId="457"/>
        </pc:sldMkLst>
        <pc:spChg chg="mod">
          <ac:chgData name="Merja Marin" userId="10ae3be6791ca6f9" providerId="LiveId" clId="{94072327-D423-4808-A6B8-8E6B407A1469}" dt="2021-04-27T15:15:49.465" v="9190" actId="20577"/>
          <ac:spMkLst>
            <pc:docMk/>
            <pc:sldMk cId="4212851675" sldId="457"/>
            <ac:spMk id="2" creationId="{177D7BFC-E330-4E18-883A-42659B59A451}"/>
          </ac:spMkLst>
        </pc:spChg>
        <pc:spChg chg="del mod">
          <ac:chgData name="Merja Marin" userId="10ae3be6791ca6f9" providerId="LiveId" clId="{94072327-D423-4808-A6B8-8E6B407A1469}" dt="2021-04-28T10:28:20.523" v="10432" actId="478"/>
          <ac:spMkLst>
            <pc:docMk/>
            <pc:sldMk cId="4212851675" sldId="457"/>
            <ac:spMk id="3" creationId="{F1D48286-1918-44D8-B6D7-C188F12D514A}"/>
          </ac:spMkLst>
        </pc:spChg>
        <pc:spChg chg="mod">
          <ac:chgData name="Merja Marin" userId="10ae3be6791ca6f9" providerId="LiveId" clId="{94072327-D423-4808-A6B8-8E6B407A1469}" dt="2021-04-28T10:28:24.995" v="10433" actId="14100"/>
          <ac:spMkLst>
            <pc:docMk/>
            <pc:sldMk cId="4212851675" sldId="457"/>
            <ac:spMk id="4" creationId="{F3866272-E6F6-4B30-A138-6AF8AD25B2D6}"/>
          </ac:spMkLst>
        </pc:spChg>
        <pc:spChg chg="mod">
          <ac:chgData name="Merja Marin" userId="10ae3be6791ca6f9" providerId="LiveId" clId="{94072327-D423-4808-A6B8-8E6B407A1469}" dt="2021-04-27T15:04:17.149" v="9030"/>
          <ac:spMkLst>
            <pc:docMk/>
            <pc:sldMk cId="4212851675" sldId="457"/>
            <ac:spMk id="5" creationId="{74E5892E-A58C-4A2E-92A3-76D9A1E06B5A}"/>
          </ac:spMkLst>
        </pc:spChg>
        <pc:spChg chg="mod">
          <ac:chgData name="Merja Marin" userId="10ae3be6791ca6f9" providerId="LiveId" clId="{94072327-D423-4808-A6B8-8E6B407A1469}" dt="2021-04-27T15:04:17.149" v="9030"/>
          <ac:spMkLst>
            <pc:docMk/>
            <pc:sldMk cId="4212851675" sldId="457"/>
            <ac:spMk id="6" creationId="{8D8A3674-5B3E-4951-857E-27840AB50F01}"/>
          </ac:spMkLst>
        </pc:spChg>
        <pc:spChg chg="mod">
          <ac:chgData name="Merja Marin" userId="10ae3be6791ca6f9" providerId="LiveId" clId="{94072327-D423-4808-A6B8-8E6B407A1469}" dt="2021-04-27T15:04:17.149" v="9030"/>
          <ac:spMkLst>
            <pc:docMk/>
            <pc:sldMk cId="4212851675" sldId="457"/>
            <ac:spMk id="7" creationId="{3D120DEE-C913-47B9-99A5-3E51F6165826}"/>
          </ac:spMkLst>
        </pc:spChg>
      </pc:sldChg>
      <pc:sldChg chg="modSp new mod">
        <pc:chgData name="Merja Marin" userId="10ae3be6791ca6f9" providerId="LiveId" clId="{94072327-D423-4808-A6B8-8E6B407A1469}" dt="2021-04-27T15:04:17.149" v="9030"/>
        <pc:sldMkLst>
          <pc:docMk/>
          <pc:sldMk cId="2805673359" sldId="458"/>
        </pc:sldMkLst>
        <pc:spChg chg="mod">
          <ac:chgData name="Merja Marin" userId="10ae3be6791ca6f9" providerId="LiveId" clId="{94072327-D423-4808-A6B8-8E6B407A1469}" dt="2021-04-27T15:04:17.149" v="9030"/>
          <ac:spMkLst>
            <pc:docMk/>
            <pc:sldMk cId="2805673359" sldId="458"/>
            <ac:spMk id="2" creationId="{2F349ADA-5D69-4F8E-8054-FF549E2C4179}"/>
          </ac:spMkLst>
        </pc:spChg>
        <pc:spChg chg="mod">
          <ac:chgData name="Merja Marin" userId="10ae3be6791ca6f9" providerId="LiveId" clId="{94072327-D423-4808-A6B8-8E6B407A1469}" dt="2021-04-27T15:04:17.149" v="9030"/>
          <ac:spMkLst>
            <pc:docMk/>
            <pc:sldMk cId="2805673359" sldId="458"/>
            <ac:spMk id="3" creationId="{7ACEC19E-213F-4592-AC80-0BDDDD778669}"/>
          </ac:spMkLst>
        </pc:spChg>
        <pc:spChg chg="mod">
          <ac:chgData name="Merja Marin" userId="10ae3be6791ca6f9" providerId="LiveId" clId="{94072327-D423-4808-A6B8-8E6B407A1469}" dt="2021-04-27T15:04:17.149" v="9030"/>
          <ac:spMkLst>
            <pc:docMk/>
            <pc:sldMk cId="2805673359" sldId="458"/>
            <ac:spMk id="4" creationId="{612636D6-E8A3-4AF0-842B-0F6ED9EF8382}"/>
          </ac:spMkLst>
        </pc:spChg>
        <pc:spChg chg="mod">
          <ac:chgData name="Merja Marin" userId="10ae3be6791ca6f9" providerId="LiveId" clId="{94072327-D423-4808-A6B8-8E6B407A1469}" dt="2021-04-27T15:04:17.149" v="9030"/>
          <ac:spMkLst>
            <pc:docMk/>
            <pc:sldMk cId="2805673359" sldId="458"/>
            <ac:spMk id="5" creationId="{C152067D-60C5-4FA9-B8A0-03D2BAB2FFC9}"/>
          </ac:spMkLst>
        </pc:spChg>
        <pc:spChg chg="mod">
          <ac:chgData name="Merja Marin" userId="10ae3be6791ca6f9" providerId="LiveId" clId="{94072327-D423-4808-A6B8-8E6B407A1469}" dt="2021-04-27T15:04:17.149" v="9030"/>
          <ac:spMkLst>
            <pc:docMk/>
            <pc:sldMk cId="2805673359" sldId="458"/>
            <ac:spMk id="6" creationId="{B63F396C-86BB-4450-A819-3143DAFB773C}"/>
          </ac:spMkLst>
        </pc:spChg>
        <pc:spChg chg="mod">
          <ac:chgData name="Merja Marin" userId="10ae3be6791ca6f9" providerId="LiveId" clId="{94072327-D423-4808-A6B8-8E6B407A1469}" dt="2021-04-27T15:04:17.149" v="9030"/>
          <ac:spMkLst>
            <pc:docMk/>
            <pc:sldMk cId="2805673359" sldId="458"/>
            <ac:spMk id="7" creationId="{8748E869-5BFA-437F-BE6C-36EC1526AA43}"/>
          </ac:spMkLst>
        </pc:spChg>
      </pc:sldChg>
      <pc:sldChg chg="modSp new mod">
        <pc:chgData name="Merja Marin" userId="10ae3be6791ca6f9" providerId="LiveId" clId="{94072327-D423-4808-A6B8-8E6B407A1469}" dt="2021-04-27T15:04:17.149" v="9030"/>
        <pc:sldMkLst>
          <pc:docMk/>
          <pc:sldMk cId="2290257400" sldId="459"/>
        </pc:sldMkLst>
        <pc:spChg chg="mod">
          <ac:chgData name="Merja Marin" userId="10ae3be6791ca6f9" providerId="LiveId" clId="{94072327-D423-4808-A6B8-8E6B407A1469}" dt="2021-04-27T15:04:17.149" v="9030"/>
          <ac:spMkLst>
            <pc:docMk/>
            <pc:sldMk cId="2290257400" sldId="459"/>
            <ac:spMk id="2" creationId="{AD3E1EE9-7FBF-4558-9D20-CD665F343AB1}"/>
          </ac:spMkLst>
        </pc:spChg>
        <pc:spChg chg="mod">
          <ac:chgData name="Merja Marin" userId="10ae3be6791ca6f9" providerId="LiveId" clId="{94072327-D423-4808-A6B8-8E6B407A1469}" dt="2021-04-27T15:04:17.149" v="9030"/>
          <ac:spMkLst>
            <pc:docMk/>
            <pc:sldMk cId="2290257400" sldId="459"/>
            <ac:spMk id="3" creationId="{00534AFE-003B-444B-8069-6A74EDA02F49}"/>
          </ac:spMkLst>
        </pc:spChg>
        <pc:spChg chg="mod">
          <ac:chgData name="Merja Marin" userId="10ae3be6791ca6f9" providerId="LiveId" clId="{94072327-D423-4808-A6B8-8E6B407A1469}" dt="2021-04-27T15:04:17.149" v="9030"/>
          <ac:spMkLst>
            <pc:docMk/>
            <pc:sldMk cId="2290257400" sldId="459"/>
            <ac:spMk id="4" creationId="{1AE43B9F-7A65-4AFE-B1A1-743B927DB0D9}"/>
          </ac:spMkLst>
        </pc:spChg>
        <pc:spChg chg="mod">
          <ac:chgData name="Merja Marin" userId="10ae3be6791ca6f9" providerId="LiveId" clId="{94072327-D423-4808-A6B8-8E6B407A1469}" dt="2021-04-27T15:04:17.149" v="9030"/>
          <ac:spMkLst>
            <pc:docMk/>
            <pc:sldMk cId="2290257400" sldId="459"/>
            <ac:spMk id="5" creationId="{074A69B1-96AC-4183-8332-F4F22D700448}"/>
          </ac:spMkLst>
        </pc:spChg>
        <pc:spChg chg="mod">
          <ac:chgData name="Merja Marin" userId="10ae3be6791ca6f9" providerId="LiveId" clId="{94072327-D423-4808-A6B8-8E6B407A1469}" dt="2021-04-27T15:04:17.149" v="9030"/>
          <ac:spMkLst>
            <pc:docMk/>
            <pc:sldMk cId="2290257400" sldId="459"/>
            <ac:spMk id="6" creationId="{07618865-1569-417B-8D00-10282A2D6C55}"/>
          </ac:spMkLst>
        </pc:spChg>
        <pc:spChg chg="mod">
          <ac:chgData name="Merja Marin" userId="10ae3be6791ca6f9" providerId="LiveId" clId="{94072327-D423-4808-A6B8-8E6B407A1469}" dt="2021-04-27T15:04:17.149" v="9030"/>
          <ac:spMkLst>
            <pc:docMk/>
            <pc:sldMk cId="2290257400" sldId="459"/>
            <ac:spMk id="7" creationId="{95BC2AEB-52C4-4CBA-BBA6-1416F6E58927}"/>
          </ac:spMkLst>
        </pc:spChg>
      </pc:sldChg>
      <pc:sldChg chg="modSp new mod">
        <pc:chgData name="Merja Marin" userId="10ae3be6791ca6f9" providerId="LiveId" clId="{94072327-D423-4808-A6B8-8E6B407A1469}" dt="2021-04-28T08:57:42.053" v="9754" actId="20577"/>
        <pc:sldMkLst>
          <pc:docMk/>
          <pc:sldMk cId="1646489802" sldId="460"/>
        </pc:sldMkLst>
        <pc:spChg chg="mod">
          <ac:chgData name="Merja Marin" userId="10ae3be6791ca6f9" providerId="LiveId" clId="{94072327-D423-4808-A6B8-8E6B407A1469}" dt="2021-04-27T15:04:17.910" v="9051" actId="27636"/>
          <ac:spMkLst>
            <pc:docMk/>
            <pc:sldMk cId="1646489802" sldId="460"/>
            <ac:spMk id="2" creationId="{33CA3B5C-9DB7-48E5-80FE-FEC1FD5E25B4}"/>
          </ac:spMkLst>
        </pc:spChg>
        <pc:spChg chg="mod">
          <ac:chgData name="Merja Marin" userId="10ae3be6791ca6f9" providerId="LiveId" clId="{94072327-D423-4808-A6B8-8E6B407A1469}" dt="2021-04-28T08:57:42.053" v="9754" actId="20577"/>
          <ac:spMkLst>
            <pc:docMk/>
            <pc:sldMk cId="1646489802" sldId="460"/>
            <ac:spMk id="3" creationId="{DD71C694-B4AA-4484-AF5F-02DC9653DC63}"/>
          </ac:spMkLst>
        </pc:spChg>
        <pc:spChg chg="mod">
          <ac:chgData name="Merja Marin" userId="10ae3be6791ca6f9" providerId="LiveId" clId="{94072327-D423-4808-A6B8-8E6B407A1469}" dt="2021-04-27T15:04:17.149" v="9030"/>
          <ac:spMkLst>
            <pc:docMk/>
            <pc:sldMk cId="1646489802" sldId="460"/>
            <ac:spMk id="4" creationId="{27AB26EE-BD46-444B-ACCB-062D4CAD13A2}"/>
          </ac:spMkLst>
        </pc:spChg>
        <pc:spChg chg="mod">
          <ac:chgData name="Merja Marin" userId="10ae3be6791ca6f9" providerId="LiveId" clId="{94072327-D423-4808-A6B8-8E6B407A1469}" dt="2021-04-27T15:04:17.149" v="9030"/>
          <ac:spMkLst>
            <pc:docMk/>
            <pc:sldMk cId="1646489802" sldId="460"/>
            <ac:spMk id="5" creationId="{CE1FED2A-AFBC-4D40-AE3A-3570F5AC2D37}"/>
          </ac:spMkLst>
        </pc:spChg>
        <pc:spChg chg="mod">
          <ac:chgData name="Merja Marin" userId="10ae3be6791ca6f9" providerId="LiveId" clId="{94072327-D423-4808-A6B8-8E6B407A1469}" dt="2021-04-27T15:04:17.149" v="9030"/>
          <ac:spMkLst>
            <pc:docMk/>
            <pc:sldMk cId="1646489802" sldId="460"/>
            <ac:spMk id="6" creationId="{A404936B-8399-4DB4-9DFC-C15BE0B2E661}"/>
          </ac:spMkLst>
        </pc:spChg>
        <pc:spChg chg="mod">
          <ac:chgData name="Merja Marin" userId="10ae3be6791ca6f9" providerId="LiveId" clId="{94072327-D423-4808-A6B8-8E6B407A1469}" dt="2021-04-27T15:04:17.149" v="9030"/>
          <ac:spMkLst>
            <pc:docMk/>
            <pc:sldMk cId="1646489802" sldId="460"/>
            <ac:spMk id="7" creationId="{53E2933B-D5E0-45E9-AFCF-04BE921B208F}"/>
          </ac:spMkLst>
        </pc:spChg>
      </pc:sldChg>
      <pc:sldChg chg="modSp new mod">
        <pc:chgData name="Merja Marin" userId="10ae3be6791ca6f9" providerId="LiveId" clId="{94072327-D423-4808-A6B8-8E6B407A1469}" dt="2021-04-27T15:04:17.149" v="9030"/>
        <pc:sldMkLst>
          <pc:docMk/>
          <pc:sldMk cId="3843799799" sldId="461"/>
        </pc:sldMkLst>
        <pc:spChg chg="mod">
          <ac:chgData name="Merja Marin" userId="10ae3be6791ca6f9" providerId="LiveId" clId="{94072327-D423-4808-A6B8-8E6B407A1469}" dt="2021-04-27T15:04:17.149" v="9030"/>
          <ac:spMkLst>
            <pc:docMk/>
            <pc:sldMk cId="3843799799" sldId="461"/>
            <ac:spMk id="2" creationId="{794F50FE-3E4B-456C-9F3F-17A5E6F83E1F}"/>
          </ac:spMkLst>
        </pc:spChg>
        <pc:spChg chg="mod">
          <ac:chgData name="Merja Marin" userId="10ae3be6791ca6f9" providerId="LiveId" clId="{94072327-D423-4808-A6B8-8E6B407A1469}" dt="2021-04-27T15:04:17.149" v="9030"/>
          <ac:spMkLst>
            <pc:docMk/>
            <pc:sldMk cId="3843799799" sldId="461"/>
            <ac:spMk id="3" creationId="{EECE0692-842F-434F-BDDF-C3CFAAF59CD7}"/>
          </ac:spMkLst>
        </pc:spChg>
        <pc:spChg chg="mod">
          <ac:chgData name="Merja Marin" userId="10ae3be6791ca6f9" providerId="LiveId" clId="{94072327-D423-4808-A6B8-8E6B407A1469}" dt="2021-04-27T15:04:17.149" v="9030"/>
          <ac:spMkLst>
            <pc:docMk/>
            <pc:sldMk cId="3843799799" sldId="461"/>
            <ac:spMk id="4" creationId="{4A961370-43CE-4C3D-BA36-74FB23C5CC61}"/>
          </ac:spMkLst>
        </pc:spChg>
        <pc:spChg chg="mod">
          <ac:chgData name="Merja Marin" userId="10ae3be6791ca6f9" providerId="LiveId" clId="{94072327-D423-4808-A6B8-8E6B407A1469}" dt="2021-04-27T15:04:17.149" v="9030"/>
          <ac:spMkLst>
            <pc:docMk/>
            <pc:sldMk cId="3843799799" sldId="461"/>
            <ac:spMk id="5" creationId="{25622315-6E3C-47AD-9EC2-C833C81686B5}"/>
          </ac:spMkLst>
        </pc:spChg>
        <pc:spChg chg="mod">
          <ac:chgData name="Merja Marin" userId="10ae3be6791ca6f9" providerId="LiveId" clId="{94072327-D423-4808-A6B8-8E6B407A1469}" dt="2021-04-27T15:04:17.149" v="9030"/>
          <ac:spMkLst>
            <pc:docMk/>
            <pc:sldMk cId="3843799799" sldId="461"/>
            <ac:spMk id="6" creationId="{9FB4B884-46CC-47E1-95F3-09E1AD02D828}"/>
          </ac:spMkLst>
        </pc:spChg>
        <pc:spChg chg="mod">
          <ac:chgData name="Merja Marin" userId="10ae3be6791ca6f9" providerId="LiveId" clId="{94072327-D423-4808-A6B8-8E6B407A1469}" dt="2021-04-27T15:04:17.149" v="9030"/>
          <ac:spMkLst>
            <pc:docMk/>
            <pc:sldMk cId="3843799799" sldId="461"/>
            <ac:spMk id="7" creationId="{6C271BEF-D8B0-4B28-A174-2A26425BD831}"/>
          </ac:spMkLst>
        </pc:spChg>
      </pc:sldChg>
      <pc:sldChg chg="delSp modSp new mod">
        <pc:chgData name="Merja Marin" userId="10ae3be6791ca6f9" providerId="LiveId" clId="{94072327-D423-4808-A6B8-8E6B407A1469}" dt="2021-04-27T15:16:16.357" v="9191" actId="14100"/>
        <pc:sldMkLst>
          <pc:docMk/>
          <pc:sldMk cId="2271398349" sldId="462"/>
        </pc:sldMkLst>
        <pc:spChg chg="mod">
          <ac:chgData name="Merja Marin" userId="10ae3be6791ca6f9" providerId="LiveId" clId="{94072327-D423-4808-A6B8-8E6B407A1469}" dt="2021-04-27T15:04:17.149" v="9030"/>
          <ac:spMkLst>
            <pc:docMk/>
            <pc:sldMk cId="2271398349" sldId="462"/>
            <ac:spMk id="2" creationId="{CEA099E3-CE5D-4084-A9EE-9FBB6C9211D5}"/>
          </ac:spMkLst>
        </pc:spChg>
        <pc:spChg chg="mod">
          <ac:chgData name="Merja Marin" userId="10ae3be6791ca6f9" providerId="LiveId" clId="{94072327-D423-4808-A6B8-8E6B407A1469}" dt="2021-04-27T15:16:16.357" v="9191" actId="14100"/>
          <ac:spMkLst>
            <pc:docMk/>
            <pc:sldMk cId="2271398349" sldId="462"/>
            <ac:spMk id="3" creationId="{7190E62F-8C11-49AE-B6D2-E2C8F896F7D0}"/>
          </ac:spMkLst>
        </pc:spChg>
        <pc:spChg chg="del">
          <ac:chgData name="Merja Marin" userId="10ae3be6791ca6f9" providerId="LiveId" clId="{94072327-D423-4808-A6B8-8E6B407A1469}" dt="2021-04-26T17:26:47.146" v="8891" actId="478"/>
          <ac:spMkLst>
            <pc:docMk/>
            <pc:sldMk cId="2271398349" sldId="462"/>
            <ac:spMk id="4" creationId="{B5AFA749-566C-47A0-9754-74698200EB9B}"/>
          </ac:spMkLst>
        </pc:spChg>
        <pc:spChg chg="mod">
          <ac:chgData name="Merja Marin" userId="10ae3be6791ca6f9" providerId="LiveId" clId="{94072327-D423-4808-A6B8-8E6B407A1469}" dt="2021-04-27T15:04:17.149" v="9030"/>
          <ac:spMkLst>
            <pc:docMk/>
            <pc:sldMk cId="2271398349" sldId="462"/>
            <ac:spMk id="5" creationId="{196EDA64-4D3E-487F-BB06-8CC408FE0BCE}"/>
          </ac:spMkLst>
        </pc:spChg>
        <pc:spChg chg="mod">
          <ac:chgData name="Merja Marin" userId="10ae3be6791ca6f9" providerId="LiveId" clId="{94072327-D423-4808-A6B8-8E6B407A1469}" dt="2021-04-27T15:04:17.149" v="9030"/>
          <ac:spMkLst>
            <pc:docMk/>
            <pc:sldMk cId="2271398349" sldId="462"/>
            <ac:spMk id="6" creationId="{EB1DC9AE-2749-472D-A300-5F818B9EBC77}"/>
          </ac:spMkLst>
        </pc:spChg>
        <pc:spChg chg="mod">
          <ac:chgData name="Merja Marin" userId="10ae3be6791ca6f9" providerId="LiveId" clId="{94072327-D423-4808-A6B8-8E6B407A1469}" dt="2021-04-27T15:04:17.149" v="9030"/>
          <ac:spMkLst>
            <pc:docMk/>
            <pc:sldMk cId="2271398349" sldId="462"/>
            <ac:spMk id="7" creationId="{1E027593-2252-4C43-B4C7-7B8930D2FA32}"/>
          </ac:spMkLst>
        </pc:spChg>
      </pc:sldChg>
      <pc:sldChg chg="modSp new mod">
        <pc:chgData name="Merja Marin" userId="10ae3be6791ca6f9" providerId="LiveId" clId="{94072327-D423-4808-A6B8-8E6B407A1469}" dt="2021-04-28T08:59:25.543" v="9756" actId="20577"/>
        <pc:sldMkLst>
          <pc:docMk/>
          <pc:sldMk cId="3384755909" sldId="463"/>
        </pc:sldMkLst>
        <pc:spChg chg="mod">
          <ac:chgData name="Merja Marin" userId="10ae3be6791ca6f9" providerId="LiveId" clId="{94072327-D423-4808-A6B8-8E6B407A1469}" dt="2021-04-27T15:04:17.149" v="9030"/>
          <ac:spMkLst>
            <pc:docMk/>
            <pc:sldMk cId="3384755909" sldId="463"/>
            <ac:spMk id="2" creationId="{E7A6A70C-CFE9-4DA0-8D7D-53542F766133}"/>
          </ac:spMkLst>
        </pc:spChg>
        <pc:spChg chg="mod">
          <ac:chgData name="Merja Marin" userId="10ae3be6791ca6f9" providerId="LiveId" clId="{94072327-D423-4808-A6B8-8E6B407A1469}" dt="2021-04-28T08:59:25.543" v="9756" actId="20577"/>
          <ac:spMkLst>
            <pc:docMk/>
            <pc:sldMk cId="3384755909" sldId="463"/>
            <ac:spMk id="3" creationId="{192E88DB-F416-47C8-88CD-282B3925D66A}"/>
          </ac:spMkLst>
        </pc:spChg>
        <pc:spChg chg="mod">
          <ac:chgData name="Merja Marin" userId="10ae3be6791ca6f9" providerId="LiveId" clId="{94072327-D423-4808-A6B8-8E6B407A1469}" dt="2021-04-27T15:04:17.149" v="9030"/>
          <ac:spMkLst>
            <pc:docMk/>
            <pc:sldMk cId="3384755909" sldId="463"/>
            <ac:spMk id="4" creationId="{74B40217-A16D-4D2E-92C9-FCBB06829B0A}"/>
          </ac:spMkLst>
        </pc:spChg>
        <pc:spChg chg="mod">
          <ac:chgData name="Merja Marin" userId="10ae3be6791ca6f9" providerId="LiveId" clId="{94072327-D423-4808-A6B8-8E6B407A1469}" dt="2021-04-27T15:04:17.149" v="9030"/>
          <ac:spMkLst>
            <pc:docMk/>
            <pc:sldMk cId="3384755909" sldId="463"/>
            <ac:spMk id="5" creationId="{27A45095-61FE-4B25-9661-6D7FD82A02BD}"/>
          </ac:spMkLst>
        </pc:spChg>
        <pc:spChg chg="mod">
          <ac:chgData name="Merja Marin" userId="10ae3be6791ca6f9" providerId="LiveId" clId="{94072327-D423-4808-A6B8-8E6B407A1469}" dt="2021-04-27T15:04:17.149" v="9030"/>
          <ac:spMkLst>
            <pc:docMk/>
            <pc:sldMk cId="3384755909" sldId="463"/>
            <ac:spMk id="6" creationId="{7C8F1237-EF86-4CDC-947D-193A14807EC8}"/>
          </ac:spMkLst>
        </pc:spChg>
        <pc:spChg chg="mod">
          <ac:chgData name="Merja Marin" userId="10ae3be6791ca6f9" providerId="LiveId" clId="{94072327-D423-4808-A6B8-8E6B407A1469}" dt="2021-04-27T15:04:17.149" v="9030"/>
          <ac:spMkLst>
            <pc:docMk/>
            <pc:sldMk cId="3384755909" sldId="463"/>
            <ac:spMk id="7" creationId="{BA972586-9B8A-43F7-A579-79B6DC0E168A}"/>
          </ac:spMkLst>
        </pc:spChg>
      </pc:sldChg>
      <pc:sldChg chg="modSp new mod">
        <pc:chgData name="Merja Marin" userId="10ae3be6791ca6f9" providerId="LiveId" clId="{94072327-D423-4808-A6B8-8E6B407A1469}" dt="2021-04-28T09:04:36.018" v="9860" actId="20577"/>
        <pc:sldMkLst>
          <pc:docMk/>
          <pc:sldMk cId="3443482662" sldId="464"/>
        </pc:sldMkLst>
        <pc:spChg chg="mod">
          <ac:chgData name="Merja Marin" userId="10ae3be6791ca6f9" providerId="LiveId" clId="{94072327-D423-4808-A6B8-8E6B407A1469}" dt="2021-04-27T15:04:17.149" v="9030"/>
          <ac:spMkLst>
            <pc:docMk/>
            <pc:sldMk cId="3443482662" sldId="464"/>
            <ac:spMk id="2" creationId="{8A0A6A52-3C55-4E65-9E58-6C7A8AD0A263}"/>
          </ac:spMkLst>
        </pc:spChg>
        <pc:spChg chg="mod">
          <ac:chgData name="Merja Marin" userId="10ae3be6791ca6f9" providerId="LiveId" clId="{94072327-D423-4808-A6B8-8E6B407A1469}" dt="2021-04-28T09:03:08.106" v="9758" actId="20577"/>
          <ac:spMkLst>
            <pc:docMk/>
            <pc:sldMk cId="3443482662" sldId="464"/>
            <ac:spMk id="3" creationId="{C0BA707D-E4CF-4D1A-9C4F-6C6E653C92E1}"/>
          </ac:spMkLst>
        </pc:spChg>
        <pc:spChg chg="mod">
          <ac:chgData name="Merja Marin" userId="10ae3be6791ca6f9" providerId="LiveId" clId="{94072327-D423-4808-A6B8-8E6B407A1469}" dt="2021-04-28T09:04:36.018" v="9860" actId="20577"/>
          <ac:spMkLst>
            <pc:docMk/>
            <pc:sldMk cId="3443482662" sldId="464"/>
            <ac:spMk id="4" creationId="{F086F7B4-1FC0-4460-BC5E-DAD9C87A5C69}"/>
          </ac:spMkLst>
        </pc:spChg>
        <pc:spChg chg="mod">
          <ac:chgData name="Merja Marin" userId="10ae3be6791ca6f9" providerId="LiveId" clId="{94072327-D423-4808-A6B8-8E6B407A1469}" dt="2021-04-27T15:04:17.149" v="9030"/>
          <ac:spMkLst>
            <pc:docMk/>
            <pc:sldMk cId="3443482662" sldId="464"/>
            <ac:spMk id="5" creationId="{8EFBC701-F293-47B9-88C8-A3A759AF34D8}"/>
          </ac:spMkLst>
        </pc:spChg>
        <pc:spChg chg="mod">
          <ac:chgData name="Merja Marin" userId="10ae3be6791ca6f9" providerId="LiveId" clId="{94072327-D423-4808-A6B8-8E6B407A1469}" dt="2021-04-27T15:04:17.149" v="9030"/>
          <ac:spMkLst>
            <pc:docMk/>
            <pc:sldMk cId="3443482662" sldId="464"/>
            <ac:spMk id="6" creationId="{0F0DA2FB-DF31-4CEB-9CAA-74DAD90528F4}"/>
          </ac:spMkLst>
        </pc:spChg>
        <pc:spChg chg="mod">
          <ac:chgData name="Merja Marin" userId="10ae3be6791ca6f9" providerId="LiveId" clId="{94072327-D423-4808-A6B8-8E6B407A1469}" dt="2021-04-27T15:04:17.149" v="9030"/>
          <ac:spMkLst>
            <pc:docMk/>
            <pc:sldMk cId="3443482662" sldId="464"/>
            <ac:spMk id="7" creationId="{3021AE18-CAB2-4101-9B38-FAC374712495}"/>
          </ac:spMkLst>
        </pc:spChg>
      </pc:sldChg>
      <pc:sldChg chg="modSp new mod">
        <pc:chgData name="Merja Marin" userId="10ae3be6791ca6f9" providerId="LiveId" clId="{94072327-D423-4808-A6B8-8E6B407A1469}" dt="2021-04-28T09:04:50.813" v="9876" actId="20577"/>
        <pc:sldMkLst>
          <pc:docMk/>
          <pc:sldMk cId="2797922531" sldId="465"/>
        </pc:sldMkLst>
        <pc:spChg chg="mod">
          <ac:chgData name="Merja Marin" userId="10ae3be6791ca6f9" providerId="LiveId" clId="{94072327-D423-4808-A6B8-8E6B407A1469}" dt="2021-04-27T15:04:17.149" v="9030"/>
          <ac:spMkLst>
            <pc:docMk/>
            <pc:sldMk cId="2797922531" sldId="465"/>
            <ac:spMk id="2" creationId="{71D6B8FF-937B-4511-8A30-50D4409EF0F1}"/>
          </ac:spMkLst>
        </pc:spChg>
        <pc:spChg chg="mod">
          <ac:chgData name="Merja Marin" userId="10ae3be6791ca6f9" providerId="LiveId" clId="{94072327-D423-4808-A6B8-8E6B407A1469}" dt="2021-04-28T09:04:50.813" v="9876" actId="20577"/>
          <ac:spMkLst>
            <pc:docMk/>
            <pc:sldMk cId="2797922531" sldId="465"/>
            <ac:spMk id="3" creationId="{3BD2E328-973E-4215-ADFD-CF6336DD1388}"/>
          </ac:spMkLst>
        </pc:spChg>
        <pc:spChg chg="mod">
          <ac:chgData name="Merja Marin" userId="10ae3be6791ca6f9" providerId="LiveId" clId="{94072327-D423-4808-A6B8-8E6B407A1469}" dt="2021-04-27T15:04:17.149" v="9030"/>
          <ac:spMkLst>
            <pc:docMk/>
            <pc:sldMk cId="2797922531" sldId="465"/>
            <ac:spMk id="4" creationId="{5456F57C-9ADC-4552-9C41-BED78D77CC64}"/>
          </ac:spMkLst>
        </pc:spChg>
        <pc:spChg chg="mod">
          <ac:chgData name="Merja Marin" userId="10ae3be6791ca6f9" providerId="LiveId" clId="{94072327-D423-4808-A6B8-8E6B407A1469}" dt="2021-04-27T15:04:17.149" v="9030"/>
          <ac:spMkLst>
            <pc:docMk/>
            <pc:sldMk cId="2797922531" sldId="465"/>
            <ac:spMk id="5" creationId="{B4094F38-5F99-422E-A373-B39A071536D4}"/>
          </ac:spMkLst>
        </pc:spChg>
        <pc:spChg chg="mod">
          <ac:chgData name="Merja Marin" userId="10ae3be6791ca6f9" providerId="LiveId" clId="{94072327-D423-4808-A6B8-8E6B407A1469}" dt="2021-04-27T15:04:17.149" v="9030"/>
          <ac:spMkLst>
            <pc:docMk/>
            <pc:sldMk cId="2797922531" sldId="465"/>
            <ac:spMk id="6" creationId="{19CB746C-5E78-4C15-BA70-338461DCAC54}"/>
          </ac:spMkLst>
        </pc:spChg>
        <pc:spChg chg="mod">
          <ac:chgData name="Merja Marin" userId="10ae3be6791ca6f9" providerId="LiveId" clId="{94072327-D423-4808-A6B8-8E6B407A1469}" dt="2021-04-27T15:04:17.149" v="9030"/>
          <ac:spMkLst>
            <pc:docMk/>
            <pc:sldMk cId="2797922531" sldId="465"/>
            <ac:spMk id="7" creationId="{B0772AA2-15D4-4520-A505-DF2C621CD884}"/>
          </ac:spMkLst>
        </pc:spChg>
      </pc:sldChg>
      <pc:sldChg chg="modSp new mod">
        <pc:chgData name="Merja Marin" userId="10ae3be6791ca6f9" providerId="LiveId" clId="{94072327-D423-4808-A6B8-8E6B407A1469}" dt="2021-04-28T09:04:58.691" v="9892" actId="20577"/>
        <pc:sldMkLst>
          <pc:docMk/>
          <pc:sldMk cId="1970062601" sldId="466"/>
        </pc:sldMkLst>
        <pc:spChg chg="mod">
          <ac:chgData name="Merja Marin" userId="10ae3be6791ca6f9" providerId="LiveId" clId="{94072327-D423-4808-A6B8-8E6B407A1469}" dt="2021-04-27T15:04:17.149" v="9030"/>
          <ac:spMkLst>
            <pc:docMk/>
            <pc:sldMk cId="1970062601" sldId="466"/>
            <ac:spMk id="2" creationId="{CD16DE2A-2D99-46EC-8103-1F7B665F75E3}"/>
          </ac:spMkLst>
        </pc:spChg>
        <pc:spChg chg="mod">
          <ac:chgData name="Merja Marin" userId="10ae3be6791ca6f9" providerId="LiveId" clId="{94072327-D423-4808-A6B8-8E6B407A1469}" dt="2021-04-28T09:04:58.691" v="9892" actId="20577"/>
          <ac:spMkLst>
            <pc:docMk/>
            <pc:sldMk cId="1970062601" sldId="466"/>
            <ac:spMk id="3" creationId="{F1A5278A-6BC6-437D-8488-C53B0C43E519}"/>
          </ac:spMkLst>
        </pc:spChg>
        <pc:spChg chg="mod">
          <ac:chgData name="Merja Marin" userId="10ae3be6791ca6f9" providerId="LiveId" clId="{94072327-D423-4808-A6B8-8E6B407A1469}" dt="2021-04-27T15:04:17.149" v="9030"/>
          <ac:spMkLst>
            <pc:docMk/>
            <pc:sldMk cId="1970062601" sldId="466"/>
            <ac:spMk id="4" creationId="{F10DE195-AF03-4172-AD76-BF71061869F8}"/>
          </ac:spMkLst>
        </pc:spChg>
        <pc:spChg chg="mod">
          <ac:chgData name="Merja Marin" userId="10ae3be6791ca6f9" providerId="LiveId" clId="{94072327-D423-4808-A6B8-8E6B407A1469}" dt="2021-04-27T15:04:17.149" v="9030"/>
          <ac:spMkLst>
            <pc:docMk/>
            <pc:sldMk cId="1970062601" sldId="466"/>
            <ac:spMk id="5" creationId="{5E811AE4-B54E-45A4-A1B2-189D1A16A9AA}"/>
          </ac:spMkLst>
        </pc:spChg>
        <pc:spChg chg="mod">
          <ac:chgData name="Merja Marin" userId="10ae3be6791ca6f9" providerId="LiveId" clId="{94072327-D423-4808-A6B8-8E6B407A1469}" dt="2021-04-27T15:04:17.149" v="9030"/>
          <ac:spMkLst>
            <pc:docMk/>
            <pc:sldMk cId="1970062601" sldId="466"/>
            <ac:spMk id="6" creationId="{B2A5FB3E-A374-4758-BF14-93B5EF54E677}"/>
          </ac:spMkLst>
        </pc:spChg>
        <pc:spChg chg="mod">
          <ac:chgData name="Merja Marin" userId="10ae3be6791ca6f9" providerId="LiveId" clId="{94072327-D423-4808-A6B8-8E6B407A1469}" dt="2021-04-27T15:04:17.149" v="9030"/>
          <ac:spMkLst>
            <pc:docMk/>
            <pc:sldMk cId="1970062601" sldId="466"/>
            <ac:spMk id="7" creationId="{EDF6FAE7-E965-428F-A7B7-7623C525BA53}"/>
          </ac:spMkLst>
        </pc:spChg>
      </pc:sldChg>
      <pc:sldChg chg="modSp new mod">
        <pc:chgData name="Merja Marin" userId="10ae3be6791ca6f9" providerId="LiveId" clId="{94072327-D423-4808-A6B8-8E6B407A1469}" dt="2021-04-28T09:09:28.015" v="9901" actId="20577"/>
        <pc:sldMkLst>
          <pc:docMk/>
          <pc:sldMk cId="3892437183" sldId="467"/>
        </pc:sldMkLst>
        <pc:spChg chg="mod">
          <ac:chgData name="Merja Marin" userId="10ae3be6791ca6f9" providerId="LiveId" clId="{94072327-D423-4808-A6B8-8E6B407A1469}" dt="2021-04-28T09:08:25.017" v="9899" actId="20577"/>
          <ac:spMkLst>
            <pc:docMk/>
            <pc:sldMk cId="3892437183" sldId="467"/>
            <ac:spMk id="2" creationId="{F3953906-4AED-471D-8612-7FBE128BF06E}"/>
          </ac:spMkLst>
        </pc:spChg>
        <pc:spChg chg="mod">
          <ac:chgData name="Merja Marin" userId="10ae3be6791ca6f9" providerId="LiveId" clId="{94072327-D423-4808-A6B8-8E6B407A1469}" dt="2021-04-28T09:09:28.015" v="9901" actId="20577"/>
          <ac:spMkLst>
            <pc:docMk/>
            <pc:sldMk cId="3892437183" sldId="467"/>
            <ac:spMk id="3" creationId="{EEC74620-436C-4CDE-9DC8-323188665934}"/>
          </ac:spMkLst>
        </pc:spChg>
        <pc:spChg chg="mod">
          <ac:chgData name="Merja Marin" userId="10ae3be6791ca6f9" providerId="LiveId" clId="{94072327-D423-4808-A6B8-8E6B407A1469}" dt="2021-04-27T15:04:17.149" v="9030"/>
          <ac:spMkLst>
            <pc:docMk/>
            <pc:sldMk cId="3892437183" sldId="467"/>
            <ac:spMk id="4" creationId="{9A08F74B-172A-4684-9F84-79896E2BDEF7}"/>
          </ac:spMkLst>
        </pc:spChg>
        <pc:spChg chg="mod">
          <ac:chgData name="Merja Marin" userId="10ae3be6791ca6f9" providerId="LiveId" clId="{94072327-D423-4808-A6B8-8E6B407A1469}" dt="2021-04-27T15:04:17.149" v="9030"/>
          <ac:spMkLst>
            <pc:docMk/>
            <pc:sldMk cId="3892437183" sldId="467"/>
            <ac:spMk id="5" creationId="{041D503D-DDE0-4999-B4B7-4FBE5C97A93B}"/>
          </ac:spMkLst>
        </pc:spChg>
        <pc:spChg chg="mod">
          <ac:chgData name="Merja Marin" userId="10ae3be6791ca6f9" providerId="LiveId" clId="{94072327-D423-4808-A6B8-8E6B407A1469}" dt="2021-04-27T15:04:17.149" v="9030"/>
          <ac:spMkLst>
            <pc:docMk/>
            <pc:sldMk cId="3892437183" sldId="467"/>
            <ac:spMk id="6" creationId="{D5FF41D0-900B-420F-B355-753492C5BADF}"/>
          </ac:spMkLst>
        </pc:spChg>
        <pc:spChg chg="mod">
          <ac:chgData name="Merja Marin" userId="10ae3be6791ca6f9" providerId="LiveId" clId="{94072327-D423-4808-A6B8-8E6B407A1469}" dt="2021-04-27T15:04:17.149" v="9030"/>
          <ac:spMkLst>
            <pc:docMk/>
            <pc:sldMk cId="3892437183" sldId="467"/>
            <ac:spMk id="7" creationId="{F81D84C1-26AC-4507-ABB2-F3832B3F733E}"/>
          </ac:spMkLst>
        </pc:spChg>
      </pc:sldChg>
      <pc:sldChg chg="new del">
        <pc:chgData name="Merja Marin" userId="10ae3be6791ca6f9" providerId="LiveId" clId="{94072327-D423-4808-A6B8-8E6B407A1469}" dt="2021-04-25T11:37:05.314" v="7905" actId="47"/>
        <pc:sldMkLst>
          <pc:docMk/>
          <pc:sldMk cId="3331869571" sldId="468"/>
        </pc:sldMkLst>
      </pc:sldChg>
      <pc:sldChg chg="new del">
        <pc:chgData name="Merja Marin" userId="10ae3be6791ca6f9" providerId="LiveId" clId="{94072327-D423-4808-A6B8-8E6B407A1469}" dt="2021-04-25T11:37:07.033" v="7906" actId="47"/>
        <pc:sldMkLst>
          <pc:docMk/>
          <pc:sldMk cId="3967310995" sldId="469"/>
        </pc:sldMkLst>
      </pc:sldChg>
      <pc:sldChg chg="new del">
        <pc:chgData name="Merja Marin" userId="10ae3be6791ca6f9" providerId="LiveId" clId="{94072327-D423-4808-A6B8-8E6B407A1469}" dt="2021-04-25T11:37:08.355" v="7907" actId="47"/>
        <pc:sldMkLst>
          <pc:docMk/>
          <pc:sldMk cId="3781522286" sldId="470"/>
        </pc:sldMkLst>
      </pc:sldChg>
      <pc:sldChg chg="modSp new mod">
        <pc:chgData name="Merja Marin" userId="10ae3be6791ca6f9" providerId="LiveId" clId="{94072327-D423-4808-A6B8-8E6B407A1469}" dt="2021-04-28T09:41:46.362" v="10223" actId="20577"/>
        <pc:sldMkLst>
          <pc:docMk/>
          <pc:sldMk cId="2811185712" sldId="471"/>
        </pc:sldMkLst>
        <pc:spChg chg="mod">
          <ac:chgData name="Merja Marin" userId="10ae3be6791ca6f9" providerId="LiveId" clId="{94072327-D423-4808-A6B8-8E6B407A1469}" dt="2021-04-27T15:04:17.149" v="9030"/>
          <ac:spMkLst>
            <pc:docMk/>
            <pc:sldMk cId="2811185712" sldId="471"/>
            <ac:spMk id="2" creationId="{1EA3EF03-0E0B-4901-9C41-7E61A70D276F}"/>
          </ac:spMkLst>
        </pc:spChg>
        <pc:spChg chg="mod">
          <ac:chgData name="Merja Marin" userId="10ae3be6791ca6f9" providerId="LiveId" clId="{94072327-D423-4808-A6B8-8E6B407A1469}" dt="2021-04-28T09:32:45.620" v="10146" actId="5793"/>
          <ac:spMkLst>
            <pc:docMk/>
            <pc:sldMk cId="2811185712" sldId="471"/>
            <ac:spMk id="3" creationId="{B6A517A7-8192-41B8-AD7D-0AA7CB9E8152}"/>
          </ac:spMkLst>
        </pc:spChg>
        <pc:spChg chg="mod">
          <ac:chgData name="Merja Marin" userId="10ae3be6791ca6f9" providerId="LiveId" clId="{94072327-D423-4808-A6B8-8E6B407A1469}" dt="2021-04-28T09:41:46.362" v="10223" actId="20577"/>
          <ac:spMkLst>
            <pc:docMk/>
            <pc:sldMk cId="2811185712" sldId="471"/>
            <ac:spMk id="4" creationId="{4CAD814B-A767-4962-931B-29462022C117}"/>
          </ac:spMkLst>
        </pc:spChg>
        <pc:spChg chg="mod">
          <ac:chgData name="Merja Marin" userId="10ae3be6791ca6f9" providerId="LiveId" clId="{94072327-D423-4808-A6B8-8E6B407A1469}" dt="2021-04-27T15:04:17.149" v="9030"/>
          <ac:spMkLst>
            <pc:docMk/>
            <pc:sldMk cId="2811185712" sldId="471"/>
            <ac:spMk id="5" creationId="{0D201D9D-2BF8-42E7-89F8-854F98EE6258}"/>
          </ac:spMkLst>
        </pc:spChg>
        <pc:spChg chg="mod">
          <ac:chgData name="Merja Marin" userId="10ae3be6791ca6f9" providerId="LiveId" clId="{94072327-D423-4808-A6B8-8E6B407A1469}" dt="2021-04-27T15:04:17.149" v="9030"/>
          <ac:spMkLst>
            <pc:docMk/>
            <pc:sldMk cId="2811185712" sldId="471"/>
            <ac:spMk id="6" creationId="{2B340B7D-98D3-4C0D-B4E7-F2BF517A9D5D}"/>
          </ac:spMkLst>
        </pc:spChg>
        <pc:spChg chg="mod">
          <ac:chgData name="Merja Marin" userId="10ae3be6791ca6f9" providerId="LiveId" clId="{94072327-D423-4808-A6B8-8E6B407A1469}" dt="2021-04-27T15:04:17.149" v="9030"/>
          <ac:spMkLst>
            <pc:docMk/>
            <pc:sldMk cId="2811185712" sldId="471"/>
            <ac:spMk id="7" creationId="{B4FFE15F-1378-4327-9930-17B7423A18D4}"/>
          </ac:spMkLst>
        </pc:spChg>
      </pc:sldChg>
      <pc:sldChg chg="delSp modSp new mod modClrScheme chgLayout">
        <pc:chgData name="Merja Marin" userId="10ae3be6791ca6f9" providerId="LiveId" clId="{94072327-D423-4808-A6B8-8E6B407A1469}" dt="2021-04-27T15:17:39.482" v="9200" actId="700"/>
        <pc:sldMkLst>
          <pc:docMk/>
          <pc:sldMk cId="2035383520" sldId="472"/>
        </pc:sldMkLst>
        <pc:spChg chg="mod ord">
          <ac:chgData name="Merja Marin" userId="10ae3be6791ca6f9" providerId="LiveId" clId="{94072327-D423-4808-A6B8-8E6B407A1469}" dt="2021-04-27T15:17:39.482" v="9200" actId="700"/>
          <ac:spMkLst>
            <pc:docMk/>
            <pc:sldMk cId="2035383520" sldId="472"/>
            <ac:spMk id="2" creationId="{D82E2A68-689C-4D7C-A4E3-32002CF31169}"/>
          </ac:spMkLst>
        </pc:spChg>
        <pc:spChg chg="mod ord">
          <ac:chgData name="Merja Marin" userId="10ae3be6791ca6f9" providerId="LiveId" clId="{94072327-D423-4808-A6B8-8E6B407A1469}" dt="2021-04-27T15:17:39.482" v="9200" actId="700"/>
          <ac:spMkLst>
            <pc:docMk/>
            <pc:sldMk cId="2035383520" sldId="472"/>
            <ac:spMk id="3" creationId="{D64549F7-0696-4519-A095-BD546A3CF297}"/>
          </ac:spMkLst>
        </pc:spChg>
        <pc:spChg chg="del mod">
          <ac:chgData name="Merja Marin" userId="10ae3be6791ca6f9" providerId="LiveId" clId="{94072327-D423-4808-A6B8-8E6B407A1469}" dt="2021-04-27T15:17:39.482" v="9200" actId="700"/>
          <ac:spMkLst>
            <pc:docMk/>
            <pc:sldMk cId="2035383520" sldId="472"/>
            <ac:spMk id="4" creationId="{F5A3502F-43A6-4793-BBCC-CE1D27418150}"/>
          </ac:spMkLst>
        </pc:spChg>
        <pc:spChg chg="mod ord">
          <ac:chgData name="Merja Marin" userId="10ae3be6791ca6f9" providerId="LiveId" clId="{94072327-D423-4808-A6B8-8E6B407A1469}" dt="2021-04-27T15:17:39.482" v="9200" actId="700"/>
          <ac:spMkLst>
            <pc:docMk/>
            <pc:sldMk cId="2035383520" sldId="472"/>
            <ac:spMk id="5" creationId="{5BB1B8BB-50FA-4F16-BE49-4649DDB5A5B9}"/>
          </ac:spMkLst>
        </pc:spChg>
        <pc:spChg chg="mod ord">
          <ac:chgData name="Merja Marin" userId="10ae3be6791ca6f9" providerId="LiveId" clId="{94072327-D423-4808-A6B8-8E6B407A1469}" dt="2021-04-27T15:17:39.482" v="9200" actId="700"/>
          <ac:spMkLst>
            <pc:docMk/>
            <pc:sldMk cId="2035383520" sldId="472"/>
            <ac:spMk id="6" creationId="{5815C79E-C5B1-4E7E-A766-590F4A6D919F}"/>
          </ac:spMkLst>
        </pc:spChg>
        <pc:spChg chg="mod ord">
          <ac:chgData name="Merja Marin" userId="10ae3be6791ca6f9" providerId="LiveId" clId="{94072327-D423-4808-A6B8-8E6B407A1469}" dt="2021-04-27T15:17:39.482" v="9200" actId="700"/>
          <ac:spMkLst>
            <pc:docMk/>
            <pc:sldMk cId="2035383520" sldId="472"/>
            <ac:spMk id="7" creationId="{B90D0186-5CFD-41A7-842C-760CB221459D}"/>
          </ac:spMkLst>
        </pc:spChg>
      </pc:sldChg>
      <pc:sldChg chg="delSp modSp new mod modClrScheme chgLayout">
        <pc:chgData name="Merja Marin" userId="10ae3be6791ca6f9" providerId="LiveId" clId="{94072327-D423-4808-A6B8-8E6B407A1469}" dt="2021-04-27T15:17:32.850" v="9199" actId="700"/>
        <pc:sldMkLst>
          <pc:docMk/>
          <pc:sldMk cId="2791316441" sldId="473"/>
        </pc:sldMkLst>
        <pc:spChg chg="mod ord">
          <ac:chgData name="Merja Marin" userId="10ae3be6791ca6f9" providerId="LiveId" clId="{94072327-D423-4808-A6B8-8E6B407A1469}" dt="2021-04-27T15:17:32.850" v="9199" actId="700"/>
          <ac:spMkLst>
            <pc:docMk/>
            <pc:sldMk cId="2791316441" sldId="473"/>
            <ac:spMk id="2" creationId="{F9FFBB53-4875-4169-B885-B71559BA5017}"/>
          </ac:spMkLst>
        </pc:spChg>
        <pc:spChg chg="mod ord">
          <ac:chgData name="Merja Marin" userId="10ae3be6791ca6f9" providerId="LiveId" clId="{94072327-D423-4808-A6B8-8E6B407A1469}" dt="2021-04-27T15:17:32.850" v="9199" actId="700"/>
          <ac:spMkLst>
            <pc:docMk/>
            <pc:sldMk cId="2791316441" sldId="473"/>
            <ac:spMk id="3" creationId="{B7888848-B726-4FD9-957A-3F1B0846F1D8}"/>
          </ac:spMkLst>
        </pc:spChg>
        <pc:spChg chg="del mod">
          <ac:chgData name="Merja Marin" userId="10ae3be6791ca6f9" providerId="LiveId" clId="{94072327-D423-4808-A6B8-8E6B407A1469}" dt="2021-04-27T15:17:32.850" v="9199" actId="700"/>
          <ac:spMkLst>
            <pc:docMk/>
            <pc:sldMk cId="2791316441" sldId="473"/>
            <ac:spMk id="4" creationId="{E57557AC-39D5-4873-9967-5E0FD31E48E8}"/>
          </ac:spMkLst>
        </pc:spChg>
        <pc:spChg chg="mod ord">
          <ac:chgData name="Merja Marin" userId="10ae3be6791ca6f9" providerId="LiveId" clId="{94072327-D423-4808-A6B8-8E6B407A1469}" dt="2021-04-27T15:17:32.850" v="9199" actId="700"/>
          <ac:spMkLst>
            <pc:docMk/>
            <pc:sldMk cId="2791316441" sldId="473"/>
            <ac:spMk id="5" creationId="{F738D05A-ACFB-4B7D-971B-58C15307616B}"/>
          </ac:spMkLst>
        </pc:spChg>
        <pc:spChg chg="mod ord">
          <ac:chgData name="Merja Marin" userId="10ae3be6791ca6f9" providerId="LiveId" clId="{94072327-D423-4808-A6B8-8E6B407A1469}" dt="2021-04-27T15:17:32.850" v="9199" actId="700"/>
          <ac:spMkLst>
            <pc:docMk/>
            <pc:sldMk cId="2791316441" sldId="473"/>
            <ac:spMk id="6" creationId="{E270D297-3863-407E-AB36-05D2ABA047C8}"/>
          </ac:spMkLst>
        </pc:spChg>
        <pc:spChg chg="mod ord">
          <ac:chgData name="Merja Marin" userId="10ae3be6791ca6f9" providerId="LiveId" clId="{94072327-D423-4808-A6B8-8E6B407A1469}" dt="2021-04-27T15:17:32.850" v="9199" actId="700"/>
          <ac:spMkLst>
            <pc:docMk/>
            <pc:sldMk cId="2791316441" sldId="473"/>
            <ac:spMk id="7" creationId="{7C3909CA-4DF2-476C-A725-D50298345D1F}"/>
          </ac:spMkLst>
        </pc:spChg>
      </pc:sldChg>
      <pc:sldChg chg="new del">
        <pc:chgData name="Merja Marin" userId="10ae3be6791ca6f9" providerId="LiveId" clId="{94072327-D423-4808-A6B8-8E6B407A1469}" dt="2021-04-25T11:38:15.305" v="7972" actId="47"/>
        <pc:sldMkLst>
          <pc:docMk/>
          <pc:sldMk cId="4267680359" sldId="474"/>
        </pc:sldMkLst>
      </pc:sldChg>
      <pc:sldChg chg="delSp modSp new mod modClrScheme chgLayout">
        <pc:chgData name="Merja Marin" userId="10ae3be6791ca6f9" providerId="LiveId" clId="{94072327-D423-4808-A6B8-8E6B407A1469}" dt="2021-04-28T09:33:22.996" v="10147" actId="20577"/>
        <pc:sldMkLst>
          <pc:docMk/>
          <pc:sldMk cId="1157187345" sldId="475"/>
        </pc:sldMkLst>
        <pc:spChg chg="mod ord">
          <ac:chgData name="Merja Marin" userId="10ae3be6791ca6f9" providerId="LiveId" clId="{94072327-D423-4808-A6B8-8E6B407A1469}" dt="2021-04-28T09:33:22.996" v="10147" actId="20577"/>
          <ac:spMkLst>
            <pc:docMk/>
            <pc:sldMk cId="1157187345" sldId="475"/>
            <ac:spMk id="2" creationId="{3251C1E0-AE2A-45F3-A49C-3CD51C311860}"/>
          </ac:spMkLst>
        </pc:spChg>
        <pc:spChg chg="mod ord">
          <ac:chgData name="Merja Marin" userId="10ae3be6791ca6f9" providerId="LiveId" clId="{94072327-D423-4808-A6B8-8E6B407A1469}" dt="2021-04-27T15:17:21.034" v="9198" actId="700"/>
          <ac:spMkLst>
            <pc:docMk/>
            <pc:sldMk cId="1157187345" sldId="475"/>
            <ac:spMk id="3" creationId="{75DCCE68-5D2C-4F7B-9366-4EA5A8BAA73F}"/>
          </ac:spMkLst>
        </pc:spChg>
        <pc:spChg chg="del mod">
          <ac:chgData name="Merja Marin" userId="10ae3be6791ca6f9" providerId="LiveId" clId="{94072327-D423-4808-A6B8-8E6B407A1469}" dt="2021-04-27T15:17:21.034" v="9198" actId="700"/>
          <ac:spMkLst>
            <pc:docMk/>
            <pc:sldMk cId="1157187345" sldId="475"/>
            <ac:spMk id="4" creationId="{6785C221-4EA7-4383-99DC-119B3A137716}"/>
          </ac:spMkLst>
        </pc:spChg>
        <pc:spChg chg="mod ord">
          <ac:chgData name="Merja Marin" userId="10ae3be6791ca6f9" providerId="LiveId" clId="{94072327-D423-4808-A6B8-8E6B407A1469}" dt="2021-04-27T15:17:21.034" v="9198" actId="700"/>
          <ac:spMkLst>
            <pc:docMk/>
            <pc:sldMk cId="1157187345" sldId="475"/>
            <ac:spMk id="5" creationId="{8347EA9B-34F3-44D0-A8D3-FA00A581376A}"/>
          </ac:spMkLst>
        </pc:spChg>
        <pc:spChg chg="mod ord">
          <ac:chgData name="Merja Marin" userId="10ae3be6791ca6f9" providerId="LiveId" clId="{94072327-D423-4808-A6B8-8E6B407A1469}" dt="2021-04-27T15:17:21.034" v="9198" actId="700"/>
          <ac:spMkLst>
            <pc:docMk/>
            <pc:sldMk cId="1157187345" sldId="475"/>
            <ac:spMk id="6" creationId="{55C5DCF1-8042-4CBE-8FF4-BABB05368155}"/>
          </ac:spMkLst>
        </pc:spChg>
        <pc:spChg chg="mod ord">
          <ac:chgData name="Merja Marin" userId="10ae3be6791ca6f9" providerId="LiveId" clId="{94072327-D423-4808-A6B8-8E6B407A1469}" dt="2021-04-27T15:17:21.034" v="9198" actId="700"/>
          <ac:spMkLst>
            <pc:docMk/>
            <pc:sldMk cId="1157187345" sldId="475"/>
            <ac:spMk id="7" creationId="{5F726B52-39C3-4CDB-A1B6-256279A2CC31}"/>
          </ac:spMkLst>
        </pc:spChg>
      </pc:sldChg>
      <pc:sldChg chg="delSp modSp new mod modClrScheme chgLayout">
        <pc:chgData name="Merja Marin" userId="10ae3be6791ca6f9" providerId="LiveId" clId="{94072327-D423-4808-A6B8-8E6B407A1469}" dt="2021-04-27T15:17:50.521" v="9201" actId="700"/>
        <pc:sldMkLst>
          <pc:docMk/>
          <pc:sldMk cId="3338036486" sldId="476"/>
        </pc:sldMkLst>
        <pc:spChg chg="mod ord">
          <ac:chgData name="Merja Marin" userId="10ae3be6791ca6f9" providerId="LiveId" clId="{94072327-D423-4808-A6B8-8E6B407A1469}" dt="2021-04-27T15:17:50.521" v="9201" actId="700"/>
          <ac:spMkLst>
            <pc:docMk/>
            <pc:sldMk cId="3338036486" sldId="476"/>
            <ac:spMk id="2" creationId="{6D729DD6-DEFB-462B-839D-55D97D27615C}"/>
          </ac:spMkLst>
        </pc:spChg>
        <pc:spChg chg="mod ord">
          <ac:chgData name="Merja Marin" userId="10ae3be6791ca6f9" providerId="LiveId" clId="{94072327-D423-4808-A6B8-8E6B407A1469}" dt="2021-04-27T15:17:50.521" v="9201" actId="700"/>
          <ac:spMkLst>
            <pc:docMk/>
            <pc:sldMk cId="3338036486" sldId="476"/>
            <ac:spMk id="3" creationId="{95F55ECC-2F39-436B-8936-201449437A4E}"/>
          </ac:spMkLst>
        </pc:spChg>
        <pc:spChg chg="del mod">
          <ac:chgData name="Merja Marin" userId="10ae3be6791ca6f9" providerId="LiveId" clId="{94072327-D423-4808-A6B8-8E6B407A1469}" dt="2021-04-27T15:17:50.521" v="9201" actId="700"/>
          <ac:spMkLst>
            <pc:docMk/>
            <pc:sldMk cId="3338036486" sldId="476"/>
            <ac:spMk id="4" creationId="{D9BF4875-BF88-477A-B16A-BD2D787D9409}"/>
          </ac:spMkLst>
        </pc:spChg>
        <pc:spChg chg="mod ord">
          <ac:chgData name="Merja Marin" userId="10ae3be6791ca6f9" providerId="LiveId" clId="{94072327-D423-4808-A6B8-8E6B407A1469}" dt="2021-04-27T15:17:50.521" v="9201" actId="700"/>
          <ac:spMkLst>
            <pc:docMk/>
            <pc:sldMk cId="3338036486" sldId="476"/>
            <ac:spMk id="5" creationId="{C4B78753-8B01-43C0-AA89-9100761083B5}"/>
          </ac:spMkLst>
        </pc:spChg>
        <pc:spChg chg="mod ord">
          <ac:chgData name="Merja Marin" userId="10ae3be6791ca6f9" providerId="LiveId" clId="{94072327-D423-4808-A6B8-8E6B407A1469}" dt="2021-04-27T15:17:50.521" v="9201" actId="700"/>
          <ac:spMkLst>
            <pc:docMk/>
            <pc:sldMk cId="3338036486" sldId="476"/>
            <ac:spMk id="6" creationId="{3C510E2F-A103-4B90-965D-2AA2E06549ED}"/>
          </ac:spMkLst>
        </pc:spChg>
        <pc:spChg chg="mod ord">
          <ac:chgData name="Merja Marin" userId="10ae3be6791ca6f9" providerId="LiveId" clId="{94072327-D423-4808-A6B8-8E6B407A1469}" dt="2021-04-27T15:17:50.521" v="9201" actId="700"/>
          <ac:spMkLst>
            <pc:docMk/>
            <pc:sldMk cId="3338036486" sldId="476"/>
            <ac:spMk id="7" creationId="{148A6F0A-4BDC-4DB1-AD39-F84968F4E585}"/>
          </ac:spMkLst>
        </pc:spChg>
      </pc:sldChg>
      <pc:sldChg chg="modSp new mod">
        <pc:chgData name="Merja Marin" userId="10ae3be6791ca6f9" providerId="LiveId" clId="{94072327-D423-4808-A6B8-8E6B407A1469}" dt="2021-04-28T10:15:46.576" v="10373" actId="20577"/>
        <pc:sldMkLst>
          <pc:docMk/>
          <pc:sldMk cId="475905372" sldId="477"/>
        </pc:sldMkLst>
        <pc:spChg chg="mod">
          <ac:chgData name="Merja Marin" userId="10ae3be6791ca6f9" providerId="LiveId" clId="{94072327-D423-4808-A6B8-8E6B407A1469}" dt="2021-04-27T15:04:17.149" v="9030"/>
          <ac:spMkLst>
            <pc:docMk/>
            <pc:sldMk cId="475905372" sldId="477"/>
            <ac:spMk id="2" creationId="{4F91A24E-EC0E-4720-9EC9-17FBE16EEAA8}"/>
          </ac:spMkLst>
        </pc:spChg>
        <pc:spChg chg="mod">
          <ac:chgData name="Merja Marin" userId="10ae3be6791ca6f9" providerId="LiveId" clId="{94072327-D423-4808-A6B8-8E6B407A1469}" dt="2021-04-28T10:15:46.576" v="10373" actId="20577"/>
          <ac:spMkLst>
            <pc:docMk/>
            <pc:sldMk cId="475905372" sldId="477"/>
            <ac:spMk id="3" creationId="{46419676-6039-4C84-95B7-9A6821998CA1}"/>
          </ac:spMkLst>
        </pc:spChg>
        <pc:spChg chg="mod">
          <ac:chgData name="Merja Marin" userId="10ae3be6791ca6f9" providerId="LiveId" clId="{94072327-D423-4808-A6B8-8E6B407A1469}" dt="2021-04-27T15:04:17.149" v="9030"/>
          <ac:spMkLst>
            <pc:docMk/>
            <pc:sldMk cId="475905372" sldId="477"/>
            <ac:spMk id="4" creationId="{0998C0A1-534F-432B-AF86-9749087BAC25}"/>
          </ac:spMkLst>
        </pc:spChg>
        <pc:spChg chg="mod">
          <ac:chgData name="Merja Marin" userId="10ae3be6791ca6f9" providerId="LiveId" clId="{94072327-D423-4808-A6B8-8E6B407A1469}" dt="2021-04-27T15:04:17.149" v="9030"/>
          <ac:spMkLst>
            <pc:docMk/>
            <pc:sldMk cId="475905372" sldId="477"/>
            <ac:spMk id="5" creationId="{12E93E6D-22A7-4C7C-9C11-C2036086BCEB}"/>
          </ac:spMkLst>
        </pc:spChg>
        <pc:spChg chg="mod">
          <ac:chgData name="Merja Marin" userId="10ae3be6791ca6f9" providerId="LiveId" clId="{94072327-D423-4808-A6B8-8E6B407A1469}" dt="2021-04-27T15:04:17.149" v="9030"/>
          <ac:spMkLst>
            <pc:docMk/>
            <pc:sldMk cId="475905372" sldId="477"/>
            <ac:spMk id="6" creationId="{D3F0457A-A3A2-4ECE-A8A0-997821E5E4D3}"/>
          </ac:spMkLst>
        </pc:spChg>
        <pc:spChg chg="mod">
          <ac:chgData name="Merja Marin" userId="10ae3be6791ca6f9" providerId="LiveId" clId="{94072327-D423-4808-A6B8-8E6B407A1469}" dt="2021-04-27T15:04:17.149" v="9030"/>
          <ac:spMkLst>
            <pc:docMk/>
            <pc:sldMk cId="475905372" sldId="477"/>
            <ac:spMk id="7" creationId="{BDCF89B0-2965-46CE-9FEE-B23E10302BB9}"/>
          </ac:spMkLst>
        </pc:spChg>
      </pc:sldChg>
      <pc:sldChg chg="modSp new mod">
        <pc:chgData name="Merja Marin" userId="10ae3be6791ca6f9" providerId="LiveId" clId="{94072327-D423-4808-A6B8-8E6B407A1469}" dt="2021-04-28T09:34:51.624" v="10171" actId="20577"/>
        <pc:sldMkLst>
          <pc:docMk/>
          <pc:sldMk cId="2418932619" sldId="478"/>
        </pc:sldMkLst>
        <pc:spChg chg="mod">
          <ac:chgData name="Merja Marin" userId="10ae3be6791ca6f9" providerId="LiveId" clId="{94072327-D423-4808-A6B8-8E6B407A1469}" dt="2021-04-27T15:04:17.149" v="9030"/>
          <ac:spMkLst>
            <pc:docMk/>
            <pc:sldMk cId="2418932619" sldId="478"/>
            <ac:spMk id="2" creationId="{3D838781-E5DE-44D9-A931-6AA222CC6599}"/>
          </ac:spMkLst>
        </pc:spChg>
        <pc:spChg chg="mod">
          <ac:chgData name="Merja Marin" userId="10ae3be6791ca6f9" providerId="LiveId" clId="{94072327-D423-4808-A6B8-8E6B407A1469}" dt="2021-04-28T09:34:51.624" v="10171" actId="20577"/>
          <ac:spMkLst>
            <pc:docMk/>
            <pc:sldMk cId="2418932619" sldId="478"/>
            <ac:spMk id="3" creationId="{459503B0-2AA0-4D78-B985-22D3C663C104}"/>
          </ac:spMkLst>
        </pc:spChg>
        <pc:spChg chg="mod">
          <ac:chgData name="Merja Marin" userId="10ae3be6791ca6f9" providerId="LiveId" clId="{94072327-D423-4808-A6B8-8E6B407A1469}" dt="2021-04-27T15:04:17.149" v="9030"/>
          <ac:spMkLst>
            <pc:docMk/>
            <pc:sldMk cId="2418932619" sldId="478"/>
            <ac:spMk id="4" creationId="{093EDF24-529B-431A-877E-6D7F82D948D6}"/>
          </ac:spMkLst>
        </pc:spChg>
        <pc:spChg chg="mod">
          <ac:chgData name="Merja Marin" userId="10ae3be6791ca6f9" providerId="LiveId" clId="{94072327-D423-4808-A6B8-8E6B407A1469}" dt="2021-04-27T15:04:17.149" v="9030"/>
          <ac:spMkLst>
            <pc:docMk/>
            <pc:sldMk cId="2418932619" sldId="478"/>
            <ac:spMk id="5" creationId="{5C8BE587-7D3D-43A0-9E4C-50A8434BD2A0}"/>
          </ac:spMkLst>
        </pc:spChg>
        <pc:spChg chg="mod">
          <ac:chgData name="Merja Marin" userId="10ae3be6791ca6f9" providerId="LiveId" clId="{94072327-D423-4808-A6B8-8E6B407A1469}" dt="2021-04-27T15:04:17.149" v="9030"/>
          <ac:spMkLst>
            <pc:docMk/>
            <pc:sldMk cId="2418932619" sldId="478"/>
            <ac:spMk id="6" creationId="{E95982AD-68F7-4EBE-B8B6-890875CE7613}"/>
          </ac:spMkLst>
        </pc:spChg>
        <pc:spChg chg="mod">
          <ac:chgData name="Merja Marin" userId="10ae3be6791ca6f9" providerId="LiveId" clId="{94072327-D423-4808-A6B8-8E6B407A1469}" dt="2021-04-27T15:04:17.149" v="9030"/>
          <ac:spMkLst>
            <pc:docMk/>
            <pc:sldMk cId="2418932619" sldId="478"/>
            <ac:spMk id="7" creationId="{0180159C-0E81-4FDE-AE84-653EE0710B42}"/>
          </ac:spMkLst>
        </pc:spChg>
      </pc:sldChg>
      <pc:sldChg chg="delSp modSp new mod modClrScheme chgLayout">
        <pc:chgData name="Merja Marin" userId="10ae3be6791ca6f9" providerId="LiveId" clId="{94072327-D423-4808-A6B8-8E6B407A1469}" dt="2021-04-28T09:37:02.572" v="10178" actId="5793"/>
        <pc:sldMkLst>
          <pc:docMk/>
          <pc:sldMk cId="2397354168" sldId="479"/>
        </pc:sldMkLst>
        <pc:spChg chg="mod ord">
          <ac:chgData name="Merja Marin" userId="10ae3be6791ca6f9" providerId="LiveId" clId="{94072327-D423-4808-A6B8-8E6B407A1469}" dt="2021-04-27T15:17:58.395" v="9202" actId="700"/>
          <ac:spMkLst>
            <pc:docMk/>
            <pc:sldMk cId="2397354168" sldId="479"/>
            <ac:spMk id="2" creationId="{4989ECFA-32C4-434C-A01E-81E43FB34275}"/>
          </ac:spMkLst>
        </pc:spChg>
        <pc:spChg chg="mod ord">
          <ac:chgData name="Merja Marin" userId="10ae3be6791ca6f9" providerId="LiveId" clId="{94072327-D423-4808-A6B8-8E6B407A1469}" dt="2021-04-28T09:37:02.572" v="10178" actId="5793"/>
          <ac:spMkLst>
            <pc:docMk/>
            <pc:sldMk cId="2397354168" sldId="479"/>
            <ac:spMk id="3" creationId="{AFC0DF2D-51BF-4E6A-999A-04A508BB3C03}"/>
          </ac:spMkLst>
        </pc:spChg>
        <pc:spChg chg="del mod">
          <ac:chgData name="Merja Marin" userId="10ae3be6791ca6f9" providerId="LiveId" clId="{94072327-D423-4808-A6B8-8E6B407A1469}" dt="2021-04-27T15:17:58.395" v="9202" actId="700"/>
          <ac:spMkLst>
            <pc:docMk/>
            <pc:sldMk cId="2397354168" sldId="479"/>
            <ac:spMk id="4" creationId="{1A6B176F-219E-450C-A15E-E9EF2D12F2DE}"/>
          </ac:spMkLst>
        </pc:spChg>
        <pc:spChg chg="mod ord">
          <ac:chgData name="Merja Marin" userId="10ae3be6791ca6f9" providerId="LiveId" clId="{94072327-D423-4808-A6B8-8E6B407A1469}" dt="2021-04-27T15:17:58.395" v="9202" actId="700"/>
          <ac:spMkLst>
            <pc:docMk/>
            <pc:sldMk cId="2397354168" sldId="479"/>
            <ac:spMk id="5" creationId="{7251F173-34D5-4A28-AD35-FC5E3D260968}"/>
          </ac:spMkLst>
        </pc:spChg>
        <pc:spChg chg="mod ord">
          <ac:chgData name="Merja Marin" userId="10ae3be6791ca6f9" providerId="LiveId" clId="{94072327-D423-4808-A6B8-8E6B407A1469}" dt="2021-04-27T15:17:58.395" v="9202" actId="700"/>
          <ac:spMkLst>
            <pc:docMk/>
            <pc:sldMk cId="2397354168" sldId="479"/>
            <ac:spMk id="6" creationId="{3702B52D-E872-4CF6-8FF4-8A3B40B428AB}"/>
          </ac:spMkLst>
        </pc:spChg>
        <pc:spChg chg="mod ord">
          <ac:chgData name="Merja Marin" userId="10ae3be6791ca6f9" providerId="LiveId" clId="{94072327-D423-4808-A6B8-8E6B407A1469}" dt="2021-04-27T15:17:58.395" v="9202" actId="700"/>
          <ac:spMkLst>
            <pc:docMk/>
            <pc:sldMk cId="2397354168" sldId="479"/>
            <ac:spMk id="7" creationId="{676AC43E-50C3-4566-B54F-3FBD18171A14}"/>
          </ac:spMkLst>
        </pc:spChg>
      </pc:sldChg>
      <pc:sldChg chg="modSp new mod">
        <pc:chgData name="Merja Marin" userId="10ae3be6791ca6f9" providerId="LiveId" clId="{94072327-D423-4808-A6B8-8E6B407A1469}" dt="2021-04-28T09:37:17.945" v="10198" actId="20577"/>
        <pc:sldMkLst>
          <pc:docMk/>
          <pc:sldMk cId="694623019" sldId="480"/>
        </pc:sldMkLst>
        <pc:spChg chg="mod">
          <ac:chgData name="Merja Marin" userId="10ae3be6791ca6f9" providerId="LiveId" clId="{94072327-D423-4808-A6B8-8E6B407A1469}" dt="2021-04-27T15:04:17.149" v="9030"/>
          <ac:spMkLst>
            <pc:docMk/>
            <pc:sldMk cId="694623019" sldId="480"/>
            <ac:spMk id="2" creationId="{A84F3161-BF92-4F11-9FF6-CBF549C6DD11}"/>
          </ac:spMkLst>
        </pc:spChg>
        <pc:spChg chg="mod">
          <ac:chgData name="Merja Marin" userId="10ae3be6791ca6f9" providerId="LiveId" clId="{94072327-D423-4808-A6B8-8E6B407A1469}" dt="2021-04-28T09:37:17.945" v="10198" actId="20577"/>
          <ac:spMkLst>
            <pc:docMk/>
            <pc:sldMk cId="694623019" sldId="480"/>
            <ac:spMk id="3" creationId="{0E04939F-BFC2-49B7-B891-CF1B930220B6}"/>
          </ac:spMkLst>
        </pc:spChg>
        <pc:spChg chg="mod">
          <ac:chgData name="Merja Marin" userId="10ae3be6791ca6f9" providerId="LiveId" clId="{94072327-D423-4808-A6B8-8E6B407A1469}" dt="2021-04-27T15:04:17.149" v="9030"/>
          <ac:spMkLst>
            <pc:docMk/>
            <pc:sldMk cId="694623019" sldId="480"/>
            <ac:spMk id="4" creationId="{543C15E9-0FC1-4BDA-9692-56FBC8A177CE}"/>
          </ac:spMkLst>
        </pc:spChg>
        <pc:spChg chg="mod">
          <ac:chgData name="Merja Marin" userId="10ae3be6791ca6f9" providerId="LiveId" clId="{94072327-D423-4808-A6B8-8E6B407A1469}" dt="2021-04-27T15:04:17.149" v="9030"/>
          <ac:spMkLst>
            <pc:docMk/>
            <pc:sldMk cId="694623019" sldId="480"/>
            <ac:spMk id="5" creationId="{FFEA06F8-248D-4BFE-B336-48A308974C74}"/>
          </ac:spMkLst>
        </pc:spChg>
        <pc:spChg chg="mod">
          <ac:chgData name="Merja Marin" userId="10ae3be6791ca6f9" providerId="LiveId" clId="{94072327-D423-4808-A6B8-8E6B407A1469}" dt="2021-04-27T15:04:17.149" v="9030"/>
          <ac:spMkLst>
            <pc:docMk/>
            <pc:sldMk cId="694623019" sldId="480"/>
            <ac:spMk id="6" creationId="{50CC50D9-FFE3-4FE9-914F-459E1C4B3CE5}"/>
          </ac:spMkLst>
        </pc:spChg>
        <pc:spChg chg="mod">
          <ac:chgData name="Merja Marin" userId="10ae3be6791ca6f9" providerId="LiveId" clId="{94072327-D423-4808-A6B8-8E6B407A1469}" dt="2021-04-27T15:04:17.149" v="9030"/>
          <ac:spMkLst>
            <pc:docMk/>
            <pc:sldMk cId="694623019" sldId="480"/>
            <ac:spMk id="7" creationId="{BC9C1F36-BF78-4B90-A628-549051563BE2}"/>
          </ac:spMkLst>
        </pc:spChg>
      </pc:sldChg>
      <pc:sldChg chg="modSp new mod">
        <pc:chgData name="Merja Marin" userId="10ae3be6791ca6f9" providerId="LiveId" clId="{94072327-D423-4808-A6B8-8E6B407A1469}" dt="2021-04-27T15:04:18.015" v="9054" actId="27636"/>
        <pc:sldMkLst>
          <pc:docMk/>
          <pc:sldMk cId="328367327" sldId="481"/>
        </pc:sldMkLst>
        <pc:spChg chg="mod">
          <ac:chgData name="Merja Marin" userId="10ae3be6791ca6f9" providerId="LiveId" clId="{94072327-D423-4808-A6B8-8E6B407A1469}" dt="2021-04-27T15:04:18.015" v="9054" actId="27636"/>
          <ac:spMkLst>
            <pc:docMk/>
            <pc:sldMk cId="328367327" sldId="481"/>
            <ac:spMk id="2" creationId="{DD7458E5-5DCB-4B3C-95F1-B0EDB97F104E}"/>
          </ac:spMkLst>
        </pc:spChg>
        <pc:spChg chg="mod">
          <ac:chgData name="Merja Marin" userId="10ae3be6791ca6f9" providerId="LiveId" clId="{94072327-D423-4808-A6B8-8E6B407A1469}" dt="2021-04-27T15:04:17.149" v="9030"/>
          <ac:spMkLst>
            <pc:docMk/>
            <pc:sldMk cId="328367327" sldId="481"/>
            <ac:spMk id="3" creationId="{45D0C265-F347-47C6-9A66-16D1686BB598}"/>
          </ac:spMkLst>
        </pc:spChg>
        <pc:spChg chg="mod">
          <ac:chgData name="Merja Marin" userId="10ae3be6791ca6f9" providerId="LiveId" clId="{94072327-D423-4808-A6B8-8E6B407A1469}" dt="2021-04-27T15:04:17.149" v="9030"/>
          <ac:spMkLst>
            <pc:docMk/>
            <pc:sldMk cId="328367327" sldId="481"/>
            <ac:spMk id="4" creationId="{FCB21303-7C4D-4A2D-A1E3-83FF1FCBC399}"/>
          </ac:spMkLst>
        </pc:spChg>
        <pc:spChg chg="mod">
          <ac:chgData name="Merja Marin" userId="10ae3be6791ca6f9" providerId="LiveId" clId="{94072327-D423-4808-A6B8-8E6B407A1469}" dt="2021-04-27T15:04:17.149" v="9030"/>
          <ac:spMkLst>
            <pc:docMk/>
            <pc:sldMk cId="328367327" sldId="481"/>
            <ac:spMk id="5" creationId="{F5B95627-758E-4089-8070-C8A916670E1B}"/>
          </ac:spMkLst>
        </pc:spChg>
        <pc:spChg chg="mod">
          <ac:chgData name="Merja Marin" userId="10ae3be6791ca6f9" providerId="LiveId" clId="{94072327-D423-4808-A6B8-8E6B407A1469}" dt="2021-04-27T15:04:17.149" v="9030"/>
          <ac:spMkLst>
            <pc:docMk/>
            <pc:sldMk cId="328367327" sldId="481"/>
            <ac:spMk id="6" creationId="{46E00C50-2322-46F5-A3B6-691D8D2704B5}"/>
          </ac:spMkLst>
        </pc:spChg>
        <pc:spChg chg="mod">
          <ac:chgData name="Merja Marin" userId="10ae3be6791ca6f9" providerId="LiveId" clId="{94072327-D423-4808-A6B8-8E6B407A1469}" dt="2021-04-27T15:04:17.149" v="9030"/>
          <ac:spMkLst>
            <pc:docMk/>
            <pc:sldMk cId="328367327" sldId="481"/>
            <ac:spMk id="7" creationId="{AA3CD31A-3B64-4BF9-8580-EA978E2B79F4}"/>
          </ac:spMkLst>
        </pc:spChg>
      </pc:sldChg>
      <pc:sldChg chg="delSp modSp new mod modClrScheme chgLayout">
        <pc:chgData name="Merja Marin" userId="10ae3be6791ca6f9" providerId="LiveId" clId="{94072327-D423-4808-A6B8-8E6B407A1469}" dt="2021-04-27T15:18:07.616" v="9203" actId="700"/>
        <pc:sldMkLst>
          <pc:docMk/>
          <pc:sldMk cId="451451372" sldId="482"/>
        </pc:sldMkLst>
        <pc:spChg chg="mod ord">
          <ac:chgData name="Merja Marin" userId="10ae3be6791ca6f9" providerId="LiveId" clId="{94072327-D423-4808-A6B8-8E6B407A1469}" dt="2021-04-27T15:18:07.616" v="9203" actId="700"/>
          <ac:spMkLst>
            <pc:docMk/>
            <pc:sldMk cId="451451372" sldId="482"/>
            <ac:spMk id="2" creationId="{45D73C51-8E94-4E91-9C8D-740608D581BB}"/>
          </ac:spMkLst>
        </pc:spChg>
        <pc:spChg chg="mod ord">
          <ac:chgData name="Merja Marin" userId="10ae3be6791ca6f9" providerId="LiveId" clId="{94072327-D423-4808-A6B8-8E6B407A1469}" dt="2021-04-27T15:18:07.616" v="9203" actId="700"/>
          <ac:spMkLst>
            <pc:docMk/>
            <pc:sldMk cId="451451372" sldId="482"/>
            <ac:spMk id="3" creationId="{F6C60A1F-1CB3-4BDA-88BB-B41CE120FDDA}"/>
          </ac:spMkLst>
        </pc:spChg>
        <pc:spChg chg="del mod">
          <ac:chgData name="Merja Marin" userId="10ae3be6791ca6f9" providerId="LiveId" clId="{94072327-D423-4808-A6B8-8E6B407A1469}" dt="2021-04-27T15:18:07.616" v="9203" actId="700"/>
          <ac:spMkLst>
            <pc:docMk/>
            <pc:sldMk cId="451451372" sldId="482"/>
            <ac:spMk id="4" creationId="{988EC11B-E0EA-4A22-A92F-6DAC45E513E8}"/>
          </ac:spMkLst>
        </pc:spChg>
        <pc:spChg chg="mod ord">
          <ac:chgData name="Merja Marin" userId="10ae3be6791ca6f9" providerId="LiveId" clId="{94072327-D423-4808-A6B8-8E6B407A1469}" dt="2021-04-27T15:18:07.616" v="9203" actId="700"/>
          <ac:spMkLst>
            <pc:docMk/>
            <pc:sldMk cId="451451372" sldId="482"/>
            <ac:spMk id="5" creationId="{C18BF998-C881-45C0-B0B9-02256F3EE330}"/>
          </ac:spMkLst>
        </pc:spChg>
        <pc:spChg chg="mod ord">
          <ac:chgData name="Merja Marin" userId="10ae3be6791ca6f9" providerId="LiveId" clId="{94072327-D423-4808-A6B8-8E6B407A1469}" dt="2021-04-27T15:18:07.616" v="9203" actId="700"/>
          <ac:spMkLst>
            <pc:docMk/>
            <pc:sldMk cId="451451372" sldId="482"/>
            <ac:spMk id="6" creationId="{1427E258-AE5E-47C5-8AEA-160403388104}"/>
          </ac:spMkLst>
        </pc:spChg>
        <pc:spChg chg="mod ord">
          <ac:chgData name="Merja Marin" userId="10ae3be6791ca6f9" providerId="LiveId" clId="{94072327-D423-4808-A6B8-8E6B407A1469}" dt="2021-04-27T15:18:07.616" v="9203" actId="700"/>
          <ac:spMkLst>
            <pc:docMk/>
            <pc:sldMk cId="451451372" sldId="482"/>
            <ac:spMk id="7" creationId="{8A817658-44C8-4129-AC37-5735AA3C831F}"/>
          </ac:spMkLst>
        </pc:spChg>
      </pc:sldChg>
      <pc:sldChg chg="addSp delSp modSp new mod">
        <pc:chgData name="Merja Marin" userId="10ae3be6791ca6f9" providerId="LiveId" clId="{94072327-D423-4808-A6B8-8E6B407A1469}" dt="2021-04-28T09:53:04.023" v="10326" actId="20577"/>
        <pc:sldMkLst>
          <pc:docMk/>
          <pc:sldMk cId="3604969438" sldId="483"/>
        </pc:sldMkLst>
        <pc:spChg chg="mod">
          <ac:chgData name="Merja Marin" userId="10ae3be6791ca6f9" providerId="LiveId" clId="{94072327-D423-4808-A6B8-8E6B407A1469}" dt="2021-04-28T09:43:01.160" v="10251" actId="20577"/>
          <ac:spMkLst>
            <pc:docMk/>
            <pc:sldMk cId="3604969438" sldId="483"/>
            <ac:spMk id="2" creationId="{750F8C46-21F3-479E-BECB-3B10253DAB76}"/>
          </ac:spMkLst>
        </pc:spChg>
        <pc:spChg chg="mod">
          <ac:chgData name="Merja Marin" userId="10ae3be6791ca6f9" providerId="LiveId" clId="{94072327-D423-4808-A6B8-8E6B407A1469}" dt="2021-04-28T09:53:04.023" v="10326" actId="20577"/>
          <ac:spMkLst>
            <pc:docMk/>
            <pc:sldMk cId="3604969438" sldId="483"/>
            <ac:spMk id="3" creationId="{3BCF777B-BEDE-47D5-8D98-24FB1D7494EE}"/>
          </ac:spMkLst>
        </pc:spChg>
        <pc:spChg chg="del">
          <ac:chgData name="Merja Marin" userId="10ae3be6791ca6f9" providerId="LiveId" clId="{94072327-D423-4808-A6B8-8E6B407A1469}" dt="2021-04-26T17:08:39.354" v="8765" actId="22"/>
          <ac:spMkLst>
            <pc:docMk/>
            <pc:sldMk cId="3604969438" sldId="483"/>
            <ac:spMk id="4" creationId="{713D0990-D452-4FFA-8BE7-544BBFB2E02E}"/>
          </ac:spMkLst>
        </pc:spChg>
        <pc:spChg chg="mod">
          <ac:chgData name="Merja Marin" userId="10ae3be6791ca6f9" providerId="LiveId" clId="{94072327-D423-4808-A6B8-8E6B407A1469}" dt="2021-04-27T15:04:17.149" v="9030"/>
          <ac:spMkLst>
            <pc:docMk/>
            <pc:sldMk cId="3604969438" sldId="483"/>
            <ac:spMk id="5" creationId="{7BEF396D-BE96-4B8E-98DD-866B056DE577}"/>
          </ac:spMkLst>
        </pc:spChg>
        <pc:spChg chg="mod">
          <ac:chgData name="Merja Marin" userId="10ae3be6791ca6f9" providerId="LiveId" clId="{94072327-D423-4808-A6B8-8E6B407A1469}" dt="2021-04-27T15:04:17.149" v="9030"/>
          <ac:spMkLst>
            <pc:docMk/>
            <pc:sldMk cId="3604969438" sldId="483"/>
            <ac:spMk id="6" creationId="{F7B3461C-3BD5-47D0-9F2C-58DEB62522C9}"/>
          </ac:spMkLst>
        </pc:spChg>
        <pc:spChg chg="mod">
          <ac:chgData name="Merja Marin" userId="10ae3be6791ca6f9" providerId="LiveId" clId="{94072327-D423-4808-A6B8-8E6B407A1469}" dt="2021-04-27T15:04:17.149" v="9030"/>
          <ac:spMkLst>
            <pc:docMk/>
            <pc:sldMk cId="3604969438" sldId="483"/>
            <ac:spMk id="7" creationId="{EB96F560-58E4-4BFD-915C-99CAA5AE1B27}"/>
          </ac:spMkLst>
        </pc:spChg>
        <pc:picChg chg="add mod ord">
          <ac:chgData name="Merja Marin" userId="10ae3be6791ca6f9" providerId="LiveId" clId="{94072327-D423-4808-A6B8-8E6B407A1469}" dt="2021-04-27T15:18:14.615" v="9204" actId="1076"/>
          <ac:picMkLst>
            <pc:docMk/>
            <pc:sldMk cId="3604969438" sldId="483"/>
            <ac:picMk id="9" creationId="{5CF26CAC-ACBF-4C00-A3F8-A3360F3C2C82}"/>
          </ac:picMkLst>
        </pc:picChg>
      </pc:sldChg>
      <pc:sldChg chg="delSp modSp new del mod modClrScheme chgLayout">
        <pc:chgData name="Merja Marin" userId="10ae3be6791ca6f9" providerId="LiveId" clId="{94072327-D423-4808-A6B8-8E6B407A1469}" dt="2021-04-27T17:30:36.944" v="9442" actId="47"/>
        <pc:sldMkLst>
          <pc:docMk/>
          <pc:sldMk cId="439448831" sldId="484"/>
        </pc:sldMkLst>
        <pc:spChg chg="mod ord">
          <ac:chgData name="Merja Marin" userId="10ae3be6791ca6f9" providerId="LiveId" clId="{94072327-D423-4808-A6B8-8E6B407A1469}" dt="2021-04-27T15:18:33.459" v="9205" actId="700"/>
          <ac:spMkLst>
            <pc:docMk/>
            <pc:sldMk cId="439448831" sldId="484"/>
            <ac:spMk id="2" creationId="{CA4A95D9-7E0D-4B11-9F12-7182CE49D4CA}"/>
          </ac:spMkLst>
        </pc:spChg>
        <pc:spChg chg="mod ord">
          <ac:chgData name="Merja Marin" userId="10ae3be6791ca6f9" providerId="LiveId" clId="{94072327-D423-4808-A6B8-8E6B407A1469}" dt="2021-04-27T15:18:33.459" v="9205" actId="700"/>
          <ac:spMkLst>
            <pc:docMk/>
            <pc:sldMk cId="439448831" sldId="484"/>
            <ac:spMk id="3" creationId="{335A2CBB-44C1-4A28-90E2-F134085ECF0A}"/>
          </ac:spMkLst>
        </pc:spChg>
        <pc:spChg chg="del mod">
          <ac:chgData name="Merja Marin" userId="10ae3be6791ca6f9" providerId="LiveId" clId="{94072327-D423-4808-A6B8-8E6B407A1469}" dt="2021-04-27T15:18:33.459" v="9205" actId="700"/>
          <ac:spMkLst>
            <pc:docMk/>
            <pc:sldMk cId="439448831" sldId="484"/>
            <ac:spMk id="4" creationId="{A16E7474-0682-485D-B7E2-99FC374848E4}"/>
          </ac:spMkLst>
        </pc:spChg>
        <pc:spChg chg="mod ord">
          <ac:chgData name="Merja Marin" userId="10ae3be6791ca6f9" providerId="LiveId" clId="{94072327-D423-4808-A6B8-8E6B407A1469}" dt="2021-04-27T15:18:33.459" v="9205" actId="700"/>
          <ac:spMkLst>
            <pc:docMk/>
            <pc:sldMk cId="439448831" sldId="484"/>
            <ac:spMk id="5" creationId="{A9743196-DAA5-4D28-9DE3-1773754AD539}"/>
          </ac:spMkLst>
        </pc:spChg>
        <pc:spChg chg="mod ord">
          <ac:chgData name="Merja Marin" userId="10ae3be6791ca6f9" providerId="LiveId" clId="{94072327-D423-4808-A6B8-8E6B407A1469}" dt="2021-04-27T15:18:33.459" v="9205" actId="700"/>
          <ac:spMkLst>
            <pc:docMk/>
            <pc:sldMk cId="439448831" sldId="484"/>
            <ac:spMk id="6" creationId="{20E705D5-B59B-41F8-A47D-4CB53DF51EFC}"/>
          </ac:spMkLst>
        </pc:spChg>
        <pc:spChg chg="mod ord">
          <ac:chgData name="Merja Marin" userId="10ae3be6791ca6f9" providerId="LiveId" clId="{94072327-D423-4808-A6B8-8E6B407A1469}" dt="2021-04-27T15:18:33.459" v="9205" actId="700"/>
          <ac:spMkLst>
            <pc:docMk/>
            <pc:sldMk cId="439448831" sldId="484"/>
            <ac:spMk id="7" creationId="{AF6DA2EF-9E2D-4A9E-BC49-A06EC3732B1E}"/>
          </ac:spMkLst>
        </pc:spChg>
      </pc:sldChg>
      <pc:sldChg chg="delSp modSp new mod ord modClrScheme chgLayout">
        <pc:chgData name="Merja Marin" userId="10ae3be6791ca6f9" providerId="LiveId" clId="{94072327-D423-4808-A6B8-8E6B407A1469}" dt="2021-04-28T09:53:40.752" v="10332"/>
        <pc:sldMkLst>
          <pc:docMk/>
          <pc:sldMk cId="3023483735" sldId="485"/>
        </pc:sldMkLst>
        <pc:spChg chg="mod ord">
          <ac:chgData name="Merja Marin" userId="10ae3be6791ca6f9" providerId="LiveId" clId="{94072327-D423-4808-A6B8-8E6B407A1469}" dt="2021-04-27T15:18:42.523" v="9206" actId="700"/>
          <ac:spMkLst>
            <pc:docMk/>
            <pc:sldMk cId="3023483735" sldId="485"/>
            <ac:spMk id="2" creationId="{3D20C1C0-F521-4006-8256-3EB8FB7EDBE5}"/>
          </ac:spMkLst>
        </pc:spChg>
        <pc:spChg chg="mod ord">
          <ac:chgData name="Merja Marin" userId="10ae3be6791ca6f9" providerId="LiveId" clId="{94072327-D423-4808-A6B8-8E6B407A1469}" dt="2021-04-27T15:18:42.523" v="9206" actId="700"/>
          <ac:spMkLst>
            <pc:docMk/>
            <pc:sldMk cId="3023483735" sldId="485"/>
            <ac:spMk id="3" creationId="{E440B250-208C-4153-8798-5080C0099673}"/>
          </ac:spMkLst>
        </pc:spChg>
        <pc:spChg chg="del mod">
          <ac:chgData name="Merja Marin" userId="10ae3be6791ca6f9" providerId="LiveId" clId="{94072327-D423-4808-A6B8-8E6B407A1469}" dt="2021-04-27T15:18:42.523" v="9206" actId="700"/>
          <ac:spMkLst>
            <pc:docMk/>
            <pc:sldMk cId="3023483735" sldId="485"/>
            <ac:spMk id="4" creationId="{A8BC8E05-2211-4A67-9D57-BC51CC485D1E}"/>
          </ac:spMkLst>
        </pc:spChg>
        <pc:spChg chg="mod ord">
          <ac:chgData name="Merja Marin" userId="10ae3be6791ca6f9" providerId="LiveId" clId="{94072327-D423-4808-A6B8-8E6B407A1469}" dt="2021-04-27T15:18:42.523" v="9206" actId="700"/>
          <ac:spMkLst>
            <pc:docMk/>
            <pc:sldMk cId="3023483735" sldId="485"/>
            <ac:spMk id="5" creationId="{CFF2ABC8-F772-4195-9724-B50D93C7CE81}"/>
          </ac:spMkLst>
        </pc:spChg>
        <pc:spChg chg="mod ord">
          <ac:chgData name="Merja Marin" userId="10ae3be6791ca6f9" providerId="LiveId" clId="{94072327-D423-4808-A6B8-8E6B407A1469}" dt="2021-04-27T15:18:42.523" v="9206" actId="700"/>
          <ac:spMkLst>
            <pc:docMk/>
            <pc:sldMk cId="3023483735" sldId="485"/>
            <ac:spMk id="6" creationId="{01EE0134-141B-443A-880C-476463A94478}"/>
          </ac:spMkLst>
        </pc:spChg>
        <pc:spChg chg="mod ord">
          <ac:chgData name="Merja Marin" userId="10ae3be6791ca6f9" providerId="LiveId" clId="{94072327-D423-4808-A6B8-8E6B407A1469}" dt="2021-04-27T15:18:42.523" v="9206" actId="700"/>
          <ac:spMkLst>
            <pc:docMk/>
            <pc:sldMk cId="3023483735" sldId="485"/>
            <ac:spMk id="7" creationId="{A466A2D0-DA83-417D-8A8E-453B71A8AF68}"/>
          </ac:spMkLst>
        </pc:spChg>
      </pc:sldChg>
      <pc:sldChg chg="delSp modSp new mod ord modClrScheme chgLayout">
        <pc:chgData name="Merja Marin" userId="10ae3be6791ca6f9" providerId="LiveId" clId="{94072327-D423-4808-A6B8-8E6B407A1469}" dt="2021-04-28T09:53:51.093" v="10334"/>
        <pc:sldMkLst>
          <pc:docMk/>
          <pc:sldMk cId="3186521019" sldId="486"/>
        </pc:sldMkLst>
        <pc:spChg chg="mod ord">
          <ac:chgData name="Merja Marin" userId="10ae3be6791ca6f9" providerId="LiveId" clId="{94072327-D423-4808-A6B8-8E6B407A1469}" dt="2021-04-27T15:18:46.973" v="9207" actId="700"/>
          <ac:spMkLst>
            <pc:docMk/>
            <pc:sldMk cId="3186521019" sldId="486"/>
            <ac:spMk id="2" creationId="{06D0C01E-52B8-4A9B-8523-C98BDE5910FE}"/>
          </ac:spMkLst>
        </pc:spChg>
        <pc:spChg chg="mod ord">
          <ac:chgData name="Merja Marin" userId="10ae3be6791ca6f9" providerId="LiveId" clId="{94072327-D423-4808-A6B8-8E6B407A1469}" dt="2021-04-27T15:18:46.973" v="9207" actId="700"/>
          <ac:spMkLst>
            <pc:docMk/>
            <pc:sldMk cId="3186521019" sldId="486"/>
            <ac:spMk id="3" creationId="{B022E02A-D871-439B-B9D1-6E618A921E91}"/>
          </ac:spMkLst>
        </pc:spChg>
        <pc:spChg chg="del mod">
          <ac:chgData name="Merja Marin" userId="10ae3be6791ca6f9" providerId="LiveId" clId="{94072327-D423-4808-A6B8-8E6B407A1469}" dt="2021-04-27T15:18:46.973" v="9207" actId="700"/>
          <ac:spMkLst>
            <pc:docMk/>
            <pc:sldMk cId="3186521019" sldId="486"/>
            <ac:spMk id="4" creationId="{6FDC5AE8-BD9E-4A72-B0DF-159858BFA635}"/>
          </ac:spMkLst>
        </pc:spChg>
        <pc:spChg chg="mod ord">
          <ac:chgData name="Merja Marin" userId="10ae3be6791ca6f9" providerId="LiveId" clId="{94072327-D423-4808-A6B8-8E6B407A1469}" dt="2021-04-27T15:18:46.973" v="9207" actId="700"/>
          <ac:spMkLst>
            <pc:docMk/>
            <pc:sldMk cId="3186521019" sldId="486"/>
            <ac:spMk id="5" creationId="{F936CC97-83BF-4AFF-99DE-889C05F96CA6}"/>
          </ac:spMkLst>
        </pc:spChg>
        <pc:spChg chg="mod ord">
          <ac:chgData name="Merja Marin" userId="10ae3be6791ca6f9" providerId="LiveId" clId="{94072327-D423-4808-A6B8-8E6B407A1469}" dt="2021-04-27T15:18:46.973" v="9207" actId="700"/>
          <ac:spMkLst>
            <pc:docMk/>
            <pc:sldMk cId="3186521019" sldId="486"/>
            <ac:spMk id="6" creationId="{AD748A2C-730D-4EC2-B66C-74B2B07E614F}"/>
          </ac:spMkLst>
        </pc:spChg>
        <pc:spChg chg="mod ord">
          <ac:chgData name="Merja Marin" userId="10ae3be6791ca6f9" providerId="LiveId" clId="{94072327-D423-4808-A6B8-8E6B407A1469}" dt="2021-04-27T15:18:46.973" v="9207" actId="700"/>
          <ac:spMkLst>
            <pc:docMk/>
            <pc:sldMk cId="3186521019" sldId="486"/>
            <ac:spMk id="7" creationId="{8A0EF122-86B9-4095-8012-ECAFEF46FBF0}"/>
          </ac:spMkLst>
        </pc:spChg>
      </pc:sldChg>
      <pc:sldChg chg="delSp modSp new mod modClrScheme chgLayout">
        <pc:chgData name="Merja Marin" userId="10ae3be6791ca6f9" providerId="LiveId" clId="{94072327-D423-4808-A6B8-8E6B407A1469}" dt="2021-04-27T15:18:50.946" v="9208" actId="700"/>
        <pc:sldMkLst>
          <pc:docMk/>
          <pc:sldMk cId="3061856898" sldId="487"/>
        </pc:sldMkLst>
        <pc:spChg chg="mod ord">
          <ac:chgData name="Merja Marin" userId="10ae3be6791ca6f9" providerId="LiveId" clId="{94072327-D423-4808-A6B8-8E6B407A1469}" dt="2021-04-27T15:18:50.946" v="9208" actId="700"/>
          <ac:spMkLst>
            <pc:docMk/>
            <pc:sldMk cId="3061856898" sldId="487"/>
            <ac:spMk id="2" creationId="{F22C4F5E-6386-434D-9C2A-82401D68149C}"/>
          </ac:spMkLst>
        </pc:spChg>
        <pc:spChg chg="mod ord">
          <ac:chgData name="Merja Marin" userId="10ae3be6791ca6f9" providerId="LiveId" clId="{94072327-D423-4808-A6B8-8E6B407A1469}" dt="2021-04-27T15:18:50.946" v="9208" actId="700"/>
          <ac:spMkLst>
            <pc:docMk/>
            <pc:sldMk cId="3061856898" sldId="487"/>
            <ac:spMk id="3" creationId="{C0D4685D-E57A-485F-866E-299D1F5A569B}"/>
          </ac:spMkLst>
        </pc:spChg>
        <pc:spChg chg="del mod">
          <ac:chgData name="Merja Marin" userId="10ae3be6791ca6f9" providerId="LiveId" clId="{94072327-D423-4808-A6B8-8E6B407A1469}" dt="2021-04-27T15:18:50.946" v="9208" actId="700"/>
          <ac:spMkLst>
            <pc:docMk/>
            <pc:sldMk cId="3061856898" sldId="487"/>
            <ac:spMk id="4" creationId="{DD5F5FD8-F92F-41CE-A36A-4DC24A24F761}"/>
          </ac:spMkLst>
        </pc:spChg>
        <pc:spChg chg="mod ord">
          <ac:chgData name="Merja Marin" userId="10ae3be6791ca6f9" providerId="LiveId" clId="{94072327-D423-4808-A6B8-8E6B407A1469}" dt="2021-04-27T15:18:50.946" v="9208" actId="700"/>
          <ac:spMkLst>
            <pc:docMk/>
            <pc:sldMk cId="3061856898" sldId="487"/>
            <ac:spMk id="5" creationId="{4B7E39B3-21B2-4CFC-950C-E9E0DB9912DE}"/>
          </ac:spMkLst>
        </pc:spChg>
        <pc:spChg chg="mod ord">
          <ac:chgData name="Merja Marin" userId="10ae3be6791ca6f9" providerId="LiveId" clId="{94072327-D423-4808-A6B8-8E6B407A1469}" dt="2021-04-27T15:18:50.946" v="9208" actId="700"/>
          <ac:spMkLst>
            <pc:docMk/>
            <pc:sldMk cId="3061856898" sldId="487"/>
            <ac:spMk id="6" creationId="{A9AC5147-870E-4C0B-A02D-540A60D5E311}"/>
          </ac:spMkLst>
        </pc:spChg>
        <pc:spChg chg="mod ord">
          <ac:chgData name="Merja Marin" userId="10ae3be6791ca6f9" providerId="LiveId" clId="{94072327-D423-4808-A6B8-8E6B407A1469}" dt="2021-04-27T15:18:50.946" v="9208" actId="700"/>
          <ac:spMkLst>
            <pc:docMk/>
            <pc:sldMk cId="3061856898" sldId="487"/>
            <ac:spMk id="7" creationId="{BB84EAEF-30B6-4EA6-95FD-94D40F6340FA}"/>
          </ac:spMkLst>
        </pc:spChg>
      </pc:sldChg>
      <pc:sldChg chg="delSp modSp new mod modClrScheme chgLayout">
        <pc:chgData name="Merja Marin" userId="10ae3be6791ca6f9" providerId="LiveId" clId="{94072327-D423-4808-A6B8-8E6B407A1469}" dt="2021-04-27T15:27:26.561" v="9309" actId="14100"/>
        <pc:sldMkLst>
          <pc:docMk/>
          <pc:sldMk cId="3398446974" sldId="488"/>
        </pc:sldMkLst>
        <pc:spChg chg="mod ord">
          <ac:chgData name="Merja Marin" userId="10ae3be6791ca6f9" providerId="LiveId" clId="{94072327-D423-4808-A6B8-8E6B407A1469}" dt="2021-04-27T15:18:55.007" v="9209" actId="700"/>
          <ac:spMkLst>
            <pc:docMk/>
            <pc:sldMk cId="3398446974" sldId="488"/>
            <ac:spMk id="2" creationId="{900F9E49-950E-4E27-B0BD-3B5DCF05EE10}"/>
          </ac:spMkLst>
        </pc:spChg>
        <pc:spChg chg="mod ord">
          <ac:chgData name="Merja Marin" userId="10ae3be6791ca6f9" providerId="LiveId" clId="{94072327-D423-4808-A6B8-8E6B407A1469}" dt="2021-04-27T15:27:26.561" v="9309" actId="14100"/>
          <ac:spMkLst>
            <pc:docMk/>
            <pc:sldMk cId="3398446974" sldId="488"/>
            <ac:spMk id="3" creationId="{7BE9A343-59A7-4D79-A1A4-783D417423F1}"/>
          </ac:spMkLst>
        </pc:spChg>
        <pc:spChg chg="del mod">
          <ac:chgData name="Merja Marin" userId="10ae3be6791ca6f9" providerId="LiveId" clId="{94072327-D423-4808-A6B8-8E6B407A1469}" dt="2021-04-27T15:18:55.007" v="9209" actId="700"/>
          <ac:spMkLst>
            <pc:docMk/>
            <pc:sldMk cId="3398446974" sldId="488"/>
            <ac:spMk id="4" creationId="{4108A3B5-2872-489F-B46A-3C978D925AD2}"/>
          </ac:spMkLst>
        </pc:spChg>
        <pc:spChg chg="mod ord">
          <ac:chgData name="Merja Marin" userId="10ae3be6791ca6f9" providerId="LiveId" clId="{94072327-D423-4808-A6B8-8E6B407A1469}" dt="2021-04-27T15:18:55.007" v="9209" actId="700"/>
          <ac:spMkLst>
            <pc:docMk/>
            <pc:sldMk cId="3398446974" sldId="488"/>
            <ac:spMk id="5" creationId="{3A124458-D359-4006-B31F-E12CD555F9A9}"/>
          </ac:spMkLst>
        </pc:spChg>
        <pc:spChg chg="mod ord">
          <ac:chgData name="Merja Marin" userId="10ae3be6791ca6f9" providerId="LiveId" clId="{94072327-D423-4808-A6B8-8E6B407A1469}" dt="2021-04-27T15:18:55.007" v="9209" actId="700"/>
          <ac:spMkLst>
            <pc:docMk/>
            <pc:sldMk cId="3398446974" sldId="488"/>
            <ac:spMk id="6" creationId="{EDE1FB82-DC8F-46E0-9C82-C7ACDB5A305F}"/>
          </ac:spMkLst>
        </pc:spChg>
        <pc:spChg chg="mod ord">
          <ac:chgData name="Merja Marin" userId="10ae3be6791ca6f9" providerId="LiveId" clId="{94072327-D423-4808-A6B8-8E6B407A1469}" dt="2021-04-27T15:18:55.007" v="9209" actId="700"/>
          <ac:spMkLst>
            <pc:docMk/>
            <pc:sldMk cId="3398446974" sldId="488"/>
            <ac:spMk id="7" creationId="{1442C4DE-071A-4AC6-8520-2582F389E793}"/>
          </ac:spMkLst>
        </pc:spChg>
      </pc:sldChg>
      <pc:sldChg chg="modSp new mod ord">
        <pc:chgData name="Merja Marin" userId="10ae3be6791ca6f9" providerId="LiveId" clId="{94072327-D423-4808-A6B8-8E6B407A1469}" dt="2021-04-28T09:55:12.137" v="10342"/>
        <pc:sldMkLst>
          <pc:docMk/>
          <pc:sldMk cId="3053615575" sldId="489"/>
        </pc:sldMkLst>
        <pc:spChg chg="mod">
          <ac:chgData name="Merja Marin" userId="10ae3be6791ca6f9" providerId="LiveId" clId="{94072327-D423-4808-A6B8-8E6B407A1469}" dt="2021-04-27T15:04:17.149" v="9030"/>
          <ac:spMkLst>
            <pc:docMk/>
            <pc:sldMk cId="3053615575" sldId="489"/>
            <ac:spMk id="2" creationId="{10A99C2E-D608-4DFE-95F3-B52D5B204ADB}"/>
          </ac:spMkLst>
        </pc:spChg>
        <pc:spChg chg="mod">
          <ac:chgData name="Merja Marin" userId="10ae3be6791ca6f9" providerId="LiveId" clId="{94072327-D423-4808-A6B8-8E6B407A1469}" dt="2021-04-27T15:27:19.632" v="9308" actId="14100"/>
          <ac:spMkLst>
            <pc:docMk/>
            <pc:sldMk cId="3053615575" sldId="489"/>
            <ac:spMk id="3" creationId="{065681DB-D61F-45AD-9E2F-D74915B1BF2F}"/>
          </ac:spMkLst>
        </pc:spChg>
        <pc:spChg chg="mod">
          <ac:chgData name="Merja Marin" userId="10ae3be6791ca6f9" providerId="LiveId" clId="{94072327-D423-4808-A6B8-8E6B407A1469}" dt="2021-04-27T15:27:16.386" v="9307" actId="14100"/>
          <ac:spMkLst>
            <pc:docMk/>
            <pc:sldMk cId="3053615575" sldId="489"/>
            <ac:spMk id="4" creationId="{7BA7F119-355F-4576-969B-8D93125BDEA4}"/>
          </ac:spMkLst>
        </pc:spChg>
        <pc:spChg chg="mod">
          <ac:chgData name="Merja Marin" userId="10ae3be6791ca6f9" providerId="LiveId" clId="{94072327-D423-4808-A6B8-8E6B407A1469}" dt="2021-04-27T15:04:17.149" v="9030"/>
          <ac:spMkLst>
            <pc:docMk/>
            <pc:sldMk cId="3053615575" sldId="489"/>
            <ac:spMk id="5" creationId="{E3D7A09E-5851-480C-944E-9333B2AD678C}"/>
          </ac:spMkLst>
        </pc:spChg>
        <pc:spChg chg="mod">
          <ac:chgData name="Merja Marin" userId="10ae3be6791ca6f9" providerId="LiveId" clId="{94072327-D423-4808-A6B8-8E6B407A1469}" dt="2021-04-27T15:04:17.149" v="9030"/>
          <ac:spMkLst>
            <pc:docMk/>
            <pc:sldMk cId="3053615575" sldId="489"/>
            <ac:spMk id="6" creationId="{098CCCB2-CE22-41ED-9847-BF14E7310D51}"/>
          </ac:spMkLst>
        </pc:spChg>
        <pc:spChg chg="mod">
          <ac:chgData name="Merja Marin" userId="10ae3be6791ca6f9" providerId="LiveId" clId="{94072327-D423-4808-A6B8-8E6B407A1469}" dt="2021-04-27T15:04:17.149" v="9030"/>
          <ac:spMkLst>
            <pc:docMk/>
            <pc:sldMk cId="3053615575" sldId="489"/>
            <ac:spMk id="7" creationId="{5234BBFF-DC2A-45BF-B11E-13250890DD4A}"/>
          </ac:spMkLst>
        </pc:spChg>
      </pc:sldChg>
      <pc:sldChg chg="modSp new mod ord">
        <pc:chgData name="Merja Marin" userId="10ae3be6791ca6f9" providerId="LiveId" clId="{94072327-D423-4808-A6B8-8E6B407A1469}" dt="2021-04-28T10:55:43.760" v="10589" actId="20577"/>
        <pc:sldMkLst>
          <pc:docMk/>
          <pc:sldMk cId="913967186" sldId="490"/>
        </pc:sldMkLst>
        <pc:spChg chg="mod">
          <ac:chgData name="Merja Marin" userId="10ae3be6791ca6f9" providerId="LiveId" clId="{94072327-D423-4808-A6B8-8E6B407A1469}" dt="2021-04-27T15:04:17.149" v="9030"/>
          <ac:spMkLst>
            <pc:docMk/>
            <pc:sldMk cId="913967186" sldId="490"/>
            <ac:spMk id="2" creationId="{DFC15134-C844-4FC3-8D61-DE4C3E040A6C}"/>
          </ac:spMkLst>
        </pc:spChg>
        <pc:spChg chg="mod">
          <ac:chgData name="Merja Marin" userId="10ae3be6791ca6f9" providerId="LiveId" clId="{94072327-D423-4808-A6B8-8E6B407A1469}" dt="2021-04-28T10:54:49.161" v="10574" actId="27636"/>
          <ac:spMkLst>
            <pc:docMk/>
            <pc:sldMk cId="913967186" sldId="490"/>
            <ac:spMk id="3" creationId="{C9208136-54F2-4CDD-B4B2-687015A216D2}"/>
          </ac:spMkLst>
        </pc:spChg>
        <pc:spChg chg="mod">
          <ac:chgData name="Merja Marin" userId="10ae3be6791ca6f9" providerId="LiveId" clId="{94072327-D423-4808-A6B8-8E6B407A1469}" dt="2021-04-28T10:55:43.760" v="10589" actId="20577"/>
          <ac:spMkLst>
            <pc:docMk/>
            <pc:sldMk cId="913967186" sldId="490"/>
            <ac:spMk id="4" creationId="{CF0DDBB4-CC36-471E-BD13-644AB72E282C}"/>
          </ac:spMkLst>
        </pc:spChg>
        <pc:spChg chg="mod">
          <ac:chgData name="Merja Marin" userId="10ae3be6791ca6f9" providerId="LiveId" clId="{94072327-D423-4808-A6B8-8E6B407A1469}" dt="2021-04-27T15:04:17.149" v="9030"/>
          <ac:spMkLst>
            <pc:docMk/>
            <pc:sldMk cId="913967186" sldId="490"/>
            <ac:spMk id="5" creationId="{1CBA23AC-E5EC-4E99-AEA8-D1C81EAF26CF}"/>
          </ac:spMkLst>
        </pc:spChg>
        <pc:spChg chg="mod">
          <ac:chgData name="Merja Marin" userId="10ae3be6791ca6f9" providerId="LiveId" clId="{94072327-D423-4808-A6B8-8E6B407A1469}" dt="2021-04-27T15:04:17.149" v="9030"/>
          <ac:spMkLst>
            <pc:docMk/>
            <pc:sldMk cId="913967186" sldId="490"/>
            <ac:spMk id="6" creationId="{6E961028-8708-4B6B-9EEE-912D87566DD9}"/>
          </ac:spMkLst>
        </pc:spChg>
        <pc:spChg chg="mod">
          <ac:chgData name="Merja Marin" userId="10ae3be6791ca6f9" providerId="LiveId" clId="{94072327-D423-4808-A6B8-8E6B407A1469}" dt="2021-04-27T15:04:17.149" v="9030"/>
          <ac:spMkLst>
            <pc:docMk/>
            <pc:sldMk cId="913967186" sldId="490"/>
            <ac:spMk id="7" creationId="{1742CCFC-A6D5-497C-9F99-AD380F9B85A2}"/>
          </ac:spMkLst>
        </pc:spChg>
      </pc:sldChg>
      <pc:sldChg chg="modSp new mod">
        <pc:chgData name="Merja Marin" userId="10ae3be6791ca6f9" providerId="LiveId" clId="{94072327-D423-4808-A6B8-8E6B407A1469}" dt="2021-04-27T15:04:17.149" v="9030"/>
        <pc:sldMkLst>
          <pc:docMk/>
          <pc:sldMk cId="3037443002" sldId="491"/>
        </pc:sldMkLst>
        <pc:spChg chg="mod">
          <ac:chgData name="Merja Marin" userId="10ae3be6791ca6f9" providerId="LiveId" clId="{94072327-D423-4808-A6B8-8E6B407A1469}" dt="2021-04-27T15:04:17.149" v="9030"/>
          <ac:spMkLst>
            <pc:docMk/>
            <pc:sldMk cId="3037443002" sldId="491"/>
            <ac:spMk id="2" creationId="{D936F641-CDA7-4E6A-BEFC-FDAA5156D931}"/>
          </ac:spMkLst>
        </pc:spChg>
        <pc:spChg chg="mod">
          <ac:chgData name="Merja Marin" userId="10ae3be6791ca6f9" providerId="LiveId" clId="{94072327-D423-4808-A6B8-8E6B407A1469}" dt="2021-04-27T15:04:17.149" v="9030"/>
          <ac:spMkLst>
            <pc:docMk/>
            <pc:sldMk cId="3037443002" sldId="491"/>
            <ac:spMk id="3" creationId="{545379F3-3A28-4DED-ADC9-8B767C0EF0EE}"/>
          </ac:spMkLst>
        </pc:spChg>
        <pc:spChg chg="mod">
          <ac:chgData name="Merja Marin" userId="10ae3be6791ca6f9" providerId="LiveId" clId="{94072327-D423-4808-A6B8-8E6B407A1469}" dt="2021-04-27T15:04:17.149" v="9030"/>
          <ac:spMkLst>
            <pc:docMk/>
            <pc:sldMk cId="3037443002" sldId="491"/>
            <ac:spMk id="4" creationId="{DA8E527F-97BA-4B1C-8305-BFEE2A6653A6}"/>
          </ac:spMkLst>
        </pc:spChg>
        <pc:spChg chg="mod">
          <ac:chgData name="Merja Marin" userId="10ae3be6791ca6f9" providerId="LiveId" clId="{94072327-D423-4808-A6B8-8E6B407A1469}" dt="2021-04-27T15:04:17.149" v="9030"/>
          <ac:spMkLst>
            <pc:docMk/>
            <pc:sldMk cId="3037443002" sldId="491"/>
            <ac:spMk id="5" creationId="{A139709C-041E-463F-A808-B4262156AAF9}"/>
          </ac:spMkLst>
        </pc:spChg>
        <pc:spChg chg="mod">
          <ac:chgData name="Merja Marin" userId="10ae3be6791ca6f9" providerId="LiveId" clId="{94072327-D423-4808-A6B8-8E6B407A1469}" dt="2021-04-27T15:04:17.149" v="9030"/>
          <ac:spMkLst>
            <pc:docMk/>
            <pc:sldMk cId="3037443002" sldId="491"/>
            <ac:spMk id="6" creationId="{0FBA159F-6E91-4F2B-B853-49C5DF013DF0}"/>
          </ac:spMkLst>
        </pc:spChg>
      </pc:sldChg>
      <pc:sldChg chg="modSp new mod">
        <pc:chgData name="Merja Marin" userId="10ae3be6791ca6f9" providerId="LiveId" clId="{94072327-D423-4808-A6B8-8E6B407A1469}" dt="2021-04-28T09:58:15.311" v="10370" actId="20577"/>
        <pc:sldMkLst>
          <pc:docMk/>
          <pc:sldMk cId="1431899992" sldId="492"/>
        </pc:sldMkLst>
        <pc:spChg chg="mod">
          <ac:chgData name="Merja Marin" userId="10ae3be6791ca6f9" providerId="LiveId" clId="{94072327-D423-4808-A6B8-8E6B407A1469}" dt="2021-04-27T15:04:17.149" v="9030"/>
          <ac:spMkLst>
            <pc:docMk/>
            <pc:sldMk cId="1431899992" sldId="492"/>
            <ac:spMk id="2" creationId="{E469ABCD-B80D-4AAD-A48F-4F6BBC3C5AB2}"/>
          </ac:spMkLst>
        </pc:spChg>
        <pc:spChg chg="mod">
          <ac:chgData name="Merja Marin" userId="10ae3be6791ca6f9" providerId="LiveId" clId="{94072327-D423-4808-A6B8-8E6B407A1469}" dt="2021-04-28T09:58:15.311" v="10370" actId="20577"/>
          <ac:spMkLst>
            <pc:docMk/>
            <pc:sldMk cId="1431899992" sldId="492"/>
            <ac:spMk id="3" creationId="{B239B293-22A7-4586-A852-F4E2D3914CC0}"/>
          </ac:spMkLst>
        </pc:spChg>
        <pc:spChg chg="mod">
          <ac:chgData name="Merja Marin" userId="10ae3be6791ca6f9" providerId="LiveId" clId="{94072327-D423-4808-A6B8-8E6B407A1469}" dt="2021-04-27T15:04:17.149" v="9030"/>
          <ac:spMkLst>
            <pc:docMk/>
            <pc:sldMk cId="1431899992" sldId="492"/>
            <ac:spMk id="4" creationId="{8ADEF23F-E813-4C49-94EF-96F80B1717C5}"/>
          </ac:spMkLst>
        </pc:spChg>
        <pc:spChg chg="mod">
          <ac:chgData name="Merja Marin" userId="10ae3be6791ca6f9" providerId="LiveId" clId="{94072327-D423-4808-A6B8-8E6B407A1469}" dt="2021-04-27T15:04:17.149" v="9030"/>
          <ac:spMkLst>
            <pc:docMk/>
            <pc:sldMk cId="1431899992" sldId="492"/>
            <ac:spMk id="5" creationId="{D56127AF-185F-40A9-AE05-C9EDE9541B2B}"/>
          </ac:spMkLst>
        </pc:spChg>
        <pc:spChg chg="mod">
          <ac:chgData name="Merja Marin" userId="10ae3be6791ca6f9" providerId="LiveId" clId="{94072327-D423-4808-A6B8-8E6B407A1469}" dt="2021-04-27T15:04:17.149" v="9030"/>
          <ac:spMkLst>
            <pc:docMk/>
            <pc:sldMk cId="1431899992" sldId="492"/>
            <ac:spMk id="6" creationId="{640B39B1-04BD-4A86-A4FF-13226101DD65}"/>
          </ac:spMkLst>
        </pc:spChg>
      </pc:sldChg>
      <pc:sldChg chg="modSp new mod">
        <pc:chgData name="Merja Marin" userId="10ae3be6791ca6f9" providerId="LiveId" clId="{94072327-D423-4808-A6B8-8E6B407A1469}" dt="2021-04-27T15:04:18.055" v="9055" actId="27636"/>
        <pc:sldMkLst>
          <pc:docMk/>
          <pc:sldMk cId="3970640267" sldId="493"/>
        </pc:sldMkLst>
        <pc:spChg chg="mod">
          <ac:chgData name="Merja Marin" userId="10ae3be6791ca6f9" providerId="LiveId" clId="{94072327-D423-4808-A6B8-8E6B407A1469}" dt="2021-04-27T15:04:18.055" v="9055" actId="27636"/>
          <ac:spMkLst>
            <pc:docMk/>
            <pc:sldMk cId="3970640267" sldId="493"/>
            <ac:spMk id="2" creationId="{B5CD9C0D-C715-47C3-B60F-3447052507FA}"/>
          </ac:spMkLst>
        </pc:spChg>
        <pc:spChg chg="mod">
          <ac:chgData name="Merja Marin" userId="10ae3be6791ca6f9" providerId="LiveId" clId="{94072327-D423-4808-A6B8-8E6B407A1469}" dt="2021-04-27T15:04:17.149" v="9030"/>
          <ac:spMkLst>
            <pc:docMk/>
            <pc:sldMk cId="3970640267" sldId="493"/>
            <ac:spMk id="3" creationId="{2647BCD4-F8FE-4F4A-AA26-A2CFB994A513}"/>
          </ac:spMkLst>
        </pc:spChg>
        <pc:spChg chg="mod">
          <ac:chgData name="Merja Marin" userId="10ae3be6791ca6f9" providerId="LiveId" clId="{94072327-D423-4808-A6B8-8E6B407A1469}" dt="2021-04-27T15:04:17.149" v="9030"/>
          <ac:spMkLst>
            <pc:docMk/>
            <pc:sldMk cId="3970640267" sldId="493"/>
            <ac:spMk id="4" creationId="{44A25E6E-DA62-41F4-A49D-5E4862EF875B}"/>
          </ac:spMkLst>
        </pc:spChg>
        <pc:spChg chg="mod">
          <ac:chgData name="Merja Marin" userId="10ae3be6791ca6f9" providerId="LiveId" clId="{94072327-D423-4808-A6B8-8E6B407A1469}" dt="2021-04-27T15:04:17.149" v="9030"/>
          <ac:spMkLst>
            <pc:docMk/>
            <pc:sldMk cId="3970640267" sldId="493"/>
            <ac:spMk id="5" creationId="{CFDCA882-13CE-49F7-A409-6B27EE44DCA4}"/>
          </ac:spMkLst>
        </pc:spChg>
        <pc:spChg chg="mod">
          <ac:chgData name="Merja Marin" userId="10ae3be6791ca6f9" providerId="LiveId" clId="{94072327-D423-4808-A6B8-8E6B407A1469}" dt="2021-04-27T15:04:17.149" v="9030"/>
          <ac:spMkLst>
            <pc:docMk/>
            <pc:sldMk cId="3970640267" sldId="493"/>
            <ac:spMk id="6" creationId="{713D118F-D9D8-4157-9F32-F0E875B30776}"/>
          </ac:spMkLst>
        </pc:spChg>
      </pc:sldChg>
      <pc:sldChg chg="modSp new mod">
        <pc:chgData name="Merja Marin" userId="10ae3be6791ca6f9" providerId="LiveId" clId="{94072327-D423-4808-A6B8-8E6B407A1469}" dt="2021-04-27T15:04:17.149" v="9030"/>
        <pc:sldMkLst>
          <pc:docMk/>
          <pc:sldMk cId="2533648212" sldId="494"/>
        </pc:sldMkLst>
        <pc:spChg chg="mod">
          <ac:chgData name="Merja Marin" userId="10ae3be6791ca6f9" providerId="LiveId" clId="{94072327-D423-4808-A6B8-8E6B407A1469}" dt="2021-04-27T15:04:17.149" v="9030"/>
          <ac:spMkLst>
            <pc:docMk/>
            <pc:sldMk cId="2533648212" sldId="494"/>
            <ac:spMk id="2" creationId="{CF4043E8-96EE-4431-881F-1889854F4CC8}"/>
          </ac:spMkLst>
        </pc:spChg>
        <pc:spChg chg="mod">
          <ac:chgData name="Merja Marin" userId="10ae3be6791ca6f9" providerId="LiveId" clId="{94072327-D423-4808-A6B8-8E6B407A1469}" dt="2021-04-27T15:04:17.149" v="9030"/>
          <ac:spMkLst>
            <pc:docMk/>
            <pc:sldMk cId="2533648212" sldId="494"/>
            <ac:spMk id="3" creationId="{30748A3A-ABE2-4597-B8F2-E3E412D2BAC3}"/>
          </ac:spMkLst>
        </pc:spChg>
        <pc:spChg chg="mod">
          <ac:chgData name="Merja Marin" userId="10ae3be6791ca6f9" providerId="LiveId" clId="{94072327-D423-4808-A6B8-8E6B407A1469}" dt="2021-04-27T15:04:17.149" v="9030"/>
          <ac:spMkLst>
            <pc:docMk/>
            <pc:sldMk cId="2533648212" sldId="494"/>
            <ac:spMk id="4" creationId="{ABAA0885-0676-45D2-B380-714AFBCAA88E}"/>
          </ac:spMkLst>
        </pc:spChg>
        <pc:spChg chg="mod">
          <ac:chgData name="Merja Marin" userId="10ae3be6791ca6f9" providerId="LiveId" clId="{94072327-D423-4808-A6B8-8E6B407A1469}" dt="2021-04-27T15:04:17.149" v="9030"/>
          <ac:spMkLst>
            <pc:docMk/>
            <pc:sldMk cId="2533648212" sldId="494"/>
            <ac:spMk id="5" creationId="{DA50B18E-EED0-4687-B6C3-11EC3B6A3E30}"/>
          </ac:spMkLst>
        </pc:spChg>
        <pc:spChg chg="mod">
          <ac:chgData name="Merja Marin" userId="10ae3be6791ca6f9" providerId="LiveId" clId="{94072327-D423-4808-A6B8-8E6B407A1469}" dt="2021-04-27T15:04:17.149" v="9030"/>
          <ac:spMkLst>
            <pc:docMk/>
            <pc:sldMk cId="2533648212" sldId="494"/>
            <ac:spMk id="6" creationId="{89B942D2-4680-4C68-BFAE-4562CF267A22}"/>
          </ac:spMkLst>
        </pc:spChg>
      </pc:sldChg>
      <pc:sldChg chg="addSp delSp modSp new mod modClrScheme chgLayout">
        <pc:chgData name="Merja Marin" userId="10ae3be6791ca6f9" providerId="LiveId" clId="{94072327-D423-4808-A6B8-8E6B407A1469}" dt="2021-04-28T10:16:54.594" v="10380" actId="27636"/>
        <pc:sldMkLst>
          <pc:docMk/>
          <pc:sldMk cId="4086027331" sldId="495"/>
        </pc:sldMkLst>
        <pc:spChg chg="mod ord">
          <ac:chgData name="Merja Marin" userId="10ae3be6791ca6f9" providerId="LiveId" clId="{94072327-D423-4808-A6B8-8E6B407A1469}" dt="2021-04-26T16:25:27.401" v="8668" actId="404"/>
          <ac:spMkLst>
            <pc:docMk/>
            <pc:sldMk cId="4086027331" sldId="495"/>
            <ac:spMk id="2" creationId="{86D98474-BD5B-45D0-8AF6-DC1126184482}"/>
          </ac:spMkLst>
        </pc:spChg>
        <pc:spChg chg="mod ord">
          <ac:chgData name="Merja Marin" userId="10ae3be6791ca6f9" providerId="LiveId" clId="{94072327-D423-4808-A6B8-8E6B407A1469}" dt="2021-04-28T10:16:54.594" v="10380" actId="27636"/>
          <ac:spMkLst>
            <pc:docMk/>
            <pc:sldMk cId="4086027331" sldId="495"/>
            <ac:spMk id="3" creationId="{2CF82A35-18DC-49C7-B586-D9F7F976A5B9}"/>
          </ac:spMkLst>
        </pc:spChg>
        <pc:spChg chg="mod ord">
          <ac:chgData name="Merja Marin" userId="10ae3be6791ca6f9" providerId="LiveId" clId="{94072327-D423-4808-A6B8-8E6B407A1469}" dt="2021-04-27T15:04:17.149" v="9030"/>
          <ac:spMkLst>
            <pc:docMk/>
            <pc:sldMk cId="4086027331" sldId="495"/>
            <ac:spMk id="4" creationId="{0A98E259-176B-48A4-87D7-CD325BE7E02F}"/>
          </ac:spMkLst>
        </pc:spChg>
        <pc:spChg chg="mod ord">
          <ac:chgData name="Merja Marin" userId="10ae3be6791ca6f9" providerId="LiveId" clId="{94072327-D423-4808-A6B8-8E6B407A1469}" dt="2021-04-27T15:04:17.149" v="9030"/>
          <ac:spMkLst>
            <pc:docMk/>
            <pc:sldMk cId="4086027331" sldId="495"/>
            <ac:spMk id="5" creationId="{76A28039-B499-409B-BD86-B65F1F51439B}"/>
          </ac:spMkLst>
        </pc:spChg>
        <pc:spChg chg="mod ord">
          <ac:chgData name="Merja Marin" userId="10ae3be6791ca6f9" providerId="LiveId" clId="{94072327-D423-4808-A6B8-8E6B407A1469}" dt="2021-04-27T15:04:17.149" v="9030"/>
          <ac:spMkLst>
            <pc:docMk/>
            <pc:sldMk cId="4086027331" sldId="495"/>
            <ac:spMk id="6" creationId="{7330F5EF-D0A3-4541-A958-20672042F56A}"/>
          </ac:spMkLst>
        </pc:spChg>
        <pc:spChg chg="add del">
          <ac:chgData name="Merja Marin" userId="10ae3be6791ca6f9" providerId="LiveId" clId="{94072327-D423-4808-A6B8-8E6B407A1469}" dt="2021-04-26T16:24:28.667" v="8660"/>
          <ac:spMkLst>
            <pc:docMk/>
            <pc:sldMk cId="4086027331" sldId="495"/>
            <ac:spMk id="7" creationId="{E72CE99E-EA1C-4A3D-92FB-C50875E4B377}"/>
          </ac:spMkLst>
        </pc:spChg>
        <pc:spChg chg="add del mod ord">
          <ac:chgData name="Merja Marin" userId="10ae3be6791ca6f9" providerId="LiveId" clId="{94072327-D423-4808-A6B8-8E6B407A1469}" dt="2021-04-26T16:25:38.104" v="8671"/>
          <ac:spMkLst>
            <pc:docMk/>
            <pc:sldMk cId="4086027331" sldId="495"/>
            <ac:spMk id="8" creationId="{D1FA3B57-6B45-4B40-8800-1CF54CB3C936}"/>
          </ac:spMkLst>
        </pc:spChg>
        <pc:spChg chg="add mod">
          <ac:chgData name="Merja Marin" userId="10ae3be6791ca6f9" providerId="LiveId" clId="{94072327-D423-4808-A6B8-8E6B407A1469}" dt="2021-04-27T15:19:54.311" v="9214" actId="207"/>
          <ac:spMkLst>
            <pc:docMk/>
            <pc:sldMk cId="4086027331" sldId="495"/>
            <ac:spMk id="9" creationId="{CD5DDF16-2477-4B36-95BA-3F332787E3D2}"/>
          </ac:spMkLst>
        </pc:spChg>
      </pc:sldChg>
      <pc:sldChg chg="addSp delSp modSp new mod">
        <pc:chgData name="Merja Marin" userId="10ae3be6791ca6f9" providerId="LiveId" clId="{94072327-D423-4808-A6B8-8E6B407A1469}" dt="2021-04-27T15:20:16.077" v="9217" actId="2711"/>
        <pc:sldMkLst>
          <pc:docMk/>
          <pc:sldMk cId="9182487" sldId="496"/>
        </pc:sldMkLst>
        <pc:spChg chg="mod">
          <ac:chgData name="Merja Marin" userId="10ae3be6791ca6f9" providerId="LiveId" clId="{94072327-D423-4808-A6B8-8E6B407A1469}" dt="2021-04-27T15:04:17.149" v="9030"/>
          <ac:spMkLst>
            <pc:docMk/>
            <pc:sldMk cId="9182487" sldId="496"/>
            <ac:spMk id="2" creationId="{E01D9406-6DCF-44D4-8054-1300A298C361}"/>
          </ac:spMkLst>
        </pc:spChg>
        <pc:spChg chg="del">
          <ac:chgData name="Merja Marin" userId="10ae3be6791ca6f9" providerId="LiveId" clId="{94072327-D423-4808-A6B8-8E6B407A1469}" dt="2021-04-26T16:27:16.121" v="8684"/>
          <ac:spMkLst>
            <pc:docMk/>
            <pc:sldMk cId="9182487" sldId="496"/>
            <ac:spMk id="3" creationId="{4AC12A74-A1A4-435A-83C5-38B80020C4CD}"/>
          </ac:spMkLst>
        </pc:spChg>
        <pc:spChg chg="mod">
          <ac:chgData name="Merja Marin" userId="10ae3be6791ca6f9" providerId="LiveId" clId="{94072327-D423-4808-A6B8-8E6B407A1469}" dt="2021-04-27T15:04:17.149" v="9030"/>
          <ac:spMkLst>
            <pc:docMk/>
            <pc:sldMk cId="9182487" sldId="496"/>
            <ac:spMk id="4" creationId="{326F00AB-3B50-45A4-AEE8-4395E2F6D09F}"/>
          </ac:spMkLst>
        </pc:spChg>
        <pc:spChg chg="mod">
          <ac:chgData name="Merja Marin" userId="10ae3be6791ca6f9" providerId="LiveId" clId="{94072327-D423-4808-A6B8-8E6B407A1469}" dt="2021-04-27T15:04:17.149" v="9030"/>
          <ac:spMkLst>
            <pc:docMk/>
            <pc:sldMk cId="9182487" sldId="496"/>
            <ac:spMk id="5" creationId="{92FB8787-40B0-4F03-A173-B51AC20BFAD7}"/>
          </ac:spMkLst>
        </pc:spChg>
        <pc:spChg chg="mod">
          <ac:chgData name="Merja Marin" userId="10ae3be6791ca6f9" providerId="LiveId" clId="{94072327-D423-4808-A6B8-8E6B407A1469}" dt="2021-04-27T15:04:17.149" v="9030"/>
          <ac:spMkLst>
            <pc:docMk/>
            <pc:sldMk cId="9182487" sldId="496"/>
            <ac:spMk id="6" creationId="{25851CF5-3947-48EA-80D8-8BFC81B77F5D}"/>
          </ac:spMkLst>
        </pc:spChg>
        <pc:spChg chg="add mod">
          <ac:chgData name="Merja Marin" userId="10ae3be6791ca6f9" providerId="LiveId" clId="{94072327-D423-4808-A6B8-8E6B407A1469}" dt="2021-04-27T15:20:16.077" v="9217" actId="2711"/>
          <ac:spMkLst>
            <pc:docMk/>
            <pc:sldMk cId="9182487" sldId="496"/>
            <ac:spMk id="7" creationId="{9BA100F0-9F4B-4E89-A05E-13C4433D2F7B}"/>
          </ac:spMkLst>
        </pc:spChg>
      </pc:sldChg>
      <pc:sldChg chg="modSp new mod">
        <pc:chgData name="Merja Marin" userId="10ae3be6791ca6f9" providerId="LiveId" clId="{94072327-D423-4808-A6B8-8E6B407A1469}" dt="2021-04-27T15:04:17.149" v="9030"/>
        <pc:sldMkLst>
          <pc:docMk/>
          <pc:sldMk cId="145360091" sldId="497"/>
        </pc:sldMkLst>
        <pc:spChg chg="mod">
          <ac:chgData name="Merja Marin" userId="10ae3be6791ca6f9" providerId="LiveId" clId="{94072327-D423-4808-A6B8-8E6B407A1469}" dt="2021-04-27T15:04:17.149" v="9030"/>
          <ac:spMkLst>
            <pc:docMk/>
            <pc:sldMk cId="145360091" sldId="497"/>
            <ac:spMk id="2" creationId="{90566DB8-D4A7-4F79-8334-85CA602C7043}"/>
          </ac:spMkLst>
        </pc:spChg>
        <pc:spChg chg="mod">
          <ac:chgData name="Merja Marin" userId="10ae3be6791ca6f9" providerId="LiveId" clId="{94072327-D423-4808-A6B8-8E6B407A1469}" dt="2021-04-27T15:04:17.149" v="9030"/>
          <ac:spMkLst>
            <pc:docMk/>
            <pc:sldMk cId="145360091" sldId="497"/>
            <ac:spMk id="3" creationId="{A66B60D2-BF6E-43B3-BC3D-ECA1D174E8A1}"/>
          </ac:spMkLst>
        </pc:spChg>
        <pc:spChg chg="mod">
          <ac:chgData name="Merja Marin" userId="10ae3be6791ca6f9" providerId="LiveId" clId="{94072327-D423-4808-A6B8-8E6B407A1469}" dt="2021-04-27T15:04:17.149" v="9030"/>
          <ac:spMkLst>
            <pc:docMk/>
            <pc:sldMk cId="145360091" sldId="497"/>
            <ac:spMk id="4" creationId="{4BF67A4C-D264-4EC8-9C79-DC2ACC8AE690}"/>
          </ac:spMkLst>
        </pc:spChg>
        <pc:spChg chg="mod">
          <ac:chgData name="Merja Marin" userId="10ae3be6791ca6f9" providerId="LiveId" clId="{94072327-D423-4808-A6B8-8E6B407A1469}" dt="2021-04-27T15:04:17.149" v="9030"/>
          <ac:spMkLst>
            <pc:docMk/>
            <pc:sldMk cId="145360091" sldId="497"/>
            <ac:spMk id="5" creationId="{AF88FE24-AEEF-4DE2-AC9E-83AD1FF9DF15}"/>
          </ac:spMkLst>
        </pc:spChg>
        <pc:spChg chg="mod">
          <ac:chgData name="Merja Marin" userId="10ae3be6791ca6f9" providerId="LiveId" clId="{94072327-D423-4808-A6B8-8E6B407A1469}" dt="2021-04-27T15:04:17.149" v="9030"/>
          <ac:spMkLst>
            <pc:docMk/>
            <pc:sldMk cId="145360091" sldId="497"/>
            <ac:spMk id="6" creationId="{788CEF01-EF0E-4F92-A929-1FB28786C313}"/>
          </ac:spMkLst>
        </pc:spChg>
      </pc:sldChg>
      <pc:sldChg chg="modSp new mod">
        <pc:chgData name="Merja Marin" userId="10ae3be6791ca6f9" providerId="LiveId" clId="{94072327-D423-4808-A6B8-8E6B407A1469}" dt="2021-04-28T10:24:37.167" v="10402" actId="21"/>
        <pc:sldMkLst>
          <pc:docMk/>
          <pc:sldMk cId="2504465744" sldId="498"/>
        </pc:sldMkLst>
        <pc:spChg chg="mod">
          <ac:chgData name="Merja Marin" userId="10ae3be6791ca6f9" providerId="LiveId" clId="{94072327-D423-4808-A6B8-8E6B407A1469}" dt="2021-04-27T15:04:17.149" v="9030"/>
          <ac:spMkLst>
            <pc:docMk/>
            <pc:sldMk cId="2504465744" sldId="498"/>
            <ac:spMk id="2" creationId="{7C38D70A-FB9F-4D05-9B28-E1099BDCE7D6}"/>
          </ac:spMkLst>
        </pc:spChg>
        <pc:spChg chg="mod">
          <ac:chgData name="Merja Marin" userId="10ae3be6791ca6f9" providerId="LiveId" clId="{94072327-D423-4808-A6B8-8E6B407A1469}" dt="2021-04-28T10:24:37.167" v="10402" actId="21"/>
          <ac:spMkLst>
            <pc:docMk/>
            <pc:sldMk cId="2504465744" sldId="498"/>
            <ac:spMk id="3" creationId="{21FAFED5-B8D2-4A38-A929-7B73ECBE6771}"/>
          </ac:spMkLst>
        </pc:spChg>
        <pc:spChg chg="mod">
          <ac:chgData name="Merja Marin" userId="10ae3be6791ca6f9" providerId="LiveId" clId="{94072327-D423-4808-A6B8-8E6B407A1469}" dt="2021-04-27T15:04:17.149" v="9030"/>
          <ac:spMkLst>
            <pc:docMk/>
            <pc:sldMk cId="2504465744" sldId="498"/>
            <ac:spMk id="4" creationId="{928E17F3-8C16-496A-864A-68384CE34C6C}"/>
          </ac:spMkLst>
        </pc:spChg>
        <pc:spChg chg="mod">
          <ac:chgData name="Merja Marin" userId="10ae3be6791ca6f9" providerId="LiveId" clId="{94072327-D423-4808-A6B8-8E6B407A1469}" dt="2021-04-27T15:04:17.149" v="9030"/>
          <ac:spMkLst>
            <pc:docMk/>
            <pc:sldMk cId="2504465744" sldId="498"/>
            <ac:spMk id="5" creationId="{B9E9AE7E-44D7-420B-8D60-CF5DDB3D6342}"/>
          </ac:spMkLst>
        </pc:spChg>
        <pc:spChg chg="mod">
          <ac:chgData name="Merja Marin" userId="10ae3be6791ca6f9" providerId="LiveId" clId="{94072327-D423-4808-A6B8-8E6B407A1469}" dt="2021-04-27T15:04:17.149" v="9030"/>
          <ac:spMkLst>
            <pc:docMk/>
            <pc:sldMk cId="2504465744" sldId="498"/>
            <ac:spMk id="6" creationId="{A3B78F02-D128-4EF7-98D3-EB3502A881F4}"/>
          </ac:spMkLst>
        </pc:spChg>
      </pc:sldChg>
      <pc:sldChg chg="modSp new mod">
        <pc:chgData name="Merja Marin" userId="10ae3be6791ca6f9" providerId="LiveId" clId="{94072327-D423-4808-A6B8-8E6B407A1469}" dt="2021-04-28T10:23:40.459" v="10399" actId="20577"/>
        <pc:sldMkLst>
          <pc:docMk/>
          <pc:sldMk cId="586560718" sldId="499"/>
        </pc:sldMkLst>
        <pc:spChg chg="mod">
          <ac:chgData name="Merja Marin" userId="10ae3be6791ca6f9" providerId="LiveId" clId="{94072327-D423-4808-A6B8-8E6B407A1469}" dt="2021-04-28T10:23:35.707" v="10398" actId="20577"/>
          <ac:spMkLst>
            <pc:docMk/>
            <pc:sldMk cId="586560718" sldId="499"/>
            <ac:spMk id="2" creationId="{2783724D-1FA4-4CA5-9C7A-5E03977BEAB9}"/>
          </ac:spMkLst>
        </pc:spChg>
        <pc:spChg chg="mod">
          <ac:chgData name="Merja Marin" userId="10ae3be6791ca6f9" providerId="LiveId" clId="{94072327-D423-4808-A6B8-8E6B407A1469}" dt="2021-04-28T10:23:40.459" v="10399" actId="20577"/>
          <ac:spMkLst>
            <pc:docMk/>
            <pc:sldMk cId="586560718" sldId="499"/>
            <ac:spMk id="3" creationId="{6E0F860A-0089-41BF-85EF-4A3DF7DF797D}"/>
          </ac:spMkLst>
        </pc:spChg>
        <pc:spChg chg="mod">
          <ac:chgData name="Merja Marin" userId="10ae3be6791ca6f9" providerId="LiveId" clId="{94072327-D423-4808-A6B8-8E6B407A1469}" dt="2021-04-27T15:04:17.149" v="9030"/>
          <ac:spMkLst>
            <pc:docMk/>
            <pc:sldMk cId="586560718" sldId="499"/>
            <ac:spMk id="4" creationId="{12259DAC-688A-419D-9DE1-8BF400993893}"/>
          </ac:spMkLst>
        </pc:spChg>
        <pc:spChg chg="mod">
          <ac:chgData name="Merja Marin" userId="10ae3be6791ca6f9" providerId="LiveId" clId="{94072327-D423-4808-A6B8-8E6B407A1469}" dt="2021-04-27T15:04:17.149" v="9030"/>
          <ac:spMkLst>
            <pc:docMk/>
            <pc:sldMk cId="586560718" sldId="499"/>
            <ac:spMk id="5" creationId="{8959A6B9-81A3-456B-9344-A037C49DE117}"/>
          </ac:spMkLst>
        </pc:spChg>
        <pc:spChg chg="mod">
          <ac:chgData name="Merja Marin" userId="10ae3be6791ca6f9" providerId="LiveId" clId="{94072327-D423-4808-A6B8-8E6B407A1469}" dt="2021-04-27T15:04:17.149" v="9030"/>
          <ac:spMkLst>
            <pc:docMk/>
            <pc:sldMk cId="586560718" sldId="499"/>
            <ac:spMk id="6" creationId="{16DE92CB-55E2-4F6F-9B15-368E50CBF1AA}"/>
          </ac:spMkLst>
        </pc:spChg>
      </pc:sldChg>
      <pc:sldChg chg="addSp delSp modSp new mod modClrScheme chgLayout">
        <pc:chgData name="Merja Marin" userId="10ae3be6791ca6f9" providerId="LiveId" clId="{94072327-D423-4808-A6B8-8E6B407A1469}" dt="2021-04-27T15:21:12.975" v="9227" actId="1076"/>
        <pc:sldMkLst>
          <pc:docMk/>
          <pc:sldMk cId="29329108" sldId="500"/>
        </pc:sldMkLst>
        <pc:spChg chg="mod ord">
          <ac:chgData name="Merja Marin" userId="10ae3be6791ca6f9" providerId="LiveId" clId="{94072327-D423-4808-A6B8-8E6B407A1469}" dt="2021-04-27T15:20:55.659" v="9223" actId="1076"/>
          <ac:spMkLst>
            <pc:docMk/>
            <pc:sldMk cId="29329108" sldId="500"/>
            <ac:spMk id="2" creationId="{7836E2EB-A7BA-438E-9AD9-627A1F8B33A9}"/>
          </ac:spMkLst>
        </pc:spChg>
        <pc:spChg chg="del mod ord">
          <ac:chgData name="Merja Marin" userId="10ae3be6791ca6f9" providerId="LiveId" clId="{94072327-D423-4808-A6B8-8E6B407A1469}" dt="2021-04-25T11:19:21.085" v="7012" actId="700"/>
          <ac:spMkLst>
            <pc:docMk/>
            <pc:sldMk cId="29329108" sldId="500"/>
            <ac:spMk id="3" creationId="{DE3DFA68-5C39-4502-B952-A374C2FC7476}"/>
          </ac:spMkLst>
        </pc:spChg>
        <pc:spChg chg="mod ord">
          <ac:chgData name="Merja Marin" userId="10ae3be6791ca6f9" providerId="LiveId" clId="{94072327-D423-4808-A6B8-8E6B407A1469}" dt="2021-04-27T15:04:17.149" v="9030"/>
          <ac:spMkLst>
            <pc:docMk/>
            <pc:sldMk cId="29329108" sldId="500"/>
            <ac:spMk id="4" creationId="{EEA8421B-ED9F-4D08-9FED-DA22C1C3C077}"/>
          </ac:spMkLst>
        </pc:spChg>
        <pc:spChg chg="mod ord">
          <ac:chgData name="Merja Marin" userId="10ae3be6791ca6f9" providerId="LiveId" clId="{94072327-D423-4808-A6B8-8E6B407A1469}" dt="2021-04-27T15:04:17.149" v="9030"/>
          <ac:spMkLst>
            <pc:docMk/>
            <pc:sldMk cId="29329108" sldId="500"/>
            <ac:spMk id="5" creationId="{AE687B0C-9706-4DE9-A22E-F2D0121C7F0A}"/>
          </ac:spMkLst>
        </pc:spChg>
        <pc:spChg chg="mod ord">
          <ac:chgData name="Merja Marin" userId="10ae3be6791ca6f9" providerId="LiveId" clId="{94072327-D423-4808-A6B8-8E6B407A1469}" dt="2021-04-27T15:04:17.149" v="9030"/>
          <ac:spMkLst>
            <pc:docMk/>
            <pc:sldMk cId="29329108" sldId="500"/>
            <ac:spMk id="6" creationId="{D892248B-F347-4E19-AC4D-D2ACF1972613}"/>
          </ac:spMkLst>
        </pc:spChg>
        <pc:spChg chg="add mod ord">
          <ac:chgData name="Merja Marin" userId="10ae3be6791ca6f9" providerId="LiveId" clId="{94072327-D423-4808-A6B8-8E6B407A1469}" dt="2021-04-27T15:21:12.975" v="9227" actId="1076"/>
          <ac:spMkLst>
            <pc:docMk/>
            <pc:sldMk cId="29329108" sldId="500"/>
            <ac:spMk id="7" creationId="{2511E94A-A66B-4BBD-82AC-B9091DF65FCC}"/>
          </ac:spMkLst>
        </pc:spChg>
      </pc:sldChg>
      <pc:sldChg chg="new del">
        <pc:chgData name="Merja Marin" userId="10ae3be6791ca6f9" providerId="LiveId" clId="{94072327-D423-4808-A6B8-8E6B407A1469}" dt="2021-04-25T11:21:43.924" v="7101" actId="47"/>
        <pc:sldMkLst>
          <pc:docMk/>
          <pc:sldMk cId="649702677" sldId="501"/>
        </pc:sldMkLst>
      </pc:sldChg>
      <pc:sldChg chg="modSp new mod">
        <pc:chgData name="Merja Marin" userId="10ae3be6791ca6f9" providerId="LiveId" clId="{94072327-D423-4808-A6B8-8E6B407A1469}" dt="2021-04-28T10:16:49.665" v="10378" actId="20577"/>
        <pc:sldMkLst>
          <pc:docMk/>
          <pc:sldMk cId="3007918809" sldId="501"/>
        </pc:sldMkLst>
        <pc:spChg chg="mod">
          <ac:chgData name="Merja Marin" userId="10ae3be6791ca6f9" providerId="LiveId" clId="{94072327-D423-4808-A6B8-8E6B407A1469}" dt="2021-04-27T15:04:17.149" v="9030"/>
          <ac:spMkLst>
            <pc:docMk/>
            <pc:sldMk cId="3007918809" sldId="501"/>
            <ac:spMk id="2" creationId="{71A55286-F69E-4B27-8091-558244D979CC}"/>
          </ac:spMkLst>
        </pc:spChg>
        <pc:spChg chg="mod">
          <ac:chgData name="Merja Marin" userId="10ae3be6791ca6f9" providerId="LiveId" clId="{94072327-D423-4808-A6B8-8E6B407A1469}" dt="2021-04-28T10:16:49.665" v="10378" actId="20577"/>
          <ac:spMkLst>
            <pc:docMk/>
            <pc:sldMk cId="3007918809" sldId="501"/>
            <ac:spMk id="3" creationId="{9EE37A48-A4F5-4249-81D2-27CE899031EB}"/>
          </ac:spMkLst>
        </pc:spChg>
        <pc:spChg chg="mod">
          <ac:chgData name="Merja Marin" userId="10ae3be6791ca6f9" providerId="LiveId" clId="{94072327-D423-4808-A6B8-8E6B407A1469}" dt="2021-04-27T15:04:17.149" v="9030"/>
          <ac:spMkLst>
            <pc:docMk/>
            <pc:sldMk cId="3007918809" sldId="501"/>
            <ac:spMk id="4" creationId="{FC182CB6-81D0-4DFA-844F-3BB2B8DC8356}"/>
          </ac:spMkLst>
        </pc:spChg>
        <pc:spChg chg="mod">
          <ac:chgData name="Merja Marin" userId="10ae3be6791ca6f9" providerId="LiveId" clId="{94072327-D423-4808-A6B8-8E6B407A1469}" dt="2021-04-27T15:04:17.149" v="9030"/>
          <ac:spMkLst>
            <pc:docMk/>
            <pc:sldMk cId="3007918809" sldId="501"/>
            <ac:spMk id="5" creationId="{D6EECE41-2DEB-4C22-9CAB-D742F46F5787}"/>
          </ac:spMkLst>
        </pc:spChg>
        <pc:spChg chg="mod">
          <ac:chgData name="Merja Marin" userId="10ae3be6791ca6f9" providerId="LiveId" clId="{94072327-D423-4808-A6B8-8E6B407A1469}" dt="2021-04-27T15:04:17.149" v="9030"/>
          <ac:spMkLst>
            <pc:docMk/>
            <pc:sldMk cId="3007918809" sldId="501"/>
            <ac:spMk id="6" creationId="{B74E7ACE-359D-4243-BFF0-50A4136EC25F}"/>
          </ac:spMkLst>
        </pc:spChg>
        <pc:spChg chg="mod">
          <ac:chgData name="Merja Marin" userId="10ae3be6791ca6f9" providerId="LiveId" clId="{94072327-D423-4808-A6B8-8E6B407A1469}" dt="2021-04-27T15:04:17.149" v="9030"/>
          <ac:spMkLst>
            <pc:docMk/>
            <pc:sldMk cId="3007918809" sldId="501"/>
            <ac:spMk id="7" creationId="{63EC4206-7136-49F2-84B3-DF5A27B2F806}"/>
          </ac:spMkLst>
        </pc:spChg>
      </pc:sldChg>
      <pc:sldChg chg="new del">
        <pc:chgData name="Merja Marin" userId="10ae3be6791ca6f9" providerId="LiveId" clId="{94072327-D423-4808-A6B8-8E6B407A1469}" dt="2021-04-25T11:21:45.379" v="7102" actId="47"/>
        <pc:sldMkLst>
          <pc:docMk/>
          <pc:sldMk cId="819615556" sldId="502"/>
        </pc:sldMkLst>
      </pc:sldChg>
      <pc:sldChg chg="addSp delSp modSp new del mod">
        <pc:chgData name="Merja Marin" userId="10ae3be6791ca6f9" providerId="LiveId" clId="{94072327-D423-4808-A6B8-8E6B407A1469}" dt="2021-04-28T10:24:03.827" v="10400" actId="2696"/>
        <pc:sldMkLst>
          <pc:docMk/>
          <pc:sldMk cId="2495415969" sldId="502"/>
        </pc:sldMkLst>
        <pc:spChg chg="mod">
          <ac:chgData name="Merja Marin" userId="10ae3be6791ca6f9" providerId="LiveId" clId="{94072327-D423-4808-A6B8-8E6B407A1469}" dt="2021-04-27T15:21:44.701" v="9233" actId="14100"/>
          <ac:spMkLst>
            <pc:docMk/>
            <pc:sldMk cId="2495415969" sldId="502"/>
            <ac:spMk id="2" creationId="{1DBA77BA-7455-4F43-9D0B-DBCA8BA34E02}"/>
          </ac:spMkLst>
        </pc:spChg>
        <pc:spChg chg="mod">
          <ac:chgData name="Merja Marin" userId="10ae3be6791ca6f9" providerId="LiveId" clId="{94072327-D423-4808-A6B8-8E6B407A1469}" dt="2021-04-27T15:23:22.061" v="9281" actId="14100"/>
          <ac:spMkLst>
            <pc:docMk/>
            <pc:sldMk cId="2495415969" sldId="502"/>
            <ac:spMk id="3" creationId="{2538FBDD-70CD-4A3D-A029-737791E22D04}"/>
          </ac:spMkLst>
        </pc:spChg>
        <pc:spChg chg="del mod">
          <ac:chgData name="Merja Marin" userId="10ae3be6791ca6f9" providerId="LiveId" clId="{94072327-D423-4808-A6B8-8E6B407A1469}" dt="2021-04-27T15:22:49.517" v="9274" actId="931"/>
          <ac:spMkLst>
            <pc:docMk/>
            <pc:sldMk cId="2495415969" sldId="502"/>
            <ac:spMk id="4" creationId="{9057A88B-9F3D-4435-9AA2-661BD6D2815E}"/>
          </ac:spMkLst>
        </pc:spChg>
        <pc:spChg chg="mod">
          <ac:chgData name="Merja Marin" userId="10ae3be6791ca6f9" providerId="LiveId" clId="{94072327-D423-4808-A6B8-8E6B407A1469}" dt="2021-04-27T15:04:17.149" v="9030"/>
          <ac:spMkLst>
            <pc:docMk/>
            <pc:sldMk cId="2495415969" sldId="502"/>
            <ac:spMk id="5" creationId="{666C921B-9102-4774-A908-64BB8D09F1D8}"/>
          </ac:spMkLst>
        </pc:spChg>
        <pc:spChg chg="mod">
          <ac:chgData name="Merja Marin" userId="10ae3be6791ca6f9" providerId="LiveId" clId="{94072327-D423-4808-A6B8-8E6B407A1469}" dt="2021-04-27T15:04:17.149" v="9030"/>
          <ac:spMkLst>
            <pc:docMk/>
            <pc:sldMk cId="2495415969" sldId="502"/>
            <ac:spMk id="6" creationId="{97F54DDE-35CC-4A8F-A2BF-F729109BEDAE}"/>
          </ac:spMkLst>
        </pc:spChg>
        <pc:spChg chg="mod">
          <ac:chgData name="Merja Marin" userId="10ae3be6791ca6f9" providerId="LiveId" clId="{94072327-D423-4808-A6B8-8E6B407A1469}" dt="2021-04-27T15:04:17.149" v="9030"/>
          <ac:spMkLst>
            <pc:docMk/>
            <pc:sldMk cId="2495415969" sldId="502"/>
            <ac:spMk id="7" creationId="{E78E102F-59AE-4F21-891C-DF145A9C586E}"/>
          </ac:spMkLst>
        </pc:spChg>
        <pc:spChg chg="add mod">
          <ac:chgData name="Merja Marin" userId="10ae3be6791ca6f9" providerId="LiveId" clId="{94072327-D423-4808-A6B8-8E6B407A1469}" dt="2021-04-27T15:23:08.378" v="9278" actId="1076"/>
          <ac:spMkLst>
            <pc:docMk/>
            <pc:sldMk cId="2495415969" sldId="502"/>
            <ac:spMk id="10" creationId="{1B727439-DEBA-43AF-A262-7214D4B9505E}"/>
          </ac:spMkLst>
        </pc:spChg>
        <pc:picChg chg="add mod">
          <ac:chgData name="Merja Marin" userId="10ae3be6791ca6f9" providerId="LiveId" clId="{94072327-D423-4808-A6B8-8E6B407A1469}" dt="2021-04-27T15:23:08.378" v="9278" actId="1076"/>
          <ac:picMkLst>
            <pc:docMk/>
            <pc:sldMk cId="2495415969" sldId="502"/>
            <ac:picMk id="9" creationId="{5C4B7E2E-D76A-4C69-8C4A-8A46D0C55958}"/>
          </ac:picMkLst>
        </pc:picChg>
      </pc:sldChg>
      <pc:sldChg chg="add">
        <pc:chgData name="Merja Marin" userId="10ae3be6791ca6f9" providerId="LiveId" clId="{94072327-D423-4808-A6B8-8E6B407A1469}" dt="2021-04-28T10:24:13.565" v="10401"/>
        <pc:sldMkLst>
          <pc:docMk/>
          <pc:sldMk cId="4063591091" sldId="502"/>
        </pc:sldMkLst>
      </pc:sldChg>
      <pc:sldChg chg="addSp delSp modSp new del mod">
        <pc:chgData name="Merja Marin" userId="10ae3be6791ca6f9" providerId="LiveId" clId="{94072327-D423-4808-A6B8-8E6B407A1469}" dt="2021-04-28T10:24:03.827" v="10400" actId="2696"/>
        <pc:sldMkLst>
          <pc:docMk/>
          <pc:sldMk cId="24496584" sldId="503"/>
        </pc:sldMkLst>
        <pc:spChg chg="mod">
          <ac:chgData name="Merja Marin" userId="10ae3be6791ca6f9" providerId="LiveId" clId="{94072327-D423-4808-A6B8-8E6B407A1469}" dt="2021-04-26T17:15:17.124" v="8820" actId="20577"/>
          <ac:spMkLst>
            <pc:docMk/>
            <pc:sldMk cId="24496584" sldId="503"/>
            <ac:spMk id="2" creationId="{959C3936-CAFD-499D-BD63-667E207E81DF}"/>
          </ac:spMkLst>
        </pc:spChg>
        <pc:spChg chg="mod">
          <ac:chgData name="Merja Marin" userId="10ae3be6791ca6f9" providerId="LiveId" clId="{94072327-D423-4808-A6B8-8E6B407A1469}" dt="2021-04-27T10:35:42.135" v="9026" actId="20577"/>
          <ac:spMkLst>
            <pc:docMk/>
            <pc:sldMk cId="24496584" sldId="503"/>
            <ac:spMk id="3" creationId="{FF2E9731-535E-43D9-9445-2788D5FDB62A}"/>
          </ac:spMkLst>
        </pc:spChg>
        <pc:spChg chg="del mod">
          <ac:chgData name="Merja Marin" userId="10ae3be6791ca6f9" providerId="LiveId" clId="{94072327-D423-4808-A6B8-8E6B407A1469}" dt="2021-04-27T15:24:29.461" v="9282" actId="931"/>
          <ac:spMkLst>
            <pc:docMk/>
            <pc:sldMk cId="24496584" sldId="503"/>
            <ac:spMk id="4" creationId="{283F7918-FF21-4097-A789-99803E1EE722}"/>
          </ac:spMkLst>
        </pc:spChg>
        <pc:spChg chg="mod">
          <ac:chgData name="Merja Marin" userId="10ae3be6791ca6f9" providerId="LiveId" clId="{94072327-D423-4808-A6B8-8E6B407A1469}" dt="2021-04-27T15:04:17.149" v="9030"/>
          <ac:spMkLst>
            <pc:docMk/>
            <pc:sldMk cId="24496584" sldId="503"/>
            <ac:spMk id="5" creationId="{3C04EF03-FBB6-4705-8E13-1E9E43EA38C6}"/>
          </ac:spMkLst>
        </pc:spChg>
        <pc:spChg chg="mod">
          <ac:chgData name="Merja Marin" userId="10ae3be6791ca6f9" providerId="LiveId" clId="{94072327-D423-4808-A6B8-8E6B407A1469}" dt="2021-04-27T15:04:17.149" v="9030"/>
          <ac:spMkLst>
            <pc:docMk/>
            <pc:sldMk cId="24496584" sldId="503"/>
            <ac:spMk id="6" creationId="{A46B0A15-B01A-4F44-B862-5D609D442828}"/>
          </ac:spMkLst>
        </pc:spChg>
        <pc:spChg chg="mod">
          <ac:chgData name="Merja Marin" userId="10ae3be6791ca6f9" providerId="LiveId" clId="{94072327-D423-4808-A6B8-8E6B407A1469}" dt="2021-04-27T15:04:17.149" v="9030"/>
          <ac:spMkLst>
            <pc:docMk/>
            <pc:sldMk cId="24496584" sldId="503"/>
            <ac:spMk id="7" creationId="{8FE69F55-A0A7-4496-B46D-D132A176EA76}"/>
          </ac:spMkLst>
        </pc:spChg>
        <pc:spChg chg="add mod">
          <ac:chgData name="Merja Marin" userId="10ae3be6791ca6f9" providerId="LiveId" clId="{94072327-D423-4808-A6B8-8E6B407A1469}" dt="2021-04-27T15:24:36.787" v="9285" actId="962"/>
          <ac:spMkLst>
            <pc:docMk/>
            <pc:sldMk cId="24496584" sldId="503"/>
            <ac:spMk id="10" creationId="{E4891A25-65CB-44A2-8594-5CBED482C3F3}"/>
          </ac:spMkLst>
        </pc:spChg>
        <pc:picChg chg="add mod">
          <ac:chgData name="Merja Marin" userId="10ae3be6791ca6f9" providerId="LiveId" clId="{94072327-D423-4808-A6B8-8E6B407A1469}" dt="2021-04-27T15:24:36.787" v="9285" actId="962"/>
          <ac:picMkLst>
            <pc:docMk/>
            <pc:sldMk cId="24496584" sldId="503"/>
            <ac:picMk id="9" creationId="{211A6B41-5BDF-40E9-B71C-968D44DA2F22}"/>
          </ac:picMkLst>
        </pc:picChg>
      </pc:sldChg>
      <pc:sldChg chg="add">
        <pc:chgData name="Merja Marin" userId="10ae3be6791ca6f9" providerId="LiveId" clId="{94072327-D423-4808-A6B8-8E6B407A1469}" dt="2021-04-28T10:24:13.565" v="10401"/>
        <pc:sldMkLst>
          <pc:docMk/>
          <pc:sldMk cId="3117580987" sldId="503"/>
        </pc:sldMkLst>
      </pc:sldChg>
      <pc:sldChg chg="addSp delSp modSp new del mod modClrScheme chgLayout">
        <pc:chgData name="Merja Marin" userId="10ae3be6791ca6f9" providerId="LiveId" clId="{94072327-D423-4808-A6B8-8E6B407A1469}" dt="2021-04-25T11:23:10.050" v="7183" actId="47"/>
        <pc:sldMkLst>
          <pc:docMk/>
          <pc:sldMk cId="3120412494" sldId="503"/>
        </pc:sldMkLst>
        <pc:spChg chg="del mod ord">
          <ac:chgData name="Merja Marin" userId="10ae3be6791ca6f9" providerId="LiveId" clId="{94072327-D423-4808-A6B8-8E6B407A1469}" dt="2021-04-25T08:52:09.384" v="5409" actId="700"/>
          <ac:spMkLst>
            <pc:docMk/>
            <pc:sldMk cId="3120412494" sldId="503"/>
            <ac:spMk id="2" creationId="{05DB5258-E7FC-41F3-AFAD-4A734C9F9B89}"/>
          </ac:spMkLst>
        </pc:spChg>
        <pc:spChg chg="del mod ord">
          <ac:chgData name="Merja Marin" userId="10ae3be6791ca6f9" providerId="LiveId" clId="{94072327-D423-4808-A6B8-8E6B407A1469}" dt="2021-04-25T08:52:09.384" v="5409" actId="700"/>
          <ac:spMkLst>
            <pc:docMk/>
            <pc:sldMk cId="3120412494" sldId="503"/>
            <ac:spMk id="3" creationId="{F93B7602-B190-4EB4-944B-33B4DA5B4070}"/>
          </ac:spMkLst>
        </pc:spChg>
        <pc:spChg chg="mod ord">
          <ac:chgData name="Merja Marin" userId="10ae3be6791ca6f9" providerId="LiveId" clId="{94072327-D423-4808-A6B8-8E6B407A1469}" dt="2021-04-25T08:52:09.384" v="5409" actId="700"/>
          <ac:spMkLst>
            <pc:docMk/>
            <pc:sldMk cId="3120412494" sldId="503"/>
            <ac:spMk id="4" creationId="{02420762-09F1-4A33-95C9-FF6A9CAFAA0E}"/>
          </ac:spMkLst>
        </pc:spChg>
        <pc:spChg chg="mod ord">
          <ac:chgData name="Merja Marin" userId="10ae3be6791ca6f9" providerId="LiveId" clId="{94072327-D423-4808-A6B8-8E6B407A1469}" dt="2021-04-25T08:52:09.384" v="5409" actId="700"/>
          <ac:spMkLst>
            <pc:docMk/>
            <pc:sldMk cId="3120412494" sldId="503"/>
            <ac:spMk id="5" creationId="{FC56B935-2416-4371-896A-D744E5CE8A37}"/>
          </ac:spMkLst>
        </pc:spChg>
        <pc:spChg chg="mod ord">
          <ac:chgData name="Merja Marin" userId="10ae3be6791ca6f9" providerId="LiveId" clId="{94072327-D423-4808-A6B8-8E6B407A1469}" dt="2021-04-25T08:52:09.384" v="5409" actId="700"/>
          <ac:spMkLst>
            <pc:docMk/>
            <pc:sldMk cId="3120412494" sldId="503"/>
            <ac:spMk id="6" creationId="{D8DEC9CB-AA4B-4E48-860F-A7A2F67DD0F1}"/>
          </ac:spMkLst>
        </pc:spChg>
        <pc:spChg chg="add mod ord">
          <ac:chgData name="Merja Marin" userId="10ae3be6791ca6f9" providerId="LiveId" clId="{94072327-D423-4808-A6B8-8E6B407A1469}" dt="2021-04-25T08:52:09.384" v="5409" actId="700"/>
          <ac:spMkLst>
            <pc:docMk/>
            <pc:sldMk cId="3120412494" sldId="503"/>
            <ac:spMk id="7" creationId="{4125906E-2FB7-49DB-83C4-618955A6D36B}"/>
          </ac:spMkLst>
        </pc:spChg>
        <pc:spChg chg="add mod ord">
          <ac:chgData name="Merja Marin" userId="10ae3be6791ca6f9" providerId="LiveId" clId="{94072327-D423-4808-A6B8-8E6B407A1469}" dt="2021-04-25T08:52:09.384" v="5409" actId="700"/>
          <ac:spMkLst>
            <pc:docMk/>
            <pc:sldMk cId="3120412494" sldId="503"/>
            <ac:spMk id="8" creationId="{58B766CF-65AD-44E2-AA96-E9F6278C1D46}"/>
          </ac:spMkLst>
        </pc:spChg>
        <pc:spChg chg="add mod ord">
          <ac:chgData name="Merja Marin" userId="10ae3be6791ca6f9" providerId="LiveId" clId="{94072327-D423-4808-A6B8-8E6B407A1469}" dt="2021-04-25T08:52:09.384" v="5409" actId="700"/>
          <ac:spMkLst>
            <pc:docMk/>
            <pc:sldMk cId="3120412494" sldId="503"/>
            <ac:spMk id="9" creationId="{A3DCC4AE-4B13-416C-88AF-65B99FEB2186}"/>
          </ac:spMkLst>
        </pc:spChg>
      </pc:sldChg>
      <pc:sldChg chg="modSp mod">
        <pc:chgData name="Merja Marin" userId="10ae3be6791ca6f9" providerId="LiveId" clId="{94072327-D423-4808-A6B8-8E6B407A1469}" dt="2021-04-27T17:36:27.286" v="9491" actId="14100"/>
        <pc:sldMkLst>
          <pc:docMk/>
          <pc:sldMk cId="583021520" sldId="504"/>
        </pc:sldMkLst>
        <pc:spChg chg="mod">
          <ac:chgData name="Merja Marin" userId="10ae3be6791ca6f9" providerId="LiveId" clId="{94072327-D423-4808-A6B8-8E6B407A1469}" dt="2021-04-27T17:36:27.286" v="9491" actId="14100"/>
          <ac:spMkLst>
            <pc:docMk/>
            <pc:sldMk cId="583021520" sldId="504"/>
            <ac:spMk id="3" creationId="{B962EB35-A44A-4A28-8412-C08EB9A34312}"/>
          </ac:spMkLst>
        </pc:spChg>
      </pc:sldChg>
      <pc:sldChg chg="addSp delSp modSp new del mod">
        <pc:chgData name="Merja Marin" userId="10ae3be6791ca6f9" providerId="LiveId" clId="{94072327-D423-4808-A6B8-8E6B407A1469}" dt="2021-04-27T17:31:54.797" v="9443" actId="2696"/>
        <pc:sldMkLst>
          <pc:docMk/>
          <pc:sldMk cId="1180549016" sldId="504"/>
        </pc:sldMkLst>
        <pc:spChg chg="mod">
          <ac:chgData name="Merja Marin" userId="10ae3be6791ca6f9" providerId="LiveId" clId="{94072327-D423-4808-A6B8-8E6B407A1469}" dt="2021-04-27T15:25:09.685" v="9287" actId="14100"/>
          <ac:spMkLst>
            <pc:docMk/>
            <pc:sldMk cId="1180549016" sldId="504"/>
            <ac:spMk id="2" creationId="{5CDC5975-7B7F-4436-B4C9-FA7B99B622A0}"/>
          </ac:spMkLst>
        </pc:spChg>
        <pc:spChg chg="mod">
          <ac:chgData name="Merja Marin" userId="10ae3be6791ca6f9" providerId="LiveId" clId="{94072327-D423-4808-A6B8-8E6B407A1469}" dt="2021-04-27T15:25:14.553" v="9288" actId="1076"/>
          <ac:spMkLst>
            <pc:docMk/>
            <pc:sldMk cId="1180549016" sldId="504"/>
            <ac:spMk id="3" creationId="{B962EB35-A44A-4A28-8412-C08EB9A34312}"/>
          </ac:spMkLst>
        </pc:spChg>
        <pc:spChg chg="del mod">
          <ac:chgData name="Merja Marin" userId="10ae3be6791ca6f9" providerId="LiveId" clId="{94072327-D423-4808-A6B8-8E6B407A1469}" dt="2021-04-27T15:25:00.132" v="9286" actId="931"/>
          <ac:spMkLst>
            <pc:docMk/>
            <pc:sldMk cId="1180549016" sldId="504"/>
            <ac:spMk id="4" creationId="{9C5F1270-E37E-4957-B9C5-5C7B8269F308}"/>
          </ac:spMkLst>
        </pc:spChg>
        <pc:spChg chg="mod">
          <ac:chgData name="Merja Marin" userId="10ae3be6791ca6f9" providerId="LiveId" clId="{94072327-D423-4808-A6B8-8E6B407A1469}" dt="2021-04-27T15:04:17.149" v="9030"/>
          <ac:spMkLst>
            <pc:docMk/>
            <pc:sldMk cId="1180549016" sldId="504"/>
            <ac:spMk id="5" creationId="{01D10B95-EBE8-4A72-B43E-7509454D99E8}"/>
          </ac:spMkLst>
        </pc:spChg>
        <pc:spChg chg="mod">
          <ac:chgData name="Merja Marin" userId="10ae3be6791ca6f9" providerId="LiveId" clId="{94072327-D423-4808-A6B8-8E6B407A1469}" dt="2021-04-27T15:04:17.149" v="9030"/>
          <ac:spMkLst>
            <pc:docMk/>
            <pc:sldMk cId="1180549016" sldId="504"/>
            <ac:spMk id="6" creationId="{5C9E2E71-2CCE-4752-B26F-3D59D903056A}"/>
          </ac:spMkLst>
        </pc:spChg>
        <pc:spChg chg="mod">
          <ac:chgData name="Merja Marin" userId="10ae3be6791ca6f9" providerId="LiveId" clId="{94072327-D423-4808-A6B8-8E6B407A1469}" dt="2021-04-27T15:04:17.149" v="9030"/>
          <ac:spMkLst>
            <pc:docMk/>
            <pc:sldMk cId="1180549016" sldId="504"/>
            <ac:spMk id="7" creationId="{BC603191-21A9-4C7D-A015-10682562A8CC}"/>
          </ac:spMkLst>
        </pc:spChg>
        <pc:spChg chg="add mod">
          <ac:chgData name="Merja Marin" userId="10ae3be6791ca6f9" providerId="LiveId" clId="{94072327-D423-4808-A6B8-8E6B407A1469}" dt="2021-04-27T15:25:00.132" v="9286" actId="931"/>
          <ac:spMkLst>
            <pc:docMk/>
            <pc:sldMk cId="1180549016" sldId="504"/>
            <ac:spMk id="10" creationId="{BEB262F3-C354-4D79-B898-0C0A2695BCBF}"/>
          </ac:spMkLst>
        </pc:spChg>
        <pc:picChg chg="add mod">
          <ac:chgData name="Merja Marin" userId="10ae3be6791ca6f9" providerId="LiveId" clId="{94072327-D423-4808-A6B8-8E6B407A1469}" dt="2021-04-27T15:25:00.132" v="9286" actId="931"/>
          <ac:picMkLst>
            <pc:docMk/>
            <pc:sldMk cId="1180549016" sldId="504"/>
            <ac:picMk id="9" creationId="{52A4C1C8-EFF8-4258-A403-40CE061F5F1C}"/>
          </ac:picMkLst>
        </pc:picChg>
      </pc:sldChg>
      <pc:sldChg chg="new del">
        <pc:chgData name="Merja Marin" userId="10ae3be6791ca6f9" providerId="LiveId" clId="{94072327-D423-4808-A6B8-8E6B407A1469}" dt="2021-04-25T11:23:13.325" v="7184" actId="47"/>
        <pc:sldMkLst>
          <pc:docMk/>
          <pc:sldMk cId="4136544537" sldId="504"/>
        </pc:sldMkLst>
      </pc:sldChg>
      <pc:sldChg chg="addSp delSp modSp new mod setBg addAnim">
        <pc:chgData name="Merja Marin" userId="10ae3be6791ca6f9" providerId="LiveId" clId="{94072327-D423-4808-A6B8-8E6B407A1469}" dt="2021-04-27T15:25:48.346" v="9294"/>
        <pc:sldMkLst>
          <pc:docMk/>
          <pc:sldMk cId="740532077" sldId="505"/>
        </pc:sldMkLst>
        <pc:spChg chg="mod">
          <ac:chgData name="Merja Marin" userId="10ae3be6791ca6f9" providerId="LiveId" clId="{94072327-D423-4808-A6B8-8E6B407A1469}" dt="2021-04-27T15:25:48.345" v="9292" actId="26606"/>
          <ac:spMkLst>
            <pc:docMk/>
            <pc:sldMk cId="740532077" sldId="505"/>
            <ac:spMk id="2" creationId="{93A47A4D-EC00-48A6-B5D1-BEC4E3F2AB44}"/>
          </ac:spMkLst>
        </pc:spChg>
        <pc:spChg chg="mod">
          <ac:chgData name="Merja Marin" userId="10ae3be6791ca6f9" providerId="LiveId" clId="{94072327-D423-4808-A6B8-8E6B407A1469}" dt="2021-04-27T15:25:48.345" v="9292" actId="26606"/>
          <ac:spMkLst>
            <pc:docMk/>
            <pc:sldMk cId="740532077" sldId="505"/>
            <ac:spMk id="3" creationId="{331486D3-D7D0-43FD-98CC-6830B2B91AC7}"/>
          </ac:spMkLst>
        </pc:spChg>
        <pc:spChg chg="del mod">
          <ac:chgData name="Merja Marin" userId="10ae3be6791ca6f9" providerId="LiveId" clId="{94072327-D423-4808-A6B8-8E6B407A1469}" dt="2021-04-27T15:25:42.050" v="9289" actId="931"/>
          <ac:spMkLst>
            <pc:docMk/>
            <pc:sldMk cId="740532077" sldId="505"/>
            <ac:spMk id="4" creationId="{90EF87C4-F550-49BB-A52E-955267E22A1C}"/>
          </ac:spMkLst>
        </pc:spChg>
        <pc:spChg chg="mod">
          <ac:chgData name="Merja Marin" userId="10ae3be6791ca6f9" providerId="LiveId" clId="{94072327-D423-4808-A6B8-8E6B407A1469}" dt="2021-04-27T15:25:48.345" v="9292" actId="26606"/>
          <ac:spMkLst>
            <pc:docMk/>
            <pc:sldMk cId="740532077" sldId="505"/>
            <ac:spMk id="5" creationId="{9277D318-EA86-4F27-9ABB-EC4705464E51}"/>
          </ac:spMkLst>
        </pc:spChg>
        <pc:spChg chg="mod ord">
          <ac:chgData name="Merja Marin" userId="10ae3be6791ca6f9" providerId="LiveId" clId="{94072327-D423-4808-A6B8-8E6B407A1469}" dt="2021-04-27T15:25:48.345" v="9292" actId="26606"/>
          <ac:spMkLst>
            <pc:docMk/>
            <pc:sldMk cId="740532077" sldId="505"/>
            <ac:spMk id="6" creationId="{B8116A72-A389-4E05-BC1B-34CB0D24C269}"/>
          </ac:spMkLst>
        </pc:spChg>
        <pc:spChg chg="mod">
          <ac:chgData name="Merja Marin" userId="10ae3be6791ca6f9" providerId="LiveId" clId="{94072327-D423-4808-A6B8-8E6B407A1469}" dt="2021-04-27T15:25:48.345" v="9292" actId="26606"/>
          <ac:spMkLst>
            <pc:docMk/>
            <pc:sldMk cId="740532077" sldId="505"/>
            <ac:spMk id="7" creationId="{BBDD3F1E-5840-412D-A825-45611B293D2A}"/>
          </ac:spMkLst>
        </pc:spChg>
        <pc:spChg chg="add mod">
          <ac:chgData name="Merja Marin" userId="10ae3be6791ca6f9" providerId="LiveId" clId="{94072327-D423-4808-A6B8-8E6B407A1469}" dt="2021-04-27T15:25:48.345" v="9292" actId="26606"/>
          <ac:spMkLst>
            <pc:docMk/>
            <pc:sldMk cId="740532077" sldId="505"/>
            <ac:spMk id="10" creationId="{524B9ACE-E3D7-4EC0-AFB5-7774223B0EEB}"/>
          </ac:spMkLst>
        </pc:spChg>
        <pc:spChg chg="add">
          <ac:chgData name="Merja Marin" userId="10ae3be6791ca6f9" providerId="LiveId" clId="{94072327-D423-4808-A6B8-8E6B407A1469}" dt="2021-04-27T15:25:48.345" v="9292" actId="26606"/>
          <ac:spMkLst>
            <pc:docMk/>
            <pc:sldMk cId="740532077" sldId="505"/>
            <ac:spMk id="15" creationId="{2550AE69-AC86-4188-83E5-A856C4F1DCFF}"/>
          </ac:spMkLst>
        </pc:spChg>
        <pc:spChg chg="add">
          <ac:chgData name="Merja Marin" userId="10ae3be6791ca6f9" providerId="LiveId" clId="{94072327-D423-4808-A6B8-8E6B407A1469}" dt="2021-04-27T15:25:48.345" v="9292" actId="26606"/>
          <ac:spMkLst>
            <pc:docMk/>
            <pc:sldMk cId="740532077" sldId="505"/>
            <ac:spMk id="17" creationId="{EC4CA156-2C9D-4F0C-B229-88D8B5E17BCF}"/>
          </ac:spMkLst>
        </pc:spChg>
        <pc:spChg chg="add">
          <ac:chgData name="Merja Marin" userId="10ae3be6791ca6f9" providerId="LiveId" clId="{94072327-D423-4808-A6B8-8E6B407A1469}" dt="2021-04-27T15:25:48.345" v="9292" actId="26606"/>
          <ac:spMkLst>
            <pc:docMk/>
            <pc:sldMk cId="740532077" sldId="505"/>
            <ac:spMk id="19" creationId="{D7361ED3-EBE5-4EFC-8DA3-D0CE4BF2F4B1}"/>
          </ac:spMkLst>
        </pc:spChg>
        <pc:spChg chg="add">
          <ac:chgData name="Merja Marin" userId="10ae3be6791ca6f9" providerId="LiveId" clId="{94072327-D423-4808-A6B8-8E6B407A1469}" dt="2021-04-27T15:25:48.345" v="9292" actId="26606"/>
          <ac:spMkLst>
            <pc:docMk/>
            <pc:sldMk cId="740532077" sldId="505"/>
            <ac:spMk id="25" creationId="{19A1D830-E73C-47A9-A534-323CEEFF5B32}"/>
          </ac:spMkLst>
        </pc:spChg>
        <pc:spChg chg="add">
          <ac:chgData name="Merja Marin" userId="10ae3be6791ca6f9" providerId="LiveId" clId="{94072327-D423-4808-A6B8-8E6B407A1469}" dt="2021-04-27T15:25:48.345" v="9292" actId="26606"/>
          <ac:spMkLst>
            <pc:docMk/>
            <pc:sldMk cId="740532077" sldId="505"/>
            <ac:spMk id="27" creationId="{8F69FBEC-4C47-4288-962D-3FC20C79F3F5}"/>
          </ac:spMkLst>
        </pc:spChg>
        <pc:grpChg chg="add">
          <ac:chgData name="Merja Marin" userId="10ae3be6791ca6f9" providerId="LiveId" clId="{94072327-D423-4808-A6B8-8E6B407A1469}" dt="2021-04-27T15:25:48.345" v="9292" actId="26606"/>
          <ac:grpSpMkLst>
            <pc:docMk/>
            <pc:sldMk cId="740532077" sldId="505"/>
            <ac:grpSpMk id="21" creationId="{85105087-7F16-4C94-837C-C45445116665}"/>
          </ac:grpSpMkLst>
        </pc:grpChg>
        <pc:grpChg chg="add">
          <ac:chgData name="Merja Marin" userId="10ae3be6791ca6f9" providerId="LiveId" clId="{94072327-D423-4808-A6B8-8E6B407A1469}" dt="2021-04-27T15:25:48.345" v="9292" actId="26606"/>
          <ac:grpSpMkLst>
            <pc:docMk/>
            <pc:sldMk cId="740532077" sldId="505"/>
            <ac:grpSpMk id="29" creationId="{54F6FC82-E588-4DA0-8096-0C3BD54F17B5}"/>
          </ac:grpSpMkLst>
        </pc:grpChg>
        <pc:picChg chg="add mod">
          <ac:chgData name="Merja Marin" userId="10ae3be6791ca6f9" providerId="LiveId" clId="{94072327-D423-4808-A6B8-8E6B407A1469}" dt="2021-04-27T15:25:48.345" v="9292" actId="26606"/>
          <ac:picMkLst>
            <pc:docMk/>
            <pc:sldMk cId="740532077" sldId="505"/>
            <ac:picMk id="9" creationId="{251B1078-8FA4-4F2F-B172-30820B0F4DCF}"/>
          </ac:picMkLst>
        </pc:picChg>
      </pc:sldChg>
      <pc:sldChg chg="addSp delSp modSp new mod ord modClrScheme chgLayout">
        <pc:chgData name="Merja Marin" userId="10ae3be6791ca6f9" providerId="LiveId" clId="{94072327-D423-4808-A6B8-8E6B407A1469}" dt="2021-04-28T10:24:46.437" v="10405" actId="5793"/>
        <pc:sldMkLst>
          <pc:docMk/>
          <pc:sldMk cId="139447620" sldId="506"/>
        </pc:sldMkLst>
        <pc:spChg chg="del mod ord">
          <ac:chgData name="Merja Marin" userId="10ae3be6791ca6f9" providerId="LiveId" clId="{94072327-D423-4808-A6B8-8E6B407A1469}" dt="2021-04-26T18:00:05.712" v="8982" actId="700"/>
          <ac:spMkLst>
            <pc:docMk/>
            <pc:sldMk cId="139447620" sldId="506"/>
            <ac:spMk id="2" creationId="{37F5B77B-1E10-4BC4-82D5-BEA2063FC450}"/>
          </ac:spMkLst>
        </pc:spChg>
        <pc:spChg chg="del mod ord">
          <ac:chgData name="Merja Marin" userId="10ae3be6791ca6f9" providerId="LiveId" clId="{94072327-D423-4808-A6B8-8E6B407A1469}" dt="2021-04-26T18:00:05.712" v="8982" actId="700"/>
          <ac:spMkLst>
            <pc:docMk/>
            <pc:sldMk cId="139447620" sldId="506"/>
            <ac:spMk id="3" creationId="{212BCD07-BAB0-44F8-97F6-E32D768E0D98}"/>
          </ac:spMkLst>
        </pc:spChg>
        <pc:spChg chg="del mod ord">
          <ac:chgData name="Merja Marin" userId="10ae3be6791ca6f9" providerId="LiveId" clId="{94072327-D423-4808-A6B8-8E6B407A1469}" dt="2021-04-26T18:00:05.712" v="8982" actId="700"/>
          <ac:spMkLst>
            <pc:docMk/>
            <pc:sldMk cId="139447620" sldId="506"/>
            <ac:spMk id="4" creationId="{EF022480-899B-40F9-B11B-0238E8BFDD6B}"/>
          </ac:spMkLst>
        </pc:spChg>
        <pc:spChg chg="del">
          <ac:chgData name="Merja Marin" userId="10ae3be6791ca6f9" providerId="LiveId" clId="{94072327-D423-4808-A6B8-8E6B407A1469}" dt="2021-04-26T18:00:05.712" v="8982" actId="700"/>
          <ac:spMkLst>
            <pc:docMk/>
            <pc:sldMk cId="139447620" sldId="506"/>
            <ac:spMk id="5" creationId="{44C5A85B-BA4B-4925-87E8-9240A69C9B07}"/>
          </ac:spMkLst>
        </pc:spChg>
        <pc:spChg chg="mod ord">
          <ac:chgData name="Merja Marin" userId="10ae3be6791ca6f9" providerId="LiveId" clId="{94072327-D423-4808-A6B8-8E6B407A1469}" dt="2021-04-27T15:26:21.670" v="9301" actId="700"/>
          <ac:spMkLst>
            <pc:docMk/>
            <pc:sldMk cId="139447620" sldId="506"/>
            <ac:spMk id="6" creationId="{27759363-DB1E-482E-A068-CF241AD4039E}"/>
          </ac:spMkLst>
        </pc:spChg>
        <pc:spChg chg="mod ord">
          <ac:chgData name="Merja Marin" userId="10ae3be6791ca6f9" providerId="LiveId" clId="{94072327-D423-4808-A6B8-8E6B407A1469}" dt="2021-04-27T15:26:21.670" v="9301" actId="700"/>
          <ac:spMkLst>
            <pc:docMk/>
            <pc:sldMk cId="139447620" sldId="506"/>
            <ac:spMk id="7" creationId="{DEEB1441-A0F3-44B0-9FD3-47CCB2267494}"/>
          </ac:spMkLst>
        </pc:spChg>
        <pc:spChg chg="mod ord">
          <ac:chgData name="Merja Marin" userId="10ae3be6791ca6f9" providerId="LiveId" clId="{94072327-D423-4808-A6B8-8E6B407A1469}" dt="2021-04-27T15:26:21.670" v="9301" actId="700"/>
          <ac:spMkLst>
            <pc:docMk/>
            <pc:sldMk cId="139447620" sldId="506"/>
            <ac:spMk id="8" creationId="{A2E35DE7-C4F4-4FCE-A84D-893A20CCCAC9}"/>
          </ac:spMkLst>
        </pc:spChg>
        <pc:spChg chg="add mod ord">
          <ac:chgData name="Merja Marin" userId="10ae3be6791ca6f9" providerId="LiveId" clId="{94072327-D423-4808-A6B8-8E6B407A1469}" dt="2021-04-27T15:26:21.670" v="9301" actId="700"/>
          <ac:spMkLst>
            <pc:docMk/>
            <pc:sldMk cId="139447620" sldId="506"/>
            <ac:spMk id="9" creationId="{241764AA-C921-4433-BECE-B736FF8177ED}"/>
          </ac:spMkLst>
        </pc:spChg>
        <pc:spChg chg="add mod ord">
          <ac:chgData name="Merja Marin" userId="10ae3be6791ca6f9" providerId="LiveId" clId="{94072327-D423-4808-A6B8-8E6B407A1469}" dt="2021-04-28T10:24:46.437" v="10405" actId="5793"/>
          <ac:spMkLst>
            <pc:docMk/>
            <pc:sldMk cId="139447620" sldId="506"/>
            <ac:spMk id="10" creationId="{F9F183EE-C1FC-4EDD-98CA-ADFB32B4081F}"/>
          </ac:spMkLst>
        </pc:spChg>
        <pc:spChg chg="add del mod ord">
          <ac:chgData name="Merja Marin" userId="10ae3be6791ca6f9" providerId="LiveId" clId="{94072327-D423-4808-A6B8-8E6B407A1469}" dt="2021-04-27T15:26:21.670" v="9301" actId="700"/>
          <ac:spMkLst>
            <pc:docMk/>
            <pc:sldMk cId="139447620" sldId="506"/>
            <ac:spMk id="11" creationId="{AE19BFDD-021D-4E00-9903-BF1C3252B8E5}"/>
          </ac:spMkLst>
        </pc:spChg>
      </pc:sldChg>
      <pc:sldChg chg="modSp new mod ord">
        <pc:chgData name="Merja Marin" userId="10ae3be6791ca6f9" providerId="LiveId" clId="{94072327-D423-4808-A6B8-8E6B407A1469}" dt="2021-04-28T09:54:09.794" v="10338"/>
        <pc:sldMkLst>
          <pc:docMk/>
          <pc:sldMk cId="1872504234" sldId="507"/>
        </pc:sldMkLst>
        <pc:spChg chg="mod">
          <ac:chgData name="Merja Marin" userId="10ae3be6791ca6f9" providerId="LiveId" clId="{94072327-D423-4808-A6B8-8E6B407A1469}" dt="2021-04-27T15:30:25.060" v="9336" actId="20577"/>
          <ac:spMkLst>
            <pc:docMk/>
            <pc:sldMk cId="1872504234" sldId="507"/>
            <ac:spMk id="2" creationId="{FB432E15-5F20-4B2B-85B0-A68D14EDDF76}"/>
          </ac:spMkLst>
        </pc:spChg>
        <pc:spChg chg="mod">
          <ac:chgData name="Merja Marin" userId="10ae3be6791ca6f9" providerId="LiveId" clId="{94072327-D423-4808-A6B8-8E6B407A1469}" dt="2021-04-27T17:35:54.664" v="9483" actId="5793"/>
          <ac:spMkLst>
            <pc:docMk/>
            <pc:sldMk cId="1872504234" sldId="507"/>
            <ac:spMk id="3" creationId="{8E22E747-7318-4FF9-A24E-0F92A630BA03}"/>
          </ac:spMkLst>
        </pc:spChg>
        <pc:spChg chg="mod">
          <ac:chgData name="Merja Marin" userId="10ae3be6791ca6f9" providerId="LiveId" clId="{94072327-D423-4808-A6B8-8E6B407A1469}" dt="2021-04-27T17:36:08.572" v="9484" actId="21"/>
          <ac:spMkLst>
            <pc:docMk/>
            <pc:sldMk cId="1872504234" sldId="507"/>
            <ac:spMk id="4" creationId="{C6E73F79-C926-44BD-9D85-B389A8779521}"/>
          </ac:spMkLst>
        </pc:spChg>
      </pc:sldChg>
      <pc:sldChg chg="modSp new mod ord">
        <pc:chgData name="Merja Marin" userId="10ae3be6791ca6f9" providerId="LiveId" clId="{94072327-D423-4808-A6B8-8E6B407A1469}" dt="2021-04-28T09:53:28.532" v="10330"/>
        <pc:sldMkLst>
          <pc:docMk/>
          <pc:sldMk cId="2324102567" sldId="508"/>
        </pc:sldMkLst>
        <pc:spChg chg="mod">
          <ac:chgData name="Merja Marin" userId="10ae3be6791ca6f9" providerId="LiveId" clId="{94072327-D423-4808-A6B8-8E6B407A1469}" dt="2021-04-27T17:36:41.717" v="9492" actId="1076"/>
          <ac:spMkLst>
            <pc:docMk/>
            <pc:sldMk cId="2324102567" sldId="508"/>
            <ac:spMk id="2" creationId="{BF73F093-6B16-4D55-8E35-4888664D5E3B}"/>
          </ac:spMkLst>
        </pc:spChg>
        <pc:spChg chg="mod">
          <ac:chgData name="Merja Marin" userId="10ae3be6791ca6f9" providerId="LiveId" clId="{94072327-D423-4808-A6B8-8E6B407A1469}" dt="2021-04-27T17:35:00.891" v="9475" actId="14100"/>
          <ac:spMkLst>
            <pc:docMk/>
            <pc:sldMk cId="2324102567" sldId="508"/>
            <ac:spMk id="3" creationId="{1F9FC372-84D2-4D2C-90C5-DA465DD705CA}"/>
          </ac:spMkLst>
        </pc:spChg>
        <pc:spChg chg="mod">
          <ac:chgData name="Merja Marin" userId="10ae3be6791ca6f9" providerId="LiveId" clId="{94072327-D423-4808-A6B8-8E6B407A1469}" dt="2021-04-27T17:35:15.192" v="9478" actId="20577"/>
          <ac:spMkLst>
            <pc:docMk/>
            <pc:sldMk cId="2324102567" sldId="508"/>
            <ac:spMk id="4" creationId="{AA15E018-6EDE-40C6-B8E5-2C03E0F2FCAD}"/>
          </ac:spMkLst>
        </pc:spChg>
      </pc:sldChg>
      <pc:sldChg chg="new del">
        <pc:chgData name="Merja Marin" userId="10ae3be6791ca6f9" providerId="LiveId" clId="{94072327-D423-4808-A6B8-8E6B407A1469}" dt="2021-04-28T09:04:01.429" v="9760" actId="47"/>
        <pc:sldMkLst>
          <pc:docMk/>
          <pc:sldMk cId="3170802902" sldId="509"/>
        </pc:sldMkLst>
      </pc:sldChg>
      <pc:sldChg chg="modSp new mod">
        <pc:chgData name="Merja Marin" userId="10ae3be6791ca6f9" providerId="LiveId" clId="{94072327-D423-4808-A6B8-8E6B407A1469}" dt="2021-04-28T10:49:27.063" v="10568" actId="20577"/>
        <pc:sldMkLst>
          <pc:docMk/>
          <pc:sldMk cId="3361994768" sldId="509"/>
        </pc:sldMkLst>
        <pc:spChg chg="mod">
          <ac:chgData name="Merja Marin" userId="10ae3be6791ca6f9" providerId="LiveId" clId="{94072327-D423-4808-A6B8-8E6B407A1469}" dt="2021-04-28T10:28:48.542" v="10467" actId="20577"/>
          <ac:spMkLst>
            <pc:docMk/>
            <pc:sldMk cId="3361994768" sldId="509"/>
            <ac:spMk id="2" creationId="{0C7B6FD8-E786-412E-907C-254C03271FA1}"/>
          </ac:spMkLst>
        </pc:spChg>
        <pc:spChg chg="mod">
          <ac:chgData name="Merja Marin" userId="10ae3be6791ca6f9" providerId="LiveId" clId="{94072327-D423-4808-A6B8-8E6B407A1469}" dt="2021-04-28T10:48:56.517" v="10548" actId="20577"/>
          <ac:spMkLst>
            <pc:docMk/>
            <pc:sldMk cId="3361994768" sldId="509"/>
            <ac:spMk id="3" creationId="{80A15B1F-3F4A-4153-93EB-0D621740D944}"/>
          </ac:spMkLst>
        </pc:spChg>
        <pc:spChg chg="mod">
          <ac:chgData name="Merja Marin" userId="10ae3be6791ca6f9" providerId="LiveId" clId="{94072327-D423-4808-A6B8-8E6B407A1469}" dt="2021-04-28T10:49:27.063" v="10568" actId="20577"/>
          <ac:spMkLst>
            <pc:docMk/>
            <pc:sldMk cId="3361994768" sldId="509"/>
            <ac:spMk id="4" creationId="{DFBFDC6E-192E-47C4-A7BB-9D92DFEAC202}"/>
          </ac:spMkLst>
        </pc:spChg>
      </pc:sldChg>
      <pc:sldChg chg="modSp new mod">
        <pc:chgData name="Merja Marin" userId="10ae3be6791ca6f9" providerId="LiveId" clId="{94072327-D423-4808-A6B8-8E6B407A1469}" dt="2021-04-28T10:59:58.750" v="10604" actId="20577"/>
        <pc:sldMkLst>
          <pc:docMk/>
          <pc:sldMk cId="1990488497" sldId="510"/>
        </pc:sldMkLst>
        <pc:spChg chg="mod">
          <ac:chgData name="Merja Marin" userId="10ae3be6791ca6f9" providerId="LiveId" clId="{94072327-D423-4808-A6B8-8E6B407A1469}" dt="2021-04-28T10:59:58.750" v="10604" actId="20577"/>
          <ac:spMkLst>
            <pc:docMk/>
            <pc:sldMk cId="1990488497" sldId="510"/>
            <ac:spMk id="2" creationId="{9A00FDEE-7B4A-48E6-A787-AB4EEDF222C4}"/>
          </ac:spMkLst>
        </pc:spChg>
        <pc:spChg chg="mod">
          <ac:chgData name="Merja Marin" userId="10ae3be6791ca6f9" providerId="LiveId" clId="{94072327-D423-4808-A6B8-8E6B407A1469}" dt="2021-04-28T10:59:51.320" v="10592" actId="20577"/>
          <ac:spMkLst>
            <pc:docMk/>
            <pc:sldMk cId="1990488497" sldId="510"/>
            <ac:spMk id="3" creationId="{FA27F8D2-3B38-48FA-B5CB-276C3A0E510D}"/>
          </ac:spMkLst>
        </pc:spChg>
      </pc:sldChg>
      <pc:sldChg chg="addSp delSp modSp new mod modClrScheme chgLayout">
        <pc:chgData name="Merja Marin" userId="10ae3be6791ca6f9" providerId="LiveId" clId="{94072327-D423-4808-A6B8-8E6B407A1469}" dt="2021-04-28T11:06:18.114" v="10632" actId="20577"/>
        <pc:sldMkLst>
          <pc:docMk/>
          <pc:sldMk cId="3600282661" sldId="511"/>
        </pc:sldMkLst>
        <pc:spChg chg="del mod ord">
          <ac:chgData name="Merja Marin" userId="10ae3be6791ca6f9" providerId="LiveId" clId="{94072327-D423-4808-A6B8-8E6B407A1469}" dt="2021-04-28T11:00:34.398" v="10606" actId="700"/>
          <ac:spMkLst>
            <pc:docMk/>
            <pc:sldMk cId="3600282661" sldId="511"/>
            <ac:spMk id="2" creationId="{655C09C4-A6C9-4A05-BA2E-9164DDA77CDF}"/>
          </ac:spMkLst>
        </pc:spChg>
        <pc:spChg chg="del mod ord">
          <ac:chgData name="Merja Marin" userId="10ae3be6791ca6f9" providerId="LiveId" clId="{94072327-D423-4808-A6B8-8E6B407A1469}" dt="2021-04-28T11:00:34.398" v="10606" actId="700"/>
          <ac:spMkLst>
            <pc:docMk/>
            <pc:sldMk cId="3600282661" sldId="511"/>
            <ac:spMk id="3" creationId="{08F61AB4-3AF8-4F23-8068-34BB3A512C95}"/>
          </ac:spMkLst>
        </pc:spChg>
        <pc:spChg chg="del">
          <ac:chgData name="Merja Marin" userId="10ae3be6791ca6f9" providerId="LiveId" clId="{94072327-D423-4808-A6B8-8E6B407A1469}" dt="2021-04-28T11:00:34.398" v="10606" actId="700"/>
          <ac:spMkLst>
            <pc:docMk/>
            <pc:sldMk cId="3600282661" sldId="511"/>
            <ac:spMk id="4" creationId="{36773464-B79C-461B-84EB-2C1CFB4FE74D}"/>
          </ac:spMkLst>
        </pc:spChg>
        <pc:spChg chg="mod ord">
          <ac:chgData name="Merja Marin" userId="10ae3be6791ca6f9" providerId="LiveId" clId="{94072327-D423-4808-A6B8-8E6B407A1469}" dt="2021-04-28T11:05:31.707" v="10614" actId="700"/>
          <ac:spMkLst>
            <pc:docMk/>
            <pc:sldMk cId="3600282661" sldId="511"/>
            <ac:spMk id="5" creationId="{D22325F0-0D22-4F76-8BDC-DF2D715EEBFF}"/>
          </ac:spMkLst>
        </pc:spChg>
        <pc:spChg chg="mod ord">
          <ac:chgData name="Merja Marin" userId="10ae3be6791ca6f9" providerId="LiveId" clId="{94072327-D423-4808-A6B8-8E6B407A1469}" dt="2021-04-28T11:05:31.707" v="10614" actId="700"/>
          <ac:spMkLst>
            <pc:docMk/>
            <pc:sldMk cId="3600282661" sldId="511"/>
            <ac:spMk id="6" creationId="{FA7181F8-15CA-4C1B-ACD0-12CE923A1E6B}"/>
          </ac:spMkLst>
        </pc:spChg>
        <pc:spChg chg="mod ord">
          <ac:chgData name="Merja Marin" userId="10ae3be6791ca6f9" providerId="LiveId" clId="{94072327-D423-4808-A6B8-8E6B407A1469}" dt="2021-04-28T11:05:31.707" v="10614" actId="700"/>
          <ac:spMkLst>
            <pc:docMk/>
            <pc:sldMk cId="3600282661" sldId="511"/>
            <ac:spMk id="7" creationId="{3DD70A3F-A96C-4D3C-806E-81FA61BF8109}"/>
          </ac:spMkLst>
        </pc:spChg>
        <pc:spChg chg="add mod ord">
          <ac:chgData name="Merja Marin" userId="10ae3be6791ca6f9" providerId="LiveId" clId="{94072327-D423-4808-A6B8-8E6B407A1469}" dt="2021-04-28T11:05:31.707" v="10614" actId="700"/>
          <ac:spMkLst>
            <pc:docMk/>
            <pc:sldMk cId="3600282661" sldId="511"/>
            <ac:spMk id="8" creationId="{AA4AF041-CE71-414B-8F41-C38AD19B54EE}"/>
          </ac:spMkLst>
        </pc:spChg>
        <pc:spChg chg="add del mod ord">
          <ac:chgData name="Merja Marin" userId="10ae3be6791ca6f9" providerId="LiveId" clId="{94072327-D423-4808-A6B8-8E6B407A1469}" dt="2021-04-28T11:05:31.707" v="10614" actId="700"/>
          <ac:spMkLst>
            <pc:docMk/>
            <pc:sldMk cId="3600282661" sldId="511"/>
            <ac:spMk id="9" creationId="{F72AB90C-8A21-4CA4-BA8D-6AFC461F8C93}"/>
          </ac:spMkLst>
        </pc:spChg>
        <pc:spChg chg="add mod ord">
          <ac:chgData name="Merja Marin" userId="10ae3be6791ca6f9" providerId="LiveId" clId="{94072327-D423-4808-A6B8-8E6B407A1469}" dt="2021-04-28T11:05:45.863" v="10624" actId="27636"/>
          <ac:spMkLst>
            <pc:docMk/>
            <pc:sldMk cId="3600282661" sldId="511"/>
            <ac:spMk id="10" creationId="{D476FB16-236D-43E3-9AEC-FB9295055E92}"/>
          </ac:spMkLst>
        </pc:spChg>
        <pc:spChg chg="add mod ord">
          <ac:chgData name="Merja Marin" userId="10ae3be6791ca6f9" providerId="LiveId" clId="{94072327-D423-4808-A6B8-8E6B407A1469}" dt="2021-04-28T11:06:18.114" v="10632" actId="20577"/>
          <ac:spMkLst>
            <pc:docMk/>
            <pc:sldMk cId="3600282661" sldId="511"/>
            <ac:spMk id="11" creationId="{E1F2828A-7513-44AA-85D3-6F9C8787E588}"/>
          </ac:spMkLst>
        </pc:spChg>
      </pc:sldChg>
      <pc:sldMasterChg chg="modSp">
        <pc:chgData name="Merja Marin" userId="10ae3be6791ca6f9" providerId="LiveId" clId="{94072327-D423-4808-A6B8-8E6B407A1469}" dt="2021-04-25T05:12:41.857" v="3069" actId="207"/>
        <pc:sldMasterMkLst>
          <pc:docMk/>
          <pc:sldMasterMk cId="2521255718" sldId="2147483684"/>
        </pc:sldMasterMkLst>
        <pc:spChg chg="mod">
          <ac:chgData name="Merja Marin" userId="10ae3be6791ca6f9" providerId="LiveId" clId="{94072327-D423-4808-A6B8-8E6B407A1469}" dt="2021-04-25T05:12:41.857" v="3069" actId="207"/>
          <ac:spMkLst>
            <pc:docMk/>
            <pc:sldMasterMk cId="2521255718" sldId="2147483684"/>
            <ac:spMk id="3" creationId="{BC94E72B-F0CF-4BC4-B509-A1C4508BE435}"/>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i-FI"/>
          </a:p>
        </p:txBody>
      </p:sp>
      <p:sp>
        <p:nvSpPr>
          <p:cNvPr id="3" name="Päivämäärän paikkamerkki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B6878D-5667-4ACB-A6C3-D7A0DE6CE43B}" type="datetime1">
              <a:rPr lang="fi-FI" smtClean="0"/>
              <a:t>14.5.2021</a:t>
            </a:fld>
            <a:endParaRPr lang="fi-FI"/>
          </a:p>
        </p:txBody>
      </p:sp>
      <p:sp>
        <p:nvSpPr>
          <p:cNvPr id="4" name="Alatunnisteen paikkamerkki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i-FI"/>
          </a:p>
        </p:txBody>
      </p:sp>
      <p:sp>
        <p:nvSpPr>
          <p:cNvPr id="5" name="Dian numeron paikkamerkki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i-FI" smtClean="0"/>
              <a:t>‹#›</a:t>
            </a:fld>
            <a:endParaRPr lang="fi-FI"/>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6F71F41-3850-40E2-85BD-121839AFF56E}" type="datetime1">
              <a:rPr lang="fi-FI" smtClean="0"/>
              <a:t>14.5.2021</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i-FI" smtClean="0"/>
              <a:t>‹#›</a:t>
            </a:fld>
            <a:endParaRPr lang="fi-FI"/>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rtlCol="0"/>
          <a:lstStyle/>
          <a:p>
            <a:pPr rtl="0"/>
            <a:endParaRPr lang="fi-FI" dirty="0"/>
          </a:p>
        </p:txBody>
      </p:sp>
      <p:sp>
        <p:nvSpPr>
          <p:cNvPr id="4" name="Dian numeron paikkamerkki 3"/>
          <p:cNvSpPr>
            <a:spLocks noGrp="1"/>
          </p:cNvSpPr>
          <p:nvPr>
            <p:ph type="sldNum" sz="quarter" idx="5"/>
          </p:nvPr>
        </p:nvSpPr>
        <p:spPr/>
        <p:txBody>
          <a:bodyPr rtlCol="0"/>
          <a:lstStyle/>
          <a:p>
            <a:pPr rtl="0"/>
            <a:fld id="{1983A999-5E0E-42CA-8400-604AE921FF7C}" type="slidenum">
              <a:rPr lang="fi-FI" smtClean="0"/>
              <a:t>1</a:t>
            </a:fld>
            <a:endParaRPr lang="fi-FI"/>
          </a:p>
        </p:txBody>
      </p:sp>
      <p:sp>
        <p:nvSpPr>
          <p:cNvPr id="5" name="Päivämäärän paikkamerkki 4">
            <a:extLst>
              <a:ext uri="{FF2B5EF4-FFF2-40B4-BE49-F238E27FC236}">
                <a16:creationId xmlns:a16="http://schemas.microsoft.com/office/drawing/2014/main" id="{D1BBBCF4-8604-43D9-B505-9F122E296FB0}"/>
              </a:ext>
            </a:extLst>
          </p:cNvPr>
          <p:cNvSpPr>
            <a:spLocks noGrp="1"/>
          </p:cNvSpPr>
          <p:nvPr>
            <p:ph type="dt" idx="1"/>
          </p:nvPr>
        </p:nvSpPr>
        <p:spPr/>
        <p:txBody>
          <a:bodyPr/>
          <a:lstStyle/>
          <a:p>
            <a:pPr rtl="0"/>
            <a:fld id="{E950F1FF-29DE-4156-9200-A09A526ED4A3}" type="datetime1">
              <a:rPr lang="fi-FI" smtClean="0"/>
              <a:t>14.5.2021</a:t>
            </a:fld>
            <a:endParaRPr lang="fi-FI"/>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rtlCol="0"/>
          <a:lstStyle/>
          <a:p>
            <a:pPr rtl="0"/>
            <a:endParaRPr lang="fi-FI" dirty="0"/>
          </a:p>
        </p:txBody>
      </p:sp>
      <p:sp>
        <p:nvSpPr>
          <p:cNvPr id="4" name="Dian numeron paikkamerkki 3"/>
          <p:cNvSpPr>
            <a:spLocks noGrp="1"/>
          </p:cNvSpPr>
          <p:nvPr>
            <p:ph type="sldNum" sz="quarter" idx="5"/>
          </p:nvPr>
        </p:nvSpPr>
        <p:spPr/>
        <p:txBody>
          <a:bodyPr rtlCol="0"/>
          <a:lstStyle/>
          <a:p>
            <a:pPr rtl="0"/>
            <a:fld id="{1983A999-5E0E-42CA-8400-604AE921FF7C}" type="slidenum">
              <a:rPr lang="fi-FI" smtClean="0"/>
              <a:t>3</a:t>
            </a:fld>
            <a:endParaRPr lang="fi-FI"/>
          </a:p>
        </p:txBody>
      </p:sp>
      <p:sp>
        <p:nvSpPr>
          <p:cNvPr id="5" name="Päivämäärän paikkamerkki 4">
            <a:extLst>
              <a:ext uri="{FF2B5EF4-FFF2-40B4-BE49-F238E27FC236}">
                <a16:creationId xmlns:a16="http://schemas.microsoft.com/office/drawing/2014/main" id="{820DB90B-2DC6-4CA4-B199-0A3D7080261F}"/>
              </a:ext>
            </a:extLst>
          </p:cNvPr>
          <p:cNvSpPr>
            <a:spLocks noGrp="1"/>
          </p:cNvSpPr>
          <p:nvPr>
            <p:ph type="dt" idx="1"/>
          </p:nvPr>
        </p:nvSpPr>
        <p:spPr/>
        <p:txBody>
          <a:bodyPr/>
          <a:lstStyle/>
          <a:p>
            <a:pPr rtl="0"/>
            <a:fld id="{222EE4C5-6489-49F7-8502-EBC7E2D6EF4F}" type="datetime1">
              <a:rPr lang="fi-FI" smtClean="0"/>
              <a:t>14.5.2021</a:t>
            </a:fld>
            <a:endParaRPr lang="fi-FI"/>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Päivämäärän paikkamerkki 3"/>
          <p:cNvSpPr>
            <a:spLocks noGrp="1"/>
          </p:cNvSpPr>
          <p:nvPr>
            <p:ph type="dt" idx="1"/>
          </p:nvPr>
        </p:nvSpPr>
        <p:spPr/>
        <p:txBody>
          <a:bodyPr/>
          <a:lstStyle/>
          <a:p>
            <a:pPr rtl="0"/>
            <a:fld id="{D94ACE20-5BED-4949-9686-2C37FE382CF7}" type="datetime1">
              <a:rPr lang="fi-FI" smtClean="0"/>
              <a:t>14.5.2021</a:t>
            </a:fld>
            <a:endParaRPr lang="fi-FI"/>
          </a:p>
        </p:txBody>
      </p:sp>
      <p:sp>
        <p:nvSpPr>
          <p:cNvPr id="5" name="Dian numeron paikkamerkki 4"/>
          <p:cNvSpPr>
            <a:spLocks noGrp="1"/>
          </p:cNvSpPr>
          <p:nvPr>
            <p:ph type="sldNum" sz="quarter" idx="5"/>
          </p:nvPr>
        </p:nvSpPr>
        <p:spPr/>
        <p:txBody>
          <a:bodyPr/>
          <a:lstStyle/>
          <a:p>
            <a:pPr rtl="0"/>
            <a:fld id="{E7CCE34D-CFF1-4FFE-815B-D050E7ED2DFD}" type="slidenum">
              <a:rPr lang="fi-FI" smtClean="0"/>
              <a:t>25</a:t>
            </a:fld>
            <a:endParaRPr lang="fi-FI"/>
          </a:p>
        </p:txBody>
      </p:sp>
    </p:spTree>
    <p:extLst>
      <p:ext uri="{BB962C8B-B14F-4D97-AF65-F5344CB8AC3E}">
        <p14:creationId xmlns:p14="http://schemas.microsoft.com/office/powerpoint/2010/main" val="248370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Päivämäärän paikkamerkki 3"/>
          <p:cNvSpPr>
            <a:spLocks noGrp="1"/>
          </p:cNvSpPr>
          <p:nvPr>
            <p:ph type="dt" idx="1"/>
          </p:nvPr>
        </p:nvSpPr>
        <p:spPr/>
        <p:txBody>
          <a:bodyPr/>
          <a:lstStyle/>
          <a:p>
            <a:pPr rtl="0"/>
            <a:fld id="{C50B6324-3F45-4458-840F-5C8C1689F264}" type="datetime1">
              <a:rPr lang="fi-FI" smtClean="0"/>
              <a:t>14.5.2021</a:t>
            </a:fld>
            <a:endParaRPr lang="fi-FI"/>
          </a:p>
        </p:txBody>
      </p:sp>
      <p:sp>
        <p:nvSpPr>
          <p:cNvPr id="5" name="Dian numeron paikkamerkki 4"/>
          <p:cNvSpPr>
            <a:spLocks noGrp="1"/>
          </p:cNvSpPr>
          <p:nvPr>
            <p:ph type="sldNum" sz="quarter" idx="5"/>
          </p:nvPr>
        </p:nvSpPr>
        <p:spPr/>
        <p:txBody>
          <a:bodyPr/>
          <a:lstStyle/>
          <a:p>
            <a:pPr rtl="0"/>
            <a:fld id="{E7CCE34D-CFF1-4FFE-815B-D050E7ED2DFD}" type="slidenum">
              <a:rPr lang="fi-FI" smtClean="0"/>
              <a:t>53</a:t>
            </a:fld>
            <a:endParaRPr lang="fi-FI"/>
          </a:p>
        </p:txBody>
      </p:sp>
    </p:spTree>
    <p:extLst>
      <p:ext uri="{BB962C8B-B14F-4D97-AF65-F5344CB8AC3E}">
        <p14:creationId xmlns:p14="http://schemas.microsoft.com/office/powerpoint/2010/main" val="320697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rtlCol="0"/>
          <a:lstStyle/>
          <a:p>
            <a:pPr rtl="0"/>
            <a:endParaRPr lang="fi-FI" dirty="0"/>
          </a:p>
        </p:txBody>
      </p:sp>
      <p:sp>
        <p:nvSpPr>
          <p:cNvPr id="4" name="Dian numeron paikkamerkki 3"/>
          <p:cNvSpPr>
            <a:spLocks noGrp="1"/>
          </p:cNvSpPr>
          <p:nvPr>
            <p:ph type="sldNum" sz="quarter" idx="5"/>
          </p:nvPr>
        </p:nvSpPr>
        <p:spPr/>
        <p:txBody>
          <a:bodyPr rtlCol="0"/>
          <a:lstStyle/>
          <a:p>
            <a:pPr rtl="0"/>
            <a:fld id="{1983A999-5E0E-42CA-8400-604AE921FF7C}" type="slidenum">
              <a:rPr lang="fi-FI" smtClean="0"/>
              <a:t>113</a:t>
            </a:fld>
            <a:endParaRPr lang="fi-FI"/>
          </a:p>
        </p:txBody>
      </p:sp>
      <p:sp>
        <p:nvSpPr>
          <p:cNvPr id="5" name="Päivämäärän paikkamerkki 4">
            <a:extLst>
              <a:ext uri="{FF2B5EF4-FFF2-40B4-BE49-F238E27FC236}">
                <a16:creationId xmlns:a16="http://schemas.microsoft.com/office/drawing/2014/main" id="{86863E18-6E16-4547-A71E-32B6A6C8FA10}"/>
              </a:ext>
            </a:extLst>
          </p:cNvPr>
          <p:cNvSpPr>
            <a:spLocks noGrp="1"/>
          </p:cNvSpPr>
          <p:nvPr>
            <p:ph type="dt" idx="1"/>
          </p:nvPr>
        </p:nvSpPr>
        <p:spPr/>
        <p:txBody>
          <a:bodyPr/>
          <a:lstStyle/>
          <a:p>
            <a:pPr rtl="0"/>
            <a:fld id="{9F2A6E00-18CB-4886-97EF-4225ADE26453}" type="datetime1">
              <a:rPr lang="fi-FI" smtClean="0"/>
              <a:t>14.5.2021</a:t>
            </a:fld>
            <a:endParaRPr lang="fi-FI"/>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i-FI"/>
              <a:t>Muokkaa ots. perustyyl. napsautt.</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rtl="0"/>
            <a:fld id="{9B04F949-5770-4180-97F6-E787B7CC46CF}" type="datetime1">
              <a:rPr lang="fi-FI" smtClean="0"/>
              <a:t>14.5.2021</a:t>
            </a:fld>
            <a:endParaRPr lang="fi-FI" dirty="0"/>
          </a:p>
        </p:txBody>
      </p:sp>
      <p:sp>
        <p:nvSpPr>
          <p:cNvPr id="5" name="Footer Placeholder 4"/>
          <p:cNvSpPr>
            <a:spLocks noGrp="1"/>
          </p:cNvSpPr>
          <p:nvPr>
            <p:ph type="ftr" sz="quarter" idx="11"/>
          </p:nvPr>
        </p:nvSpPr>
        <p:spPr/>
        <p:txBody>
          <a:bodyPr/>
          <a:lstStyle/>
          <a:p>
            <a:pPr rtl="0"/>
            <a:r>
              <a:rPr lang="fi-FI"/>
              <a:t>MM</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rtl="0"/>
            <a:fld id="{DBA1B0FB-D917-4C8C-928F-313BD683BF39}" type="slidenum">
              <a:rPr lang="fi-FI" smtClean="0"/>
              <a:t>‹#›</a:t>
            </a:fld>
            <a:endParaRPr lang="fi-FI"/>
          </a:p>
        </p:txBody>
      </p:sp>
    </p:spTree>
    <p:extLst>
      <p:ext uri="{BB962C8B-B14F-4D97-AF65-F5344CB8AC3E}">
        <p14:creationId xmlns:p14="http://schemas.microsoft.com/office/powerpoint/2010/main" val="112064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rtl="0"/>
            <a:fld id="{22942B9C-5954-484A-9FEF-C8B154A7FC0A}" type="datetime1">
              <a:rPr lang="fi-FI" smtClean="0"/>
              <a:t>14.5.2021</a:t>
            </a:fld>
            <a:endParaRPr lang="fi-FI" dirty="0"/>
          </a:p>
        </p:txBody>
      </p:sp>
      <p:sp>
        <p:nvSpPr>
          <p:cNvPr id="5" name="Footer Placeholder 4"/>
          <p:cNvSpPr>
            <a:spLocks noGrp="1"/>
          </p:cNvSpPr>
          <p:nvPr>
            <p:ph type="ftr" sz="quarter" idx="11"/>
          </p:nvPr>
        </p:nvSpPr>
        <p:spPr/>
        <p:txBody>
          <a:bodyPr/>
          <a:lstStyle/>
          <a:p>
            <a:pPr rtl="0"/>
            <a:r>
              <a:rPr lang="fi-FI"/>
              <a:t>MM</a:t>
            </a:r>
            <a:endParaRPr lang="fi-FI" dirty="0"/>
          </a:p>
        </p:txBody>
      </p:sp>
      <p:sp>
        <p:nvSpPr>
          <p:cNvPr id="6" name="Slide Number Placeholder 5"/>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399445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i-FI"/>
              <a:t>Muokkaa ots. perustyyl. napsautt.</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rtl="0"/>
            <a:fld id="{69497A9E-C6EE-4DAB-B0A0-D59DB0BBABAF}" type="datetime1">
              <a:rPr lang="fi-FI" smtClean="0"/>
              <a:t>14.5.2021</a:t>
            </a:fld>
            <a:endParaRPr lang="fi-FI" dirty="0"/>
          </a:p>
        </p:txBody>
      </p:sp>
      <p:sp>
        <p:nvSpPr>
          <p:cNvPr id="5" name="Footer Placeholder 4"/>
          <p:cNvSpPr>
            <a:spLocks noGrp="1"/>
          </p:cNvSpPr>
          <p:nvPr>
            <p:ph type="ftr" sz="quarter" idx="11"/>
          </p:nvPr>
        </p:nvSpPr>
        <p:spPr/>
        <p:txBody>
          <a:bodyPr/>
          <a:lstStyle/>
          <a:p>
            <a:pPr rtl="0"/>
            <a:r>
              <a:rPr lang="fi-FI"/>
              <a:t>MM</a:t>
            </a:r>
            <a:endParaRPr lang="fi-FI" dirty="0"/>
          </a:p>
        </p:txBody>
      </p:sp>
      <p:sp>
        <p:nvSpPr>
          <p:cNvPr id="6" name="Slide Number Placeholder 5"/>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694197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tsikko">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i-FI" sz="4800"/>
              <a:t>3DFloat</a:t>
            </a:r>
          </a:p>
        </p:txBody>
      </p:sp>
      <p:sp>
        <p:nvSpPr>
          <p:cNvPr id="14" name="Kuvan paikkamerkki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i-FI"/>
              <a:t>Lisää kuva napsauttamalla kuvaketta</a:t>
            </a:r>
          </a:p>
        </p:txBody>
      </p:sp>
      <p:sp>
        <p:nvSpPr>
          <p:cNvPr id="8" name="Soikio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nvGrpSpPr>
          <p:cNvPr id="9" name="Ryhmä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Puolivapaa piirto: Muoto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1" name="Soikio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sp>
        <p:nvSpPr>
          <p:cNvPr id="3" name="Tekstin paikkamerkki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i-FI"/>
              <a:t>Muokkaa tekstin perustyylejä napsauttamalla</a:t>
            </a:r>
          </a:p>
        </p:txBody>
      </p:sp>
    </p:spTree>
    <p:extLst>
      <p:ext uri="{BB962C8B-B14F-4D97-AF65-F5344CB8AC3E}">
        <p14:creationId xmlns:p14="http://schemas.microsoft.com/office/powerpoint/2010/main" val="394671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sityslista">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i-FI"/>
              <a:t>Lisää otsikko napsauttamalla</a:t>
            </a:r>
          </a:p>
        </p:txBody>
      </p:sp>
      <p:sp>
        <p:nvSpPr>
          <p:cNvPr id="7" name="Sisällön paikkamerkki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i-FI" sz="1600"/>
              <a:t>Lisää tekstiä napsauttamalla</a:t>
            </a:r>
          </a:p>
        </p:txBody>
      </p:sp>
      <p:sp>
        <p:nvSpPr>
          <p:cNvPr id="17" name="Kuvan paikkamerkki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i-FI"/>
              <a:t>Lisää kuva napsauttamalla kuvaketta</a:t>
            </a:r>
          </a:p>
        </p:txBody>
      </p:sp>
      <p:sp>
        <p:nvSpPr>
          <p:cNvPr id="22" name="Kuvan paikkamerkki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i-FI"/>
              <a:t>Lisää kuva napsauttamalla kuvaketta</a:t>
            </a:r>
          </a:p>
        </p:txBody>
      </p:sp>
      <p:sp>
        <p:nvSpPr>
          <p:cNvPr id="25" name="Kuvan paikkamerkki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i-FI"/>
              <a:t>Lisää kuva napsauttamalla kuvaketta</a:t>
            </a:r>
          </a:p>
        </p:txBody>
      </p:sp>
      <p:sp>
        <p:nvSpPr>
          <p:cNvPr id="2" name="Päivämäärän paikkamerkki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6BB0CBFC-D28E-4EED-A5FD-E5D1D7CB1682}" type="datetime1">
              <a:rPr lang="fi-FI" smtClean="0"/>
              <a:t>14.5.2021</a:t>
            </a:fld>
            <a:endParaRPr lang="fi-FI"/>
          </a:p>
        </p:txBody>
      </p:sp>
      <p:sp>
        <p:nvSpPr>
          <p:cNvPr id="3" name="Alatunnisteen paikkamerkki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i-FI"/>
              <a:t>MM</a:t>
            </a:r>
          </a:p>
        </p:txBody>
      </p:sp>
      <p:sp>
        <p:nvSpPr>
          <p:cNvPr id="4" name="Dian numeron paikkamerkki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
        <p:nvSpPr>
          <p:cNvPr id="6" name="Soikio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nvGrpSpPr>
          <p:cNvPr id="10" name="Ryhmä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Puolivapaa piirto: Muoto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2" name="Soikio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dirty="0"/>
            </a:p>
          </p:txBody>
        </p:sp>
      </p:grpSp>
    </p:spTree>
    <p:extLst>
      <p:ext uri="{BB962C8B-B14F-4D97-AF65-F5344CB8AC3E}">
        <p14:creationId xmlns:p14="http://schemas.microsoft.com/office/powerpoint/2010/main" val="2715738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Johdanto">
    <p:spTree>
      <p:nvGrpSpPr>
        <p:cNvPr id="1" name=""/>
        <p:cNvGrpSpPr/>
        <p:nvPr/>
      </p:nvGrpSpPr>
      <p:grpSpPr>
        <a:xfrm>
          <a:off x="0" y="0"/>
          <a:ext cx="0" cy="0"/>
          <a:chOff x="0" y="0"/>
          <a:chExt cx="0" cy="0"/>
        </a:xfrm>
      </p:grpSpPr>
      <p:sp>
        <p:nvSpPr>
          <p:cNvPr id="9" name="Otsikk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i-FI"/>
              <a:t>Muokkaa ots. perustyyl. napsautt.</a:t>
            </a:r>
            <a:endParaRPr lang="fi-FI" dirty="0"/>
          </a:p>
        </p:txBody>
      </p:sp>
      <p:sp>
        <p:nvSpPr>
          <p:cNvPr id="12" name="Kuvan paikkamerkki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i-FI"/>
              <a:t>Lisää kuva napsauttamalla kuvaketta</a:t>
            </a:r>
          </a:p>
        </p:txBody>
      </p:sp>
      <p:sp>
        <p:nvSpPr>
          <p:cNvPr id="18" name="Kuvan paikkamerkki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i-FI"/>
              <a:t>Lisää kuva napsauttamalla kuvaketta</a:t>
            </a:r>
          </a:p>
        </p:txBody>
      </p:sp>
      <p:sp>
        <p:nvSpPr>
          <p:cNvPr id="19" name="Kuvan paikkamerkki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i-FI"/>
              <a:t>Lisää kuva napsauttamalla kuvaketta</a:t>
            </a:r>
          </a:p>
        </p:txBody>
      </p:sp>
      <p:sp>
        <p:nvSpPr>
          <p:cNvPr id="20" name="Kuvan paikkamerkki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i-FI"/>
              <a:t>Lisää kuva napsauttamalla kuvaketta</a:t>
            </a:r>
          </a:p>
        </p:txBody>
      </p:sp>
      <p:sp>
        <p:nvSpPr>
          <p:cNvPr id="2" name="Päivämäärän paikkamerkki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02DCF2DD-5CAB-44EC-B35E-A976AFE94CC6}" type="datetime1">
              <a:rPr lang="fi-FI" smtClean="0"/>
              <a:t>14.5.2021</a:t>
            </a:fld>
            <a:endParaRPr lang="fi-FI"/>
          </a:p>
        </p:txBody>
      </p:sp>
      <p:sp>
        <p:nvSpPr>
          <p:cNvPr id="3" name="Alatunnisteen paikkamerkki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i-FI"/>
              <a:t>MM</a:t>
            </a:r>
          </a:p>
        </p:txBody>
      </p:sp>
      <p:sp>
        <p:nvSpPr>
          <p:cNvPr id="4" name="Dian numeron paikkamerkki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
        <p:nvSpPr>
          <p:cNvPr id="11" name="Sisällön paikkamerkki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i-FI"/>
              <a:t>Muokkaa tekstin perustyylejä napsauttamalla</a:t>
            </a:r>
          </a:p>
        </p:txBody>
      </p:sp>
    </p:spTree>
    <p:extLst>
      <p:ext uri="{BB962C8B-B14F-4D97-AF65-F5344CB8AC3E}">
        <p14:creationId xmlns:p14="http://schemas.microsoft.com/office/powerpoint/2010/main" val="3465619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Lainaus">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i-FI"/>
              <a:t>Muokkaa ots. perustyyl. napsautt.</a:t>
            </a:r>
            <a:endParaRPr lang="fi-FI" dirty="0"/>
          </a:p>
        </p:txBody>
      </p:sp>
      <p:grpSp>
        <p:nvGrpSpPr>
          <p:cNvPr id="8" name="Ryhmä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Puolivapaa piirto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0" name="Puolivapaa piirto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1" name="Puolivapaa piirto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sp>
        <p:nvSpPr>
          <p:cNvPr id="12" name="Soikio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7" name="Sisällön paikkamerkki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i-FI"/>
              <a:t>Muokkaa tekstin perustyylejä napsauttamalla</a:t>
            </a:r>
          </a:p>
        </p:txBody>
      </p:sp>
      <p:sp>
        <p:nvSpPr>
          <p:cNvPr id="15" name="Kuvan paikkamerkki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i-FI"/>
              <a:t>Lisää kuva napsauttamalla kuvaketta</a:t>
            </a:r>
          </a:p>
        </p:txBody>
      </p:sp>
      <p:sp>
        <p:nvSpPr>
          <p:cNvPr id="2" name="Päivämäärän paikkamerkki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E75500D0-1073-409E-AF51-A7E8D62143ED}" type="datetime1">
              <a:rPr lang="fi-FI" smtClean="0"/>
              <a:t>14.5.2021</a:t>
            </a:fld>
            <a:endParaRPr lang="fi-FI"/>
          </a:p>
        </p:txBody>
      </p:sp>
      <p:sp>
        <p:nvSpPr>
          <p:cNvPr id="3" name="Alatunnisteen paikkamerkki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i-FI"/>
              <a:t>MM</a:t>
            </a:r>
          </a:p>
        </p:txBody>
      </p:sp>
      <p:sp>
        <p:nvSpPr>
          <p:cNvPr id="4" name="Dian numeron paikkamerkki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Tree>
    <p:extLst>
      <p:ext uri="{BB962C8B-B14F-4D97-AF65-F5344CB8AC3E}">
        <p14:creationId xmlns:p14="http://schemas.microsoft.com/office/powerpoint/2010/main" val="3817344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Yhteenveto">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i-FI"/>
              <a:t>Muokkaa ots. perustyyl. napsautt.</a:t>
            </a:r>
          </a:p>
        </p:txBody>
      </p:sp>
      <p:sp>
        <p:nvSpPr>
          <p:cNvPr id="10" name="Kuvan paikkamerkki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i-FI"/>
              <a:t>Lisää kuva napsauttamalla kuvaketta</a:t>
            </a:r>
          </a:p>
        </p:txBody>
      </p:sp>
      <p:sp>
        <p:nvSpPr>
          <p:cNvPr id="7" name="Sisällön paikkamerkki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i-FI"/>
              <a:t>Muokkaa tekstin perustyylejä napsauttamalla</a:t>
            </a:r>
          </a:p>
        </p:txBody>
      </p:sp>
      <p:sp>
        <p:nvSpPr>
          <p:cNvPr id="2" name="Päivämäärän paikkamerkki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4071CFFC-C3E4-4EC6-B22A-94F2946E5654}" type="datetime1">
              <a:rPr lang="fi-FI" smtClean="0"/>
              <a:t>14.5.2021</a:t>
            </a:fld>
            <a:endParaRPr lang="fi-FI"/>
          </a:p>
        </p:txBody>
      </p:sp>
      <p:sp>
        <p:nvSpPr>
          <p:cNvPr id="3" name="Alatunnisteen paikkamerkki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i-FI"/>
              <a:t>MM</a:t>
            </a:r>
          </a:p>
        </p:txBody>
      </p:sp>
      <p:sp>
        <p:nvSpPr>
          <p:cNvPr id="4" name="Dian numeron paikkamerkki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
        <p:nvSpPr>
          <p:cNvPr id="8" name="Soikio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Tree>
    <p:extLst>
      <p:ext uri="{BB962C8B-B14F-4D97-AF65-F5344CB8AC3E}">
        <p14:creationId xmlns:p14="http://schemas.microsoft.com/office/powerpoint/2010/main" val="1054141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Lopetus">
    <p:spTree>
      <p:nvGrpSpPr>
        <p:cNvPr id="1" name=""/>
        <p:cNvGrpSpPr/>
        <p:nvPr/>
      </p:nvGrpSpPr>
      <p:grpSpPr>
        <a:xfrm>
          <a:off x="0" y="0"/>
          <a:ext cx="0" cy="0"/>
          <a:chOff x="0" y="0"/>
          <a:chExt cx="0" cy="0"/>
        </a:xfrm>
      </p:grpSpPr>
      <p:sp>
        <p:nvSpPr>
          <p:cNvPr id="28" name="Otsikk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i-FI"/>
              <a:t>Muokkaa ots. perustyyl. napsautt.</a:t>
            </a:r>
            <a:endParaRPr lang="fi-FI" dirty="0"/>
          </a:p>
        </p:txBody>
      </p:sp>
      <p:sp>
        <p:nvSpPr>
          <p:cNvPr id="31" name="Alaotsikk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i-FI">
                <a:solidFill>
                  <a:schemeClr val="tx1">
                    <a:alpha val="60000"/>
                  </a:schemeClr>
                </a:solidFill>
              </a:rPr>
              <a:t>Muokkaa alaotsikon perustyyliä napsautt.</a:t>
            </a:r>
            <a:endParaRPr lang="fi-FI" dirty="0">
              <a:solidFill>
                <a:schemeClr val="tx1">
                  <a:alpha val="60000"/>
                </a:schemeClr>
              </a:solidFill>
            </a:endParaRPr>
          </a:p>
        </p:txBody>
      </p:sp>
      <p:sp>
        <p:nvSpPr>
          <p:cNvPr id="40" name="Kuvan paikkamerkki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i-FI"/>
              <a:t>Lisää kuva napsauttamalla kuvaketta</a:t>
            </a:r>
            <a:endParaRPr lang="fi-FI" dirty="0"/>
          </a:p>
        </p:txBody>
      </p:sp>
      <p:sp>
        <p:nvSpPr>
          <p:cNvPr id="42" name="Kuvan paikkamerkki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i-FI"/>
              <a:t>Lisää kuva napsauttamalla kuvaketta</a:t>
            </a:r>
          </a:p>
        </p:txBody>
      </p:sp>
      <p:grpSp>
        <p:nvGrpSpPr>
          <p:cNvPr id="43" name="Ryhmä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Puolivapaa piirto: Muoto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i-FI">
                <a:solidFill>
                  <a:schemeClr val="tx1"/>
                </a:solidFill>
              </a:endParaRPr>
            </a:p>
          </p:txBody>
        </p:sp>
        <p:sp>
          <p:nvSpPr>
            <p:cNvPr id="45" name="Soikio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46" name="Puolivapaa piirto: Muoto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i-FI">
                <a:solidFill>
                  <a:schemeClr val="tx1"/>
                </a:solidFill>
              </a:endParaRPr>
            </a:p>
          </p:txBody>
        </p:sp>
      </p:grpSp>
      <p:grpSp>
        <p:nvGrpSpPr>
          <p:cNvPr id="15" name="Ryhmä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Puolivapaa piirto: Muoto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21" name="Soikio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sp>
        <p:nvSpPr>
          <p:cNvPr id="5" name="Päivämäärän paikkamerkki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fld id="{CD254E7C-3D5C-4738-A52B-E42F3492AB28}" type="datetime1">
              <a:rPr lang="fi-FI" smtClean="0"/>
              <a:t>14.5.2021</a:t>
            </a:fld>
            <a:endParaRPr lang="fi-FI"/>
          </a:p>
        </p:txBody>
      </p:sp>
      <p:sp>
        <p:nvSpPr>
          <p:cNvPr id="6" name="Alatunnisteen paikkamerkki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i-FI"/>
              <a:t>MM</a:t>
            </a:r>
          </a:p>
        </p:txBody>
      </p:sp>
      <p:sp>
        <p:nvSpPr>
          <p:cNvPr id="7" name="Dian numeron paikkamerkki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
        <p:nvSpPr>
          <p:cNvPr id="17" name="Soikio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Tree>
    <p:extLst>
      <p:ext uri="{BB962C8B-B14F-4D97-AF65-F5344CB8AC3E}">
        <p14:creationId xmlns:p14="http://schemas.microsoft.com/office/powerpoint/2010/main" val="3025244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Osanvaihto">
    <p:bg>
      <p:bgRef idx="1001">
        <a:schemeClr val="bg1"/>
      </p:bgRef>
    </p:bg>
    <p:spTree>
      <p:nvGrpSpPr>
        <p:cNvPr id="1" name=""/>
        <p:cNvGrpSpPr/>
        <p:nvPr/>
      </p:nvGrpSpPr>
      <p:grpSpPr>
        <a:xfrm>
          <a:off x="0" y="0"/>
          <a:ext cx="0" cy="0"/>
          <a:chOff x="0" y="0"/>
          <a:chExt cx="0" cy="0"/>
        </a:xfrm>
      </p:grpSpPr>
      <p:sp>
        <p:nvSpPr>
          <p:cNvPr id="8" name="Kuvan paikkamerkki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i-FI"/>
              <a:t>Lisää kuva napsauttamalla kuvaketta</a:t>
            </a:r>
          </a:p>
        </p:txBody>
      </p:sp>
      <p:sp>
        <p:nvSpPr>
          <p:cNvPr id="4" name="Päivämäärän paikkamerkki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fld id="{40EE1E9B-0622-4CD5-B07A-B881CCFA8369}" type="datetime1">
              <a:rPr lang="fi-FI" smtClean="0"/>
              <a:t>14.5.2021</a:t>
            </a:fld>
            <a:endParaRPr lang="fi-FI"/>
          </a:p>
        </p:txBody>
      </p:sp>
      <p:sp>
        <p:nvSpPr>
          <p:cNvPr id="5" name="Alatunnisteen paikkamerkki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i-FI"/>
              <a:t>MM</a:t>
            </a:r>
          </a:p>
        </p:txBody>
      </p:sp>
      <p:sp>
        <p:nvSpPr>
          <p:cNvPr id="6" name="Dian numeron paikkamerkki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i-FI" smtClean="0"/>
              <a:t>‹#›</a:t>
            </a:fld>
            <a:endParaRPr lang="fi-FI"/>
          </a:p>
        </p:txBody>
      </p:sp>
      <p:sp>
        <p:nvSpPr>
          <p:cNvPr id="13" name="Suorakulmi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i-FI"/>
          </a:p>
        </p:txBody>
      </p:sp>
      <p:sp>
        <p:nvSpPr>
          <p:cNvPr id="14" name="Suorakulmi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i-FI"/>
          </a:p>
        </p:txBody>
      </p:sp>
      <p:sp>
        <p:nvSpPr>
          <p:cNvPr id="15" name="Otsikk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i-FI"/>
              <a:t>Muokkaa ots. perustyyl. napsautt.</a:t>
            </a:r>
            <a:endParaRPr lang="fi-FI" dirty="0"/>
          </a:p>
        </p:txBody>
      </p:sp>
      <p:sp>
        <p:nvSpPr>
          <p:cNvPr id="16" name="Alaotsikk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i-FI">
                <a:solidFill>
                  <a:schemeClr val="tx1">
                    <a:alpha val="60000"/>
                  </a:schemeClr>
                </a:solidFill>
              </a:rPr>
              <a:t>Muokkaa alaotsikon perustyyliä napsautt.</a:t>
            </a:r>
            <a:endParaRPr lang="fi-FI"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Osanvaihto">
    <p:bg>
      <p:bgRef idx="1001">
        <a:schemeClr val="bg1"/>
      </p:bgRef>
    </p:bg>
    <p:spTree>
      <p:nvGrpSpPr>
        <p:cNvPr id="1" name=""/>
        <p:cNvGrpSpPr/>
        <p:nvPr/>
      </p:nvGrpSpPr>
      <p:grpSpPr>
        <a:xfrm>
          <a:off x="0" y="0"/>
          <a:ext cx="0" cy="0"/>
          <a:chOff x="0" y="0"/>
          <a:chExt cx="0" cy="0"/>
        </a:xfrm>
      </p:grpSpPr>
      <p:sp>
        <p:nvSpPr>
          <p:cNvPr id="8" name="Kuvan paikkamerkki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i-FI"/>
              <a:t>Lisää kuva napsauttamalla kuvaketta</a:t>
            </a:r>
          </a:p>
        </p:txBody>
      </p:sp>
      <p:sp>
        <p:nvSpPr>
          <p:cNvPr id="16" name="Alaotsikk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i-FI">
                <a:solidFill>
                  <a:schemeClr val="tx1">
                    <a:alpha val="60000"/>
                  </a:schemeClr>
                </a:solidFill>
              </a:rPr>
              <a:t>Muokkaa alaotsikon perustyyliä napsautt.</a:t>
            </a:r>
            <a:endParaRPr lang="fi-FI" dirty="0">
              <a:solidFill>
                <a:schemeClr val="tx1">
                  <a:alpha val="60000"/>
                </a:schemeClr>
              </a:solidFill>
            </a:endParaRPr>
          </a:p>
        </p:txBody>
      </p:sp>
      <p:sp>
        <p:nvSpPr>
          <p:cNvPr id="15" name="Otsikk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i-FI"/>
              <a:t>Muokkaa ots. perustyyl. napsautt.</a:t>
            </a:r>
            <a:endParaRPr lang="fi-FI"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rtl="0"/>
            <a:fld id="{F189FF65-037E-44BE-B81A-23DF930E810A}" type="datetime1">
              <a:rPr lang="fi-FI" smtClean="0"/>
              <a:t>14.5.2021</a:t>
            </a:fld>
            <a:endParaRPr lang="fi-FI" dirty="0"/>
          </a:p>
        </p:txBody>
      </p:sp>
      <p:sp>
        <p:nvSpPr>
          <p:cNvPr id="5" name="Footer Placeholder 4"/>
          <p:cNvSpPr>
            <a:spLocks noGrp="1"/>
          </p:cNvSpPr>
          <p:nvPr>
            <p:ph type="ftr" sz="quarter" idx="11"/>
          </p:nvPr>
        </p:nvSpPr>
        <p:spPr/>
        <p:txBody>
          <a:bodyPr/>
          <a:lstStyle/>
          <a:p>
            <a:pPr rtl="0"/>
            <a:r>
              <a:rPr lang="fi-FI"/>
              <a:t>MM</a:t>
            </a:r>
            <a:endParaRPr lang="fi-FI" dirty="0"/>
          </a:p>
        </p:txBody>
      </p:sp>
      <p:sp>
        <p:nvSpPr>
          <p:cNvPr id="6" name="Slide Number Placeholder 5"/>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3143168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Ryhmä">
    <p:spTree>
      <p:nvGrpSpPr>
        <p:cNvPr id="1" name=""/>
        <p:cNvGrpSpPr/>
        <p:nvPr/>
      </p:nvGrpSpPr>
      <p:grpSpPr>
        <a:xfrm>
          <a:off x="0" y="0"/>
          <a:ext cx="0" cy="0"/>
          <a:chOff x="0" y="0"/>
          <a:chExt cx="0" cy="0"/>
        </a:xfrm>
      </p:grpSpPr>
      <p:sp>
        <p:nvSpPr>
          <p:cNvPr id="16" name="Suorakulmi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i-FI"/>
          </a:p>
        </p:txBody>
      </p:sp>
      <p:sp>
        <p:nvSpPr>
          <p:cNvPr id="34" name="Soikio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40" name="Otsikk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i-FI"/>
              <a:t>Tiimi</a:t>
            </a:r>
          </a:p>
        </p:txBody>
      </p:sp>
      <p:grpSp>
        <p:nvGrpSpPr>
          <p:cNvPr id="51" name="Ryhmä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Puolivapaa piirto: Muoto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i-FI"/>
            </a:p>
          </p:txBody>
        </p:sp>
        <p:sp>
          <p:nvSpPr>
            <p:cNvPr id="53" name="Puolivapaa piirto: Muoto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i-FI">
                <a:solidFill>
                  <a:schemeClr val="tx1"/>
                </a:solidFill>
              </a:endParaRPr>
            </a:p>
          </p:txBody>
        </p:sp>
        <p:sp>
          <p:nvSpPr>
            <p:cNvPr id="54" name="Soikio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55" name="Soikio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sp>
        <p:nvSpPr>
          <p:cNvPr id="56" name="Kuvan paikkamerkki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i-FI"/>
              <a:t>Lisää kuva napsauttamalla kuvaketta</a:t>
            </a:r>
          </a:p>
        </p:txBody>
      </p:sp>
      <p:sp>
        <p:nvSpPr>
          <p:cNvPr id="57" name="Kuvan paikkamerkki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i-FI"/>
              <a:t>Lisää kuva napsauttamalla kuvaketta</a:t>
            </a:r>
          </a:p>
        </p:txBody>
      </p:sp>
      <p:sp>
        <p:nvSpPr>
          <p:cNvPr id="58" name="Kuvan paikkamerkki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i-FI"/>
              <a:t>Lisää kuva napsauttamalla kuvaketta</a:t>
            </a:r>
            <a:endParaRPr lang="fi-FI" dirty="0"/>
          </a:p>
        </p:txBody>
      </p:sp>
      <p:sp>
        <p:nvSpPr>
          <p:cNvPr id="59" name="Kuvan paikkamerkki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i-FI"/>
              <a:t>Lisää kuva napsauttamalla kuvaketta</a:t>
            </a:r>
          </a:p>
        </p:txBody>
      </p:sp>
      <p:sp>
        <p:nvSpPr>
          <p:cNvPr id="63" name="Tekstin paikkamerkki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i-FI"/>
              <a:t>Nimi</a:t>
            </a:r>
          </a:p>
        </p:txBody>
      </p:sp>
      <p:sp>
        <p:nvSpPr>
          <p:cNvPr id="61" name="Tekstin paikkamerkki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i-FI"/>
              <a:t>Tehtävänimike</a:t>
            </a:r>
          </a:p>
        </p:txBody>
      </p:sp>
      <p:sp>
        <p:nvSpPr>
          <p:cNvPr id="65" name="Tekstin paikkamerkki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i-FI"/>
              <a:t>Nimi</a:t>
            </a:r>
          </a:p>
        </p:txBody>
      </p:sp>
      <p:sp>
        <p:nvSpPr>
          <p:cNvPr id="64" name="Tekstin paikkamerkki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i-FI"/>
              <a:t>Tehtävänimike</a:t>
            </a:r>
          </a:p>
        </p:txBody>
      </p:sp>
      <p:sp>
        <p:nvSpPr>
          <p:cNvPr id="67" name="Tekstin paikkamerkki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i-FI"/>
              <a:t>Nimi</a:t>
            </a:r>
          </a:p>
        </p:txBody>
      </p:sp>
      <p:sp>
        <p:nvSpPr>
          <p:cNvPr id="66" name="Tekstin paikkamerkki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i-FI"/>
              <a:t>Tehtävänimike</a:t>
            </a:r>
          </a:p>
        </p:txBody>
      </p:sp>
      <p:sp>
        <p:nvSpPr>
          <p:cNvPr id="69" name="Tekstin paikkamerkki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i-FI"/>
              <a:t>Nimi</a:t>
            </a:r>
          </a:p>
        </p:txBody>
      </p:sp>
      <p:sp>
        <p:nvSpPr>
          <p:cNvPr id="68" name="Tekstin paikkamerkki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i-FI"/>
              <a:t>Tehtävänimike</a:t>
            </a:r>
          </a:p>
        </p:txBody>
      </p:sp>
      <p:sp>
        <p:nvSpPr>
          <p:cNvPr id="4" name="Päivämäärän paikkamerkki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fld id="{C3ABE801-9244-4FE0-AF0F-6D8CAB61A96A}" type="datetime1">
              <a:rPr lang="fi-FI" smtClean="0"/>
              <a:t>14.5.2021</a:t>
            </a:fld>
            <a:endParaRPr lang="fi-FI" dirty="0"/>
          </a:p>
        </p:txBody>
      </p:sp>
      <p:sp>
        <p:nvSpPr>
          <p:cNvPr id="5" name="Alatunnisteen paikkamerkki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i-FI"/>
              <a:t>MM</a:t>
            </a:r>
          </a:p>
        </p:txBody>
      </p:sp>
      <p:sp>
        <p:nvSpPr>
          <p:cNvPr id="6" name="Dian numeron paikkamerkki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Tree>
    <p:extLst>
      <p:ext uri="{BB962C8B-B14F-4D97-AF65-F5344CB8AC3E}">
        <p14:creationId xmlns:p14="http://schemas.microsoft.com/office/powerpoint/2010/main" val="3715776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Sisältö 3 -sarake">
    <p:spTree>
      <p:nvGrpSpPr>
        <p:cNvPr id="1" name=""/>
        <p:cNvGrpSpPr/>
        <p:nvPr/>
      </p:nvGrpSpPr>
      <p:grpSpPr>
        <a:xfrm>
          <a:off x="0" y="0"/>
          <a:ext cx="0" cy="0"/>
          <a:chOff x="0" y="0"/>
          <a:chExt cx="0" cy="0"/>
        </a:xfrm>
      </p:grpSpPr>
      <p:grpSp>
        <p:nvGrpSpPr>
          <p:cNvPr id="34" name="Ryhmä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Puolivapaa piirto: Muoto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i-FI" dirty="0"/>
            </a:p>
          </p:txBody>
        </p:sp>
        <p:sp>
          <p:nvSpPr>
            <p:cNvPr id="36" name="Puolivapaa piirto: Muoto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i-FI" dirty="0">
                <a:solidFill>
                  <a:schemeClr val="tx1"/>
                </a:solidFill>
              </a:endParaRPr>
            </a:p>
          </p:txBody>
        </p:sp>
        <p:sp>
          <p:nvSpPr>
            <p:cNvPr id="37" name="Soikio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38" name="Soikio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grpSp>
      <p:sp>
        <p:nvSpPr>
          <p:cNvPr id="19" name="Puolivapaa piirto: Muoto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20" name="Soikio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25" name="Soikio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i-FI"/>
          </a:p>
        </p:txBody>
      </p:sp>
      <p:sp>
        <p:nvSpPr>
          <p:cNvPr id="15" name="Otsikk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i-FI" sz="4800" dirty="0"/>
            </a:lvl1pPr>
          </a:lstStyle>
          <a:p>
            <a:pPr lvl="0" rtl="0">
              <a:lnSpc>
                <a:spcPct val="100000"/>
              </a:lnSpc>
            </a:pPr>
            <a:r>
              <a:rPr lang="fi-FI"/>
              <a:t>Muokkaa ots. perustyyl. napsautt.</a:t>
            </a:r>
          </a:p>
        </p:txBody>
      </p:sp>
      <p:sp>
        <p:nvSpPr>
          <p:cNvPr id="16" name="Tekstin paikkamerkki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i-FI"/>
              <a:t>Muokkaa tekstin perustyylejä napsauttamalla</a:t>
            </a:r>
          </a:p>
        </p:txBody>
      </p:sp>
      <p:sp>
        <p:nvSpPr>
          <p:cNvPr id="17" name="Sisällön paikkamerkki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fi-FI" dirty="0"/>
          </a:p>
        </p:txBody>
      </p:sp>
      <p:sp>
        <p:nvSpPr>
          <p:cNvPr id="22" name="Tekstin paikkamerkki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i-FI" sz="2000" b="0" cap="all" spc="200" baseline="0" dirty="0">
                <a:solidFill>
                  <a:schemeClr val="tx1"/>
                </a:solidFill>
              </a:defRPr>
            </a:lvl1pPr>
          </a:lstStyle>
          <a:p>
            <a:pPr marL="228600" lvl="0" indent="-228600" rtl="0"/>
            <a:r>
              <a:rPr lang="fi-FI"/>
              <a:t>Muokkaa tekstin perustyylejä napsauttamalla</a:t>
            </a:r>
          </a:p>
        </p:txBody>
      </p:sp>
      <p:sp>
        <p:nvSpPr>
          <p:cNvPr id="23" name="Sisällön paikkamerkki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endParaRPr lang="fi-FI" dirty="0"/>
          </a:p>
        </p:txBody>
      </p:sp>
      <p:sp>
        <p:nvSpPr>
          <p:cNvPr id="18" name="Tekstin paikkamerkki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i-FI" sz="2000" b="0" cap="all" spc="200" baseline="0" dirty="0">
                <a:solidFill>
                  <a:schemeClr val="tx1"/>
                </a:solidFill>
              </a:defRPr>
            </a:lvl1pPr>
          </a:lstStyle>
          <a:p>
            <a:pPr marL="228600" lvl="0" indent="-228600" rtl="0"/>
            <a:r>
              <a:rPr lang="fi-FI"/>
              <a:t>MUOKKAA napsauttamalla</a:t>
            </a:r>
          </a:p>
        </p:txBody>
      </p:sp>
      <p:sp>
        <p:nvSpPr>
          <p:cNvPr id="21" name="Sisällön paikkamerkki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i-FI"/>
              <a:t>Muokkaa tekstin perustyylejä napsauttamalla</a:t>
            </a:r>
          </a:p>
          <a:p>
            <a:pPr lvl="1" rtl="0"/>
            <a:r>
              <a:rPr lang="fi-FI"/>
              <a:t>toinen taso</a:t>
            </a:r>
          </a:p>
          <a:p>
            <a:pPr lvl="2" rtl="0"/>
            <a:r>
              <a:rPr lang="fi-FI"/>
              <a:t>kolmas taso</a:t>
            </a:r>
          </a:p>
          <a:p>
            <a:pPr lvl="3" rtl="0"/>
            <a:r>
              <a:rPr lang="fi-FI"/>
              <a:t>neljäs taso</a:t>
            </a:r>
          </a:p>
          <a:p>
            <a:pPr lvl="4" rtl="0"/>
            <a:r>
              <a:rPr lang="fi-FI"/>
              <a:t>viides taso</a:t>
            </a:r>
          </a:p>
        </p:txBody>
      </p:sp>
      <p:sp>
        <p:nvSpPr>
          <p:cNvPr id="4" name="Päivämäärän paikkamerkki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fld id="{7EE88D2E-A8D6-419F-AF7B-7548B29FE2D2}" type="datetime1">
              <a:rPr lang="fi-FI" smtClean="0"/>
              <a:t>14.5.2021</a:t>
            </a:fld>
            <a:endParaRPr lang="fi-FI" dirty="0"/>
          </a:p>
        </p:txBody>
      </p:sp>
      <p:sp>
        <p:nvSpPr>
          <p:cNvPr id="5" name="Alatunnisteen paikkamerkki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i-FI"/>
              <a:t>MM</a:t>
            </a:r>
          </a:p>
        </p:txBody>
      </p:sp>
      <p:sp>
        <p:nvSpPr>
          <p:cNvPr id="6" name="Dian numeron paikkamerkki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i-FI" smtClean="0"/>
              <a:t>‹#›</a:t>
            </a:fld>
            <a:endParaRPr lang="fi-FI"/>
          </a:p>
        </p:txBody>
      </p:sp>
    </p:spTree>
    <p:extLst>
      <p:ext uri="{BB962C8B-B14F-4D97-AF65-F5344CB8AC3E}">
        <p14:creationId xmlns:p14="http://schemas.microsoft.com/office/powerpoint/2010/main" val="2285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i-FI"/>
              <a:t>Muokkaa ots. perustyyl. napsautt.</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a:xfrm>
            <a:off x="8593667" y="6272784"/>
            <a:ext cx="2644309" cy="365125"/>
          </a:xfrm>
        </p:spPr>
        <p:txBody>
          <a:bodyPr/>
          <a:lstStyle/>
          <a:p>
            <a:pPr rtl="0"/>
            <a:fld id="{59ACCF45-C98E-4245-9238-239D394FE75B}" type="datetime1">
              <a:rPr lang="fi-FI" smtClean="0"/>
              <a:t>14.5.2021</a:t>
            </a:fld>
            <a:endParaRPr lang="fi-FI" dirty="0"/>
          </a:p>
        </p:txBody>
      </p:sp>
      <p:sp>
        <p:nvSpPr>
          <p:cNvPr id="5" name="Footer Placeholder 4"/>
          <p:cNvSpPr>
            <a:spLocks noGrp="1"/>
          </p:cNvSpPr>
          <p:nvPr>
            <p:ph type="ftr" sz="quarter" idx="11"/>
          </p:nvPr>
        </p:nvSpPr>
        <p:spPr>
          <a:xfrm>
            <a:off x="2182708" y="6272784"/>
            <a:ext cx="6327648" cy="365125"/>
          </a:xfrm>
        </p:spPr>
        <p:txBody>
          <a:bodyPr/>
          <a:lstStyle/>
          <a:p>
            <a:pPr rtl="0"/>
            <a:r>
              <a:rPr lang="fi-FI"/>
              <a:t>MM</a:t>
            </a:r>
            <a:endParaRPr lang="fi-FI"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298545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rtl="0"/>
            <a:fld id="{81149CD6-0FA4-42C8-AD9D-F5D16374CBDE}" type="datetime1">
              <a:rPr lang="fi-FI" smtClean="0"/>
              <a:t>14.5.2021</a:t>
            </a:fld>
            <a:endParaRPr lang="fi-FI" dirty="0"/>
          </a:p>
        </p:txBody>
      </p:sp>
      <p:sp>
        <p:nvSpPr>
          <p:cNvPr id="6" name="Footer Placeholder 5"/>
          <p:cNvSpPr>
            <a:spLocks noGrp="1"/>
          </p:cNvSpPr>
          <p:nvPr>
            <p:ph type="ftr" sz="quarter" idx="11"/>
          </p:nvPr>
        </p:nvSpPr>
        <p:spPr/>
        <p:txBody>
          <a:bodyPr/>
          <a:lstStyle/>
          <a:p>
            <a:pPr rtl="0"/>
            <a:r>
              <a:rPr lang="fi-FI"/>
              <a:t>MM</a:t>
            </a:r>
            <a:endParaRPr lang="fi-FI" dirty="0"/>
          </a:p>
        </p:txBody>
      </p:sp>
      <p:sp>
        <p:nvSpPr>
          <p:cNvPr id="7" name="Slide Number Placeholder 6"/>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327146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i-FI"/>
              <a:t>Muokkaa ots. perustyyl. napsautt.</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rtl="0"/>
            <a:fld id="{F388B014-0D16-4292-A3C1-4C0CF07C144C}" type="datetime1">
              <a:rPr lang="fi-FI" smtClean="0"/>
              <a:t>14.5.2021</a:t>
            </a:fld>
            <a:endParaRPr lang="fi-FI" dirty="0"/>
          </a:p>
        </p:txBody>
      </p:sp>
      <p:sp>
        <p:nvSpPr>
          <p:cNvPr id="8" name="Footer Placeholder 7"/>
          <p:cNvSpPr>
            <a:spLocks noGrp="1"/>
          </p:cNvSpPr>
          <p:nvPr>
            <p:ph type="ftr" sz="quarter" idx="11"/>
          </p:nvPr>
        </p:nvSpPr>
        <p:spPr/>
        <p:txBody>
          <a:bodyPr/>
          <a:lstStyle/>
          <a:p>
            <a:pPr rtl="0"/>
            <a:r>
              <a:rPr lang="fi-FI"/>
              <a:t>MM</a:t>
            </a:r>
            <a:endParaRPr lang="fi-FI" dirty="0"/>
          </a:p>
        </p:txBody>
      </p:sp>
      <p:sp>
        <p:nvSpPr>
          <p:cNvPr id="9" name="Slide Number Placeholder 8"/>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84712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a:t>Muokkaa ots. perustyyl. napsautt.</a:t>
            </a:r>
            <a:endParaRPr lang="en-US" dirty="0"/>
          </a:p>
        </p:txBody>
      </p:sp>
      <p:sp>
        <p:nvSpPr>
          <p:cNvPr id="3" name="Date Placeholder 2"/>
          <p:cNvSpPr>
            <a:spLocks noGrp="1"/>
          </p:cNvSpPr>
          <p:nvPr>
            <p:ph type="dt" sz="half" idx="10"/>
          </p:nvPr>
        </p:nvSpPr>
        <p:spPr/>
        <p:txBody>
          <a:bodyPr/>
          <a:lstStyle/>
          <a:p>
            <a:pPr rtl="0"/>
            <a:fld id="{92A9EA66-644E-415F-A9BD-26AC2A852FFA}" type="datetime1">
              <a:rPr lang="fi-FI" smtClean="0"/>
              <a:t>14.5.2021</a:t>
            </a:fld>
            <a:endParaRPr lang="fi-FI" dirty="0"/>
          </a:p>
        </p:txBody>
      </p:sp>
      <p:sp>
        <p:nvSpPr>
          <p:cNvPr id="4" name="Footer Placeholder 3"/>
          <p:cNvSpPr>
            <a:spLocks noGrp="1"/>
          </p:cNvSpPr>
          <p:nvPr>
            <p:ph type="ftr" sz="quarter" idx="11"/>
          </p:nvPr>
        </p:nvSpPr>
        <p:spPr/>
        <p:txBody>
          <a:bodyPr/>
          <a:lstStyle/>
          <a:p>
            <a:pPr rtl="0"/>
            <a:r>
              <a:rPr lang="fi-FI"/>
              <a:t>MM</a:t>
            </a:r>
            <a:endParaRPr lang="fi-FI" dirty="0"/>
          </a:p>
        </p:txBody>
      </p:sp>
      <p:sp>
        <p:nvSpPr>
          <p:cNvPr id="5" name="Slide Number Placeholder 4"/>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185644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7E885632-21B7-4D46-B7F5-783385C038C8}" type="datetime1">
              <a:rPr lang="fi-FI" smtClean="0"/>
              <a:t>14.5.2021</a:t>
            </a:fld>
            <a:endParaRPr lang="fi-FI"/>
          </a:p>
        </p:txBody>
      </p:sp>
      <p:sp>
        <p:nvSpPr>
          <p:cNvPr id="3" name="Footer Placeholder 2"/>
          <p:cNvSpPr>
            <a:spLocks noGrp="1"/>
          </p:cNvSpPr>
          <p:nvPr>
            <p:ph type="ftr" sz="quarter" idx="11"/>
          </p:nvPr>
        </p:nvSpPr>
        <p:spPr/>
        <p:txBody>
          <a:bodyPr/>
          <a:lstStyle/>
          <a:p>
            <a:pPr rtl="0"/>
            <a:r>
              <a:rPr lang="fi-FI"/>
              <a:t>MM</a:t>
            </a:r>
          </a:p>
        </p:txBody>
      </p:sp>
      <p:sp>
        <p:nvSpPr>
          <p:cNvPr id="4" name="Slide Number Placeholder 3"/>
          <p:cNvSpPr>
            <a:spLocks noGrp="1"/>
          </p:cNvSpPr>
          <p:nvPr>
            <p:ph type="sldNum" sz="quarter" idx="12"/>
          </p:nvPr>
        </p:nvSpPr>
        <p:spPr/>
        <p:txBody>
          <a:bodyPr/>
          <a:lstStyle/>
          <a:p>
            <a:pPr rtl="0"/>
            <a:fld id="{DBA1B0FB-D917-4C8C-928F-313BD683BF39}" type="slidenum">
              <a:rPr lang="fi-FI" smtClean="0"/>
              <a:t>‹#›</a:t>
            </a:fld>
            <a:endParaRPr lang="fi-FI"/>
          </a:p>
        </p:txBody>
      </p:sp>
    </p:spTree>
    <p:extLst>
      <p:ext uri="{BB962C8B-B14F-4D97-AF65-F5344CB8AC3E}">
        <p14:creationId xmlns:p14="http://schemas.microsoft.com/office/powerpoint/2010/main" val="225137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uvatekstillinen sisältö">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i-FI"/>
              <a:t>Muokkaa ots. perustyyl. napsautt.</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rtl="0"/>
            <a:fld id="{61F8203E-9712-483D-A5E2-51E483646A9C}" type="datetime1">
              <a:rPr lang="fi-FI" smtClean="0"/>
              <a:t>14.5.2021</a:t>
            </a:fld>
            <a:endParaRPr lang="fi-FI" dirty="0"/>
          </a:p>
        </p:txBody>
      </p:sp>
      <p:sp>
        <p:nvSpPr>
          <p:cNvPr id="6" name="Footer Placeholder 5"/>
          <p:cNvSpPr>
            <a:spLocks noGrp="1"/>
          </p:cNvSpPr>
          <p:nvPr>
            <p:ph type="ftr" sz="quarter" idx="11"/>
          </p:nvPr>
        </p:nvSpPr>
        <p:spPr/>
        <p:txBody>
          <a:bodyPr/>
          <a:lstStyle/>
          <a:p>
            <a:pPr rtl="0"/>
            <a:r>
              <a:rPr lang="fi-FI"/>
              <a:t>MM</a:t>
            </a:r>
            <a:endParaRPr lang="fi-FI"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142492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uvatekstillinen kuv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i-FI"/>
              <a:t>Muokkaa ots. perustyyl. napsautt.</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Lisää kuva napsauttamalla kuvaketta</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rtl="0"/>
            <a:fld id="{9B80D1E7-7289-4C3E-8CC2-D1DC860089AD}" type="datetime1">
              <a:rPr lang="fi-FI" smtClean="0"/>
              <a:t>14.5.2021</a:t>
            </a:fld>
            <a:endParaRPr lang="fi-FI"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299532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i-FI"/>
              <a:t>Muokkaa ots. perustyyl. napsautt.</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pPr rtl="0"/>
            <a:fld id="{A68ADE01-4555-41C6-A335-21550843E029}" type="datetime1">
              <a:rPr lang="fi-FI" smtClean="0"/>
              <a:t>14.5.2021</a:t>
            </a:fld>
            <a:endParaRPr lang="fi-FI"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pPr rtl="0"/>
            <a:r>
              <a:rPr lang="fi-FI"/>
              <a:t>MM</a:t>
            </a:r>
            <a:endParaRPr lang="fi-FI"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23">
                <a:duotone>
                  <a:schemeClr val="accent1">
                    <a:shade val="45000"/>
                    <a:satMod val="135000"/>
                  </a:schemeClr>
                  <a:prstClr val="white"/>
                </a:duotone>
                <a:extLst>
                  <a:ext uri="{BEBA8EAE-BF5A-486C-A8C5-ECC9F3942E4B}">
                    <a14:imgProps xmlns:a14="http://schemas.microsoft.com/office/drawing/2010/main">
                      <a14:imgLayer r:embed="rId2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rtl="0"/>
            <a:fld id="{DBA1B0FB-D917-4C8C-928F-313BD683BF39}" type="slidenum">
              <a:rPr lang="fi-FI" smtClean="0"/>
              <a:pPr/>
              <a:t>‹#›</a:t>
            </a:fld>
            <a:endParaRPr lang="fi-FI"/>
          </a:p>
        </p:txBody>
      </p:sp>
    </p:spTree>
    <p:extLst>
      <p:ext uri="{BB962C8B-B14F-4D97-AF65-F5344CB8AC3E}">
        <p14:creationId xmlns:p14="http://schemas.microsoft.com/office/powerpoint/2010/main" val="134969411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687" r:id="rId18"/>
    <p:sldLayoutId id="2147483734" r:id="rId19"/>
    <p:sldLayoutId id="2147483707" r:id="rId20"/>
    <p:sldLayoutId id="2147483697" r:id="rId21"/>
  </p:sldLayoutIdLst>
  <p:hf hdr="0"/>
  <p:txStyles>
    <p:titleStyle>
      <a:lvl1pPr algn="l" defTabSz="914400" rtl="0" eaLnBrk="1" latinLnBrk="0" hangingPunct="1">
        <a:lnSpc>
          <a:spcPct val="90000"/>
        </a:lnSpc>
        <a:spcBef>
          <a:spcPct val="0"/>
        </a:spcBef>
        <a:buNone/>
        <a:defRPr sz="5400" kern="1200" cap="all" baseline="0">
          <a:blipFill>
            <a:blip r:embed="rId2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hyperlink" Target="http://viralmente.blogspot.it/2012/03/carnovsky-rgb-art.html" TargetMode="External"/><Relationship Id="rId13" Type="http://schemas.openxmlformats.org/officeDocument/2006/relationships/hyperlink" Target="https://creativecommons.org/licenses/by-nc/3.0/" TargetMode="External"/><Relationship Id="rId3" Type="http://schemas.openxmlformats.org/officeDocument/2006/relationships/hyperlink" Target="http://www.htmlandcssbook.com/code-samples/chapter-11/background-color.html" TargetMode="External"/><Relationship Id="rId7" Type="http://schemas.openxmlformats.org/officeDocument/2006/relationships/image" Target="../media/image14.jpg"/><Relationship Id="rId12" Type="http://schemas.openxmlformats.org/officeDocument/2006/relationships/hyperlink" Target="http://docs.autodesk.com/3DSMAX/16/ENU/3ds-Max-Help/files/GUID-3B084627-2DA2-428F-9062-196EF576C951.htm" TargetMode="External"/><Relationship Id="rId2" Type="http://schemas.openxmlformats.org/officeDocument/2006/relationships/hyperlink" Target="http://www.htmlandcssbook.com/code-samples/chapter-11/foreground-color.html" TargetMode="External"/><Relationship Id="rId1" Type="http://schemas.openxmlformats.org/officeDocument/2006/relationships/slideLayout" Target="../slideLayouts/slideLayout13.xml"/><Relationship Id="rId6" Type="http://schemas.openxmlformats.org/officeDocument/2006/relationships/hyperlink" Target="http://www.htmlandcssbook.com/code-samples/chapter-11/example.html" TargetMode="External"/><Relationship Id="rId11" Type="http://schemas.openxmlformats.org/officeDocument/2006/relationships/image" Target="../media/image16.png"/><Relationship Id="rId5" Type="http://schemas.openxmlformats.org/officeDocument/2006/relationships/hyperlink" Target="http://www.htmlandcssbook.com/code-samples/chapter-11/hsla.html" TargetMode="External"/><Relationship Id="rId15" Type="http://schemas.openxmlformats.org/officeDocument/2006/relationships/hyperlink" Target="https://creativecommons.org/licenses/by-nc-sa/3.0/" TargetMode="External"/><Relationship Id="rId10" Type="http://schemas.openxmlformats.org/officeDocument/2006/relationships/hyperlink" Target="https://commons.wikimedia.org/wiki/File:HSL_color_solid_dblcone.png" TargetMode="External"/><Relationship Id="rId4" Type="http://schemas.openxmlformats.org/officeDocument/2006/relationships/hyperlink" Target="http://www.htmlandcssbook.com/code-samples/chapter-11/opacity.html" TargetMode="External"/><Relationship Id="rId9" Type="http://schemas.openxmlformats.org/officeDocument/2006/relationships/image" Target="../media/image15.png"/><Relationship Id="rId14" Type="http://schemas.openxmlformats.org/officeDocument/2006/relationships/hyperlink" Target="https://creativecommons.org/licenses/by-sa/3.0/" TargetMode="External"/></Relationships>
</file>

<file path=ppt/slides/_rels/slide100.xml.rels><?xml version="1.0" encoding="UTF-8" standalone="yes"?>
<Relationships xmlns="http://schemas.openxmlformats.org/package/2006/relationships"><Relationship Id="rId2" Type="http://schemas.openxmlformats.org/officeDocument/2006/relationships/hyperlink" Target="https://developer.mozilla.org/en-US/docs/Web/CSS/background-position"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developer.mozilla.org/en-US/docs/Web/CSS/background-repeat"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developer.mozilla.org/en-US/docs/Web/CSS/CSS_Images/Implementing_image_sprites_in_CSS"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developer.mozilla.org/en-US/docs/Web/CSS/CSS_Images/Using_CSS_gradients" TargetMode="External"/><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Accessibility/Understanding_WCAG/Perceivable/Color_contrast"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mozilla.org/en-US/docs/Learn/HTML/Multimedia_and_embedding/Responsive_images" TargetMode="External"/><Relationship Id="rId1" Type="http://schemas.openxmlformats.org/officeDocument/2006/relationships/slideLayout" Target="../slideLayouts/slideLayout15.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9/01/benefits-of-responsive-web-site-designs/"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eb.dev/serve-images-webp/" TargetMode="External"/><Relationship Id="rId2" Type="http://schemas.openxmlformats.org/officeDocument/2006/relationships/hyperlink" Target="https://developer.mozilla.org/en-US/docs/Web/HTML/Element/picture" TargetMode="External"/><Relationship Id="rId1" Type="http://schemas.openxmlformats.org/officeDocument/2006/relationships/slideLayout" Target="../slideLayouts/slideLayout15.xml"/><Relationship Id="rId6" Type="http://schemas.openxmlformats.org/officeDocument/2006/relationships/hyperlink" Target="https://creativecommons.org/licenses/by-sa/3.0/" TargetMode="External"/><Relationship Id="rId5" Type="http://schemas.openxmlformats.org/officeDocument/2006/relationships/hyperlink" Target="https://ja.wiktionary.org/wiki/%E3%81%B2%E3%81%BE%E3%82%8F%E3%82%8A" TargetMode="External"/><Relationship Id="rId4" Type="http://schemas.openxmlformats.org/officeDocument/2006/relationships/image" Target="../media/image22.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www.htmlandcssbook.com/code-samples/chapter-17/example.html" TargetMode="External"/><Relationship Id="rId2" Type="http://schemas.openxmlformats.org/officeDocument/2006/relationships/hyperlink" Target="http://www.htmlandcssbook.com/code-samples/chapter-17/example-with-links.html" TargetMode="Externa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commons.wikimedia.org/wiki/File:Devicon-css3-plain-wordmark.svg" TargetMode="Externa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hyperlink" Target="https://freesvg.org/primary-css" TargetMode="External"/><Relationship Id="rId4" Type="http://schemas.openxmlformats.org/officeDocument/2006/relationships/image" Target="../media/image23.png"/></Relationships>
</file>

<file path=ppt/slides/_rels/slide111.xml.rels><?xml version="1.0" encoding="UTF-8" standalone="yes"?>
<Relationships xmlns="http://schemas.openxmlformats.org/package/2006/relationships"><Relationship Id="rId8" Type="http://schemas.openxmlformats.org/officeDocument/2006/relationships/hyperlink" Target="https://www.haaraamo.fi/2016/05/bingo-sanajahti-sudoku-pdf.html" TargetMode="External"/><Relationship Id="rId3" Type="http://schemas.microsoft.com/office/2007/relationships/hdphoto" Target="../media/hdphoto2.wdp"/><Relationship Id="rId7"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hyperlink" Target="https://developer.mozilla.org/en-US/docs/Games/Examples" TargetMode="External"/><Relationship Id="rId5" Type="http://schemas.microsoft.com/office/2007/relationships/hdphoto" Target="../media/hdphoto1.wdp"/><Relationship Id="rId10" Type="http://schemas.openxmlformats.org/officeDocument/2006/relationships/hyperlink" Target="https://creativecommons.org/licenses/by-nc-nd/3.0/" TargetMode="External"/><Relationship Id="rId4" Type="http://schemas.openxmlformats.org/officeDocument/2006/relationships/image" Target="../media/image3.png"/><Relationship Id="rId9"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hyperlink" Target="https://fi.odwebdesign.net/how-to-get-started-with-css-shapes/" TargetMode="External"/><Relationship Id="rId2" Type="http://schemas.openxmlformats.org/officeDocument/2006/relationships/hyperlink" Target="https://fi.odwebdesign.net/11-experimental-css-projects-thatll-blow-your-mind/" TargetMode="External"/><Relationship Id="rId1" Type="http://schemas.openxmlformats.org/officeDocument/2006/relationships/slideLayout" Target="../slideLayouts/slideLayout2.xml"/><Relationship Id="rId4" Type="http://schemas.openxmlformats.org/officeDocument/2006/relationships/hyperlink" Target="https://css-tricks.com/guides/"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hyperlink" Target="https://developer.mozilla.org/en-US/docs/Tools/Page_Inspector/UI_Tour#rules_view" TargetMode="External"/></Relationships>
</file>

<file path=ppt/slides/_rels/slide114.xml.rels><?xml version="1.0" encoding="UTF-8" standalone="yes"?>
<Relationships xmlns="http://schemas.openxmlformats.org/package/2006/relationships"><Relationship Id="rId8" Type="http://schemas.openxmlformats.org/officeDocument/2006/relationships/image" Target="../media/image29.jpeg"/><Relationship Id="rId3" Type="http://schemas.microsoft.com/office/2007/relationships/hdphoto" Target="../media/hdphoto2.wdp"/><Relationship Id="rId7" Type="http://schemas.openxmlformats.org/officeDocument/2006/relationships/image" Target="../media/image28.jpe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tietokanta.dy.fi/ohjelmointi/opiCSS/sivu2.html" TargetMode="External"/><Relationship Id="rId2" Type="http://schemas.openxmlformats.org/officeDocument/2006/relationships/hyperlink" Target="https://developer.mozilla.org/en-US/docs/Web/CSS/background-color"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jyrkinen.fi/asioita/varikartta.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ettibisnes.info/nain-teet-luettavaa-tekstia-mustalle-taustavarille/" TargetMode="External"/><Relationship Id="rId2" Type="http://schemas.openxmlformats.org/officeDocument/2006/relationships/hyperlink" Target="https://saavutettavuusopas.fi/tarkista-varikontrasti-helposti/"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htmlandcssbook.com/code-samples/chapter-12/font-weight.html" TargetMode="External"/><Relationship Id="rId13" Type="http://schemas.openxmlformats.org/officeDocument/2006/relationships/hyperlink" Target="http://www.htmlandcssbook.com/code-samples/chapter-12/letter-and-word-spacing.html" TargetMode="External"/><Relationship Id="rId18" Type="http://schemas.openxmlformats.org/officeDocument/2006/relationships/hyperlink" Target="http://www.htmlandcssbook.com/code-samples/chapter-12/first-letter-and-line.html" TargetMode="External"/><Relationship Id="rId3" Type="http://schemas.openxmlformats.org/officeDocument/2006/relationships/hyperlink" Target="http://commons.wikimedia.org/wiki/File:Coronet_fontsample.svg" TargetMode="External"/><Relationship Id="rId21" Type="http://schemas.openxmlformats.org/officeDocument/2006/relationships/hyperlink" Target="http://www.htmlandcssbook.com/code-samples/chapter-12/example.html" TargetMode="External"/><Relationship Id="rId7" Type="http://schemas.openxmlformats.org/officeDocument/2006/relationships/hyperlink" Target="http://www.htmlandcssbook.com/code-samples/chapter-12/understanding-font-formats.html" TargetMode="External"/><Relationship Id="rId12" Type="http://schemas.openxmlformats.org/officeDocument/2006/relationships/hyperlink" Target="http://www.htmlandcssbook.com/code-samples/chapter-12/line-height.html" TargetMode="External"/><Relationship Id="rId17" Type="http://schemas.openxmlformats.org/officeDocument/2006/relationships/hyperlink" Target="http://www.htmlandcssbook.com/code-samples/chapter-12/text-shadow.html" TargetMode="External"/><Relationship Id="rId2" Type="http://schemas.openxmlformats.org/officeDocument/2006/relationships/image" Target="../media/image17.png"/><Relationship Id="rId16" Type="http://schemas.openxmlformats.org/officeDocument/2006/relationships/hyperlink" Target="http://www.htmlandcssbook.com/code-samples/chapter-12/text-indent.html" TargetMode="External"/><Relationship Id="rId20" Type="http://schemas.openxmlformats.org/officeDocument/2006/relationships/hyperlink" Target="http://www.htmlandcssbook.com/code-samples/chapter-12/hover-active-focus.html" TargetMode="External"/><Relationship Id="rId1" Type="http://schemas.openxmlformats.org/officeDocument/2006/relationships/slideLayout" Target="../slideLayouts/slideLayout8.xml"/><Relationship Id="rId6" Type="http://schemas.openxmlformats.org/officeDocument/2006/relationships/hyperlink" Target="http://www.htmlandcssbook.com/code-samples/chapter-12/font-face.html" TargetMode="External"/><Relationship Id="rId11" Type="http://schemas.openxmlformats.org/officeDocument/2006/relationships/hyperlink" Target="http://www.htmlandcssbook.com/code-samples/chapter-12/text-decoration.html" TargetMode="External"/><Relationship Id="rId5" Type="http://schemas.openxmlformats.org/officeDocument/2006/relationships/hyperlink" Target="http://www.htmlandcssbook.com/code-samples/chapter-12/font-size.html" TargetMode="External"/><Relationship Id="rId15" Type="http://schemas.openxmlformats.org/officeDocument/2006/relationships/hyperlink" Target="http://www.htmlandcssbook.com/code-samples/chapter-12/vertical-align.html" TargetMode="External"/><Relationship Id="rId23" Type="http://schemas.openxmlformats.org/officeDocument/2006/relationships/hyperlink" Target="https://petrit.net/www-ohjelmointi/css-tyyli/tekstin_muotoilu/" TargetMode="External"/><Relationship Id="rId10" Type="http://schemas.openxmlformats.org/officeDocument/2006/relationships/hyperlink" Target="http://www.htmlandcssbook.com/code-samples/chapter-12/text-transform.html" TargetMode="External"/><Relationship Id="rId19" Type="http://schemas.openxmlformats.org/officeDocument/2006/relationships/hyperlink" Target="http://www.htmlandcssbook.com/code-samples/chapter-12/link-visited.html" TargetMode="External"/><Relationship Id="rId4" Type="http://schemas.openxmlformats.org/officeDocument/2006/relationships/hyperlink" Target="http://www.htmlandcssbook.com/code-samples/chapter-12/font-family.html" TargetMode="External"/><Relationship Id="rId9" Type="http://schemas.openxmlformats.org/officeDocument/2006/relationships/hyperlink" Target="http://www.htmlandcssbook.com/code-samples/chapter-12/font-style.html" TargetMode="External"/><Relationship Id="rId14" Type="http://schemas.openxmlformats.org/officeDocument/2006/relationships/hyperlink" Target="http://www.htmlandcssbook.com/code-samples/chapter-12/text-align.html" TargetMode="External"/><Relationship Id="rId22" Type="http://schemas.openxmlformats.org/officeDocument/2006/relationships/hyperlink" Target="http://www.htmlandcssbook.com/code-samples/chapter-12/no-style.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CSS/font-family" TargetMode="External"/><Relationship Id="rId2" Type="http://schemas.openxmlformats.org/officeDocument/2006/relationships/hyperlink" Target="http://tietokanta.dy.fi/ohjelmointi/opiCSS/sivu3B.html" TargetMode="External"/><Relationship Id="rId1" Type="http://schemas.openxmlformats.org/officeDocument/2006/relationships/slideLayout" Target="../slideLayouts/slideLayout2.xml"/><Relationship Id="rId4" Type="http://schemas.openxmlformats.org/officeDocument/2006/relationships/hyperlink" Target="https://petrit.net/www-ohjelmointi/css-tyyli/tekstin_muotoilu/"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aavutettava.fi/2006/04/16/saavutettavaa-typografiaa-osa-2/" TargetMode="External"/><Relationship Id="rId2" Type="http://schemas.openxmlformats.org/officeDocument/2006/relationships/hyperlink" Target="https://saavutettava.fi/2006/03/24/saavutettavaa-typografiaa-osa-1/"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font-siz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htmlandcssbook.com/code-samples/chapter-10/using-internal-css.html" TargetMode="External"/><Relationship Id="rId13" Type="http://schemas.openxmlformats.org/officeDocument/2006/relationships/image" Target="../media/image8.jpeg"/><Relationship Id="rId3" Type="http://schemas.openxmlformats.org/officeDocument/2006/relationships/hyperlink" Target="http://www.htmlandcssbook.com/code-samples/chapter-10/thinking-inside-the-box.html" TargetMode="External"/><Relationship Id="rId7" Type="http://schemas.openxmlformats.org/officeDocument/2006/relationships/hyperlink" Target="http://www.htmlandcssbook.com/code-samples/chapter-10/css/styles.css" TargetMode="External"/><Relationship Id="rId12" Type="http://schemas.openxmlformats.org/officeDocument/2006/relationships/image" Target="../media/image7.jpeg"/><Relationship Id="rId2" Type="http://schemas.openxmlformats.org/officeDocument/2006/relationships/hyperlink" Target="http://www.htmlandcssbook.com/code-samples/chapter-10/thinking-inside-the-box-borderless.html" TargetMode="External"/><Relationship Id="rId1" Type="http://schemas.openxmlformats.org/officeDocument/2006/relationships/slideLayout" Target="../slideLayouts/slideLayout13.xml"/><Relationship Id="rId6" Type="http://schemas.openxmlformats.org/officeDocument/2006/relationships/hyperlink" Target="http://www.htmlandcssbook.com/code-samples/chapter-10/using-external-css.html" TargetMode="External"/><Relationship Id="rId11" Type="http://schemas.openxmlformats.org/officeDocument/2006/relationships/hyperlink" Target="http://www.htmlandcssbook.com/code-samples/chapter-10/inheritance.html" TargetMode="External"/><Relationship Id="rId5" Type="http://schemas.openxmlformats.org/officeDocument/2006/relationships/hyperlink" Target="http://www.htmlandcssbook.com/code-samples/chapter-10/css/example.css" TargetMode="External"/><Relationship Id="rId10" Type="http://schemas.openxmlformats.org/officeDocument/2006/relationships/hyperlink" Target="http://www.htmlandcssbook.com/code-samples/chapter-10/cascade.html" TargetMode="External"/><Relationship Id="rId4" Type="http://schemas.openxmlformats.org/officeDocument/2006/relationships/hyperlink" Target="http://www.htmlandcssbook.com/code-samples/chapter-10/example.html" TargetMode="External"/><Relationship Id="rId9" Type="http://schemas.openxmlformats.org/officeDocument/2006/relationships/hyperlink" Target="http://www.htmlandcssbook.com/code-samples/chapter-10/css-selectors.html" TargetMode="External"/><Relationship Id="rId1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hyperlink" Target="http://www.fontex.org/" TargetMode="External"/><Relationship Id="rId7" Type="http://schemas.openxmlformats.org/officeDocument/2006/relationships/hyperlink" Target="https://developers.google.com/fonts" TargetMode="External"/><Relationship Id="rId2" Type="http://schemas.openxmlformats.org/officeDocument/2006/relationships/hyperlink" Target="https://www.fontsquirrel.com/" TargetMode="External"/><Relationship Id="rId1" Type="http://schemas.openxmlformats.org/officeDocument/2006/relationships/slideLayout" Target="../slideLayouts/slideLayout4.xml"/><Relationship Id="rId6" Type="http://schemas.openxmlformats.org/officeDocument/2006/relationships/hyperlink" Target="https://www.fontspring.com/" TargetMode="External"/><Relationship Id="rId5" Type="http://schemas.openxmlformats.org/officeDocument/2006/relationships/hyperlink" Target="https://fonts.adobe.com/" TargetMode="External"/><Relationship Id="rId4" Type="http://schemas.openxmlformats.org/officeDocument/2006/relationships/hyperlink" Target="http://openfontlibrary.fontly.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rtuki.fi/nailla-kolmella-fontilla-vangitset-lukijasi-huom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CSS/font-weight" TargetMode="External"/><Relationship Id="rId2" Type="http://schemas.openxmlformats.org/officeDocument/2006/relationships/hyperlink" Target="https://developer.mozilla.org/en-US/docs/Web/CSS/font-style"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CSS/text-transfor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CSS/text-decoration-li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CSS/line-height"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CSS/word-spacing" TargetMode="External"/><Relationship Id="rId2" Type="http://schemas.openxmlformats.org/officeDocument/2006/relationships/hyperlink" Target="https://developer.mozilla.org/en-US/docs/Web/CSS/letter-spac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CSS/text-alig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CSS/vertical-alig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en-US/docs/Web/CSS/text-inden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CSS/text-shado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eveloper.mozilla.org/en-US/docs/Web/CSS/::first-lett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etrit.net/www-ohjelmointi/css-tyyli/pseudoluokat_ja_linki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mozilla.org/en-US/docs/Web/CSS/:hover" TargetMode="External"/><Relationship Id="rId2" Type="http://schemas.openxmlformats.org/officeDocument/2006/relationships/hyperlink" Target="https://petrit.net/www-ohjelmointi/css-tyyli/pseudoluokat_ja_linki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media/hove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www.htmlandcssbook.com/code-samples/chapter-13/border-width.html" TargetMode="External"/><Relationship Id="rId13" Type="http://schemas.openxmlformats.org/officeDocument/2006/relationships/hyperlink" Target="http://www.htmlandcssbook.com/code-samples/chapter-13/margin.html" TargetMode="External"/><Relationship Id="rId18" Type="http://schemas.openxmlformats.org/officeDocument/2006/relationships/hyperlink" Target="http://www.htmlandcssbook.com/code-samples/chapter-13/box-shadow.html" TargetMode="External"/><Relationship Id="rId3" Type="http://schemas.openxmlformats.org/officeDocument/2006/relationships/hyperlink" Target="http://www.htmlandcssbook.com/code-samples/chapter-13/min-width-max-width.html" TargetMode="External"/><Relationship Id="rId21" Type="http://schemas.openxmlformats.org/officeDocument/2006/relationships/hyperlink" Target="http://www.htmlandcssbook.com/code-samples/chapter-13/example.html" TargetMode="External"/><Relationship Id="rId7" Type="http://schemas.openxmlformats.org/officeDocument/2006/relationships/hyperlink" Target="http://www.htmlandcssbook.com/code-samples/chapter-13/white-space-vertical-margin-no-space.html" TargetMode="External"/><Relationship Id="rId12" Type="http://schemas.openxmlformats.org/officeDocument/2006/relationships/hyperlink" Target="http://www.htmlandcssbook.com/code-samples/chapter-13/padding.html" TargetMode="External"/><Relationship Id="rId17" Type="http://schemas.openxmlformats.org/officeDocument/2006/relationships/hyperlink" Target="http://www.htmlandcssbook.com/code-samples/chapter-13/border-image.html" TargetMode="External"/><Relationship Id="rId2" Type="http://schemas.openxmlformats.org/officeDocument/2006/relationships/hyperlink" Target="http://www.htmlandcssbook.com/code-samples/chapter-13/width-height.html" TargetMode="External"/><Relationship Id="rId16" Type="http://schemas.openxmlformats.org/officeDocument/2006/relationships/hyperlink" Target="http://www.htmlandcssbook.com/code-samples/chapter-13/visibility.html" TargetMode="External"/><Relationship Id="rId20" Type="http://schemas.openxmlformats.org/officeDocument/2006/relationships/hyperlink" Target="http://www.htmlandcssbook.com/code-samples/chapter-13/elliptical-shapes.html" TargetMode="External"/><Relationship Id="rId1" Type="http://schemas.openxmlformats.org/officeDocument/2006/relationships/slideLayout" Target="../slideLayouts/slideLayout8.xml"/><Relationship Id="rId6" Type="http://schemas.openxmlformats.org/officeDocument/2006/relationships/hyperlink" Target="http://www.htmlandcssbook.com/code-samples/chapter-13/white-space-vertical-margin.html" TargetMode="External"/><Relationship Id="rId11" Type="http://schemas.openxmlformats.org/officeDocument/2006/relationships/hyperlink" Target="http://www.htmlandcssbook.com/code-samples/chapter-13/border-shorthand.html" TargetMode="External"/><Relationship Id="rId24" Type="http://schemas.openxmlformats.org/officeDocument/2006/relationships/hyperlink" Target="https://developer.mozilla.org/en-US/docs/Web/CSS/CSS_Box_Model/Introduction_to_the_CSS_box_model" TargetMode="External"/><Relationship Id="rId5" Type="http://schemas.openxmlformats.org/officeDocument/2006/relationships/hyperlink" Target="http://www.htmlandcssbook.com/code-samples/chapter-13/overflow.html" TargetMode="External"/><Relationship Id="rId15" Type="http://schemas.openxmlformats.org/officeDocument/2006/relationships/hyperlink" Target="http://www.htmlandcssbook.com/code-samples/chapter-13/display.html" TargetMode="External"/><Relationship Id="rId23" Type="http://schemas.openxmlformats.org/officeDocument/2006/relationships/hyperlink" Target="https://petrit.net/www-ohjelmointi/css-tyyli/laatikoiden_muotoilut/" TargetMode="External"/><Relationship Id="rId10" Type="http://schemas.openxmlformats.org/officeDocument/2006/relationships/hyperlink" Target="http://www.htmlandcssbook.com/code-samples/chapter-13/border-color.html" TargetMode="External"/><Relationship Id="rId19" Type="http://schemas.openxmlformats.org/officeDocument/2006/relationships/hyperlink" Target="http://www.htmlandcssbook.com/code-samples/chapter-13/border-radius.html" TargetMode="External"/><Relationship Id="rId4" Type="http://schemas.openxmlformats.org/officeDocument/2006/relationships/hyperlink" Target="http://www.htmlandcssbook.com/code-samples/chapter-13/min-height-max-height.html" TargetMode="External"/><Relationship Id="rId9" Type="http://schemas.openxmlformats.org/officeDocument/2006/relationships/hyperlink" Target="http://www.htmlandcssbook.com/code-samples/chapter-13/border-style.html" TargetMode="External"/><Relationship Id="rId14" Type="http://schemas.openxmlformats.org/officeDocument/2006/relationships/hyperlink" Target="http://www.htmlandcssbook.com/code-samples/chapter-13/centering-content.html" TargetMode="External"/><Relationship Id="rId22" Type="http://schemas.openxmlformats.org/officeDocument/2006/relationships/hyperlink" Target="https://petrit.net/www-ohjelmointi/css-tyyli/html-elementin_rakenn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CSS/width" TargetMode="External"/><Relationship Id="rId2" Type="http://schemas.openxmlformats.org/officeDocument/2006/relationships/hyperlink" Target="https://petrit.net/www-ohjelmointi/css-tyyli/html-elementin_rakenne/"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heigh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mozilla.org/en-US/docs/Web/CSS/max-width" TargetMode="External"/><Relationship Id="rId2" Type="http://schemas.openxmlformats.org/officeDocument/2006/relationships/hyperlink" Target="https://developer.mozilla.org/en-US/docs/Web/CSS/min-widt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mozilla.org/en-US/docs/Web/CSS/max-height" TargetMode="External"/><Relationship Id="rId2" Type="http://schemas.openxmlformats.org/officeDocument/2006/relationships/hyperlink" Target="https://developer.mozilla.org/en-US/docs/Web/CSS/min-heigh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eveloper.mozilla.org/en-US/docs/Web/CSS/overflow"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etrit.net/www-ohjelmointi/css-tyyli/html-elementin_rakenne/" TargetMode="External"/><Relationship Id="rId2" Type="http://schemas.openxmlformats.org/officeDocument/2006/relationships/hyperlink" Target="https://developer.mozilla.org/en-US/docs/Web/CSS/border-width"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mozilla.org/en-US/docs/Web/CSS/border-style" TargetMode="External"/><Relationship Id="rId2" Type="http://schemas.openxmlformats.org/officeDocument/2006/relationships/hyperlink" Target="https://developer.mozilla.org/en-US/docs/Web/CSS/borde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mozilla.org/en-US/docs/Web/CSS/border-colo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petrit.net/www-ohjelmointi/css-tyyli/html-elementin_rakenne/" TargetMode="External"/><Relationship Id="rId2" Type="http://schemas.openxmlformats.org/officeDocument/2006/relationships/hyperlink" Target="https://developer.mozilla.org/en-US/docs/Web/CSS/paddin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ozilla.org/en-US/docs/Web/CSS/margin" TargetMode="External"/><Relationship Id="rId2" Type="http://schemas.openxmlformats.org/officeDocument/2006/relationships/hyperlink" Target="https://petrit.net/www-ohjelmointi/css-tyyli/html-elementin_rakenn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eveloper.mozilla.org/en-US/docs/Web/CSS/text-alig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hyperlink" Target="https://petrit.net/www-ohjelmointi/css-tyyli/elementtityyp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https://petrit.net/www-ohjelmointi/css-tyyli/elementtityypi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veloper.mozilla.org/en-US/docs/Web/CSS/border-imag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mozilla.org/en-US/docs/Web/CSS/box-shadow" TargetMode="External"/><Relationship Id="rId2" Type="http://schemas.openxmlformats.org/officeDocument/2006/relationships/hyperlink" Target="https://petrit.net/www-ohjelmointi/css-tyyli/laatikoiden_muotoilu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CSS/border-radi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etrit.net/www-ohjelmointi/css-tyyli/laatikoiden_muotoilut/#py%C3%B6ristetyt-kulmat:ac9c4dfdfc8d934988253e29d0f9948d"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en-US/docs/Web/CSS/border-radiu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www.htmlandcssbook.com/code-samples/chapter-14/gaps-between-cells.html" TargetMode="External"/><Relationship Id="rId13" Type="http://schemas.openxmlformats.org/officeDocument/2006/relationships/hyperlink" Target="http://www.htmlandcssbook.com/code-samples/chapter-14/aligning-form-controls-solution.html" TargetMode="External"/><Relationship Id="rId3" Type="http://schemas.openxmlformats.org/officeDocument/2006/relationships/hyperlink" Target="http://www.htmlandcssbook.com/code-samples/chapter-14/list-style-image.html" TargetMode="External"/><Relationship Id="rId7" Type="http://schemas.openxmlformats.org/officeDocument/2006/relationships/hyperlink" Target="http://www.htmlandcssbook.com/code-samples/chapter-14/empty-cells.html" TargetMode="External"/><Relationship Id="rId12" Type="http://schemas.openxmlformats.org/officeDocument/2006/relationships/hyperlink" Target="http://www.htmlandcssbook.com/code-samples/chapter-14/aligning-form-controls-problem.html" TargetMode="External"/><Relationship Id="rId2" Type="http://schemas.openxmlformats.org/officeDocument/2006/relationships/hyperlink" Target="http://www.htmlandcssbook.com/code-samples/chapter-14/list-style-type.html" TargetMode="External"/><Relationship Id="rId1" Type="http://schemas.openxmlformats.org/officeDocument/2006/relationships/slideLayout" Target="../slideLayouts/slideLayout1.xml"/><Relationship Id="rId6" Type="http://schemas.openxmlformats.org/officeDocument/2006/relationships/hyperlink" Target="http://www.htmlandcssbook.com/code-samples/chapter-14/table-properties.html" TargetMode="External"/><Relationship Id="rId11" Type="http://schemas.openxmlformats.org/officeDocument/2006/relationships/hyperlink" Target="http://www.htmlandcssbook.com/code-samples/chapter-14/styling-fieldsets-and-legends.html" TargetMode="External"/><Relationship Id="rId5" Type="http://schemas.openxmlformats.org/officeDocument/2006/relationships/hyperlink" Target="http://www.htmlandcssbook.com/code-samples/chapter-14/list-style.html" TargetMode="External"/><Relationship Id="rId15" Type="http://schemas.openxmlformats.org/officeDocument/2006/relationships/hyperlink" Target="http://www.htmlandcssbook.com/code-samples/chapter-14/example.html" TargetMode="External"/><Relationship Id="rId10" Type="http://schemas.openxmlformats.org/officeDocument/2006/relationships/hyperlink" Target="http://www.htmlandcssbook.com/code-samples/chapter-14/styling-submit-buttons.html" TargetMode="External"/><Relationship Id="rId4" Type="http://schemas.openxmlformats.org/officeDocument/2006/relationships/hyperlink" Target="http://www.htmlandcssbook.com/code-samples/chapter-14/list-style-position.html" TargetMode="External"/><Relationship Id="rId9" Type="http://schemas.openxmlformats.org/officeDocument/2006/relationships/hyperlink" Target="http://www.htmlandcssbook.com/code-samples/chapter-14/styling-text-inputs.html" TargetMode="External"/><Relationship Id="rId14" Type="http://schemas.openxmlformats.org/officeDocument/2006/relationships/hyperlink" Target="http://www.htmlandcssbook.com/code-samples/chapter-14/cursor.html"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s://developer.mozilla.org/en-US/docs/Web/CSS/list-style" TargetMode="Externa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s://developer.mozilla.org/en-US/docs/Web/CSS/list-style-image"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s://developer.mozilla.org/en-US/docs/Web/CSS/list-style-positi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en-US/docs/Web/CSS/list-style"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hyperlink" Target="https://developer.mozilla.org/en-US/docs/Web/CSS/table-layout"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s://developer.mozilla.org/en-US/docs/Web/CSS/empty-cells"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developer.mozilla.org/en-US/docs/Web/CSS/border-collapse" TargetMode="External"/><Relationship Id="rId2" Type="http://schemas.openxmlformats.org/officeDocument/2006/relationships/hyperlink" Target="https://developer.mozilla.org/en-US/docs/Web/CSS/border-spacing"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tietokanta.dy.fi/ohjelmointi/opiCSS/sivu8.html" TargetMode="External"/><Relationship Id="rId2" Type="http://schemas.openxmlformats.org/officeDocument/2006/relationships/hyperlink" Target="https://developer.mozilla.org/en-US/docs/Learn/Forms/Styling_web_forms"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hyperlink" Target="https://developer.mozilla.org/en-US/docs/Web/HTML/Element/button" TargetMode="Externa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hyperlink" Target="https://developer.mozilla.org/en-US/docs/Web/HTML/Element/input"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mozilla.org/en-US/docs/Web/CSS/curso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etrit.net/www-ohjelmointi/css-tyyli/css_maarittelyt/" TargetMode="External"/><Relationship Id="rId2" Type="http://schemas.openxmlformats.org/officeDocument/2006/relationships/hyperlink" Target="https://petrit.net/www-ohjelmointi/css-tyyli/valitsimet/" TargetMode="External"/><Relationship Id="rId1" Type="http://schemas.openxmlformats.org/officeDocument/2006/relationships/slideLayout" Target="../slideLayouts/slideLayout2.xml"/><Relationship Id="rId4" Type="http://schemas.openxmlformats.org/officeDocument/2006/relationships/hyperlink" Target="https://petrit.net/www-ohjelmointi/css-tyyli/valitsimien_tarkennu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8" Type="http://schemas.openxmlformats.org/officeDocument/2006/relationships/hyperlink" Target="http://www.htmlandcssbook.com/code-samples/chapter-15/float.html" TargetMode="External"/><Relationship Id="rId13" Type="http://schemas.openxmlformats.org/officeDocument/2006/relationships/hyperlink" Target="http://www.htmlandcssbook.com/code-samples/chapter-15/columns-two.html" TargetMode="External"/><Relationship Id="rId18" Type="http://schemas.openxmlformats.org/officeDocument/2006/relationships/hyperlink" Target="http://www.htmlandcssbook.com/code-samples/chapter-15/multiple-style-sheets-import.html" TargetMode="External"/><Relationship Id="rId3" Type="http://schemas.openxmlformats.org/officeDocument/2006/relationships/hyperlink" Target="http://www.htmlandcssbook.com/code-samples/chapter-15/position-relative.html" TargetMode="External"/><Relationship Id="rId7" Type="http://schemas.openxmlformats.org/officeDocument/2006/relationships/hyperlink" Target="http://www.htmlandcssbook.com/code-samples/chapter-15/without-z-index.html" TargetMode="External"/><Relationship Id="rId12" Type="http://schemas.openxmlformats.org/officeDocument/2006/relationships/hyperlink" Target="http://www.htmlandcssbook.com/code-samples/chapter-15/float-solution.html" TargetMode="External"/><Relationship Id="rId17" Type="http://schemas.openxmlformats.org/officeDocument/2006/relationships/hyperlink" Target="http://www.htmlandcssbook.com/code-samples/chapter-15/grid-layout.html" TargetMode="External"/><Relationship Id="rId2" Type="http://schemas.openxmlformats.org/officeDocument/2006/relationships/hyperlink" Target="http://www.htmlandcssbook.com/code-samples/chapter-15/normal-flow.html" TargetMode="External"/><Relationship Id="rId16" Type="http://schemas.openxmlformats.org/officeDocument/2006/relationships/hyperlink" Target="http://www.htmlandcssbook.com/code-samples/chapter-15/liquid-layout.html" TargetMode="External"/><Relationship Id="rId20" Type="http://schemas.openxmlformats.org/officeDocument/2006/relationships/hyperlink" Target="http://www.htmlandcssbook.com/code-samples/chapter-15/example.html" TargetMode="External"/><Relationship Id="rId1" Type="http://schemas.openxmlformats.org/officeDocument/2006/relationships/slideLayout" Target="../slideLayouts/slideLayout1.xml"/><Relationship Id="rId6" Type="http://schemas.openxmlformats.org/officeDocument/2006/relationships/hyperlink" Target="http://www.htmlandcssbook.com/code-samples/chapter-15/z-index.html" TargetMode="External"/><Relationship Id="rId11" Type="http://schemas.openxmlformats.org/officeDocument/2006/relationships/hyperlink" Target="http://www.htmlandcssbook.com/code-samples/chapter-15/float-problem.html" TargetMode="External"/><Relationship Id="rId5" Type="http://schemas.openxmlformats.org/officeDocument/2006/relationships/hyperlink" Target="http://www.htmlandcssbook.com/code-samples/chapter-15/position-fixed.html" TargetMode="External"/><Relationship Id="rId15" Type="http://schemas.openxmlformats.org/officeDocument/2006/relationships/hyperlink" Target="http://www.htmlandcssbook.com/code-samples/chapter-15/fixed-width-layout.html" TargetMode="External"/><Relationship Id="rId10" Type="http://schemas.openxmlformats.org/officeDocument/2006/relationships/hyperlink" Target="http://www.htmlandcssbook.com/code-samples/chapter-15/clear.html" TargetMode="External"/><Relationship Id="rId19" Type="http://schemas.openxmlformats.org/officeDocument/2006/relationships/hyperlink" Target="http://www.htmlandcssbook.com/code-samples/chapter-15/multiple-style-sheets-link.html" TargetMode="External"/><Relationship Id="rId4" Type="http://schemas.openxmlformats.org/officeDocument/2006/relationships/hyperlink" Target="http://www.htmlandcssbook.com/code-samples/chapter-15/position-absolute.html" TargetMode="External"/><Relationship Id="rId9" Type="http://schemas.openxmlformats.org/officeDocument/2006/relationships/hyperlink" Target="http://www.htmlandcssbook.com/code-samples/chapter-15/using-float.html" TargetMode="External"/><Relationship Id="rId14" Type="http://schemas.openxmlformats.org/officeDocument/2006/relationships/hyperlink" Target="http://www.htmlandcssbook.com/code-samples/chapter-15/columns-three.htm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en-US/docs/Learn/CSS/CSS_layout/Positioning" TargetMode="External"/><Relationship Id="rId2" Type="http://schemas.openxmlformats.org/officeDocument/2006/relationships/hyperlink" Target="https://petrit.net/www-ohjelmointi/css-tyyli/elementtien_sijoittelu/"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https://petrit.net/www-ohjelmointi/css-tyyli/elementtien_sijoittelu/"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petrit.net/www-ohjelmointi/css-tyyli/elementtien_sijoittelu/"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petrit.net/www-ohjelmointi/css-tyyli/elementtien_sijoittelu/"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eveloper.mozilla.org/en-US/docs/Web/CSS/z-index"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petrit.net/www-ohjelmointi/css-tyyli/kelluvat_elementit/" TargetMode="External"/><Relationship Id="rId2" Type="http://schemas.openxmlformats.org/officeDocument/2006/relationships/hyperlink" Target="https://developer.mozilla.org/en-US/docs/Web/CSS/float" TargetMode="Externa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hyperlink" Target="https://developer.mozilla.org/en-US/docs/Web/CSS/float#clearing_floats" TargetMode="External"/><Relationship Id="rId2" Type="http://schemas.openxmlformats.org/officeDocument/2006/relationships/hyperlink" Target="https://developer.mozilla.org/en-US/docs/Web/CSS/clea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etrit.net/www-ohjelmointi/css-tyyli/tekstin_muotoilu/"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hyperlink" Target="https://developer.mozilla.org/en-US/docs/Learn/CSS/CSS_layout/Float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developer.mozilla.org/en-US/docs/Learn/CSS/CSS_layout" TargetMode="External"/><Relationship Id="rId2" Type="http://schemas.openxmlformats.org/officeDocument/2006/relationships/hyperlink" Target="https://developer.mozilla.org/en-US/docs/Learn/CSS/CSS_layout/Introduction"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4.xml.rels><?xml version="1.0" encoding="UTF-8" standalone="yes"?>
<Relationships xmlns="http://schemas.openxmlformats.org/package/2006/relationships"><Relationship Id="rId2" Type="http://schemas.openxmlformats.org/officeDocument/2006/relationships/hyperlink" Target="https://developer.mozilla.org/en-US/docs/Web/CSS/:link" TargetMode="Externa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hyperlink" Target="https://developer.mozilla.org/en-US/docs/Learn/HTML/Multimedia_and_embedding/Responsive_images" TargetMode="External"/><Relationship Id="rId2" Type="http://schemas.openxmlformats.org/officeDocument/2006/relationships/hyperlink" Target="https://developer.mozilla.org/en-US/docs/Learn/CSS/CSS_layout/Responsive_Design" TargetMode="External"/><Relationship Id="rId1" Type="http://schemas.openxmlformats.org/officeDocument/2006/relationships/slideLayout" Target="../slideLayouts/slideLayout4.xml"/><Relationship Id="rId5" Type="http://schemas.openxmlformats.org/officeDocument/2006/relationships/hyperlink" Target="https://appro.mit.jyu.fi/web-sovellukset/luennot/responsiivisuus/" TargetMode="External"/><Relationship Id="rId4" Type="http://schemas.openxmlformats.org/officeDocument/2006/relationships/hyperlink" Target="https://developer.mozilla.org/en-US/docs/Learn/CSS/CSS_layout/Flexbox" TargetMode="External"/></Relationships>
</file>

<file path=ppt/slides/_rels/slide87.xml.rels><?xml version="1.0" encoding="UTF-8" standalone="yes"?>
<Relationships xmlns="http://schemas.openxmlformats.org/package/2006/relationships"><Relationship Id="rId2" Type="http://schemas.openxmlformats.org/officeDocument/2006/relationships/hyperlink" Target="https://developer.mozilla.org/en-US/docs/Web/CSS/CSS_Grid_Layout"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Glossary/Grid" TargetMode="External"/><Relationship Id="rId2" Type="http://schemas.openxmlformats.org/officeDocument/2006/relationships/hyperlink" Target="https://developer.mozilla.org/en-US/docs/Web/CSS/grid"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960.gs/demo.html" TargetMode="External"/><Relationship Id="rId2" Type="http://schemas.openxmlformats.org/officeDocument/2006/relationships/hyperlink" Target="https://960.g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cssref/pr_import_rule.asp" TargetMode="External"/><Relationship Id="rId2" Type="http://schemas.openxmlformats.org/officeDocument/2006/relationships/hyperlink" Target="https://developer.mozilla.org/en-US/docs/Web/CSS/@import"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developer.mozilla.org/en-US/docs/Web/CSS/Media_Queries" TargetMode="External"/><Relationship Id="rId2" Type="http://schemas.openxmlformats.org/officeDocument/2006/relationships/hyperlink" Target="https://drafts.csswg.org/mediaqueries-3/#media0" TargetMode="External"/><Relationship Id="rId1" Type="http://schemas.openxmlformats.org/officeDocument/2006/relationships/slideLayout" Target="../slideLayouts/slideLayout15.xml"/><Relationship Id="rId6" Type="http://schemas.openxmlformats.org/officeDocument/2006/relationships/hyperlink" Target="https://creativecommons.org/licenses/by-sa/3.0/" TargetMode="External"/><Relationship Id="rId5" Type="http://schemas.openxmlformats.org/officeDocument/2006/relationships/hyperlink" Target="https://www.seobility.net/en/wiki/Media_Queries" TargetMode="External"/><Relationship Id="rId4" Type="http://schemas.openxmlformats.org/officeDocument/2006/relationships/image" Target="../media/image2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8" Type="http://schemas.openxmlformats.org/officeDocument/2006/relationships/hyperlink" Target="http://www.htmlandcssbook.com/code-samples/chapter-16/background-attachment.html" TargetMode="External"/><Relationship Id="rId13" Type="http://schemas.openxmlformats.org/officeDocument/2006/relationships/hyperlink" Target="http://www.htmlandcssbook.com/code-samples/chapter-16/gradient.html" TargetMode="External"/><Relationship Id="rId3" Type="http://schemas.openxmlformats.org/officeDocument/2006/relationships/hyperlink" Target="http://www.htmlandcssbook.com/code-samples/chapter-16/aligning-images.html" TargetMode="External"/><Relationship Id="rId7" Type="http://schemas.openxmlformats.org/officeDocument/2006/relationships/hyperlink" Target="http://www.htmlandcssbook.com/code-samples/chapter-16/background-repeat.html" TargetMode="External"/><Relationship Id="rId12" Type="http://schemas.openxmlformats.org/officeDocument/2006/relationships/hyperlink" Target="http://www.htmlandcssbook.com/code-samples/chapter-16/image-rollovers-and-sprites.html" TargetMode="External"/><Relationship Id="rId2" Type="http://schemas.openxmlformats.org/officeDocument/2006/relationships/hyperlink" Target="http://www.htmlandcssbook.com/code-samples/chapter-16/image-sizes.html" TargetMode="External"/><Relationship Id="rId1" Type="http://schemas.openxmlformats.org/officeDocument/2006/relationships/slideLayout" Target="../slideLayouts/slideLayout1.xml"/><Relationship Id="rId6" Type="http://schemas.openxmlformats.org/officeDocument/2006/relationships/hyperlink" Target="http://www.htmlandcssbook.com/code-samples/chapter-16/background-image-element.html" TargetMode="External"/><Relationship Id="rId11" Type="http://schemas.openxmlformats.org/officeDocument/2006/relationships/hyperlink" Target="http://www.htmlandcssbook.com/code-samples/chapter-16/background-shorthand.html" TargetMode="External"/><Relationship Id="rId5" Type="http://schemas.openxmlformats.org/officeDocument/2006/relationships/hyperlink" Target="http://www.htmlandcssbook.com/code-samples/chapter-16/background-image-body.html" TargetMode="External"/><Relationship Id="rId10" Type="http://schemas.openxmlformats.org/officeDocument/2006/relationships/hyperlink" Target="http://www.htmlandcssbook.com/code-samples/chapter-16/background-position-percentage.html" TargetMode="External"/><Relationship Id="rId4" Type="http://schemas.openxmlformats.org/officeDocument/2006/relationships/hyperlink" Target="http://www.htmlandcssbook.com/code-samples/chapter-16/centering-images.html" TargetMode="External"/><Relationship Id="rId9" Type="http://schemas.openxmlformats.org/officeDocument/2006/relationships/hyperlink" Target="http://www.htmlandcssbook.com/code-samples/chapter-16/background-position.html" TargetMode="External"/><Relationship Id="rId14" Type="http://schemas.openxmlformats.org/officeDocument/2006/relationships/hyperlink" Target="http://www.htmlandcssbook.com/code-samples/chapter-16/example.html"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developer.mozilla.org/en-US/docs/Web/API/HTMLImageElement/align" TargetMode="External"/><Relationship Id="rId2" Type="http://schemas.openxmlformats.org/officeDocument/2006/relationships/hyperlink" Target="https://petrit.net/www-ohjelmointi/css-tyyli/elementtien_sijoittelu/"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position" TargetMode="External"/></Relationships>
</file>

<file path=ppt/slides/_rels/slide96.xml.rels><?xml version="1.0" encoding="UTF-8" standalone="yes"?>
<Relationships xmlns="http://schemas.openxmlformats.org/package/2006/relationships"><Relationship Id="rId2" Type="http://schemas.openxmlformats.org/officeDocument/2006/relationships/hyperlink" Target="https://developer.mozilla.org/en-US/docs/Web/CSS/Layout_cookbook/Center_an_element"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petrit.net/www-ohjelmointi/css-tyyli/tausta/" TargetMode="External"/><Relationship Id="rId2" Type="http://schemas.openxmlformats.org/officeDocument/2006/relationships/hyperlink" Target="https://developer.mozilla.org/en-US/docs/Web/CSS/background-attachment" TargetMode="Externa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hyperlink" Target="https://developer.mozilla.org/en-US/docs/Web/CSS/background-attachment" TargetMode="External"/><Relationship Id="rId2" Type="http://schemas.openxmlformats.org/officeDocument/2006/relationships/hyperlink" Target="https://developer.mozilla.org/en-US/docs/Web/CSS/background-repea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2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27" name="Oval 2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9" name="Rectangle 2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86E938C-9D94-4B05-979A-D39FFC457291}"/>
              </a:ext>
            </a:extLst>
          </p:cNvPr>
          <p:cNvSpPr>
            <a:spLocks noGrp="1"/>
          </p:cNvSpPr>
          <p:nvPr>
            <p:ph type="ctrTitle"/>
          </p:nvPr>
        </p:nvSpPr>
        <p:spPr>
          <a:xfrm>
            <a:off x="6556100" y="1360493"/>
            <a:ext cx="4972511" cy="3106732"/>
          </a:xfrm>
        </p:spPr>
        <p:txBody>
          <a:bodyPr vert="horz" lIns="91440" tIns="45720" rIns="91440" bIns="45720" rtlCol="0" anchor="b" anchorCtr="0">
            <a:normAutofit/>
          </a:bodyPr>
          <a:lstStyle/>
          <a:p>
            <a:pPr>
              <a:lnSpc>
                <a:spcPct val="80000"/>
              </a:lnSpc>
            </a:pPr>
            <a:r>
              <a:rPr lang="en-US" sz="7200">
                <a:blipFill dpi="0" rotWithShape="1">
                  <a:blip r:embed="rId5"/>
                  <a:srcRect/>
                  <a:tile tx="6350" ty="-127000" sx="65000" sy="64000" flip="none" algn="tl"/>
                </a:blipFill>
              </a:rPr>
              <a:t>Css3-tyylit</a:t>
            </a:r>
          </a:p>
        </p:txBody>
      </p:sp>
      <p:sp>
        <p:nvSpPr>
          <p:cNvPr id="3" name="Alaotsikko 2">
            <a:extLst>
              <a:ext uri="{FF2B5EF4-FFF2-40B4-BE49-F238E27FC236}">
                <a16:creationId xmlns:a16="http://schemas.microsoft.com/office/drawing/2014/main" id="{D9A11267-FC52-4990-8D98-010AFABA5544}"/>
              </a:ext>
            </a:extLst>
          </p:cNvPr>
          <p:cNvSpPr>
            <a:spLocks noGrp="1"/>
          </p:cNvSpPr>
          <p:nvPr>
            <p:ph type="body" sz="quarter" idx="14"/>
          </p:nvPr>
        </p:nvSpPr>
        <p:spPr>
          <a:xfrm>
            <a:off x="6556100" y="4687316"/>
            <a:ext cx="4972512" cy="1517088"/>
          </a:xfrm>
        </p:spPr>
        <p:txBody>
          <a:bodyPr vert="horz" lIns="91440" tIns="45720" rIns="91440" bIns="45720" rtlCol="0">
            <a:normAutofit/>
          </a:bodyPr>
          <a:lstStyle/>
          <a:p>
            <a:pPr marL="0" indent="0"/>
            <a:r>
              <a:rPr lang="en-US" sz="2200"/>
              <a:t>Merja Marin</a:t>
            </a:r>
          </a:p>
        </p:txBody>
      </p:sp>
      <p:pic>
        <p:nvPicPr>
          <p:cNvPr id="14" name="Kuvan paikkamerkki 13" descr="Arvopisteiden digitaalinen tausta">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l="9113" r="9114"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1" name="Freeform: Shape 3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8">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700"/>
                                        <p:tgtEl>
                                          <p:spTgt spid="1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24B2130-0665-49D5-B6BF-42149DC91DBD}"/>
              </a:ext>
            </a:extLst>
          </p:cNvPr>
          <p:cNvSpPr>
            <a:spLocks noGrp="1"/>
          </p:cNvSpPr>
          <p:nvPr>
            <p:ph type="title"/>
          </p:nvPr>
        </p:nvSpPr>
        <p:spPr/>
        <p:txBody>
          <a:bodyPr/>
          <a:lstStyle/>
          <a:p>
            <a:r>
              <a:rPr lang="fi-FI" dirty="0"/>
              <a:t>Luku 11 värit</a:t>
            </a:r>
          </a:p>
        </p:txBody>
      </p:sp>
      <p:graphicFrame>
        <p:nvGraphicFramePr>
          <p:cNvPr id="10" name="Sisällön paikkamerkki 9">
            <a:extLst>
              <a:ext uri="{FF2B5EF4-FFF2-40B4-BE49-F238E27FC236}">
                <a16:creationId xmlns:a16="http://schemas.microsoft.com/office/drawing/2014/main" id="{661DE2AB-A9E6-425B-82C1-BAF0CFEE6E32}"/>
              </a:ext>
            </a:extLst>
          </p:cNvPr>
          <p:cNvGraphicFramePr>
            <a:graphicFrameLocks noGrp="1"/>
          </p:cNvGraphicFramePr>
          <p:nvPr>
            <p:ph idx="1"/>
            <p:extLst>
              <p:ext uri="{D42A27DB-BD31-4B8C-83A1-F6EECF244321}">
                <p14:modId xmlns:p14="http://schemas.microsoft.com/office/powerpoint/2010/main" val="3720530842"/>
              </p:ext>
            </p:extLst>
          </p:nvPr>
        </p:nvGraphicFramePr>
        <p:xfrm>
          <a:off x="0" y="3321050"/>
          <a:ext cx="6818126" cy="1551800"/>
        </p:xfrm>
        <a:graphic>
          <a:graphicData uri="http://schemas.openxmlformats.org/drawingml/2006/table">
            <a:tbl>
              <a:tblPr/>
              <a:tblGrid>
                <a:gridCol w="1977184">
                  <a:extLst>
                    <a:ext uri="{9D8B030D-6E8A-4147-A177-3AD203B41FA5}">
                      <a16:colId xmlns:a16="http://schemas.microsoft.com/office/drawing/2014/main" val="1727028686"/>
                    </a:ext>
                  </a:extLst>
                </a:gridCol>
                <a:gridCol w="4840942">
                  <a:extLst>
                    <a:ext uri="{9D8B030D-6E8A-4147-A177-3AD203B41FA5}">
                      <a16:colId xmlns:a16="http://schemas.microsoft.com/office/drawing/2014/main" val="3335908769"/>
                    </a:ext>
                  </a:extLst>
                </a:gridCol>
              </a:tblGrid>
              <a:tr h="111191">
                <a:tc>
                  <a:txBody>
                    <a:bodyPr/>
                    <a:lstStyle/>
                    <a:p>
                      <a:pPr algn="l" fontAlgn="ctr"/>
                      <a:r>
                        <a:rPr lang="fi-FI" sz="2000" b="0" i="0" u="sng" strike="noStrike">
                          <a:solidFill>
                            <a:schemeClr val="tx1"/>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Foreground Color</a:t>
                      </a:r>
                      <a:endParaRPr lang="fi-FI" sz="2000" b="0" i="0" u="sng" strike="noStrike">
                        <a:solidFill>
                          <a:schemeClr val="tx1"/>
                        </a:solidFill>
                        <a:effectLst/>
                        <a:latin typeface="Calibri" panose="020F0502020204030204" pitchFamily="34" charset="0"/>
                      </a:endParaRPr>
                    </a:p>
                  </a:txBody>
                  <a:tcPr marL="50036" marR="5560" marT="556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fi-FI" sz="2000" b="0" i="0" u="none" strike="noStrike">
                          <a:solidFill>
                            <a:schemeClr val="tx1"/>
                          </a:solidFill>
                          <a:effectLst/>
                          <a:latin typeface="Calibri" panose="020F0502020204030204" pitchFamily="34" charset="0"/>
                        </a:rPr>
                        <a:t>edustan väri</a:t>
                      </a:r>
                    </a:p>
                  </a:txBody>
                  <a:tcPr marL="5560" marR="5560" marT="556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41816855"/>
                  </a:ext>
                </a:extLst>
              </a:tr>
              <a:tr h="111191">
                <a:tc>
                  <a:txBody>
                    <a:bodyPr/>
                    <a:lstStyle/>
                    <a:p>
                      <a:pPr algn="l" fontAlgn="ctr"/>
                      <a:r>
                        <a:rPr lang="fi-FI" sz="2000" b="0" i="0" u="sng"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Background Color</a:t>
                      </a:r>
                      <a:endParaRPr lang="fi-FI" sz="2000" b="0" i="0" u="sng" strike="noStrike">
                        <a:solidFill>
                          <a:schemeClr val="tx1"/>
                        </a:solidFill>
                        <a:effectLst/>
                        <a:latin typeface="Calibri" panose="020F0502020204030204" pitchFamily="34" charset="0"/>
                      </a:endParaRPr>
                    </a:p>
                  </a:txBody>
                  <a:tcPr marL="50036" marR="5560" marT="5560" marB="0" anchor="ctr">
                    <a:lnL>
                      <a:noFill/>
                    </a:lnL>
                    <a:lnR>
                      <a:noFill/>
                    </a:lnR>
                    <a:lnT>
                      <a:noFill/>
                    </a:lnT>
                    <a:lnB>
                      <a:noFill/>
                    </a:lnB>
                  </a:tcPr>
                </a:tc>
                <a:tc>
                  <a:txBody>
                    <a:bodyPr/>
                    <a:lstStyle/>
                    <a:p>
                      <a:pPr algn="l" fontAlgn="b"/>
                      <a:r>
                        <a:rPr lang="fi-FI" sz="2000" b="0" i="0" u="none" strike="noStrike" dirty="0">
                          <a:solidFill>
                            <a:schemeClr val="tx1"/>
                          </a:solidFill>
                          <a:effectLst/>
                          <a:latin typeface="Calibri" panose="020F0502020204030204" pitchFamily="34" charset="0"/>
                        </a:rPr>
                        <a:t>     Taustan väri</a:t>
                      </a:r>
                    </a:p>
                  </a:txBody>
                  <a:tcPr marL="5560" marR="5560" marT="556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7705442"/>
                  </a:ext>
                </a:extLst>
              </a:tr>
              <a:tr h="111191">
                <a:tc>
                  <a:txBody>
                    <a:bodyPr/>
                    <a:lstStyle/>
                    <a:p>
                      <a:pPr algn="l" fontAlgn="ctr"/>
                      <a:r>
                        <a:rPr lang="fi-FI" sz="2000" b="0" i="0" u="sng"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Opacity</a:t>
                      </a:r>
                      <a:endParaRPr lang="fi-FI" sz="2000" b="0" i="0" u="sng" strike="noStrike">
                        <a:solidFill>
                          <a:schemeClr val="tx1"/>
                        </a:solidFill>
                        <a:effectLst/>
                        <a:latin typeface="Calibri" panose="020F0502020204030204" pitchFamily="34" charset="0"/>
                      </a:endParaRPr>
                    </a:p>
                  </a:txBody>
                  <a:tcPr marL="50036" marR="5560" marT="5560" marB="0" anchor="ctr">
                    <a:lnL>
                      <a:noFill/>
                    </a:lnL>
                    <a:lnR>
                      <a:noFill/>
                    </a:lnR>
                    <a:lnT>
                      <a:noFill/>
                    </a:lnT>
                    <a:lnB>
                      <a:noFill/>
                    </a:lnB>
                  </a:tcPr>
                </a:tc>
                <a:tc>
                  <a:txBody>
                    <a:bodyPr/>
                    <a:lstStyle/>
                    <a:p>
                      <a:pPr algn="l" fontAlgn="b"/>
                      <a:r>
                        <a:rPr lang="fi-FI" sz="2000" b="0" i="0" u="none" strike="noStrike">
                          <a:solidFill>
                            <a:schemeClr val="tx1"/>
                          </a:solidFill>
                          <a:effectLst/>
                          <a:latin typeface="Calibri" panose="020F0502020204030204" pitchFamily="34" charset="0"/>
                        </a:rPr>
                        <a:t>     Opasiteetti eli läpinäkyvyys</a:t>
                      </a:r>
                    </a:p>
                  </a:txBody>
                  <a:tcPr marL="5560" marR="5560" marT="556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06895335"/>
                  </a:ext>
                </a:extLst>
              </a:tr>
              <a:tr h="111191">
                <a:tc>
                  <a:txBody>
                    <a:bodyPr/>
                    <a:lstStyle/>
                    <a:p>
                      <a:pPr algn="l" fontAlgn="ctr"/>
                      <a:r>
                        <a:rPr lang="fi-FI" sz="2000" b="0" i="0" u="sng" strike="noStrike">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HSLA</a:t>
                      </a:r>
                      <a:endParaRPr lang="fi-FI" sz="2000" b="0" i="0" u="sng" strike="noStrike">
                        <a:solidFill>
                          <a:schemeClr val="tx1"/>
                        </a:solidFill>
                        <a:effectLst/>
                        <a:latin typeface="Calibri" panose="020F0502020204030204" pitchFamily="34" charset="0"/>
                      </a:endParaRPr>
                    </a:p>
                  </a:txBody>
                  <a:tcPr marL="50036" marR="5560" marT="5560" marB="0" anchor="ctr">
                    <a:lnL>
                      <a:noFill/>
                    </a:lnL>
                    <a:lnR>
                      <a:noFill/>
                    </a:lnR>
                    <a:lnT>
                      <a:noFill/>
                    </a:lnT>
                    <a:lnB>
                      <a:noFill/>
                    </a:lnB>
                  </a:tcPr>
                </a:tc>
                <a:tc>
                  <a:txBody>
                    <a:bodyPr/>
                    <a:lstStyle/>
                    <a:p>
                      <a:pPr algn="l" fontAlgn="b"/>
                      <a:r>
                        <a:rPr lang="fi-FI" sz="2000" b="0" i="0" u="none" strike="noStrike">
                          <a:solidFill>
                            <a:schemeClr val="tx1"/>
                          </a:solidFill>
                          <a:effectLst/>
                          <a:latin typeface="Calibri" panose="020F0502020204030204" pitchFamily="34" charset="0"/>
                        </a:rPr>
                        <a:t>     HSLA</a:t>
                      </a:r>
                    </a:p>
                  </a:txBody>
                  <a:tcPr marL="5560" marR="5560" marT="556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62917304"/>
                  </a:ext>
                </a:extLst>
              </a:tr>
              <a:tr h="116751">
                <a:tc>
                  <a:txBody>
                    <a:bodyPr/>
                    <a:lstStyle/>
                    <a:p>
                      <a:pPr algn="l" fontAlgn="ctr"/>
                      <a:r>
                        <a:rPr lang="fi-FI" sz="2000" b="0" i="0" u="sng" strike="noStrike">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Example</a:t>
                      </a:r>
                      <a:endParaRPr lang="fi-FI" sz="2000" b="0" i="0" u="sng" strike="noStrike">
                        <a:solidFill>
                          <a:schemeClr val="tx1"/>
                        </a:solidFill>
                        <a:effectLst/>
                        <a:latin typeface="Calibri" panose="020F0502020204030204" pitchFamily="34" charset="0"/>
                      </a:endParaRPr>
                    </a:p>
                  </a:txBody>
                  <a:tcPr marL="50036" marR="5560" marT="556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fi-FI" sz="2000" b="0" i="0" u="none" strike="noStrike" dirty="0">
                          <a:solidFill>
                            <a:schemeClr val="tx1"/>
                          </a:solidFill>
                          <a:effectLst/>
                          <a:latin typeface="Calibri" panose="020F0502020204030204" pitchFamily="34" charset="0"/>
                        </a:rPr>
                        <a:t>     Esimerkki</a:t>
                      </a:r>
                    </a:p>
                  </a:txBody>
                  <a:tcPr marL="5560" marR="5560" marT="556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041101"/>
                  </a:ext>
                </a:extLst>
              </a:tr>
            </a:tbl>
          </a:graphicData>
        </a:graphic>
      </p:graphicFrame>
      <p:pic>
        <p:nvPicPr>
          <p:cNvPr id="11" name="Kuvan paikkamerkki 10" descr="Kuva, joka sisältää kohteen värit, sulje, maalattu, elektroninen&#10;&#10;Kuvaus luotu automaattisesti">
            <a:extLst>
              <a:ext uri="{FF2B5EF4-FFF2-40B4-BE49-F238E27FC236}">
                <a16:creationId xmlns:a16="http://schemas.microsoft.com/office/drawing/2014/main" id="{40B17AB1-7D17-4C9F-99E5-50005C222327}"/>
              </a:ext>
            </a:extLst>
          </p:cNvPr>
          <p:cNvPicPr>
            <a:picLocks noGrp="1" noChangeAspect="1"/>
          </p:cNvPicPr>
          <p:nvPr>
            <p:ph type="pic" sz="quarter" idx="13"/>
          </p:nvPr>
        </p:nvPicPr>
        <p:blipFill>
          <a:blip r:embed="rId7">
            <a:extLst>
              <a:ext uri="{837473B0-CC2E-450A-ABE3-18F120FF3D39}">
                <a1611:picAttrSrcUrl xmlns:a1611="http://schemas.microsoft.com/office/drawing/2016/11/main" r:id="rId8"/>
              </a:ext>
            </a:extLst>
          </a:blip>
          <a:srcRect l="27457" r="27457"/>
          <a:stretch>
            <a:fillRect/>
          </a:stretch>
        </p:blipFill>
        <p:spPr/>
      </p:pic>
      <p:pic>
        <p:nvPicPr>
          <p:cNvPr id="14" name="Kuvan paikkamerkki 13">
            <a:extLst>
              <a:ext uri="{FF2B5EF4-FFF2-40B4-BE49-F238E27FC236}">
                <a16:creationId xmlns:a16="http://schemas.microsoft.com/office/drawing/2014/main" id="{40288DCD-727F-450E-8BB0-0BD2D2E60A11}"/>
              </a:ext>
            </a:extLst>
          </p:cNvPr>
          <p:cNvPicPr>
            <a:picLocks noGrp="1" noChangeAspect="1"/>
          </p:cNvPicPr>
          <p:nvPr>
            <p:ph type="pic" sz="quarter" idx="14"/>
          </p:nvPr>
        </p:nvPicPr>
        <p:blipFill>
          <a:blip r:embed="rId9">
            <a:extLst>
              <a:ext uri="{837473B0-CC2E-450A-ABE3-18F120FF3D39}">
                <a1611:picAttrSrcUrl xmlns:a1611="http://schemas.microsoft.com/office/drawing/2016/11/main" r:id="rId10"/>
              </a:ext>
            </a:extLst>
          </a:blip>
          <a:srcRect l="12500" r="12500"/>
          <a:stretch>
            <a:fillRect/>
          </a:stretch>
        </p:blipFill>
        <p:spPr/>
      </p:pic>
      <p:pic>
        <p:nvPicPr>
          <p:cNvPr id="20" name="Kuvan paikkamerkki 19">
            <a:extLst>
              <a:ext uri="{FF2B5EF4-FFF2-40B4-BE49-F238E27FC236}">
                <a16:creationId xmlns:a16="http://schemas.microsoft.com/office/drawing/2014/main" id="{915D6315-D4AC-4A6A-A72D-DBE9EB766694}"/>
              </a:ext>
            </a:extLst>
          </p:cNvPr>
          <p:cNvPicPr>
            <a:picLocks noGrp="1" noChangeAspect="1"/>
          </p:cNvPicPr>
          <p:nvPr>
            <p:ph type="pic" sz="quarter" idx="15"/>
          </p:nvPr>
        </p:nvPicPr>
        <p:blipFill>
          <a:blip r:embed="rId11">
            <a:extLst>
              <a:ext uri="{837473B0-CC2E-450A-ABE3-18F120FF3D39}">
                <a1611:picAttrSrcUrl xmlns:a1611="http://schemas.microsoft.com/office/drawing/2016/11/main" r:id="rId12"/>
              </a:ext>
            </a:extLst>
          </a:blip>
          <a:srcRect l="12500" r="12500"/>
          <a:stretch>
            <a:fillRect/>
          </a:stretch>
        </p:blipFill>
        <p:spPr/>
      </p:pic>
      <p:sp>
        <p:nvSpPr>
          <p:cNvPr id="7" name="Päivämäärän paikkamerkki 6">
            <a:extLst>
              <a:ext uri="{FF2B5EF4-FFF2-40B4-BE49-F238E27FC236}">
                <a16:creationId xmlns:a16="http://schemas.microsoft.com/office/drawing/2014/main" id="{21306C16-F2B2-4AE1-869F-93EE4C5E337D}"/>
              </a:ext>
            </a:extLst>
          </p:cNvPr>
          <p:cNvSpPr>
            <a:spLocks noGrp="1"/>
          </p:cNvSpPr>
          <p:nvPr>
            <p:ph type="dt" sz="half" idx="10"/>
          </p:nvPr>
        </p:nvSpPr>
        <p:spPr/>
        <p:txBody>
          <a:bodyPr/>
          <a:lstStyle/>
          <a:p>
            <a:pPr rtl="0"/>
            <a:fld id="{34A7C02D-217E-4EE4-AC08-67A0C86C58A7}" type="datetime1">
              <a:rPr lang="fi-FI" smtClean="0"/>
              <a:t>14.5.2021</a:t>
            </a:fld>
            <a:endParaRPr lang="fi-FI"/>
          </a:p>
        </p:txBody>
      </p:sp>
      <p:sp>
        <p:nvSpPr>
          <p:cNvPr id="8" name="Alatunnisteen paikkamerkki 7">
            <a:extLst>
              <a:ext uri="{FF2B5EF4-FFF2-40B4-BE49-F238E27FC236}">
                <a16:creationId xmlns:a16="http://schemas.microsoft.com/office/drawing/2014/main" id="{3329BF10-9D58-464B-8CF9-97BB776C1F20}"/>
              </a:ext>
            </a:extLst>
          </p:cNvPr>
          <p:cNvSpPr>
            <a:spLocks noGrp="1"/>
          </p:cNvSpPr>
          <p:nvPr>
            <p:ph type="ftr" sz="quarter" idx="11"/>
          </p:nvPr>
        </p:nvSpPr>
        <p:spPr/>
        <p:txBody>
          <a:bodyPr/>
          <a:lstStyle/>
          <a:p>
            <a:pPr rtl="0"/>
            <a:r>
              <a:rPr lang="fi-FI"/>
              <a:t>MM</a:t>
            </a:r>
          </a:p>
        </p:txBody>
      </p:sp>
      <p:sp>
        <p:nvSpPr>
          <p:cNvPr id="9" name="Dian numeron paikkamerkki 8">
            <a:extLst>
              <a:ext uri="{FF2B5EF4-FFF2-40B4-BE49-F238E27FC236}">
                <a16:creationId xmlns:a16="http://schemas.microsoft.com/office/drawing/2014/main" id="{EC6FA24F-AEBA-4444-B617-ABE0656C55D1}"/>
              </a:ext>
            </a:extLst>
          </p:cNvPr>
          <p:cNvSpPr>
            <a:spLocks noGrp="1"/>
          </p:cNvSpPr>
          <p:nvPr>
            <p:ph type="sldNum" sz="quarter" idx="12"/>
          </p:nvPr>
        </p:nvSpPr>
        <p:spPr/>
        <p:txBody>
          <a:bodyPr/>
          <a:lstStyle/>
          <a:p>
            <a:pPr rtl="0"/>
            <a:fld id="{DBA1B0FB-D917-4C8C-928F-313BD683BF39}" type="slidenum">
              <a:rPr lang="fi-FI" smtClean="0"/>
              <a:t>10</a:t>
            </a:fld>
            <a:endParaRPr lang="fi-FI"/>
          </a:p>
        </p:txBody>
      </p:sp>
      <p:sp>
        <p:nvSpPr>
          <p:cNvPr id="12" name="Tekstiruutu 11">
            <a:extLst>
              <a:ext uri="{FF2B5EF4-FFF2-40B4-BE49-F238E27FC236}">
                <a16:creationId xmlns:a16="http://schemas.microsoft.com/office/drawing/2014/main" id="{41BAD916-A1F8-41DE-93BB-3BA0613DE12F}"/>
              </a:ext>
            </a:extLst>
          </p:cNvPr>
          <p:cNvSpPr txBox="1"/>
          <p:nvPr/>
        </p:nvSpPr>
        <p:spPr>
          <a:xfrm>
            <a:off x="5208928" y="5045329"/>
            <a:ext cx="3448558" cy="230832"/>
          </a:xfrm>
          <a:prstGeom prst="rect">
            <a:avLst/>
          </a:prstGeom>
          <a:noFill/>
        </p:spPr>
        <p:txBody>
          <a:bodyPr wrap="square" rtlCol="0">
            <a:spAutoFit/>
          </a:bodyPr>
          <a:lstStyle/>
          <a:p>
            <a:r>
              <a:rPr lang="fi-FI" sz="900">
                <a:hlinkClick r:id="rId8" tooltip="http://viralmente.blogspot.it/2012/03/carnovsky-rgb-art.html"/>
              </a:rPr>
              <a:t>Tämä kuva</a:t>
            </a:r>
            <a:r>
              <a:rPr lang="fi-FI" sz="900"/>
              <a:t>, tekijä Tuntematon tekijä, käyttöoikeus: </a:t>
            </a:r>
            <a:r>
              <a:rPr lang="fi-FI" sz="900">
                <a:hlinkClick r:id="rId13" tooltip="https://creativecommons.org/licenses/by-nc/3.0/"/>
              </a:rPr>
              <a:t>CC BY-NC</a:t>
            </a:r>
            <a:endParaRPr lang="fi-FI" sz="900"/>
          </a:p>
        </p:txBody>
      </p:sp>
      <p:sp>
        <p:nvSpPr>
          <p:cNvPr id="15" name="Tekstiruutu 14">
            <a:extLst>
              <a:ext uri="{FF2B5EF4-FFF2-40B4-BE49-F238E27FC236}">
                <a16:creationId xmlns:a16="http://schemas.microsoft.com/office/drawing/2014/main" id="{8AD97CE2-2341-4687-A232-F6259545F8AE}"/>
              </a:ext>
            </a:extLst>
          </p:cNvPr>
          <p:cNvSpPr txBox="1"/>
          <p:nvPr/>
        </p:nvSpPr>
        <p:spPr>
          <a:xfrm>
            <a:off x="8918575" y="2860168"/>
            <a:ext cx="2263776" cy="369332"/>
          </a:xfrm>
          <a:prstGeom prst="rect">
            <a:avLst/>
          </a:prstGeom>
          <a:noFill/>
        </p:spPr>
        <p:txBody>
          <a:bodyPr wrap="square" rtlCol="0">
            <a:spAutoFit/>
          </a:bodyPr>
          <a:lstStyle/>
          <a:p>
            <a:r>
              <a:rPr lang="fi-FI" sz="900">
                <a:hlinkClick r:id="rId10" tooltip="https://commons.wikimedia.org/wiki/File:HSL_color_solid_dblcone.png"/>
              </a:rPr>
              <a:t>Tämä kuva</a:t>
            </a:r>
            <a:r>
              <a:rPr lang="fi-FI" sz="900"/>
              <a:t>, tekijä Tuntematon tekijä, käyttöoikeus: </a:t>
            </a:r>
            <a:r>
              <a:rPr lang="fi-FI" sz="900">
                <a:hlinkClick r:id="rId14" tooltip="https://creativecommons.org/licenses/by-sa/3.0/"/>
              </a:rPr>
              <a:t>CC BY-SA</a:t>
            </a:r>
            <a:endParaRPr lang="fi-FI" sz="900"/>
          </a:p>
        </p:txBody>
      </p:sp>
      <p:sp>
        <p:nvSpPr>
          <p:cNvPr id="21" name="Tekstiruutu 20">
            <a:extLst>
              <a:ext uri="{FF2B5EF4-FFF2-40B4-BE49-F238E27FC236}">
                <a16:creationId xmlns:a16="http://schemas.microsoft.com/office/drawing/2014/main" id="{0CE30E67-1687-4C58-9C12-BC01F6DEF3A6}"/>
              </a:ext>
            </a:extLst>
          </p:cNvPr>
          <p:cNvSpPr txBox="1"/>
          <p:nvPr/>
        </p:nvSpPr>
        <p:spPr>
          <a:xfrm>
            <a:off x="9091612" y="6261609"/>
            <a:ext cx="2936876" cy="369332"/>
          </a:xfrm>
          <a:prstGeom prst="rect">
            <a:avLst/>
          </a:prstGeom>
          <a:noFill/>
        </p:spPr>
        <p:txBody>
          <a:bodyPr wrap="square" rtlCol="0">
            <a:spAutoFit/>
          </a:bodyPr>
          <a:lstStyle/>
          <a:p>
            <a:r>
              <a:rPr lang="fi-FI" sz="900">
                <a:hlinkClick r:id="rId12" tooltip="http://docs.autodesk.com/3DSMAX/16/ENU/3ds-Max-Help/files/GUID-3B084627-2DA2-428F-9062-196EF576C951.htm"/>
              </a:rPr>
              <a:t>Tämä kuva</a:t>
            </a:r>
            <a:r>
              <a:rPr lang="fi-FI" sz="900"/>
              <a:t>, tekijä Tuntematon tekijä, käyttöoikeus: </a:t>
            </a:r>
            <a:r>
              <a:rPr lang="fi-FI" sz="900">
                <a:hlinkClick r:id="rId15" tooltip="https://creativecommons.org/licenses/by-nc-sa/3.0/"/>
              </a:rPr>
              <a:t>CC BY-SA-NC</a:t>
            </a:r>
            <a:endParaRPr lang="fi-FI" sz="900"/>
          </a:p>
        </p:txBody>
      </p:sp>
    </p:spTree>
    <p:extLst>
      <p:ext uri="{BB962C8B-B14F-4D97-AF65-F5344CB8AC3E}">
        <p14:creationId xmlns:p14="http://schemas.microsoft.com/office/powerpoint/2010/main" val="1915944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01D9406-6DCF-44D4-8054-1300A298C361}"/>
              </a:ext>
            </a:extLst>
          </p:cNvPr>
          <p:cNvSpPr>
            <a:spLocks noGrp="1"/>
          </p:cNvSpPr>
          <p:nvPr>
            <p:ph type="title"/>
          </p:nvPr>
        </p:nvSpPr>
        <p:spPr/>
        <p:txBody>
          <a:bodyPr/>
          <a:lstStyle/>
          <a:p>
            <a:r>
              <a:rPr lang="fi-FI" dirty="0" err="1"/>
              <a:t>background</a:t>
            </a:r>
            <a:r>
              <a:rPr lang="fi-FI" dirty="0"/>
              <a:t> position, taustakuvan sijainti</a:t>
            </a:r>
          </a:p>
        </p:txBody>
      </p:sp>
      <p:sp>
        <p:nvSpPr>
          <p:cNvPr id="7" name="Rectangle 1">
            <a:extLst>
              <a:ext uri="{FF2B5EF4-FFF2-40B4-BE49-F238E27FC236}">
                <a16:creationId xmlns:a16="http://schemas.microsoft.com/office/drawing/2014/main" id="{9BA100F0-9F4B-4E89-A05E-13C4433D2F7B}"/>
              </a:ext>
            </a:extLst>
          </p:cNvPr>
          <p:cNvSpPr>
            <a:spLocks noGrp="1" noChangeArrowheads="1"/>
          </p:cNvSpPr>
          <p:nvPr>
            <p:ph idx="1"/>
          </p:nvPr>
        </p:nvSpPr>
        <p:spPr bwMode="auto">
          <a:xfrm>
            <a:off x="1428687" y="2360704"/>
            <a:ext cx="898669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rPr>
              <a:t>Kuvan sijoittelua taas voi hallita </a:t>
            </a:r>
            <a:r>
              <a:rPr kumimoji="0" lang="fi-FI" altLang="fi-FI" b="0" i="0" u="none" strike="noStrike" cap="none" normalizeH="0" baseline="0" dirty="0" err="1">
                <a:ln>
                  <a:noFill/>
                </a:ln>
                <a:solidFill>
                  <a:schemeClr val="tx1"/>
                </a:solidFill>
                <a:effectLst/>
              </a:rPr>
              <a:t>background</a:t>
            </a:r>
            <a:r>
              <a:rPr kumimoji="0" lang="fi-FI" altLang="fi-FI" b="0" i="0" u="none" strike="noStrike" cap="none" normalizeH="0" baseline="0" dirty="0">
                <a:ln>
                  <a:noFill/>
                </a:ln>
                <a:solidFill>
                  <a:schemeClr val="tx1"/>
                </a:solidFill>
                <a:effectLst/>
              </a:rPr>
              <a:t>-position-ominaisuudella.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rPr>
              <a:t>Arvoiksi ominaisuus saa vaaka- ja pystysuuntaisen sijainnin.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rPr>
              <a:t>Arvot voi antaa joko sanallisesti, </a:t>
            </a:r>
            <a:r>
              <a:rPr kumimoji="0" lang="fi-FI" altLang="fi-FI" b="0" i="0" u="none" strike="noStrike" cap="none" normalizeH="0" baseline="0" dirty="0" err="1">
                <a:ln>
                  <a:noFill/>
                </a:ln>
                <a:solidFill>
                  <a:schemeClr val="tx1"/>
                </a:solidFill>
                <a:effectLst/>
              </a:rPr>
              <a:t>left</a:t>
            </a:r>
            <a:r>
              <a:rPr kumimoji="0" lang="fi-FI" altLang="fi-FI" b="0" i="0" u="none" strike="noStrike" cap="none" normalizeH="0" baseline="0" dirty="0">
                <a:ln>
                  <a:noFill/>
                </a:ln>
                <a:solidFill>
                  <a:schemeClr val="tx1"/>
                </a:solidFill>
                <a:effectLst/>
              </a:rPr>
              <a:t>/center/</a:t>
            </a:r>
            <a:r>
              <a:rPr kumimoji="0" lang="fi-FI" altLang="fi-FI" b="0" i="0" u="none" strike="noStrike" cap="none" normalizeH="0" baseline="0" dirty="0" err="1">
                <a:ln>
                  <a:noFill/>
                </a:ln>
                <a:solidFill>
                  <a:schemeClr val="tx1"/>
                </a:solidFill>
                <a:effectLst/>
              </a:rPr>
              <a:t>right</a:t>
            </a:r>
            <a:r>
              <a:rPr kumimoji="0" lang="fi-FI" altLang="fi-FI" b="0" i="0" u="none" strike="noStrike" cap="none" normalizeH="0" baseline="0" dirty="0">
                <a:ln>
                  <a:noFill/>
                </a:ln>
                <a:solidFill>
                  <a:schemeClr val="tx1"/>
                </a:solidFill>
                <a:effectLst/>
              </a:rPr>
              <a:t> ja top/center/</a:t>
            </a:r>
            <a:r>
              <a:rPr kumimoji="0" lang="fi-FI" altLang="fi-FI" b="0" i="0" u="none" strike="noStrike" cap="none" normalizeH="0" baseline="0" dirty="0" err="1">
                <a:ln>
                  <a:noFill/>
                </a:ln>
                <a:solidFill>
                  <a:schemeClr val="tx1"/>
                </a:solidFill>
                <a:effectLst/>
              </a:rPr>
              <a:t>bottom</a:t>
            </a:r>
            <a:r>
              <a:rPr kumimoji="0" lang="fi-FI" altLang="fi-FI"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rPr>
              <a:t>tai suhteellisina prosentteina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rPr>
              <a:t>taikka absoluuttisina arvoina (</a:t>
            </a:r>
            <a:r>
              <a:rPr kumimoji="0" lang="fi-FI" altLang="fi-FI" b="0" i="0" u="none" strike="noStrike" cap="none" normalizeH="0" baseline="0" dirty="0" err="1">
                <a:ln>
                  <a:noFill/>
                </a:ln>
                <a:solidFill>
                  <a:schemeClr val="tx1"/>
                </a:solidFill>
                <a:effectLst/>
              </a:rPr>
              <a:t>px</a:t>
            </a:r>
            <a:r>
              <a:rPr kumimoji="0" lang="fi-FI" altLang="fi-FI" b="0" i="0" u="none" strike="noStrike" cap="none" normalizeH="0" baseline="0" dirty="0">
                <a:ln>
                  <a:noFill/>
                </a:ln>
                <a:solidFill>
                  <a:schemeClr val="tx1"/>
                </a:solidFill>
                <a:effectLst/>
              </a:rPr>
              <a:t>, </a:t>
            </a:r>
            <a:r>
              <a:rPr kumimoji="0" lang="fi-FI" altLang="fi-FI" b="0" i="0" u="none" strike="noStrike" cap="none" normalizeH="0" baseline="0" dirty="0" err="1">
                <a:ln>
                  <a:noFill/>
                </a:ln>
                <a:solidFill>
                  <a:schemeClr val="tx1"/>
                </a:solidFill>
                <a:effectLst/>
              </a:rPr>
              <a:t>em</a:t>
            </a:r>
            <a:r>
              <a:rPr kumimoji="0" lang="fi-FI" altLang="fi-FI" b="0" i="0" u="none" strike="noStrike" cap="none" normalizeH="0" baseline="0" dirty="0">
                <a:ln>
                  <a:noFill/>
                </a:ln>
                <a:solidFill>
                  <a:schemeClr val="tx1"/>
                </a:solidFill>
                <a:effectLst/>
              </a:rPr>
              <a:t>, …) vasemmasta yläkulmasta laskien. </a:t>
            </a:r>
          </a:p>
          <a:p>
            <a:pPr marL="0" marR="0" lvl="0" indent="0" algn="l" defTabSz="914400" rtl="0" eaLnBrk="0" fontAlgn="base" latinLnBrk="0" hangingPunct="0">
              <a:lnSpc>
                <a:spcPct val="100000"/>
              </a:lnSpc>
              <a:spcBef>
                <a:spcPct val="0"/>
              </a:spcBef>
              <a:spcAft>
                <a:spcPct val="0"/>
              </a:spcAft>
              <a:buClrTx/>
              <a:buSzTx/>
              <a:buFontTx/>
              <a:buNone/>
              <a:tabLst/>
            </a:pPr>
            <a:endParaRPr lang="fi-FI" altLang="fi-FI"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tx1"/>
                </a:solidFill>
                <a:effectLst/>
                <a:hlinkClick r:id="rId2"/>
              </a:rPr>
              <a:t>https://developer.mozilla.org/en-US/docs/Web/CSS/background-position</a:t>
            </a:r>
            <a:endParaRPr kumimoji="0" lang="fi-FI" altLang="fi-FI"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i-FI" altLang="fi-FI" b="0" i="0" u="none" strike="noStrike" cap="none" normalizeH="0" baseline="0" dirty="0">
              <a:ln>
                <a:noFill/>
              </a:ln>
              <a:solidFill>
                <a:schemeClr val="tx1"/>
              </a:solidFill>
              <a:effectLst/>
              <a:latin typeface="Arial" panose="020B0604020202020204" pitchFamily="34" charset="0"/>
            </a:endParaRPr>
          </a:p>
        </p:txBody>
      </p:sp>
      <p:sp>
        <p:nvSpPr>
          <p:cNvPr id="4" name="Päivämäärän paikkamerkki 3">
            <a:extLst>
              <a:ext uri="{FF2B5EF4-FFF2-40B4-BE49-F238E27FC236}">
                <a16:creationId xmlns:a16="http://schemas.microsoft.com/office/drawing/2014/main" id="{326F00AB-3B50-45A4-AEE8-4395E2F6D09F}"/>
              </a:ext>
            </a:extLst>
          </p:cNvPr>
          <p:cNvSpPr>
            <a:spLocks noGrp="1"/>
          </p:cNvSpPr>
          <p:nvPr>
            <p:ph type="dt" sz="half" idx="10"/>
          </p:nvPr>
        </p:nvSpPr>
        <p:spPr/>
        <p:txBody>
          <a:bodyPr/>
          <a:lstStyle/>
          <a:p>
            <a:pPr rtl="0"/>
            <a:fld id="{DBACAF55-EAD5-4DC7-AEF5-1B4B07C4E1A4}" type="datetime1">
              <a:rPr lang="fi-FI" smtClean="0"/>
              <a:t>14.5.2021</a:t>
            </a:fld>
            <a:endParaRPr lang="fi-FI"/>
          </a:p>
        </p:txBody>
      </p:sp>
      <p:sp>
        <p:nvSpPr>
          <p:cNvPr id="5" name="Alatunnisteen paikkamerkki 4">
            <a:extLst>
              <a:ext uri="{FF2B5EF4-FFF2-40B4-BE49-F238E27FC236}">
                <a16:creationId xmlns:a16="http://schemas.microsoft.com/office/drawing/2014/main" id="{92FB8787-40B0-4F03-A173-B51AC20BFAD7}"/>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25851CF5-3947-48EA-80D8-8BFC81B77F5D}"/>
              </a:ext>
            </a:extLst>
          </p:cNvPr>
          <p:cNvSpPr>
            <a:spLocks noGrp="1"/>
          </p:cNvSpPr>
          <p:nvPr>
            <p:ph type="sldNum" sz="quarter" idx="12"/>
          </p:nvPr>
        </p:nvSpPr>
        <p:spPr/>
        <p:txBody>
          <a:bodyPr/>
          <a:lstStyle/>
          <a:p>
            <a:pPr rtl="0"/>
            <a:fld id="{DBA1B0FB-D917-4C8C-928F-313BD683BF39}" type="slidenum">
              <a:rPr lang="fi-FI" smtClean="0"/>
              <a:t>100</a:t>
            </a:fld>
            <a:endParaRPr lang="fi-FI"/>
          </a:p>
        </p:txBody>
      </p:sp>
    </p:spTree>
    <p:extLst>
      <p:ext uri="{BB962C8B-B14F-4D97-AF65-F5344CB8AC3E}">
        <p14:creationId xmlns:p14="http://schemas.microsoft.com/office/powerpoint/2010/main" val="91824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0566DB8-D4A7-4F79-8334-85CA602C7043}"/>
              </a:ext>
            </a:extLst>
          </p:cNvPr>
          <p:cNvSpPr>
            <a:spLocks noGrp="1"/>
          </p:cNvSpPr>
          <p:nvPr>
            <p:ph type="title"/>
          </p:nvPr>
        </p:nvSpPr>
        <p:spPr/>
        <p:txBody>
          <a:bodyPr/>
          <a:lstStyle/>
          <a:p>
            <a:r>
              <a:rPr lang="fi-FI" dirty="0" err="1"/>
              <a:t>background</a:t>
            </a:r>
            <a:r>
              <a:rPr lang="fi-FI" dirty="0"/>
              <a:t> no-</a:t>
            </a:r>
            <a:r>
              <a:rPr lang="fi-FI" dirty="0" err="1"/>
              <a:t>repeat</a:t>
            </a:r>
            <a:endParaRPr lang="fi-FI" dirty="0"/>
          </a:p>
        </p:txBody>
      </p:sp>
      <p:sp>
        <p:nvSpPr>
          <p:cNvPr id="3" name="Sisällön paikkamerkki 2">
            <a:extLst>
              <a:ext uri="{FF2B5EF4-FFF2-40B4-BE49-F238E27FC236}">
                <a16:creationId xmlns:a16="http://schemas.microsoft.com/office/drawing/2014/main" id="{A66B60D2-BF6E-43B3-BC3D-ECA1D174E8A1}"/>
              </a:ext>
            </a:extLst>
          </p:cNvPr>
          <p:cNvSpPr>
            <a:spLocks noGrp="1"/>
          </p:cNvSpPr>
          <p:nvPr>
            <p:ph idx="1"/>
          </p:nvPr>
        </p:nvSpPr>
        <p:spPr/>
        <p:txBody>
          <a:bodyPr/>
          <a:lstStyle/>
          <a:p>
            <a:r>
              <a:rPr lang="fi-FI" dirty="0">
                <a:hlinkClick r:id="rId2"/>
              </a:rPr>
              <a:t>https://developer.mozilla.org/en-US/docs/Web/CSS/background-repeat</a:t>
            </a:r>
            <a:r>
              <a:rPr lang="fi-FI" dirty="0"/>
              <a:t> </a:t>
            </a:r>
          </a:p>
        </p:txBody>
      </p:sp>
      <p:sp>
        <p:nvSpPr>
          <p:cNvPr id="4" name="Päivämäärän paikkamerkki 3">
            <a:extLst>
              <a:ext uri="{FF2B5EF4-FFF2-40B4-BE49-F238E27FC236}">
                <a16:creationId xmlns:a16="http://schemas.microsoft.com/office/drawing/2014/main" id="{4BF67A4C-D264-4EC8-9C79-DC2ACC8AE690}"/>
              </a:ext>
            </a:extLst>
          </p:cNvPr>
          <p:cNvSpPr>
            <a:spLocks noGrp="1"/>
          </p:cNvSpPr>
          <p:nvPr>
            <p:ph type="dt" sz="half" idx="10"/>
          </p:nvPr>
        </p:nvSpPr>
        <p:spPr/>
        <p:txBody>
          <a:bodyPr/>
          <a:lstStyle/>
          <a:p>
            <a:pPr rtl="0"/>
            <a:fld id="{43815216-C9B9-4C4F-88B6-27E62FCC5D05}" type="datetime1">
              <a:rPr lang="fi-FI" smtClean="0"/>
              <a:t>14.5.2021</a:t>
            </a:fld>
            <a:endParaRPr lang="fi-FI"/>
          </a:p>
        </p:txBody>
      </p:sp>
      <p:sp>
        <p:nvSpPr>
          <p:cNvPr id="5" name="Alatunnisteen paikkamerkki 4">
            <a:extLst>
              <a:ext uri="{FF2B5EF4-FFF2-40B4-BE49-F238E27FC236}">
                <a16:creationId xmlns:a16="http://schemas.microsoft.com/office/drawing/2014/main" id="{AF88FE24-AEEF-4DE2-AC9E-83AD1FF9DF15}"/>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88CEF01-EF0E-4F92-A929-1FB28786C313}"/>
              </a:ext>
            </a:extLst>
          </p:cNvPr>
          <p:cNvSpPr>
            <a:spLocks noGrp="1"/>
          </p:cNvSpPr>
          <p:nvPr>
            <p:ph type="sldNum" sz="quarter" idx="12"/>
          </p:nvPr>
        </p:nvSpPr>
        <p:spPr/>
        <p:txBody>
          <a:bodyPr/>
          <a:lstStyle/>
          <a:p>
            <a:pPr rtl="0"/>
            <a:fld id="{DBA1B0FB-D917-4C8C-928F-313BD683BF39}" type="slidenum">
              <a:rPr lang="fi-FI" smtClean="0"/>
              <a:t>101</a:t>
            </a:fld>
            <a:endParaRPr lang="fi-FI"/>
          </a:p>
        </p:txBody>
      </p:sp>
    </p:spTree>
    <p:extLst>
      <p:ext uri="{BB962C8B-B14F-4D97-AF65-F5344CB8AC3E}">
        <p14:creationId xmlns:p14="http://schemas.microsoft.com/office/powerpoint/2010/main" val="1453600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C38D70A-FB9F-4D05-9B28-E1099BDCE7D6}"/>
              </a:ext>
            </a:extLst>
          </p:cNvPr>
          <p:cNvSpPr>
            <a:spLocks noGrp="1"/>
          </p:cNvSpPr>
          <p:nvPr>
            <p:ph type="title"/>
          </p:nvPr>
        </p:nvSpPr>
        <p:spPr/>
        <p:txBody>
          <a:bodyPr/>
          <a:lstStyle/>
          <a:p>
            <a:r>
              <a:rPr lang="fi-FI" dirty="0"/>
              <a:t>image </a:t>
            </a:r>
            <a:r>
              <a:rPr lang="fi-FI" dirty="0" err="1"/>
              <a:t>rollovers</a:t>
            </a:r>
            <a:r>
              <a:rPr lang="fi-FI" dirty="0"/>
              <a:t> &amp; </a:t>
            </a:r>
            <a:r>
              <a:rPr lang="fi-FI" dirty="0" err="1"/>
              <a:t>sprites</a:t>
            </a:r>
            <a:br>
              <a:rPr lang="fi-FI" dirty="0"/>
            </a:br>
            <a:r>
              <a:rPr lang="fi-FI" dirty="0"/>
              <a:t>kuvan siirtyminen ja </a:t>
            </a:r>
            <a:r>
              <a:rPr lang="fi-FI" dirty="0" err="1"/>
              <a:t>spritet</a:t>
            </a:r>
            <a:endParaRPr lang="fi-FI" dirty="0"/>
          </a:p>
        </p:txBody>
      </p:sp>
      <p:sp>
        <p:nvSpPr>
          <p:cNvPr id="3" name="Sisällön paikkamerkki 2">
            <a:extLst>
              <a:ext uri="{FF2B5EF4-FFF2-40B4-BE49-F238E27FC236}">
                <a16:creationId xmlns:a16="http://schemas.microsoft.com/office/drawing/2014/main" id="{21FAFED5-B8D2-4A38-A929-7B73ECBE6771}"/>
              </a:ext>
            </a:extLst>
          </p:cNvPr>
          <p:cNvSpPr>
            <a:spLocks noGrp="1"/>
          </p:cNvSpPr>
          <p:nvPr>
            <p:ph idx="1"/>
          </p:nvPr>
        </p:nvSpPr>
        <p:spPr/>
        <p:txBody>
          <a:bodyPr/>
          <a:lstStyle/>
          <a:p>
            <a:r>
              <a:rPr lang="fi-FI" dirty="0">
                <a:hlinkClick r:id="rId2"/>
              </a:rPr>
              <a:t>https://developer.mozilla.org/en-US/docs/Web/CSS/CSS_Images/Implementing_image_sprites_in_CSS</a:t>
            </a:r>
            <a:r>
              <a:rPr lang="fi-FI" dirty="0"/>
              <a:t> </a:t>
            </a:r>
          </a:p>
        </p:txBody>
      </p:sp>
      <p:sp>
        <p:nvSpPr>
          <p:cNvPr id="4" name="Päivämäärän paikkamerkki 3">
            <a:extLst>
              <a:ext uri="{FF2B5EF4-FFF2-40B4-BE49-F238E27FC236}">
                <a16:creationId xmlns:a16="http://schemas.microsoft.com/office/drawing/2014/main" id="{928E17F3-8C16-496A-864A-68384CE34C6C}"/>
              </a:ext>
            </a:extLst>
          </p:cNvPr>
          <p:cNvSpPr>
            <a:spLocks noGrp="1"/>
          </p:cNvSpPr>
          <p:nvPr>
            <p:ph type="dt" sz="half" idx="10"/>
          </p:nvPr>
        </p:nvSpPr>
        <p:spPr/>
        <p:txBody>
          <a:bodyPr/>
          <a:lstStyle/>
          <a:p>
            <a:pPr rtl="0"/>
            <a:fld id="{5BEC7625-BB05-4A20-9543-E03222973D0C}" type="datetime1">
              <a:rPr lang="fi-FI" smtClean="0"/>
              <a:t>14.5.2021</a:t>
            </a:fld>
            <a:endParaRPr lang="fi-FI"/>
          </a:p>
        </p:txBody>
      </p:sp>
      <p:sp>
        <p:nvSpPr>
          <p:cNvPr id="5" name="Alatunnisteen paikkamerkki 4">
            <a:extLst>
              <a:ext uri="{FF2B5EF4-FFF2-40B4-BE49-F238E27FC236}">
                <a16:creationId xmlns:a16="http://schemas.microsoft.com/office/drawing/2014/main" id="{B9E9AE7E-44D7-420B-8D60-CF5DDB3D6342}"/>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A3B78F02-D128-4EF7-98D3-EB3502A881F4}"/>
              </a:ext>
            </a:extLst>
          </p:cNvPr>
          <p:cNvSpPr>
            <a:spLocks noGrp="1"/>
          </p:cNvSpPr>
          <p:nvPr>
            <p:ph type="sldNum" sz="quarter" idx="12"/>
          </p:nvPr>
        </p:nvSpPr>
        <p:spPr/>
        <p:txBody>
          <a:bodyPr/>
          <a:lstStyle/>
          <a:p>
            <a:pPr rtl="0"/>
            <a:fld id="{DBA1B0FB-D917-4C8C-928F-313BD683BF39}" type="slidenum">
              <a:rPr lang="fi-FI" smtClean="0"/>
              <a:t>102</a:t>
            </a:fld>
            <a:endParaRPr lang="fi-FI"/>
          </a:p>
        </p:txBody>
      </p:sp>
    </p:spTree>
    <p:extLst>
      <p:ext uri="{BB962C8B-B14F-4D97-AF65-F5344CB8AC3E}">
        <p14:creationId xmlns:p14="http://schemas.microsoft.com/office/powerpoint/2010/main" val="25044657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783724D-1FA4-4CA5-9C7A-5E03977BEAB9}"/>
              </a:ext>
            </a:extLst>
          </p:cNvPr>
          <p:cNvSpPr>
            <a:spLocks noGrp="1"/>
          </p:cNvSpPr>
          <p:nvPr>
            <p:ph type="title"/>
          </p:nvPr>
        </p:nvSpPr>
        <p:spPr/>
        <p:txBody>
          <a:bodyPr>
            <a:normAutofit fontScale="90000"/>
          </a:bodyPr>
          <a:lstStyle/>
          <a:p>
            <a:r>
              <a:rPr lang="fi-FI" sz="4400" dirty="0" err="1"/>
              <a:t>css</a:t>
            </a:r>
            <a:r>
              <a:rPr lang="fi-FI" sz="4400" dirty="0"/>
              <a:t> </a:t>
            </a:r>
            <a:r>
              <a:rPr lang="fi-FI" sz="4400" dirty="0" err="1"/>
              <a:t>gradients</a:t>
            </a:r>
            <a:r>
              <a:rPr lang="fi-FI" sz="4400" dirty="0"/>
              <a:t>, </a:t>
            </a:r>
            <a:br>
              <a:rPr lang="fi-FI" sz="4400" dirty="0"/>
            </a:br>
            <a:r>
              <a:rPr lang="fi-FI" sz="4400" dirty="0" err="1"/>
              <a:t>background</a:t>
            </a:r>
            <a:r>
              <a:rPr lang="fi-FI" sz="4400" dirty="0"/>
              <a:t> image, </a:t>
            </a:r>
            <a:br>
              <a:rPr lang="fi-FI" sz="4400" dirty="0"/>
            </a:br>
            <a:r>
              <a:rPr lang="fi-FI" sz="4400" dirty="0" err="1"/>
              <a:t>contrast</a:t>
            </a:r>
            <a:endParaRPr lang="fi-FI" sz="4400" dirty="0"/>
          </a:p>
        </p:txBody>
      </p:sp>
      <p:sp>
        <p:nvSpPr>
          <p:cNvPr id="3" name="Sisällön paikkamerkki 2">
            <a:extLst>
              <a:ext uri="{FF2B5EF4-FFF2-40B4-BE49-F238E27FC236}">
                <a16:creationId xmlns:a16="http://schemas.microsoft.com/office/drawing/2014/main" id="{6E0F860A-0089-41BF-85EF-4A3DF7DF797D}"/>
              </a:ext>
            </a:extLst>
          </p:cNvPr>
          <p:cNvSpPr>
            <a:spLocks noGrp="1"/>
          </p:cNvSpPr>
          <p:nvPr>
            <p:ph idx="1"/>
          </p:nvPr>
        </p:nvSpPr>
        <p:spPr>
          <a:xfrm>
            <a:off x="1069848" y="2706624"/>
            <a:ext cx="9991779" cy="3465576"/>
          </a:xfrm>
        </p:spPr>
        <p:txBody>
          <a:bodyPr/>
          <a:lstStyle/>
          <a:p>
            <a:endParaRPr lang="fi-FI" dirty="0">
              <a:hlinkClick r:id="rId2"/>
            </a:endParaRPr>
          </a:p>
          <a:p>
            <a:r>
              <a:rPr lang="fi-FI" dirty="0">
                <a:hlinkClick r:id="rId2"/>
              </a:rPr>
              <a:t>https://developer.mozilla.org/en-US/docs/Web/CSS/background-image</a:t>
            </a:r>
            <a:endParaRPr lang="fi-FI" dirty="0"/>
          </a:p>
          <a:p>
            <a:r>
              <a:rPr lang="fi-FI" dirty="0">
                <a:hlinkClick r:id="rId3"/>
              </a:rPr>
              <a:t>https://developer.mozilla.org/en-US/docs/Web/CSS/CSS_Images/Using_CSS_gradients</a:t>
            </a:r>
            <a:endParaRPr lang="fi-FI" dirty="0"/>
          </a:p>
          <a:p>
            <a:r>
              <a:rPr lang="fi-FI" dirty="0">
                <a:hlinkClick r:id="rId4"/>
              </a:rPr>
              <a:t>https://developer.mozilla.org/en-US/docs/Web/Accessibility/Understanding_WCAG/Perceivable/Color_contrast</a:t>
            </a:r>
            <a:endParaRPr lang="fi-FI" dirty="0"/>
          </a:p>
          <a:p>
            <a:endParaRPr lang="fi-FI" dirty="0"/>
          </a:p>
          <a:p>
            <a:endParaRPr lang="fi-FI" dirty="0"/>
          </a:p>
          <a:p>
            <a:endParaRPr lang="fi-FI" dirty="0"/>
          </a:p>
        </p:txBody>
      </p:sp>
      <p:sp>
        <p:nvSpPr>
          <p:cNvPr id="4" name="Päivämäärän paikkamerkki 3">
            <a:extLst>
              <a:ext uri="{FF2B5EF4-FFF2-40B4-BE49-F238E27FC236}">
                <a16:creationId xmlns:a16="http://schemas.microsoft.com/office/drawing/2014/main" id="{12259DAC-688A-419D-9DE1-8BF400993893}"/>
              </a:ext>
            </a:extLst>
          </p:cNvPr>
          <p:cNvSpPr>
            <a:spLocks noGrp="1"/>
          </p:cNvSpPr>
          <p:nvPr>
            <p:ph type="dt" sz="half" idx="10"/>
          </p:nvPr>
        </p:nvSpPr>
        <p:spPr/>
        <p:txBody>
          <a:bodyPr/>
          <a:lstStyle/>
          <a:p>
            <a:pPr rtl="0"/>
            <a:fld id="{458667A2-3BA3-4538-A3D4-E424772647F9}" type="datetime1">
              <a:rPr lang="fi-FI" smtClean="0"/>
              <a:t>14.5.2021</a:t>
            </a:fld>
            <a:endParaRPr lang="fi-FI"/>
          </a:p>
        </p:txBody>
      </p:sp>
      <p:sp>
        <p:nvSpPr>
          <p:cNvPr id="5" name="Alatunnisteen paikkamerkki 4">
            <a:extLst>
              <a:ext uri="{FF2B5EF4-FFF2-40B4-BE49-F238E27FC236}">
                <a16:creationId xmlns:a16="http://schemas.microsoft.com/office/drawing/2014/main" id="{8959A6B9-81A3-456B-9344-A037C49DE117}"/>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6DE92CB-55E2-4F6F-9B15-368E50CBF1AA}"/>
              </a:ext>
            </a:extLst>
          </p:cNvPr>
          <p:cNvSpPr>
            <a:spLocks noGrp="1"/>
          </p:cNvSpPr>
          <p:nvPr>
            <p:ph type="sldNum" sz="quarter" idx="12"/>
          </p:nvPr>
        </p:nvSpPr>
        <p:spPr/>
        <p:txBody>
          <a:bodyPr/>
          <a:lstStyle/>
          <a:p>
            <a:pPr rtl="0"/>
            <a:fld id="{DBA1B0FB-D917-4C8C-928F-313BD683BF39}" type="slidenum">
              <a:rPr lang="fi-FI" smtClean="0"/>
              <a:t>103</a:t>
            </a:fld>
            <a:endParaRPr lang="fi-FI"/>
          </a:p>
        </p:txBody>
      </p:sp>
    </p:spTree>
    <p:extLst>
      <p:ext uri="{BB962C8B-B14F-4D97-AF65-F5344CB8AC3E}">
        <p14:creationId xmlns:p14="http://schemas.microsoft.com/office/powerpoint/2010/main" val="5865607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DBA77BA-7455-4F43-9D0B-DBCA8BA34E02}"/>
              </a:ext>
            </a:extLst>
          </p:cNvPr>
          <p:cNvSpPr>
            <a:spLocks noGrp="1"/>
          </p:cNvSpPr>
          <p:nvPr>
            <p:ph type="title"/>
          </p:nvPr>
        </p:nvSpPr>
        <p:spPr>
          <a:xfrm>
            <a:off x="550864" y="549275"/>
            <a:ext cx="3566160" cy="1645285"/>
          </a:xfrm>
        </p:spPr>
        <p:txBody>
          <a:bodyPr/>
          <a:lstStyle/>
          <a:p>
            <a:r>
              <a:rPr lang="fi-FI" dirty="0" err="1"/>
              <a:t>responsiivinen</a:t>
            </a:r>
            <a:r>
              <a:rPr lang="fi-FI" dirty="0"/>
              <a:t> kuva</a:t>
            </a:r>
          </a:p>
        </p:txBody>
      </p:sp>
      <p:sp>
        <p:nvSpPr>
          <p:cNvPr id="3" name="Sisällön paikkamerkki 2">
            <a:extLst>
              <a:ext uri="{FF2B5EF4-FFF2-40B4-BE49-F238E27FC236}">
                <a16:creationId xmlns:a16="http://schemas.microsoft.com/office/drawing/2014/main" id="{2538FBDD-70CD-4A3D-A029-737791E22D04}"/>
              </a:ext>
            </a:extLst>
          </p:cNvPr>
          <p:cNvSpPr>
            <a:spLocks noGrp="1"/>
          </p:cNvSpPr>
          <p:nvPr>
            <p:ph sz="quarter" idx="15"/>
          </p:nvPr>
        </p:nvSpPr>
        <p:spPr>
          <a:xfrm>
            <a:off x="64925" y="3221324"/>
            <a:ext cx="3565524" cy="1549231"/>
          </a:xfrm>
        </p:spPr>
        <p:txBody>
          <a:bodyPr/>
          <a:lstStyle/>
          <a:p>
            <a:r>
              <a:rPr lang="fi-FI" sz="2000" dirty="0">
                <a:hlinkClick r:id="rId2"/>
              </a:rPr>
              <a:t>https://developer.mozilla.org/en-US/docs/Learn/HTML/Multimedia_and_embedding/Responsive_images</a:t>
            </a:r>
            <a:r>
              <a:rPr lang="fi-FI" sz="2000" dirty="0"/>
              <a:t> </a:t>
            </a:r>
          </a:p>
        </p:txBody>
      </p:sp>
      <p:pic>
        <p:nvPicPr>
          <p:cNvPr id="9" name="Kuvan paikkamerkki 8" descr="Kuva, joka sisältää kohteen teksti, näyttökuva, tulostin, useat&#10;&#10;Kuvaus luotu automaattisesti">
            <a:extLst>
              <a:ext uri="{FF2B5EF4-FFF2-40B4-BE49-F238E27FC236}">
                <a16:creationId xmlns:a16="http://schemas.microsoft.com/office/drawing/2014/main" id="{5C4B7E2E-D76A-4C69-8C4A-8A46D0C5595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9401" r="19401"/>
          <a:stretch>
            <a:fillRect/>
          </a:stretch>
        </p:blipFill>
        <p:spPr>
          <a:xfrm>
            <a:off x="3971136" y="-1260299"/>
            <a:ext cx="8118299" cy="8118299"/>
          </a:xfrm>
        </p:spPr>
      </p:pic>
      <p:sp>
        <p:nvSpPr>
          <p:cNvPr id="5" name="Päivämäärän paikkamerkki 4">
            <a:extLst>
              <a:ext uri="{FF2B5EF4-FFF2-40B4-BE49-F238E27FC236}">
                <a16:creationId xmlns:a16="http://schemas.microsoft.com/office/drawing/2014/main" id="{666C921B-9102-4774-A908-64BB8D09F1D8}"/>
              </a:ext>
            </a:extLst>
          </p:cNvPr>
          <p:cNvSpPr>
            <a:spLocks noGrp="1"/>
          </p:cNvSpPr>
          <p:nvPr>
            <p:ph type="dt" sz="half" idx="10"/>
          </p:nvPr>
        </p:nvSpPr>
        <p:spPr/>
        <p:txBody>
          <a:bodyPr/>
          <a:lstStyle/>
          <a:p>
            <a:pPr rtl="0"/>
            <a:fld id="{FC1637BA-B16C-4B5C-9ED5-F567A0AAC1EB}" type="datetime1">
              <a:rPr lang="fi-FI" smtClean="0"/>
              <a:t>14.5.2021</a:t>
            </a:fld>
            <a:endParaRPr lang="fi-FI"/>
          </a:p>
        </p:txBody>
      </p:sp>
      <p:sp>
        <p:nvSpPr>
          <p:cNvPr id="6" name="Alatunnisteen paikkamerkki 5">
            <a:extLst>
              <a:ext uri="{FF2B5EF4-FFF2-40B4-BE49-F238E27FC236}">
                <a16:creationId xmlns:a16="http://schemas.microsoft.com/office/drawing/2014/main" id="{97F54DDE-35CC-4A8F-A2BF-F729109BEDAE}"/>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E78E102F-59AE-4F21-891C-DF145A9C586E}"/>
              </a:ext>
            </a:extLst>
          </p:cNvPr>
          <p:cNvSpPr>
            <a:spLocks noGrp="1"/>
          </p:cNvSpPr>
          <p:nvPr>
            <p:ph type="sldNum" sz="quarter" idx="12"/>
          </p:nvPr>
        </p:nvSpPr>
        <p:spPr/>
        <p:txBody>
          <a:bodyPr/>
          <a:lstStyle/>
          <a:p>
            <a:pPr rtl="0"/>
            <a:fld id="{DBA1B0FB-D917-4C8C-928F-313BD683BF39}" type="slidenum">
              <a:rPr lang="fi-FI" smtClean="0"/>
              <a:t>104</a:t>
            </a:fld>
            <a:endParaRPr lang="fi-FI"/>
          </a:p>
        </p:txBody>
      </p:sp>
      <p:sp>
        <p:nvSpPr>
          <p:cNvPr id="10" name="Tekstiruutu 9">
            <a:extLst>
              <a:ext uri="{FF2B5EF4-FFF2-40B4-BE49-F238E27FC236}">
                <a16:creationId xmlns:a16="http://schemas.microsoft.com/office/drawing/2014/main" id="{1B727439-DEBA-43AF-A262-7214D4B9505E}"/>
              </a:ext>
            </a:extLst>
          </p:cNvPr>
          <p:cNvSpPr txBox="1"/>
          <p:nvPr/>
        </p:nvSpPr>
        <p:spPr>
          <a:xfrm>
            <a:off x="8083295" y="6723707"/>
            <a:ext cx="4006140" cy="230832"/>
          </a:xfrm>
          <a:prstGeom prst="rect">
            <a:avLst/>
          </a:prstGeom>
          <a:noFill/>
        </p:spPr>
        <p:txBody>
          <a:bodyPr wrap="square" rtlCol="0">
            <a:spAutoFit/>
          </a:bodyPr>
          <a:lstStyle/>
          <a:p>
            <a:r>
              <a:rPr lang="fi-FI" sz="900">
                <a:hlinkClick r:id="rId4" tooltip="https://technofaq.org/posts/2019/01/benefits-of-responsive-web-site-designs/"/>
              </a:rPr>
              <a:t>Tämä kuva</a:t>
            </a:r>
            <a:r>
              <a:rPr lang="fi-FI" sz="900"/>
              <a:t>, tekijä Tuntematon tekijä, käyttöoikeus: </a:t>
            </a:r>
            <a:r>
              <a:rPr lang="fi-FI" sz="900">
                <a:hlinkClick r:id="rId5" tooltip="https://creativecommons.org/licenses/by-nc-sa/3.0/"/>
              </a:rPr>
              <a:t>CC BY-SA-NC</a:t>
            </a:r>
            <a:endParaRPr lang="fi-FI" sz="900"/>
          </a:p>
        </p:txBody>
      </p:sp>
    </p:spTree>
    <p:extLst>
      <p:ext uri="{BB962C8B-B14F-4D97-AF65-F5344CB8AC3E}">
        <p14:creationId xmlns:p14="http://schemas.microsoft.com/office/powerpoint/2010/main" val="40635910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59C3936-CAFD-499D-BD63-667E207E81DF}"/>
              </a:ext>
            </a:extLst>
          </p:cNvPr>
          <p:cNvSpPr>
            <a:spLocks noGrp="1"/>
          </p:cNvSpPr>
          <p:nvPr>
            <p:ph type="title"/>
          </p:nvPr>
        </p:nvSpPr>
        <p:spPr>
          <a:xfrm>
            <a:off x="550864" y="549275"/>
            <a:ext cx="4460048" cy="939891"/>
          </a:xfrm>
        </p:spPr>
        <p:txBody>
          <a:bodyPr/>
          <a:lstStyle/>
          <a:p>
            <a:r>
              <a:rPr lang="fi-FI" dirty="0"/>
              <a:t>&lt;</a:t>
            </a:r>
            <a:r>
              <a:rPr lang="fi-FI" dirty="0" err="1"/>
              <a:t>picture</a:t>
            </a:r>
            <a:r>
              <a:rPr lang="fi-FI" dirty="0"/>
              <a:t>&gt; elementti</a:t>
            </a:r>
          </a:p>
        </p:txBody>
      </p:sp>
      <p:sp>
        <p:nvSpPr>
          <p:cNvPr id="3" name="Sisällön paikkamerkki 2">
            <a:extLst>
              <a:ext uri="{FF2B5EF4-FFF2-40B4-BE49-F238E27FC236}">
                <a16:creationId xmlns:a16="http://schemas.microsoft.com/office/drawing/2014/main" id="{FF2E9731-535E-43D9-9445-2788D5FDB62A}"/>
              </a:ext>
            </a:extLst>
          </p:cNvPr>
          <p:cNvSpPr>
            <a:spLocks noGrp="1"/>
          </p:cNvSpPr>
          <p:nvPr>
            <p:ph sz="quarter" idx="15"/>
          </p:nvPr>
        </p:nvSpPr>
        <p:spPr>
          <a:xfrm>
            <a:off x="216454" y="1991605"/>
            <a:ext cx="4984946" cy="2351087"/>
          </a:xfrm>
        </p:spPr>
        <p:txBody>
          <a:bodyPr/>
          <a:lstStyle/>
          <a:p>
            <a:r>
              <a:rPr lang="fi-FI" dirty="0">
                <a:hlinkClick r:id="rId2"/>
              </a:rPr>
              <a:t>https://developer.mozilla.org/en-US/docs/Web/HTML/Element/picture</a:t>
            </a:r>
            <a:endParaRPr lang="fi-FI" dirty="0"/>
          </a:p>
          <a:p>
            <a:endParaRPr lang="fi-FI" dirty="0"/>
          </a:p>
          <a:p>
            <a:r>
              <a:rPr lang="fi-FI" dirty="0">
                <a:hlinkClick r:id="rId3"/>
              </a:rPr>
              <a:t>https://web.dev/serve-images-webp/</a:t>
            </a:r>
            <a:endParaRPr lang="fi-FI" dirty="0"/>
          </a:p>
          <a:p>
            <a:r>
              <a:rPr lang="fi-FI" dirty="0"/>
              <a:t> </a:t>
            </a:r>
          </a:p>
        </p:txBody>
      </p:sp>
      <p:pic>
        <p:nvPicPr>
          <p:cNvPr id="9" name="Kuvan paikkamerkki 8" descr="Kuva, joka sisältää kohteen kasvi, kukka, auringonkukka, keltainen&#10;&#10;Kuvaus luotu automaattisesti">
            <a:extLst>
              <a:ext uri="{FF2B5EF4-FFF2-40B4-BE49-F238E27FC236}">
                <a16:creationId xmlns:a16="http://schemas.microsoft.com/office/drawing/2014/main" id="{211A6B41-5BDF-40E9-B71C-968D44DA2F22}"/>
              </a:ext>
            </a:extLst>
          </p:cNvPr>
          <p:cNvPicPr>
            <a:picLocks noGrp="1" noChangeAspect="1"/>
          </p:cNvPicPr>
          <p:nvPr>
            <p:ph type="pic" sz="quarter" idx="13"/>
          </p:nvPr>
        </p:nvPicPr>
        <p:blipFill>
          <a:blip r:embed="rId4">
            <a:extLst>
              <a:ext uri="{837473B0-CC2E-450A-ABE3-18F120FF3D39}">
                <a1611:picAttrSrcUrl xmlns:a1611="http://schemas.microsoft.com/office/drawing/2016/11/main" r:id="rId5"/>
              </a:ext>
            </a:extLst>
          </a:blip>
          <a:srcRect t="12457" b="12457"/>
          <a:stretch>
            <a:fillRect/>
          </a:stretch>
        </p:blipFill>
        <p:spPr>
          <a:xfrm>
            <a:off x="5535809" y="226627"/>
            <a:ext cx="5562394" cy="5562394"/>
          </a:xfrm>
        </p:spPr>
      </p:pic>
      <p:sp>
        <p:nvSpPr>
          <p:cNvPr id="5" name="Päivämäärän paikkamerkki 4">
            <a:extLst>
              <a:ext uri="{FF2B5EF4-FFF2-40B4-BE49-F238E27FC236}">
                <a16:creationId xmlns:a16="http://schemas.microsoft.com/office/drawing/2014/main" id="{3C04EF03-FBB6-4705-8E13-1E9E43EA38C6}"/>
              </a:ext>
            </a:extLst>
          </p:cNvPr>
          <p:cNvSpPr>
            <a:spLocks noGrp="1"/>
          </p:cNvSpPr>
          <p:nvPr>
            <p:ph type="dt" sz="half" idx="10"/>
          </p:nvPr>
        </p:nvSpPr>
        <p:spPr/>
        <p:txBody>
          <a:bodyPr/>
          <a:lstStyle/>
          <a:p>
            <a:pPr rtl="0"/>
            <a:fld id="{082B6961-AFCC-4AD9-90D5-346576A020E5}" type="datetime1">
              <a:rPr lang="fi-FI" smtClean="0"/>
              <a:t>14.5.2021</a:t>
            </a:fld>
            <a:endParaRPr lang="fi-FI"/>
          </a:p>
        </p:txBody>
      </p:sp>
      <p:sp>
        <p:nvSpPr>
          <p:cNvPr id="6" name="Alatunnisteen paikkamerkki 5">
            <a:extLst>
              <a:ext uri="{FF2B5EF4-FFF2-40B4-BE49-F238E27FC236}">
                <a16:creationId xmlns:a16="http://schemas.microsoft.com/office/drawing/2014/main" id="{A46B0A15-B01A-4F44-B862-5D609D442828}"/>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8FE69F55-A0A7-4496-B46D-D132A176EA76}"/>
              </a:ext>
            </a:extLst>
          </p:cNvPr>
          <p:cNvSpPr>
            <a:spLocks noGrp="1"/>
          </p:cNvSpPr>
          <p:nvPr>
            <p:ph type="sldNum" sz="quarter" idx="12"/>
          </p:nvPr>
        </p:nvSpPr>
        <p:spPr/>
        <p:txBody>
          <a:bodyPr/>
          <a:lstStyle/>
          <a:p>
            <a:pPr rtl="0"/>
            <a:fld id="{DBA1B0FB-D917-4C8C-928F-313BD683BF39}" type="slidenum">
              <a:rPr lang="fi-FI" smtClean="0"/>
              <a:t>105</a:t>
            </a:fld>
            <a:endParaRPr lang="fi-FI"/>
          </a:p>
        </p:txBody>
      </p:sp>
      <p:sp>
        <p:nvSpPr>
          <p:cNvPr id="10" name="Tekstiruutu 9">
            <a:extLst>
              <a:ext uri="{FF2B5EF4-FFF2-40B4-BE49-F238E27FC236}">
                <a16:creationId xmlns:a16="http://schemas.microsoft.com/office/drawing/2014/main" id="{E4891A25-65CB-44A2-8594-5CBED482C3F3}"/>
              </a:ext>
            </a:extLst>
          </p:cNvPr>
          <p:cNvSpPr txBox="1"/>
          <p:nvPr/>
        </p:nvSpPr>
        <p:spPr>
          <a:xfrm>
            <a:off x="5535809" y="5836485"/>
            <a:ext cx="5562394" cy="230832"/>
          </a:xfrm>
          <a:prstGeom prst="rect">
            <a:avLst/>
          </a:prstGeom>
          <a:noFill/>
        </p:spPr>
        <p:txBody>
          <a:bodyPr wrap="square" rtlCol="0">
            <a:spAutoFit/>
          </a:bodyPr>
          <a:lstStyle/>
          <a:p>
            <a:r>
              <a:rPr lang="fi-FI" sz="900">
                <a:hlinkClick r:id="rId5" tooltip="https://ja.wiktionary.org/wiki/%E3%81%B2%E3%81%BE%E3%82%8F%E3%82%8A"/>
              </a:rPr>
              <a:t>Tämä kuva</a:t>
            </a:r>
            <a:r>
              <a:rPr lang="fi-FI" sz="900"/>
              <a:t>, tekijä Tuntematon tekijä, käyttöoikeus: </a:t>
            </a:r>
            <a:r>
              <a:rPr lang="fi-FI" sz="900">
                <a:hlinkClick r:id="rId6" tooltip="https://creativecommons.org/licenses/by-sa/3.0/"/>
              </a:rPr>
              <a:t>CC BY-SA</a:t>
            </a:r>
            <a:endParaRPr lang="fi-FI" sz="900"/>
          </a:p>
        </p:txBody>
      </p:sp>
    </p:spTree>
    <p:extLst>
      <p:ext uri="{BB962C8B-B14F-4D97-AF65-F5344CB8AC3E}">
        <p14:creationId xmlns:p14="http://schemas.microsoft.com/office/powerpoint/2010/main" val="31175809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tsikko 7">
            <a:extLst>
              <a:ext uri="{FF2B5EF4-FFF2-40B4-BE49-F238E27FC236}">
                <a16:creationId xmlns:a16="http://schemas.microsoft.com/office/drawing/2014/main" id="{AA4AF041-CE71-414B-8F41-C38AD19B54EE}"/>
              </a:ext>
            </a:extLst>
          </p:cNvPr>
          <p:cNvSpPr>
            <a:spLocks noGrp="1"/>
          </p:cNvSpPr>
          <p:nvPr>
            <p:ph type="title"/>
          </p:nvPr>
        </p:nvSpPr>
        <p:spPr/>
        <p:txBody>
          <a:bodyPr/>
          <a:lstStyle/>
          <a:p>
            <a:r>
              <a:rPr lang="fi-FI" dirty="0" err="1"/>
              <a:t>summary</a:t>
            </a:r>
            <a:endParaRPr lang="fi-FI" dirty="0"/>
          </a:p>
        </p:txBody>
      </p:sp>
      <p:sp>
        <p:nvSpPr>
          <p:cNvPr id="10" name="Sisällön paikkamerkki 9">
            <a:extLst>
              <a:ext uri="{FF2B5EF4-FFF2-40B4-BE49-F238E27FC236}">
                <a16:creationId xmlns:a16="http://schemas.microsoft.com/office/drawing/2014/main" id="{D476FB16-236D-43E3-9AEC-FB9295055E92}"/>
              </a:ext>
            </a:extLst>
          </p:cNvPr>
          <p:cNvSpPr>
            <a:spLocks noGrp="1"/>
          </p:cNvSpPr>
          <p:nvPr>
            <p:ph sz="half" idx="1"/>
          </p:nvPr>
        </p:nvSpPr>
        <p:spPr/>
        <p:txBody>
          <a:bodyPr>
            <a:normAutofit/>
          </a:bodyPr>
          <a:lstStyle/>
          <a:p>
            <a:r>
              <a:rPr lang="fi-FI" dirty="0"/>
              <a:t>Voit määrittää kuvien mitat CSS: n avulla. Tämä on erittäin hyödyllistä, kun käytät saman kokoisia kuvia sivustosi useilla sivuilla.</a:t>
            </a:r>
          </a:p>
          <a:p>
            <a:endParaRPr lang="fi-FI" dirty="0"/>
          </a:p>
          <a:p>
            <a:r>
              <a:rPr lang="fi-FI" dirty="0"/>
              <a:t>Kuvat voidaan kohdistaa sekä vaaka- että pystysuunnassa CSS: n avulla.</a:t>
            </a:r>
          </a:p>
          <a:p>
            <a:endParaRPr lang="fi-FI" dirty="0"/>
          </a:p>
          <a:p>
            <a:r>
              <a:rPr lang="fi-FI" dirty="0"/>
              <a:t>Voit käyttää taustakuvaa minkä tahansa sivun elementin luoman laatikon takana.</a:t>
            </a:r>
          </a:p>
          <a:p>
            <a:endParaRPr lang="fi-FI" dirty="0"/>
          </a:p>
        </p:txBody>
      </p:sp>
      <p:sp>
        <p:nvSpPr>
          <p:cNvPr id="11" name="Sisällön paikkamerkki 10">
            <a:extLst>
              <a:ext uri="{FF2B5EF4-FFF2-40B4-BE49-F238E27FC236}">
                <a16:creationId xmlns:a16="http://schemas.microsoft.com/office/drawing/2014/main" id="{E1F2828A-7513-44AA-85D3-6F9C8787E588}"/>
              </a:ext>
            </a:extLst>
          </p:cNvPr>
          <p:cNvSpPr>
            <a:spLocks noGrp="1"/>
          </p:cNvSpPr>
          <p:nvPr>
            <p:ph sz="half" idx="2"/>
          </p:nvPr>
        </p:nvSpPr>
        <p:spPr/>
        <p:txBody>
          <a:bodyPr>
            <a:normAutofit/>
          </a:bodyPr>
          <a:lstStyle/>
          <a:p>
            <a:r>
              <a:rPr lang="fi-FI" dirty="0"/>
              <a:t>Taustakuvat voivat näkyä vain kerran</a:t>
            </a:r>
          </a:p>
          <a:p>
            <a:r>
              <a:rPr lang="fi-FI" dirty="0"/>
              <a:t>Voit luoda kuvan vieritystehosteita siirtämällä kuvan </a:t>
            </a:r>
            <a:r>
              <a:rPr lang="fi-FI"/>
              <a:t>taustakohtaa.</a:t>
            </a:r>
          </a:p>
          <a:p>
            <a:endParaRPr lang="fi-FI" dirty="0"/>
          </a:p>
          <a:p>
            <a:r>
              <a:rPr lang="fi-FI" dirty="0"/>
              <a:t>Voit vähentää selaimen ladattavien kuvien määrää luomalla kuvien </a:t>
            </a:r>
            <a:r>
              <a:rPr lang="fi-FI" dirty="0" err="1"/>
              <a:t>spritet</a:t>
            </a:r>
            <a:r>
              <a:rPr lang="fi-FI" dirty="0"/>
              <a:t>. </a:t>
            </a:r>
          </a:p>
          <a:p>
            <a:pPr marL="0" indent="0">
              <a:buNone/>
            </a:pPr>
            <a:endParaRPr lang="fi-FI" dirty="0"/>
          </a:p>
        </p:txBody>
      </p:sp>
      <p:sp>
        <p:nvSpPr>
          <p:cNvPr id="5" name="Päivämäärän paikkamerkki 4">
            <a:extLst>
              <a:ext uri="{FF2B5EF4-FFF2-40B4-BE49-F238E27FC236}">
                <a16:creationId xmlns:a16="http://schemas.microsoft.com/office/drawing/2014/main" id="{D22325F0-0D22-4F76-8BDC-DF2D715EEBFF}"/>
              </a:ext>
            </a:extLst>
          </p:cNvPr>
          <p:cNvSpPr>
            <a:spLocks noGrp="1"/>
          </p:cNvSpPr>
          <p:nvPr>
            <p:ph type="dt" sz="half" idx="10"/>
          </p:nvPr>
        </p:nvSpPr>
        <p:spPr/>
        <p:txBody>
          <a:bodyPr/>
          <a:lstStyle/>
          <a:p>
            <a:pPr rtl="0"/>
            <a:fld id="{E75500D0-1073-409E-AF51-A7E8D62143ED}" type="datetime1">
              <a:rPr lang="fi-FI" smtClean="0"/>
              <a:t>14.5.2021</a:t>
            </a:fld>
            <a:endParaRPr lang="fi-FI"/>
          </a:p>
        </p:txBody>
      </p:sp>
      <p:sp>
        <p:nvSpPr>
          <p:cNvPr id="6" name="Alatunnisteen paikkamerkki 5">
            <a:extLst>
              <a:ext uri="{FF2B5EF4-FFF2-40B4-BE49-F238E27FC236}">
                <a16:creationId xmlns:a16="http://schemas.microsoft.com/office/drawing/2014/main" id="{FA7181F8-15CA-4C1B-ACD0-12CE923A1E6B}"/>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3DD70A3F-A96C-4D3C-806E-81FA61BF8109}"/>
              </a:ext>
            </a:extLst>
          </p:cNvPr>
          <p:cNvSpPr>
            <a:spLocks noGrp="1"/>
          </p:cNvSpPr>
          <p:nvPr>
            <p:ph type="sldNum" sz="quarter" idx="12"/>
          </p:nvPr>
        </p:nvSpPr>
        <p:spPr/>
        <p:txBody>
          <a:bodyPr/>
          <a:lstStyle/>
          <a:p>
            <a:pPr rtl="0"/>
            <a:fld id="{DBA1B0FB-D917-4C8C-928F-313BD683BF39}" type="slidenum">
              <a:rPr lang="fi-FI" smtClean="0"/>
              <a:t>106</a:t>
            </a:fld>
            <a:endParaRPr lang="fi-FI"/>
          </a:p>
        </p:txBody>
      </p:sp>
    </p:spTree>
    <p:extLst>
      <p:ext uri="{BB962C8B-B14F-4D97-AF65-F5344CB8AC3E}">
        <p14:creationId xmlns:p14="http://schemas.microsoft.com/office/powerpoint/2010/main" val="36002826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3A5F18D-21F8-4B08-8B28-173C3B568728}"/>
              </a:ext>
            </a:extLst>
          </p:cNvPr>
          <p:cNvSpPr>
            <a:spLocks noGrp="1"/>
          </p:cNvSpPr>
          <p:nvPr>
            <p:ph type="ctrTitle"/>
          </p:nvPr>
        </p:nvSpPr>
        <p:spPr>
          <a:xfrm>
            <a:off x="627017" y="389840"/>
            <a:ext cx="11014119" cy="1360583"/>
          </a:xfrm>
        </p:spPr>
        <p:txBody>
          <a:bodyPr/>
          <a:lstStyle/>
          <a:p>
            <a:r>
              <a:rPr lang="fi-FI" dirty="0"/>
              <a:t>luku 17 html5 layout</a:t>
            </a:r>
          </a:p>
        </p:txBody>
      </p:sp>
      <p:sp>
        <p:nvSpPr>
          <p:cNvPr id="4" name="Päivämäärän paikkamerkki 3">
            <a:extLst>
              <a:ext uri="{FF2B5EF4-FFF2-40B4-BE49-F238E27FC236}">
                <a16:creationId xmlns:a16="http://schemas.microsoft.com/office/drawing/2014/main" id="{5DD397F0-27E2-4969-B3B3-4BC3F44AA96C}"/>
              </a:ext>
            </a:extLst>
          </p:cNvPr>
          <p:cNvSpPr>
            <a:spLocks noGrp="1"/>
          </p:cNvSpPr>
          <p:nvPr>
            <p:ph type="dt" sz="half" idx="10"/>
          </p:nvPr>
        </p:nvSpPr>
        <p:spPr/>
        <p:txBody>
          <a:bodyPr/>
          <a:lstStyle/>
          <a:p>
            <a:pPr rtl="0"/>
            <a:fld id="{F537BE2C-220F-4B64-97DC-080267D7B536}" type="datetime1">
              <a:rPr lang="fi-FI" smtClean="0"/>
              <a:t>14.5.2021</a:t>
            </a:fld>
            <a:endParaRPr lang="fi-FI" dirty="0"/>
          </a:p>
        </p:txBody>
      </p:sp>
      <p:sp>
        <p:nvSpPr>
          <p:cNvPr id="5" name="Alatunnisteen paikkamerkki 4">
            <a:extLst>
              <a:ext uri="{FF2B5EF4-FFF2-40B4-BE49-F238E27FC236}">
                <a16:creationId xmlns:a16="http://schemas.microsoft.com/office/drawing/2014/main" id="{FB617658-D141-4FB6-87BF-19BB2D88A53C}"/>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554F782-CD91-4C58-977D-A4530EB1658E}"/>
              </a:ext>
            </a:extLst>
          </p:cNvPr>
          <p:cNvSpPr>
            <a:spLocks noGrp="1"/>
          </p:cNvSpPr>
          <p:nvPr>
            <p:ph type="sldNum" sz="quarter" idx="12"/>
          </p:nvPr>
        </p:nvSpPr>
        <p:spPr/>
        <p:txBody>
          <a:bodyPr/>
          <a:lstStyle/>
          <a:p>
            <a:pPr rtl="0"/>
            <a:fld id="{DBA1B0FB-D917-4C8C-928F-313BD683BF39}" type="slidenum">
              <a:rPr lang="fi-FI" smtClean="0"/>
              <a:t>107</a:t>
            </a:fld>
            <a:endParaRPr lang="fi-FI"/>
          </a:p>
        </p:txBody>
      </p:sp>
      <p:graphicFrame>
        <p:nvGraphicFramePr>
          <p:cNvPr id="7" name="Taulukko 6">
            <a:extLst>
              <a:ext uri="{FF2B5EF4-FFF2-40B4-BE49-F238E27FC236}">
                <a16:creationId xmlns:a16="http://schemas.microsoft.com/office/drawing/2014/main" id="{79768B9B-D3C9-41B5-9720-5E1D6D947612}"/>
              </a:ext>
            </a:extLst>
          </p:cNvPr>
          <p:cNvGraphicFramePr>
            <a:graphicFrameLocks noGrp="1"/>
          </p:cNvGraphicFramePr>
          <p:nvPr>
            <p:extLst>
              <p:ext uri="{D42A27DB-BD31-4B8C-83A1-F6EECF244321}">
                <p14:modId xmlns:p14="http://schemas.microsoft.com/office/powerpoint/2010/main" val="1990234201"/>
              </p:ext>
            </p:extLst>
          </p:nvPr>
        </p:nvGraphicFramePr>
        <p:xfrm>
          <a:off x="2325188" y="2361764"/>
          <a:ext cx="6400800" cy="615950"/>
        </p:xfrm>
        <a:graphic>
          <a:graphicData uri="http://schemas.openxmlformats.org/drawingml/2006/table">
            <a:tbl>
              <a:tblPr>
                <a:tableStyleId>{5C22544A-7EE6-4342-B048-85BDC9FD1C3A}</a:tableStyleId>
              </a:tblPr>
              <a:tblGrid>
                <a:gridCol w="2425700">
                  <a:extLst>
                    <a:ext uri="{9D8B030D-6E8A-4147-A177-3AD203B41FA5}">
                      <a16:colId xmlns:a16="http://schemas.microsoft.com/office/drawing/2014/main" val="1244258285"/>
                    </a:ext>
                  </a:extLst>
                </a:gridCol>
                <a:gridCol w="3975100">
                  <a:extLst>
                    <a:ext uri="{9D8B030D-6E8A-4147-A177-3AD203B41FA5}">
                      <a16:colId xmlns:a16="http://schemas.microsoft.com/office/drawing/2014/main" val="468208046"/>
                    </a:ext>
                  </a:extLst>
                </a:gridCol>
              </a:tblGrid>
              <a:tr h="187325">
                <a:tc>
                  <a:txBody>
                    <a:bodyPr/>
                    <a:lstStyle/>
                    <a:p>
                      <a:pPr algn="l" fontAlgn="ctr"/>
                      <a:r>
                        <a:rPr lang="fi-FI" sz="2000" u="sng" strike="noStrike">
                          <a:effectLst/>
                          <a:hlinkClick r:id="rId2"/>
                        </a:rPr>
                        <a:t>Example with Links</a:t>
                      </a:r>
                      <a:endParaRPr lang="fi-FI" sz="20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2000" u="none" strike="noStrike">
                          <a:effectLst/>
                        </a:rPr>
                        <a:t>Esimerkki linkkeineen</a:t>
                      </a:r>
                      <a:endParaRPr lang="fi-FI" sz="20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549358520"/>
                  </a:ext>
                </a:extLst>
              </a:tr>
              <a:tr h="196850">
                <a:tc>
                  <a:txBody>
                    <a:bodyPr/>
                    <a:lstStyle/>
                    <a:p>
                      <a:pPr algn="l" fontAlgn="ctr"/>
                      <a:r>
                        <a:rPr lang="fi-FI" sz="2000" u="sng" strike="noStrike">
                          <a:effectLst/>
                          <a:hlinkClick r:id="rId3"/>
                        </a:rPr>
                        <a:t>Example</a:t>
                      </a:r>
                      <a:endParaRPr lang="fi-FI" sz="20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2000" u="none" strike="noStrike" dirty="0">
                          <a:effectLst/>
                        </a:rPr>
                        <a:t>Esimerkki  </a:t>
                      </a:r>
                      <a:endParaRPr lang="fi-FI" sz="20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596317859"/>
                  </a:ext>
                </a:extLst>
              </a:tr>
            </a:tbl>
          </a:graphicData>
        </a:graphic>
      </p:graphicFrame>
    </p:spTree>
    <p:extLst>
      <p:ext uri="{BB962C8B-B14F-4D97-AF65-F5344CB8AC3E}">
        <p14:creationId xmlns:p14="http://schemas.microsoft.com/office/powerpoint/2010/main" val="7409265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836E2EB-A7BA-438E-9AD9-627A1F8B33A9}"/>
              </a:ext>
            </a:extLst>
          </p:cNvPr>
          <p:cNvSpPr>
            <a:spLocks noGrp="1"/>
          </p:cNvSpPr>
          <p:nvPr>
            <p:ph type="ctrTitle"/>
          </p:nvPr>
        </p:nvSpPr>
        <p:spPr>
          <a:xfrm>
            <a:off x="2157366" y="55432"/>
            <a:ext cx="8281987" cy="1485986"/>
          </a:xfrm>
        </p:spPr>
        <p:txBody>
          <a:bodyPr/>
          <a:lstStyle/>
          <a:p>
            <a:r>
              <a:rPr lang="fi-FI" dirty="0"/>
              <a:t>HTML layout</a:t>
            </a:r>
          </a:p>
        </p:txBody>
      </p:sp>
      <p:sp>
        <p:nvSpPr>
          <p:cNvPr id="7" name="Alaotsikko 6">
            <a:extLst>
              <a:ext uri="{FF2B5EF4-FFF2-40B4-BE49-F238E27FC236}">
                <a16:creationId xmlns:a16="http://schemas.microsoft.com/office/drawing/2014/main" id="{2511E94A-A66B-4BBD-82AC-B9091DF65FCC}"/>
              </a:ext>
            </a:extLst>
          </p:cNvPr>
          <p:cNvSpPr>
            <a:spLocks noGrp="1"/>
          </p:cNvSpPr>
          <p:nvPr>
            <p:ph type="subTitle" idx="1"/>
          </p:nvPr>
        </p:nvSpPr>
        <p:spPr>
          <a:xfrm>
            <a:off x="3537983" y="1483688"/>
            <a:ext cx="5116033" cy="3260489"/>
          </a:xfrm>
        </p:spPr>
        <p:txBody>
          <a:bodyPr>
            <a:normAutofit/>
          </a:bodyPr>
          <a:lstStyle/>
          <a:p>
            <a:r>
              <a:rPr lang="fi-FI" sz="1800" dirty="0" err="1"/>
              <a:t>headers</a:t>
            </a:r>
            <a:r>
              <a:rPr lang="fi-FI" sz="1800" dirty="0"/>
              <a:t> &amp; </a:t>
            </a:r>
            <a:r>
              <a:rPr lang="fi-FI" sz="1800" dirty="0" err="1"/>
              <a:t>footers</a:t>
            </a:r>
            <a:r>
              <a:rPr lang="fi-FI" sz="1800" dirty="0"/>
              <a:t> &lt;</a:t>
            </a:r>
            <a:r>
              <a:rPr lang="fi-FI" sz="1800" dirty="0" err="1"/>
              <a:t>header</a:t>
            </a:r>
            <a:r>
              <a:rPr lang="fi-FI" sz="1800" dirty="0"/>
              <a:t>&gt;, &lt;</a:t>
            </a:r>
            <a:r>
              <a:rPr lang="fi-FI" sz="1800" dirty="0" err="1"/>
              <a:t>footer</a:t>
            </a:r>
            <a:r>
              <a:rPr lang="fi-FI" sz="1800" dirty="0"/>
              <a:t>&gt;</a:t>
            </a:r>
          </a:p>
          <a:p>
            <a:r>
              <a:rPr lang="fi-FI" sz="1800" dirty="0" err="1"/>
              <a:t>navigation</a:t>
            </a:r>
            <a:r>
              <a:rPr lang="fi-FI" sz="1800" dirty="0"/>
              <a:t> &lt;</a:t>
            </a:r>
            <a:r>
              <a:rPr lang="fi-FI" sz="1800" dirty="0" err="1"/>
              <a:t>nav</a:t>
            </a:r>
            <a:r>
              <a:rPr lang="fi-FI" sz="1800" dirty="0"/>
              <a:t>&gt;</a:t>
            </a:r>
          </a:p>
          <a:p>
            <a:r>
              <a:rPr lang="fi-FI" sz="1800" dirty="0" err="1"/>
              <a:t>articles</a:t>
            </a:r>
            <a:r>
              <a:rPr lang="fi-FI" sz="1800" dirty="0"/>
              <a:t> &lt;</a:t>
            </a:r>
            <a:r>
              <a:rPr lang="fi-FI" sz="1800" dirty="0" err="1"/>
              <a:t>article</a:t>
            </a:r>
            <a:r>
              <a:rPr lang="fi-FI" sz="1800" dirty="0"/>
              <a:t>&gt;</a:t>
            </a:r>
          </a:p>
          <a:p>
            <a:r>
              <a:rPr lang="fi-FI" sz="1800" dirty="0" err="1"/>
              <a:t>asides</a:t>
            </a:r>
            <a:r>
              <a:rPr lang="fi-FI" sz="1800" dirty="0"/>
              <a:t> &lt;</a:t>
            </a:r>
            <a:r>
              <a:rPr lang="fi-FI" sz="1800" dirty="0" err="1"/>
              <a:t>aside</a:t>
            </a:r>
            <a:r>
              <a:rPr lang="fi-FI" sz="1800" dirty="0"/>
              <a:t>&gt;</a:t>
            </a:r>
          </a:p>
          <a:p>
            <a:r>
              <a:rPr lang="fi-FI" sz="1800" dirty="0" err="1"/>
              <a:t>sections</a:t>
            </a:r>
            <a:r>
              <a:rPr lang="fi-FI" sz="1800" dirty="0"/>
              <a:t> &lt;</a:t>
            </a:r>
            <a:r>
              <a:rPr lang="fi-FI" sz="1800" dirty="0" err="1"/>
              <a:t>section</a:t>
            </a:r>
            <a:r>
              <a:rPr lang="fi-FI" sz="1800" dirty="0"/>
              <a:t>&gt;</a:t>
            </a:r>
          </a:p>
          <a:p>
            <a:r>
              <a:rPr lang="fi-FI" sz="1800" dirty="0" err="1"/>
              <a:t>figures</a:t>
            </a:r>
            <a:r>
              <a:rPr lang="fi-FI" sz="1800" dirty="0"/>
              <a:t> &lt;</a:t>
            </a:r>
            <a:r>
              <a:rPr lang="fi-FI" sz="1800" dirty="0" err="1"/>
              <a:t>figure</a:t>
            </a:r>
            <a:r>
              <a:rPr lang="fi-FI" sz="1800" dirty="0"/>
              <a:t>&gt;</a:t>
            </a:r>
          </a:p>
          <a:p>
            <a:r>
              <a:rPr lang="fi-FI" sz="1800" dirty="0" err="1"/>
              <a:t>sectionin</a:t>
            </a:r>
            <a:r>
              <a:rPr lang="fi-FI" sz="1800" dirty="0"/>
              <a:t> </a:t>
            </a:r>
            <a:r>
              <a:rPr lang="fi-FI" sz="1800" dirty="0" err="1"/>
              <a:t>elements</a:t>
            </a:r>
            <a:r>
              <a:rPr lang="fi-FI" sz="1800" dirty="0"/>
              <a:t> &lt;div&gt;</a:t>
            </a:r>
          </a:p>
        </p:txBody>
      </p:sp>
      <p:sp>
        <p:nvSpPr>
          <p:cNvPr id="4" name="Päivämäärän paikkamerkki 3">
            <a:extLst>
              <a:ext uri="{FF2B5EF4-FFF2-40B4-BE49-F238E27FC236}">
                <a16:creationId xmlns:a16="http://schemas.microsoft.com/office/drawing/2014/main" id="{EEA8421B-ED9F-4D08-9FED-DA22C1C3C077}"/>
              </a:ext>
            </a:extLst>
          </p:cNvPr>
          <p:cNvSpPr>
            <a:spLocks noGrp="1"/>
          </p:cNvSpPr>
          <p:nvPr>
            <p:ph type="dt" sz="half" idx="10"/>
          </p:nvPr>
        </p:nvSpPr>
        <p:spPr/>
        <p:txBody>
          <a:bodyPr/>
          <a:lstStyle/>
          <a:p>
            <a:pPr rtl="0"/>
            <a:fld id="{B94E19DB-2323-4C9E-A1F9-25FD287E2244}" type="datetime1">
              <a:rPr lang="fi-FI" smtClean="0"/>
              <a:t>14.5.2021</a:t>
            </a:fld>
            <a:endParaRPr lang="fi-FI"/>
          </a:p>
        </p:txBody>
      </p:sp>
      <p:sp>
        <p:nvSpPr>
          <p:cNvPr id="5" name="Alatunnisteen paikkamerkki 4">
            <a:extLst>
              <a:ext uri="{FF2B5EF4-FFF2-40B4-BE49-F238E27FC236}">
                <a16:creationId xmlns:a16="http://schemas.microsoft.com/office/drawing/2014/main" id="{AE687B0C-9706-4DE9-A22E-F2D0121C7F0A}"/>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892248B-F347-4E19-AC4D-D2ACF1972613}"/>
              </a:ext>
            </a:extLst>
          </p:cNvPr>
          <p:cNvSpPr>
            <a:spLocks noGrp="1"/>
          </p:cNvSpPr>
          <p:nvPr>
            <p:ph type="sldNum" sz="quarter" idx="12"/>
          </p:nvPr>
        </p:nvSpPr>
        <p:spPr/>
        <p:txBody>
          <a:bodyPr/>
          <a:lstStyle/>
          <a:p>
            <a:pPr rtl="0"/>
            <a:fld id="{DBA1B0FB-D917-4C8C-928F-313BD683BF39}" type="slidenum">
              <a:rPr lang="fi-FI" smtClean="0"/>
              <a:t>108</a:t>
            </a:fld>
            <a:endParaRPr lang="fi-FI"/>
          </a:p>
        </p:txBody>
      </p:sp>
    </p:spTree>
    <p:extLst>
      <p:ext uri="{BB962C8B-B14F-4D97-AF65-F5344CB8AC3E}">
        <p14:creationId xmlns:p14="http://schemas.microsoft.com/office/powerpoint/2010/main" val="29329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A00FDEE-7B4A-48E6-A787-AB4EEDF222C4}"/>
              </a:ext>
            </a:extLst>
          </p:cNvPr>
          <p:cNvSpPr>
            <a:spLocks noGrp="1"/>
          </p:cNvSpPr>
          <p:nvPr>
            <p:ph type="title"/>
          </p:nvPr>
        </p:nvSpPr>
        <p:spPr/>
        <p:txBody>
          <a:bodyPr/>
          <a:lstStyle/>
          <a:p>
            <a:r>
              <a:rPr lang="fi-FI" dirty="0"/>
              <a:t>yhteenveto</a:t>
            </a:r>
          </a:p>
        </p:txBody>
      </p:sp>
      <p:sp>
        <p:nvSpPr>
          <p:cNvPr id="3" name="Sisällön paikkamerkki 2">
            <a:extLst>
              <a:ext uri="{FF2B5EF4-FFF2-40B4-BE49-F238E27FC236}">
                <a16:creationId xmlns:a16="http://schemas.microsoft.com/office/drawing/2014/main" id="{FA27F8D2-3B38-48FA-B5CB-276C3A0E510D}"/>
              </a:ext>
            </a:extLst>
          </p:cNvPr>
          <p:cNvSpPr>
            <a:spLocks noGrp="1"/>
          </p:cNvSpPr>
          <p:nvPr>
            <p:ph idx="1"/>
          </p:nvPr>
        </p:nvSpPr>
        <p:spPr/>
        <p:txBody>
          <a:bodyPr/>
          <a:lstStyle/>
          <a:p>
            <a:r>
              <a:rPr lang="fi-FI" dirty="0"/>
              <a:t>Uudet HTML5-elementit osoittavat verkkosivun eri osien tarkoituksen ja auttavat kuvaamaan sen rakennetta. </a:t>
            </a:r>
          </a:p>
          <a:p>
            <a:r>
              <a:rPr lang="fi-FI" dirty="0"/>
              <a:t>Uudet elementit tarjoavat selkeämmän koodin (verrattuna useiden div-elementtien käyttöön). </a:t>
            </a:r>
          </a:p>
        </p:txBody>
      </p:sp>
      <p:sp>
        <p:nvSpPr>
          <p:cNvPr id="4" name="Päivämäärän paikkamerkki 3">
            <a:extLst>
              <a:ext uri="{FF2B5EF4-FFF2-40B4-BE49-F238E27FC236}">
                <a16:creationId xmlns:a16="http://schemas.microsoft.com/office/drawing/2014/main" id="{1016858B-6CBA-4A95-AC51-DF74B3BDF06C}"/>
              </a:ext>
            </a:extLst>
          </p:cNvPr>
          <p:cNvSpPr>
            <a:spLocks noGrp="1"/>
          </p:cNvSpPr>
          <p:nvPr>
            <p:ph type="dt" sz="half" idx="10"/>
          </p:nvPr>
        </p:nvSpPr>
        <p:spPr/>
        <p:txBody>
          <a:bodyPr/>
          <a:lstStyle/>
          <a:p>
            <a:pPr rtl="0"/>
            <a:fld id="{F189FF65-037E-44BE-B81A-23DF930E810A}" type="datetime1">
              <a:rPr lang="fi-FI" smtClean="0"/>
              <a:t>14.5.2021</a:t>
            </a:fld>
            <a:endParaRPr lang="fi-FI" dirty="0"/>
          </a:p>
        </p:txBody>
      </p:sp>
      <p:sp>
        <p:nvSpPr>
          <p:cNvPr id="5" name="Alatunnisteen paikkamerkki 4">
            <a:extLst>
              <a:ext uri="{FF2B5EF4-FFF2-40B4-BE49-F238E27FC236}">
                <a16:creationId xmlns:a16="http://schemas.microsoft.com/office/drawing/2014/main" id="{FFF5A39A-07F9-43A7-A970-CDD3487856E0}"/>
              </a:ext>
            </a:extLst>
          </p:cNvPr>
          <p:cNvSpPr>
            <a:spLocks noGrp="1"/>
          </p:cNvSpPr>
          <p:nvPr>
            <p:ph type="ftr" sz="quarter" idx="11"/>
          </p:nvPr>
        </p:nvSpPr>
        <p:spPr/>
        <p:txBody>
          <a:bodyPr/>
          <a:lstStyle/>
          <a:p>
            <a:pPr rtl="0"/>
            <a:r>
              <a:rPr lang="fi-FI"/>
              <a:t>MM</a:t>
            </a:r>
            <a:endParaRPr lang="fi-FI" dirty="0"/>
          </a:p>
        </p:txBody>
      </p:sp>
      <p:sp>
        <p:nvSpPr>
          <p:cNvPr id="6" name="Dian numeron paikkamerkki 5">
            <a:extLst>
              <a:ext uri="{FF2B5EF4-FFF2-40B4-BE49-F238E27FC236}">
                <a16:creationId xmlns:a16="http://schemas.microsoft.com/office/drawing/2014/main" id="{A32934A6-5872-4223-A131-3B5E2E42A76E}"/>
              </a:ext>
            </a:extLst>
          </p:cNvPr>
          <p:cNvSpPr>
            <a:spLocks noGrp="1"/>
          </p:cNvSpPr>
          <p:nvPr>
            <p:ph type="sldNum" sz="quarter" idx="12"/>
          </p:nvPr>
        </p:nvSpPr>
        <p:spPr/>
        <p:txBody>
          <a:bodyPr/>
          <a:lstStyle/>
          <a:p>
            <a:pPr rtl="0"/>
            <a:fld id="{DBA1B0FB-D917-4C8C-928F-313BD683BF39}" type="slidenum">
              <a:rPr lang="fi-FI" smtClean="0"/>
              <a:pPr rtl="0"/>
              <a:t>109</a:t>
            </a:fld>
            <a:endParaRPr lang="fi-FI"/>
          </a:p>
        </p:txBody>
      </p:sp>
    </p:spTree>
    <p:extLst>
      <p:ext uri="{BB962C8B-B14F-4D97-AF65-F5344CB8AC3E}">
        <p14:creationId xmlns:p14="http://schemas.microsoft.com/office/powerpoint/2010/main" val="19904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6FE920C-2831-4C8B-86A5-CB57E0DEFAB2}"/>
              </a:ext>
            </a:extLst>
          </p:cNvPr>
          <p:cNvSpPr>
            <a:spLocks noGrp="1"/>
          </p:cNvSpPr>
          <p:nvPr>
            <p:ph type="title"/>
          </p:nvPr>
        </p:nvSpPr>
        <p:spPr/>
        <p:txBody>
          <a:bodyPr/>
          <a:lstStyle/>
          <a:p>
            <a:r>
              <a:rPr lang="fi-FI" dirty="0"/>
              <a:t>edustaväri, </a:t>
            </a:r>
            <a:r>
              <a:rPr lang="fi-FI" dirty="0" err="1"/>
              <a:t>foreing</a:t>
            </a:r>
            <a:r>
              <a:rPr lang="fi-FI" dirty="0"/>
              <a:t> </a:t>
            </a:r>
            <a:r>
              <a:rPr lang="fi-FI" dirty="0" err="1"/>
              <a:t>color</a:t>
            </a:r>
            <a:endParaRPr lang="fi-FI" dirty="0"/>
          </a:p>
        </p:txBody>
      </p:sp>
      <p:sp>
        <p:nvSpPr>
          <p:cNvPr id="3" name="Sisällön paikkamerkki 2">
            <a:extLst>
              <a:ext uri="{FF2B5EF4-FFF2-40B4-BE49-F238E27FC236}">
                <a16:creationId xmlns:a16="http://schemas.microsoft.com/office/drawing/2014/main" id="{76E00C22-49A6-4D11-889C-BA660103134B}"/>
              </a:ext>
            </a:extLst>
          </p:cNvPr>
          <p:cNvSpPr>
            <a:spLocks noGrp="1"/>
          </p:cNvSpPr>
          <p:nvPr>
            <p:ph sz="half" idx="1"/>
          </p:nvPr>
        </p:nvSpPr>
        <p:spPr/>
        <p:txBody>
          <a:bodyPr/>
          <a:lstStyle/>
          <a:p>
            <a:r>
              <a:rPr lang="fi-FI" dirty="0"/>
              <a:t>Väriominaisuuden avulla voit määrittää elementin </a:t>
            </a:r>
            <a:r>
              <a:rPr lang="fi-FI" b="1" dirty="0"/>
              <a:t>tekstin värin</a:t>
            </a:r>
            <a:r>
              <a:rPr lang="fi-FI" dirty="0"/>
              <a:t>. </a:t>
            </a:r>
          </a:p>
          <a:p>
            <a:r>
              <a:rPr lang="fi-FI" dirty="0"/>
              <a:t>Voit määrittää minkä tahansa värin CSS: </a:t>
            </a:r>
            <a:r>
              <a:rPr lang="fi-FI" dirty="0" err="1"/>
              <a:t>ssä</a:t>
            </a:r>
            <a:r>
              <a:rPr lang="fi-FI" dirty="0"/>
              <a:t> kolmella tavalla </a:t>
            </a:r>
          </a:p>
          <a:p>
            <a:pPr marL="0" indent="0">
              <a:buNone/>
            </a:pPr>
            <a:r>
              <a:rPr lang="fi-FI" b="1" dirty="0" err="1"/>
              <a:t>Rgb</a:t>
            </a:r>
            <a:r>
              <a:rPr lang="fi-FI" b="1" dirty="0"/>
              <a:t>-arvot </a:t>
            </a:r>
          </a:p>
          <a:p>
            <a:r>
              <a:rPr lang="fi-FI" dirty="0"/>
              <a:t>Nämä ilmaisevat värit sen mukaan, kuinka paljon punaista, vihreää ja sinistä käytetään sen muodostamiseen.</a:t>
            </a:r>
          </a:p>
          <a:p>
            <a:r>
              <a:rPr lang="fi-FI" dirty="0" err="1"/>
              <a:t>Esim</a:t>
            </a:r>
            <a:r>
              <a:rPr lang="fi-FI" dirty="0"/>
              <a:t> </a:t>
            </a:r>
            <a:r>
              <a:rPr lang="fi-FI" dirty="0" err="1"/>
              <a:t>rgb</a:t>
            </a:r>
            <a:r>
              <a:rPr lang="fi-FI" dirty="0"/>
              <a:t>(100, 100, 90)</a:t>
            </a:r>
          </a:p>
        </p:txBody>
      </p:sp>
      <p:sp>
        <p:nvSpPr>
          <p:cNvPr id="4" name="Sisällön paikkamerkki 3">
            <a:extLst>
              <a:ext uri="{FF2B5EF4-FFF2-40B4-BE49-F238E27FC236}">
                <a16:creationId xmlns:a16="http://schemas.microsoft.com/office/drawing/2014/main" id="{6F6492E8-C962-440C-BD68-19A79DC6EE4C}"/>
              </a:ext>
            </a:extLst>
          </p:cNvPr>
          <p:cNvSpPr>
            <a:spLocks noGrp="1"/>
          </p:cNvSpPr>
          <p:nvPr>
            <p:ph sz="half" idx="2"/>
          </p:nvPr>
        </p:nvSpPr>
        <p:spPr/>
        <p:txBody>
          <a:bodyPr/>
          <a:lstStyle/>
          <a:p>
            <a:pPr marL="0" indent="0">
              <a:buNone/>
            </a:pPr>
            <a:r>
              <a:rPr lang="fi-FI" b="1" dirty="0"/>
              <a:t>Hex-arvot</a:t>
            </a:r>
          </a:p>
          <a:p>
            <a:r>
              <a:rPr lang="fi-FI" dirty="0"/>
              <a:t>Nämä ovat kuusinumeroisia koodeja, jotka edustavat punaisen vihreän ja sinisen määrää värissä, jota edeltää punta tai </a:t>
            </a:r>
            <a:r>
              <a:rPr lang="fi-FI" dirty="0" err="1"/>
              <a:t>hash</a:t>
            </a:r>
            <a:r>
              <a:rPr lang="fi-FI" dirty="0"/>
              <a:t> # -merkki.</a:t>
            </a:r>
          </a:p>
          <a:p>
            <a:r>
              <a:rPr lang="fi-FI" dirty="0"/>
              <a:t>esim. #ee3e80</a:t>
            </a:r>
          </a:p>
          <a:p>
            <a:pPr marL="0" indent="0">
              <a:buNone/>
            </a:pPr>
            <a:r>
              <a:rPr lang="fi-FI" b="1" dirty="0"/>
              <a:t>värin nimet </a:t>
            </a:r>
          </a:p>
          <a:p>
            <a:r>
              <a:rPr lang="fi-FI" dirty="0"/>
              <a:t>selaimet tunnistavat 147 ennalta määritettyä värinimeä.</a:t>
            </a:r>
          </a:p>
          <a:p>
            <a:r>
              <a:rPr lang="fi-FI" dirty="0"/>
              <a:t>esim. </a:t>
            </a:r>
            <a:r>
              <a:rPr lang="fi-FI" dirty="0" err="1"/>
              <a:t>DarkCyan</a:t>
            </a:r>
            <a:endParaRPr lang="fi-FI" dirty="0"/>
          </a:p>
          <a:p>
            <a:endParaRPr lang="fi-FI" dirty="0"/>
          </a:p>
        </p:txBody>
      </p:sp>
      <p:sp>
        <p:nvSpPr>
          <p:cNvPr id="5" name="Päivämäärän paikkamerkki 4">
            <a:extLst>
              <a:ext uri="{FF2B5EF4-FFF2-40B4-BE49-F238E27FC236}">
                <a16:creationId xmlns:a16="http://schemas.microsoft.com/office/drawing/2014/main" id="{00CAEF3E-5EDB-4BF0-B363-62CF69AE8629}"/>
              </a:ext>
            </a:extLst>
          </p:cNvPr>
          <p:cNvSpPr>
            <a:spLocks noGrp="1"/>
          </p:cNvSpPr>
          <p:nvPr>
            <p:ph type="dt" sz="half" idx="10"/>
          </p:nvPr>
        </p:nvSpPr>
        <p:spPr/>
        <p:txBody>
          <a:bodyPr/>
          <a:lstStyle/>
          <a:p>
            <a:pPr rtl="0"/>
            <a:fld id="{72C1EEC2-285A-433B-91DF-315810A688C9}" type="datetime1">
              <a:rPr lang="fi-FI" smtClean="0"/>
              <a:t>14.5.2021</a:t>
            </a:fld>
            <a:endParaRPr lang="fi-FI"/>
          </a:p>
        </p:txBody>
      </p:sp>
      <p:sp>
        <p:nvSpPr>
          <p:cNvPr id="6" name="Alatunnisteen paikkamerkki 5">
            <a:extLst>
              <a:ext uri="{FF2B5EF4-FFF2-40B4-BE49-F238E27FC236}">
                <a16:creationId xmlns:a16="http://schemas.microsoft.com/office/drawing/2014/main" id="{072F5C24-93E0-4C93-AE08-58C73548D337}"/>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F2C64E08-603D-45E5-93C5-5519FC86C3B9}"/>
              </a:ext>
            </a:extLst>
          </p:cNvPr>
          <p:cNvSpPr>
            <a:spLocks noGrp="1"/>
          </p:cNvSpPr>
          <p:nvPr>
            <p:ph type="sldNum" sz="quarter" idx="12"/>
          </p:nvPr>
        </p:nvSpPr>
        <p:spPr/>
        <p:txBody>
          <a:bodyPr/>
          <a:lstStyle/>
          <a:p>
            <a:pPr rtl="0"/>
            <a:fld id="{DBA1B0FB-D917-4C8C-928F-313BD683BF39}" type="slidenum">
              <a:rPr lang="fi-FI" smtClean="0"/>
              <a:t>11</a:t>
            </a:fld>
            <a:endParaRPr lang="fi-FI"/>
          </a:p>
        </p:txBody>
      </p:sp>
    </p:spTree>
    <p:extLst>
      <p:ext uri="{BB962C8B-B14F-4D97-AF65-F5344CB8AC3E}">
        <p14:creationId xmlns:p14="http://schemas.microsoft.com/office/powerpoint/2010/main" val="9309570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tsikko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5258"/>
          </a:xfrm>
        </p:spPr>
        <p:txBody>
          <a:bodyPr rtlCol="0">
            <a:normAutofit/>
          </a:bodyPr>
          <a:lstStyle/>
          <a:p>
            <a:pPr rtl="0"/>
            <a:r>
              <a:rPr lang="fi-FI" sz="3200" dirty="0"/>
              <a:t>Nyt perus </a:t>
            </a:r>
            <a:r>
              <a:rPr lang="fi-FI" sz="3200" dirty="0" err="1"/>
              <a:t>css</a:t>
            </a:r>
            <a:r>
              <a:rPr lang="fi-FI" sz="3200" dirty="0"/>
              <a:t>-koodit on käyty läpi</a:t>
            </a:r>
            <a:br>
              <a:rPr lang="fi-FI" sz="3200" dirty="0"/>
            </a:br>
            <a:br>
              <a:rPr lang="fi-FI" sz="3200" dirty="0"/>
            </a:br>
            <a:r>
              <a:rPr lang="fi-FI" sz="3200" dirty="0"/>
              <a:t>katso vielä seuraavat diat…</a:t>
            </a:r>
          </a:p>
        </p:txBody>
      </p:sp>
      <p:sp>
        <p:nvSpPr>
          <p:cNvPr id="19" name="Päivämäärän paikkamerkki 18">
            <a:extLst>
              <a:ext uri="{FF2B5EF4-FFF2-40B4-BE49-F238E27FC236}">
                <a16:creationId xmlns:a16="http://schemas.microsoft.com/office/drawing/2014/main" id="{386DB667-0553-4FB8-B0E0-776539934AFF}"/>
              </a:ext>
            </a:extLst>
          </p:cNvPr>
          <p:cNvSpPr>
            <a:spLocks noGrp="1"/>
          </p:cNvSpPr>
          <p:nvPr>
            <p:ph type="dt" sz="half" idx="10"/>
          </p:nvPr>
        </p:nvSpPr>
        <p:spPr/>
        <p:txBody>
          <a:bodyPr rtlCol="0"/>
          <a:lstStyle/>
          <a:p>
            <a:pPr rtl="0"/>
            <a:fld id="{0D001006-3157-4C1D-B923-FB170506D31B}" type="datetime1">
              <a:rPr lang="fi-FI" smtClean="0"/>
              <a:t>14.5.2021</a:t>
            </a:fld>
            <a:endParaRPr lang="fi-FI" dirty="0"/>
          </a:p>
        </p:txBody>
      </p:sp>
      <p:sp>
        <p:nvSpPr>
          <p:cNvPr id="20" name="Alatunnisteen paikkamerkki 19">
            <a:extLst>
              <a:ext uri="{FF2B5EF4-FFF2-40B4-BE49-F238E27FC236}">
                <a16:creationId xmlns:a16="http://schemas.microsoft.com/office/drawing/2014/main" id="{C77C6228-C5A8-44DC-ABD7-A22A4475D3DF}"/>
              </a:ext>
            </a:extLst>
          </p:cNvPr>
          <p:cNvSpPr>
            <a:spLocks noGrp="1"/>
          </p:cNvSpPr>
          <p:nvPr>
            <p:ph type="ftr" sz="quarter" idx="11"/>
          </p:nvPr>
        </p:nvSpPr>
        <p:spPr/>
        <p:txBody>
          <a:bodyPr rtlCol="0"/>
          <a:lstStyle/>
          <a:p>
            <a:pPr rtl="0"/>
            <a:r>
              <a:rPr lang="fi-FI"/>
              <a:t>MM</a:t>
            </a:r>
          </a:p>
        </p:txBody>
      </p:sp>
      <p:sp>
        <p:nvSpPr>
          <p:cNvPr id="21" name="Dian numeron paikkamerkki 20">
            <a:extLst>
              <a:ext uri="{FF2B5EF4-FFF2-40B4-BE49-F238E27FC236}">
                <a16:creationId xmlns:a16="http://schemas.microsoft.com/office/drawing/2014/main" id="{1C563B34-DD53-4FB1-B8C2-8914E01C6365}"/>
              </a:ext>
            </a:extLst>
          </p:cNvPr>
          <p:cNvSpPr>
            <a:spLocks noGrp="1"/>
          </p:cNvSpPr>
          <p:nvPr>
            <p:ph type="sldNum" sz="quarter" idx="12"/>
          </p:nvPr>
        </p:nvSpPr>
        <p:spPr/>
        <p:txBody>
          <a:bodyPr rtlCol="0"/>
          <a:lstStyle/>
          <a:p>
            <a:pPr rtl="0"/>
            <a:fld id="{DBA1B0FB-D917-4C8C-928F-313BD683BF39}" type="slidenum">
              <a:rPr lang="fi-FI" smtClean="0"/>
              <a:pPr rtl="0"/>
              <a:t>110</a:t>
            </a:fld>
            <a:endParaRPr lang="fi-FI"/>
          </a:p>
        </p:txBody>
      </p:sp>
      <p:sp>
        <p:nvSpPr>
          <p:cNvPr id="6" name="Tekstiruutu 5">
            <a:extLst>
              <a:ext uri="{FF2B5EF4-FFF2-40B4-BE49-F238E27FC236}">
                <a16:creationId xmlns:a16="http://schemas.microsoft.com/office/drawing/2014/main" id="{FDCB401B-4444-4AC9-A03E-DB95A2D76868}"/>
              </a:ext>
            </a:extLst>
          </p:cNvPr>
          <p:cNvSpPr txBox="1"/>
          <p:nvPr/>
        </p:nvSpPr>
        <p:spPr>
          <a:xfrm>
            <a:off x="1158082" y="6448425"/>
            <a:ext cx="2351087" cy="369332"/>
          </a:xfrm>
          <a:prstGeom prst="rect">
            <a:avLst/>
          </a:prstGeom>
          <a:noFill/>
        </p:spPr>
        <p:txBody>
          <a:bodyPr wrap="square" rtlCol="0">
            <a:spAutoFit/>
          </a:bodyPr>
          <a:lstStyle/>
          <a:p>
            <a:r>
              <a:rPr lang="fi-FI" sz="900">
                <a:hlinkClick r:id="rId2" tooltip="https://commons.wikimedia.org/wiki/File:Devicon-css3-plain-wordmark.svg"/>
              </a:rPr>
              <a:t>Tämä kuva</a:t>
            </a:r>
            <a:r>
              <a:rPr lang="fi-FI" sz="900"/>
              <a:t>, tekijä Tuntematon tekijä, käyttöoikeus: </a:t>
            </a:r>
            <a:r>
              <a:rPr lang="fi-FI" sz="900">
                <a:hlinkClick r:id="rId3" tooltip="https://creativecommons.org/licenses/by-sa/3.0/"/>
              </a:rPr>
              <a:t>CC BY-SA</a:t>
            </a:r>
            <a:endParaRPr lang="fi-FI" sz="900"/>
          </a:p>
        </p:txBody>
      </p:sp>
      <p:pic>
        <p:nvPicPr>
          <p:cNvPr id="10" name="Kuvan paikkamerkki 9">
            <a:extLst>
              <a:ext uri="{FF2B5EF4-FFF2-40B4-BE49-F238E27FC236}">
                <a16:creationId xmlns:a16="http://schemas.microsoft.com/office/drawing/2014/main" id="{CF109BAA-E219-4152-9360-AD3CB1BD0569}"/>
              </a:ext>
            </a:extLst>
          </p:cNvPr>
          <p:cNvPicPr>
            <a:picLocks noGrp="1" noChangeAspect="1"/>
          </p:cNvPicPr>
          <p:nvPr>
            <p:ph type="pic" sz="quarter" idx="13"/>
          </p:nvPr>
        </p:nvPicPr>
        <p:blipFill>
          <a:blip r:embed="rId4">
            <a:extLst>
              <a:ext uri="{837473B0-CC2E-450A-ABE3-18F120FF3D39}">
                <a1611:picAttrSrcUrl xmlns:a1611="http://schemas.microsoft.com/office/drawing/2016/11/main" r:id="rId5"/>
              </a:ext>
            </a:extLst>
          </a:blip>
          <a:srcRect/>
          <a:stretch>
            <a:fillRect/>
          </a:stretch>
        </p:blipFill>
        <p:spPr/>
      </p:pic>
      <p:pic>
        <p:nvPicPr>
          <p:cNvPr id="5" name="Sisällön paikkamerkki 4" descr="Kuva, joka sisältää kohteen teksti, merkki&#10;&#10;Kuvaus luotu automaattisesti">
            <a:extLst>
              <a:ext uri="{FF2B5EF4-FFF2-40B4-BE49-F238E27FC236}">
                <a16:creationId xmlns:a16="http://schemas.microsoft.com/office/drawing/2014/main" id="{1106B326-3FA5-4196-8040-224423EDB862}"/>
              </a:ext>
            </a:extLst>
          </p:cNvPr>
          <p:cNvPicPr>
            <a:picLocks noGrp="1" noChangeAspect="1"/>
          </p:cNvPicPr>
          <p:nvPr>
            <p:ph sz="quarter" idx="15"/>
          </p:nvPr>
        </p:nvPicPr>
        <p:blipFill>
          <a:blip r:embed="rId6">
            <a:extLst>
              <a:ext uri="{837473B0-CC2E-450A-ABE3-18F120FF3D39}">
                <a1611:picAttrSrcUrl xmlns:a1611="http://schemas.microsoft.com/office/drawing/2016/11/main" r:id="rId2"/>
              </a:ext>
            </a:extLst>
          </a:blip>
          <a:stretch>
            <a:fillRect/>
          </a:stretch>
        </p:blipFill>
        <p:spPr>
          <a:xfrm>
            <a:off x="9492653" y="3679815"/>
            <a:ext cx="2351087" cy="2351087"/>
          </a:xfrm>
        </p:spPr>
      </p:pic>
    </p:spTree>
    <p:extLst>
      <p:ext uri="{BB962C8B-B14F-4D97-AF65-F5344CB8AC3E}">
        <p14:creationId xmlns:p14="http://schemas.microsoft.com/office/powerpoint/2010/main" val="3955183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2" name="Oval 21">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23" name="Oval 22">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5" name="Rectangle 24">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93A47A4D-EC00-48A6-B5D1-BEC4E3F2AB44}"/>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7200">
                <a:blipFill dpi="0" rotWithShape="1">
                  <a:blip r:embed="rId4"/>
                  <a:srcRect/>
                  <a:tile tx="6350" ty="-127000" sx="65000" sy="64000" flip="none" algn="tl"/>
                </a:blipFill>
              </a:rPr>
              <a:t>Pelejä netissä</a:t>
            </a:r>
          </a:p>
        </p:txBody>
      </p:sp>
      <p:sp>
        <p:nvSpPr>
          <p:cNvPr id="3" name="Sisällön paikkamerkki 2">
            <a:extLst>
              <a:ext uri="{FF2B5EF4-FFF2-40B4-BE49-F238E27FC236}">
                <a16:creationId xmlns:a16="http://schemas.microsoft.com/office/drawing/2014/main" id="{331486D3-D7D0-43FD-98CC-6830B2B91AC7}"/>
              </a:ext>
            </a:extLst>
          </p:cNvPr>
          <p:cNvSpPr>
            <a:spLocks noGrp="1"/>
          </p:cNvSpPr>
          <p:nvPr>
            <p:ph sz="quarter" idx="15"/>
          </p:nvPr>
        </p:nvSpPr>
        <p:spPr>
          <a:xfrm>
            <a:off x="7534652" y="4389120"/>
            <a:ext cx="3867073" cy="1069848"/>
          </a:xfrm>
        </p:spPr>
        <p:txBody>
          <a:bodyPr vert="horz" lIns="91440" tIns="45720" rIns="91440" bIns="45720" rtlCol="0">
            <a:normAutofit/>
          </a:bodyPr>
          <a:lstStyle/>
          <a:p>
            <a:pPr marL="0" indent="0"/>
            <a:r>
              <a:rPr lang="en-US" sz="2200">
                <a:hlinkClick r:id="rId6"/>
              </a:rPr>
              <a:t>https://developer.mozilla.org/en-US/docs/Games/Examples</a:t>
            </a:r>
            <a:r>
              <a:rPr lang="en-US" sz="2200"/>
              <a:t> </a:t>
            </a:r>
          </a:p>
        </p:txBody>
      </p:sp>
      <p:sp>
        <p:nvSpPr>
          <p:cNvPr id="6" name="Alatunnisteen paikkamerkki 5">
            <a:extLst>
              <a:ext uri="{FF2B5EF4-FFF2-40B4-BE49-F238E27FC236}">
                <a16:creationId xmlns:a16="http://schemas.microsoft.com/office/drawing/2014/main" id="{B8116A72-A389-4E05-BC1B-34CB0D24C269}"/>
              </a:ext>
            </a:extLst>
          </p:cNvPr>
          <p:cNvSpPr>
            <a:spLocks noGrp="1"/>
          </p:cNvSpPr>
          <p:nvPr>
            <p:ph type="ftr" sz="quarter" idx="11"/>
          </p:nvPr>
        </p:nvSpPr>
        <p:spPr>
          <a:xfrm>
            <a:off x="1088136" y="6272784"/>
            <a:ext cx="557784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MM</a:t>
            </a:r>
          </a:p>
        </p:txBody>
      </p:sp>
      <p:pic>
        <p:nvPicPr>
          <p:cNvPr id="9" name="Kuvan paikkamerkki 8" descr="Kuva, joka sisältää kohteen teksti, ristikko&#10;&#10;Kuvaus luotu automaattisesti">
            <a:extLst>
              <a:ext uri="{FF2B5EF4-FFF2-40B4-BE49-F238E27FC236}">
                <a16:creationId xmlns:a16="http://schemas.microsoft.com/office/drawing/2014/main" id="{251B1078-8FA4-4F2F-B172-30820B0F4DCF}"/>
              </a:ext>
            </a:extLst>
          </p:cNvPr>
          <p:cNvPicPr>
            <a:picLocks noGrp="1" noChangeAspect="1"/>
          </p:cNvPicPr>
          <p:nvPr>
            <p:ph type="pic" sz="quarter" idx="13"/>
          </p:nvPr>
        </p:nvPicPr>
        <p:blipFill rotWithShape="1">
          <a:blip r:embed="rId7">
            <a:extLst>
              <a:ext uri="{837473B0-CC2E-450A-ABE3-18F120FF3D39}">
                <a1611:picAttrSrcUrl xmlns:a1611="http://schemas.microsoft.com/office/drawing/2016/11/main" r:id="rId8"/>
              </a:ext>
            </a:extLst>
          </a:blip>
          <a:srcRect l="13971" r="18859" b="-1"/>
          <a:stretch/>
        </p:blipFill>
        <p:spPr>
          <a:xfrm>
            <a:off x="20" y="10"/>
            <a:ext cx="6901088" cy="6857990"/>
          </a:xfrm>
          <a:prstGeom prst="rect">
            <a:avLst/>
          </a:prstGeom>
        </p:spPr>
      </p:pic>
      <p:sp>
        <p:nvSpPr>
          <p:cNvPr id="5" name="Päivämäärän paikkamerkki 4">
            <a:extLst>
              <a:ext uri="{FF2B5EF4-FFF2-40B4-BE49-F238E27FC236}">
                <a16:creationId xmlns:a16="http://schemas.microsoft.com/office/drawing/2014/main" id="{9277D318-EA86-4F27-9ABB-EC4705464E51}"/>
              </a:ext>
            </a:extLst>
          </p:cNvPr>
          <p:cNvSpPr>
            <a:spLocks noGrp="1"/>
          </p:cNvSpPr>
          <p:nvPr>
            <p:ph type="dt" sz="half" idx="10"/>
          </p:nvPr>
        </p:nvSpPr>
        <p:spPr>
          <a:xfrm>
            <a:off x="7964424" y="6272784"/>
            <a:ext cx="3273552" cy="365125"/>
          </a:xfrm>
        </p:spPr>
        <p:txBody>
          <a:bodyPr vert="horz" lIns="91440" tIns="45720" rIns="91440" bIns="45720" rtlCol="0" anchor="ctr">
            <a:normAutofit/>
          </a:bodyPr>
          <a:lstStyle/>
          <a:p>
            <a:pPr>
              <a:spcAft>
                <a:spcPts val="600"/>
              </a:spcAft>
            </a:pPr>
            <a:fld id="{B71F46DE-15B0-4248-BA1A-D1A7FC901CDC}" type="datetime1">
              <a:rPr lang="fi-FI" smtClean="0"/>
              <a:t>14.5.2021</a:t>
            </a:fld>
            <a:endParaRPr lang="en-US"/>
          </a:p>
        </p:txBody>
      </p:sp>
      <p:grpSp>
        <p:nvGrpSpPr>
          <p:cNvPr id="29" name="Group 28">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0" name="Oval 29">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Dian numeron paikkamerkki 6">
            <a:extLst>
              <a:ext uri="{FF2B5EF4-FFF2-40B4-BE49-F238E27FC236}">
                <a16:creationId xmlns:a16="http://schemas.microsoft.com/office/drawing/2014/main" id="{BBDD3F1E-5840-412D-A825-45611B293D2A}"/>
              </a:ext>
            </a:extLst>
          </p:cNvPr>
          <p:cNvSpPr>
            <a:spLocks noGrp="1"/>
          </p:cNvSpPr>
          <p:nvPr>
            <p:ph type="sldNum" sz="quarter" idx="12"/>
          </p:nvPr>
        </p:nvSpPr>
        <p:spPr>
          <a:xfrm>
            <a:off x="11366467" y="6135306"/>
            <a:ext cx="527714" cy="640080"/>
          </a:xfrm>
        </p:spPr>
        <p:txBody>
          <a:bodyPr vert="horz" lIns="91440" tIns="45720" rIns="91440" bIns="45720" rtlCol="0" anchor="ctr">
            <a:normAutofit/>
          </a:bodyPr>
          <a:lstStyle/>
          <a:p>
            <a:pPr>
              <a:spcAft>
                <a:spcPts val="600"/>
              </a:spcAft>
            </a:pPr>
            <a:fld id="{DBA1B0FB-D917-4C8C-928F-313BD683BF39}" type="slidenum">
              <a:rPr lang="en-US"/>
              <a:pPr>
                <a:spcAft>
                  <a:spcPts val="600"/>
                </a:spcAft>
              </a:pPr>
              <a:t>111</a:t>
            </a:fld>
            <a:endParaRPr lang="en-US"/>
          </a:p>
        </p:txBody>
      </p:sp>
      <p:sp>
        <p:nvSpPr>
          <p:cNvPr id="10" name="Tekstiruutu 9">
            <a:extLst>
              <a:ext uri="{FF2B5EF4-FFF2-40B4-BE49-F238E27FC236}">
                <a16:creationId xmlns:a16="http://schemas.microsoft.com/office/drawing/2014/main" id="{524B9ACE-E3D7-4EC0-AFB5-7774223B0EEB}"/>
              </a:ext>
            </a:extLst>
          </p:cNvPr>
          <p:cNvSpPr txBox="1"/>
          <p:nvPr/>
        </p:nvSpPr>
        <p:spPr>
          <a:xfrm>
            <a:off x="4008970" y="6657945"/>
            <a:ext cx="2892138" cy="200055"/>
          </a:xfrm>
          <a:prstGeom prst="rect">
            <a:avLst/>
          </a:prstGeom>
          <a:solidFill>
            <a:srgbClr val="000000"/>
          </a:solidFill>
        </p:spPr>
        <p:txBody>
          <a:bodyPr wrap="none" rtlCol="0">
            <a:spAutoFit/>
          </a:bodyPr>
          <a:lstStyle/>
          <a:p>
            <a:pPr algn="r">
              <a:spcAft>
                <a:spcPts val="600"/>
              </a:spcAft>
            </a:pPr>
            <a:r>
              <a:rPr lang="fi-FI" sz="700">
                <a:solidFill>
                  <a:srgbClr val="FFFFFF"/>
                </a:solidFill>
                <a:hlinkClick r:id="rId8" tooltip="https://www.haaraamo.fi/2016/05/bingo-sanajahti-sudoku-pdf.html">
                  <a:extLst>
                    <a:ext uri="{A12FA001-AC4F-418D-AE19-62706E023703}">
                      <ahyp:hlinkClr xmlns:ahyp="http://schemas.microsoft.com/office/drawing/2018/hyperlinkcolor" val="tx"/>
                    </a:ext>
                  </a:extLst>
                </a:hlinkClick>
              </a:rPr>
              <a:t>Tämä kuva</a:t>
            </a:r>
            <a:r>
              <a:rPr lang="fi-FI" sz="700">
                <a:solidFill>
                  <a:srgbClr val="FFFFFF"/>
                </a:solidFill>
              </a:rPr>
              <a:t>, tekijä Tuntematon tekijä, käyttöoikeus: </a:t>
            </a:r>
            <a:r>
              <a:rPr lang="fi-FI" sz="700">
                <a:solidFill>
                  <a:srgbClr val="FFFFFF"/>
                </a:solidFill>
                <a:hlinkClick r:id="rId10" tooltip="https://creativecommons.org/licenses/by-nc-nd/3.0/">
                  <a:extLst>
                    <a:ext uri="{A12FA001-AC4F-418D-AE19-62706E023703}">
                      <ahyp:hlinkClr xmlns:ahyp="http://schemas.microsoft.com/office/drawing/2018/hyperlinkcolor" val="tx"/>
                    </a:ext>
                  </a:extLst>
                </a:hlinkClick>
              </a:rPr>
              <a:t>CC BY-NC-ND</a:t>
            </a:r>
            <a:endParaRPr lang="fi-FI" sz="700">
              <a:solidFill>
                <a:srgbClr val="FFFFFF"/>
              </a:solidFill>
            </a:endParaRPr>
          </a:p>
        </p:txBody>
      </p:sp>
    </p:spTree>
    <p:extLst>
      <p:ext uri="{BB962C8B-B14F-4D97-AF65-F5344CB8AC3E}">
        <p14:creationId xmlns:p14="http://schemas.microsoft.com/office/powerpoint/2010/main" val="74053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tsikko 8">
            <a:extLst>
              <a:ext uri="{FF2B5EF4-FFF2-40B4-BE49-F238E27FC236}">
                <a16:creationId xmlns:a16="http://schemas.microsoft.com/office/drawing/2014/main" id="{241764AA-C921-4433-BECE-B736FF8177ED}"/>
              </a:ext>
            </a:extLst>
          </p:cNvPr>
          <p:cNvSpPr>
            <a:spLocks noGrp="1"/>
          </p:cNvSpPr>
          <p:nvPr>
            <p:ph type="title"/>
          </p:nvPr>
        </p:nvSpPr>
        <p:spPr/>
        <p:txBody>
          <a:bodyPr/>
          <a:lstStyle/>
          <a:p>
            <a:r>
              <a:rPr lang="fi-FI" dirty="0"/>
              <a:t>jänniä juttuja</a:t>
            </a:r>
          </a:p>
        </p:txBody>
      </p:sp>
      <p:sp>
        <p:nvSpPr>
          <p:cNvPr id="10" name="Sisällön paikkamerkki 9">
            <a:extLst>
              <a:ext uri="{FF2B5EF4-FFF2-40B4-BE49-F238E27FC236}">
                <a16:creationId xmlns:a16="http://schemas.microsoft.com/office/drawing/2014/main" id="{F9F183EE-C1FC-4EDD-98CA-ADFB32B4081F}"/>
              </a:ext>
            </a:extLst>
          </p:cNvPr>
          <p:cNvSpPr>
            <a:spLocks noGrp="1"/>
          </p:cNvSpPr>
          <p:nvPr>
            <p:ph idx="1"/>
          </p:nvPr>
        </p:nvSpPr>
        <p:spPr/>
        <p:txBody>
          <a:bodyPr/>
          <a:lstStyle/>
          <a:p>
            <a:r>
              <a:rPr lang="fi-FI" dirty="0">
                <a:hlinkClick r:id="rId2"/>
              </a:rPr>
              <a:t>https://fi.odwebdesign.net/11-experimental-css-projects-thatll-blow-your-mind/</a:t>
            </a:r>
            <a:endParaRPr lang="fi-FI" dirty="0"/>
          </a:p>
          <a:p>
            <a:r>
              <a:rPr lang="fi-FI" dirty="0">
                <a:hlinkClick r:id="rId3"/>
              </a:rPr>
              <a:t>https://fi.odwebdesign.net/how-to-get-started-with-css-shapes/</a:t>
            </a:r>
            <a:endParaRPr lang="fi-FI" dirty="0"/>
          </a:p>
          <a:p>
            <a:r>
              <a:rPr lang="fi-FI" dirty="0">
                <a:hlinkClick r:id="rId4"/>
              </a:rPr>
              <a:t>https://css-tricks.com/guides/</a:t>
            </a:r>
            <a:r>
              <a:rPr lang="fi-FI" dirty="0"/>
              <a:t> </a:t>
            </a:r>
          </a:p>
          <a:p>
            <a:pPr marL="0" indent="0">
              <a:buNone/>
            </a:pPr>
            <a:endParaRPr lang="fi-FI" dirty="0"/>
          </a:p>
          <a:p>
            <a:endParaRPr lang="fi-FI" dirty="0"/>
          </a:p>
          <a:p>
            <a:endParaRPr lang="fi-FI" dirty="0"/>
          </a:p>
          <a:p>
            <a:endParaRPr lang="fi-FI" dirty="0"/>
          </a:p>
        </p:txBody>
      </p:sp>
      <p:sp>
        <p:nvSpPr>
          <p:cNvPr id="6" name="Päivämäärän paikkamerkki 5">
            <a:extLst>
              <a:ext uri="{FF2B5EF4-FFF2-40B4-BE49-F238E27FC236}">
                <a16:creationId xmlns:a16="http://schemas.microsoft.com/office/drawing/2014/main" id="{27759363-DB1E-482E-A068-CF241AD4039E}"/>
              </a:ext>
            </a:extLst>
          </p:cNvPr>
          <p:cNvSpPr>
            <a:spLocks noGrp="1"/>
          </p:cNvSpPr>
          <p:nvPr>
            <p:ph type="dt" sz="half" idx="10"/>
          </p:nvPr>
        </p:nvSpPr>
        <p:spPr/>
        <p:txBody>
          <a:bodyPr/>
          <a:lstStyle/>
          <a:p>
            <a:pPr rtl="0"/>
            <a:fld id="{CA95B84D-80A9-476E-ADFE-0518A5483F4E}" type="datetime1">
              <a:rPr lang="fi-FI" smtClean="0"/>
              <a:t>14.5.2021</a:t>
            </a:fld>
            <a:endParaRPr lang="fi-FI"/>
          </a:p>
        </p:txBody>
      </p:sp>
      <p:sp>
        <p:nvSpPr>
          <p:cNvPr id="7" name="Alatunnisteen paikkamerkki 6">
            <a:extLst>
              <a:ext uri="{FF2B5EF4-FFF2-40B4-BE49-F238E27FC236}">
                <a16:creationId xmlns:a16="http://schemas.microsoft.com/office/drawing/2014/main" id="{DEEB1441-A0F3-44B0-9FD3-47CCB2267494}"/>
              </a:ext>
            </a:extLst>
          </p:cNvPr>
          <p:cNvSpPr>
            <a:spLocks noGrp="1"/>
          </p:cNvSpPr>
          <p:nvPr>
            <p:ph type="ftr" sz="quarter" idx="11"/>
          </p:nvPr>
        </p:nvSpPr>
        <p:spPr/>
        <p:txBody>
          <a:bodyPr/>
          <a:lstStyle/>
          <a:p>
            <a:pPr rtl="0"/>
            <a:r>
              <a:rPr lang="fi-FI"/>
              <a:t>MM</a:t>
            </a:r>
          </a:p>
        </p:txBody>
      </p:sp>
      <p:sp>
        <p:nvSpPr>
          <p:cNvPr id="8" name="Dian numeron paikkamerkki 7">
            <a:extLst>
              <a:ext uri="{FF2B5EF4-FFF2-40B4-BE49-F238E27FC236}">
                <a16:creationId xmlns:a16="http://schemas.microsoft.com/office/drawing/2014/main" id="{A2E35DE7-C4F4-4FCE-A84D-893A20CCCAC9}"/>
              </a:ext>
            </a:extLst>
          </p:cNvPr>
          <p:cNvSpPr>
            <a:spLocks noGrp="1"/>
          </p:cNvSpPr>
          <p:nvPr>
            <p:ph type="sldNum" sz="quarter" idx="12"/>
          </p:nvPr>
        </p:nvSpPr>
        <p:spPr/>
        <p:txBody>
          <a:bodyPr/>
          <a:lstStyle/>
          <a:p>
            <a:pPr rtl="0"/>
            <a:fld id="{DBA1B0FB-D917-4C8C-928F-313BD683BF39}" type="slidenum">
              <a:rPr lang="fi-FI" smtClean="0"/>
              <a:t>112</a:t>
            </a:fld>
            <a:endParaRPr lang="fi-FI"/>
          </a:p>
        </p:txBody>
      </p:sp>
    </p:spTree>
    <p:extLst>
      <p:ext uri="{BB962C8B-B14F-4D97-AF65-F5344CB8AC3E}">
        <p14:creationId xmlns:p14="http://schemas.microsoft.com/office/powerpoint/2010/main" val="1394476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tsikko 10">
            <a:extLst>
              <a:ext uri="{FF2B5EF4-FFF2-40B4-BE49-F238E27FC236}">
                <a16:creationId xmlns:a16="http://schemas.microsoft.com/office/drawing/2014/main" id="{581E8936-2270-47FE-94A4-398CB123EF90}"/>
              </a:ext>
            </a:extLst>
          </p:cNvPr>
          <p:cNvSpPr>
            <a:spLocks noGrp="1"/>
          </p:cNvSpPr>
          <p:nvPr>
            <p:ph type="title"/>
          </p:nvPr>
        </p:nvSpPr>
        <p:spPr/>
        <p:txBody>
          <a:bodyPr rtlCol="0"/>
          <a:lstStyle/>
          <a:p>
            <a:pPr rtl="0"/>
            <a:r>
              <a:rPr lang="fi-FI"/>
              <a:t>Yhteenveto</a:t>
            </a:r>
          </a:p>
        </p:txBody>
      </p:sp>
      <p:pic>
        <p:nvPicPr>
          <p:cNvPr id="16" name="Kuvan paikkamerkki 15" descr="Arvopisteiden digitaalinen tausta">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1" r="11"/>
          <a:stretch/>
        </p:blipFill>
        <p:spPr/>
      </p:pic>
      <p:sp>
        <p:nvSpPr>
          <p:cNvPr id="13" name="Sisällön paikkamerkki 12">
            <a:extLst>
              <a:ext uri="{FF2B5EF4-FFF2-40B4-BE49-F238E27FC236}">
                <a16:creationId xmlns:a16="http://schemas.microsoft.com/office/drawing/2014/main" id="{C0287FEC-3826-4868-8D93-52429C6156F5}"/>
              </a:ext>
            </a:extLst>
          </p:cNvPr>
          <p:cNvSpPr>
            <a:spLocks noGrp="1"/>
          </p:cNvSpPr>
          <p:nvPr>
            <p:ph sz="quarter" idx="15"/>
          </p:nvPr>
        </p:nvSpPr>
        <p:spPr/>
        <p:txBody>
          <a:bodyPr rtlCol="0">
            <a:normAutofit fontScale="92500" lnSpcReduction="10000"/>
          </a:bodyPr>
          <a:lstStyle/>
          <a:p>
            <a:pPr rtl="0"/>
            <a:r>
              <a:rPr lang="fi-FI" dirty="0"/>
              <a:t>Tässä diaesityksessä käytiin läpi CSS ja siihen liittyvät tyylit</a:t>
            </a:r>
          </a:p>
          <a:p>
            <a:pPr rtl="0"/>
            <a:endParaRPr lang="fi-FI" dirty="0"/>
          </a:p>
          <a:p>
            <a:pPr rtl="0"/>
            <a:r>
              <a:rPr lang="fi-FI" dirty="0">
                <a:hlinkClick r:id="rId4"/>
              </a:rPr>
              <a:t>https://developer.mozilla.org/en-US/docs/Tools/Page_Inspector/UI_Tour#rules_view</a:t>
            </a:r>
            <a:r>
              <a:rPr lang="fi-FI" dirty="0"/>
              <a:t> </a:t>
            </a:r>
          </a:p>
        </p:txBody>
      </p:sp>
      <p:sp>
        <p:nvSpPr>
          <p:cNvPr id="4" name="Päivämäärän paikkamerkki 3">
            <a:extLst>
              <a:ext uri="{FF2B5EF4-FFF2-40B4-BE49-F238E27FC236}">
                <a16:creationId xmlns:a16="http://schemas.microsoft.com/office/drawing/2014/main" id="{0C329F70-04F7-4C70-BCF8-D4371F54EF2F}"/>
              </a:ext>
            </a:extLst>
          </p:cNvPr>
          <p:cNvSpPr>
            <a:spLocks noGrp="1"/>
          </p:cNvSpPr>
          <p:nvPr>
            <p:ph type="dt" sz="half" idx="10"/>
          </p:nvPr>
        </p:nvSpPr>
        <p:spPr/>
        <p:txBody>
          <a:bodyPr rtlCol="0"/>
          <a:lstStyle/>
          <a:p>
            <a:pPr rtl="0"/>
            <a:fld id="{F6A319A5-8583-49B4-93A4-C7D53268303B}" type="datetime1">
              <a:rPr lang="fi-FI" smtClean="0"/>
              <a:t>14.5.2021</a:t>
            </a:fld>
            <a:endParaRPr lang="fi-FI" dirty="0"/>
          </a:p>
        </p:txBody>
      </p:sp>
      <p:sp>
        <p:nvSpPr>
          <p:cNvPr id="5" name="Alatunnisteen paikkamerkki 4">
            <a:extLst>
              <a:ext uri="{FF2B5EF4-FFF2-40B4-BE49-F238E27FC236}">
                <a16:creationId xmlns:a16="http://schemas.microsoft.com/office/drawing/2014/main" id="{06A3302E-502D-4151-81C9-5FD6AF9596D6}"/>
              </a:ext>
            </a:extLst>
          </p:cNvPr>
          <p:cNvSpPr>
            <a:spLocks noGrp="1"/>
          </p:cNvSpPr>
          <p:nvPr>
            <p:ph type="ftr" sz="quarter" idx="11"/>
          </p:nvPr>
        </p:nvSpPr>
        <p:spPr/>
        <p:txBody>
          <a:bodyPr rtlCol="0"/>
          <a:lstStyle/>
          <a:p>
            <a:pPr rtl="0"/>
            <a:r>
              <a:rPr lang="fi-FI"/>
              <a:t>MM</a:t>
            </a:r>
          </a:p>
        </p:txBody>
      </p:sp>
      <p:sp>
        <p:nvSpPr>
          <p:cNvPr id="6" name="Dian numeron paikkamerkki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rtlCol="0"/>
          <a:lstStyle/>
          <a:p>
            <a:pPr rtl="0"/>
            <a:fld id="{DBA1B0FB-D917-4C8C-928F-313BD683BF39}" type="slidenum">
              <a:rPr lang="fi-FI" smtClean="0"/>
              <a:pPr rtl="0"/>
              <a:t>113</a:t>
            </a:fld>
            <a:endParaRPr lang="fi-FI"/>
          </a:p>
        </p:txBody>
      </p:sp>
    </p:spTree>
    <p:extLst>
      <p:ext uri="{BB962C8B-B14F-4D97-AF65-F5344CB8AC3E}">
        <p14:creationId xmlns:p14="http://schemas.microsoft.com/office/powerpoint/2010/main" val="35215613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5C6FAD9-E47F-4B85-A4F9-01141E66B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25B4D5C2-119A-4EDD-B133-0AB95E13B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9156409A-DE97-4AEE-9F01-B945ED0FE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43">
            <a:extLst>
              <a:ext uri="{FF2B5EF4-FFF2-40B4-BE49-F238E27FC236}">
                <a16:creationId xmlns:a16="http://schemas.microsoft.com/office/drawing/2014/main" id="{3D54EEE6-F9E7-4CBE-A820-AA9911D92A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5" name="Oval 44">
              <a:extLst>
                <a:ext uri="{FF2B5EF4-FFF2-40B4-BE49-F238E27FC236}">
                  <a16:creationId xmlns:a16="http://schemas.microsoft.com/office/drawing/2014/main" id="{C5669BB3-665C-4AE6-916A-9600A6995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46" name="Oval 45">
              <a:extLst>
                <a:ext uri="{FF2B5EF4-FFF2-40B4-BE49-F238E27FC236}">
                  <a16:creationId xmlns:a16="http://schemas.microsoft.com/office/drawing/2014/main" id="{202D4491-AED6-44D9-B5BE-EE7ED8436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48" name="Rectangle 4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0" name="Rectangle 4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6">
              <a:alphaModFix amt="17000"/>
              <a:duotone>
                <a:schemeClr val="accent1">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3" name="Kuvan paikkamerkki 32" descr="Arvopisteiden digitaalinen tausta">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7" cstate="screen">
            <a:extLst>
              <a:ext uri="{28A0092B-C50C-407E-A947-70E740481C1C}">
                <a14:useLocalDpi xmlns:a14="http://schemas.microsoft.com/office/drawing/2010/main" val="0"/>
              </a:ext>
            </a:extLst>
          </a:blip>
          <a:srcRect l="18206" r="31298" b="-2"/>
          <a:stretch/>
        </p:blipFill>
        <p:spPr>
          <a:xfrm>
            <a:off x="6089904" y="-7"/>
            <a:ext cx="6102096" cy="6858000"/>
          </a:xfrm>
          <a:prstGeom prst="rect">
            <a:avLst/>
          </a:prstGeom>
        </p:spPr>
      </p:pic>
      <p:pic>
        <p:nvPicPr>
          <p:cNvPr id="27" name="Kuvan paikkamerkki 26" descr="Arvopisteiden digitaalinen tausta">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8" cstate="screen">
            <a:extLst>
              <a:ext uri="{28A0092B-C50C-407E-A947-70E740481C1C}">
                <a14:useLocalDpi xmlns:a14="http://schemas.microsoft.com/office/drawing/2010/main" val="0"/>
              </a:ext>
            </a:extLst>
          </a:blip>
          <a:srcRect l="22778" r="26828" b="-1"/>
          <a:stretch/>
        </p:blipFill>
        <p:spPr>
          <a:xfrm>
            <a:off x="20" y="4"/>
            <a:ext cx="6089884" cy="6857999"/>
          </a:xfrm>
          <a:prstGeom prst="rect">
            <a:avLst/>
          </a:prstGeom>
        </p:spPr>
      </p:pic>
      <p:sp>
        <p:nvSpPr>
          <p:cNvPr id="52" name="Rectangle 5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4" name="Rectangle 5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6" name="Rectangle 5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58" name="Group 5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59" name="Oval 5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0" name="Oval 5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 name="Otsikko 21">
            <a:extLst>
              <a:ext uri="{FF2B5EF4-FFF2-40B4-BE49-F238E27FC236}">
                <a16:creationId xmlns:a16="http://schemas.microsoft.com/office/drawing/2014/main" id="{F8FAEED9-1ECD-45F9-87A0-9394BAEABB79}"/>
              </a:ext>
            </a:extLst>
          </p:cNvPr>
          <p:cNvSpPr>
            <a:spLocks noGrp="1"/>
          </p:cNvSpPr>
          <p:nvPr>
            <p:ph type="ctrTitle"/>
          </p:nvPr>
        </p:nvSpPr>
        <p:spPr>
          <a:xfrm>
            <a:off x="1051560" y="2612367"/>
            <a:ext cx="9966960" cy="3017156"/>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Kiitos</a:t>
            </a:r>
          </a:p>
        </p:txBody>
      </p:sp>
      <p:sp>
        <p:nvSpPr>
          <p:cNvPr id="6" name="Dian numeron paikkamerkki 5">
            <a:extLst>
              <a:ext uri="{FF2B5EF4-FFF2-40B4-BE49-F238E27FC236}">
                <a16:creationId xmlns:a16="http://schemas.microsoft.com/office/drawing/2014/main" id="{36E60F23-FB58-4EF8-82FD-E86CED25FDD4}"/>
              </a:ext>
            </a:extLst>
          </p:cNvPr>
          <p:cNvSpPr>
            <a:spLocks noGrp="1"/>
          </p:cNvSpPr>
          <p:nvPr>
            <p:ph type="sldNum" sz="quarter" idx="12"/>
          </p:nvPr>
        </p:nvSpPr>
        <p:spPr>
          <a:xfrm>
            <a:off x="9592056" y="5474072"/>
            <a:ext cx="1193868" cy="640080"/>
          </a:xfrm>
        </p:spPr>
        <p:txBody>
          <a:bodyPr vert="horz" lIns="91440" tIns="45720" rIns="91440" bIns="45720" rtlCol="0" anchor="ctr">
            <a:normAutofit/>
          </a:bodyPr>
          <a:lstStyle/>
          <a:p>
            <a:pPr defTabSz="914400">
              <a:spcAft>
                <a:spcPts val="600"/>
              </a:spcAft>
            </a:pPr>
            <a:fld id="{DBA1B0FB-D917-4C8C-928F-313BD683BF39}" type="slidenum">
              <a:rPr lang="en-US" sz="2800"/>
              <a:pPr defTabSz="914400">
                <a:spcAft>
                  <a:spcPts val="600"/>
                </a:spcAft>
              </a:pPr>
              <a:t>114</a:t>
            </a:fld>
            <a:endParaRPr lang="en-US" sz="2800"/>
          </a:p>
        </p:txBody>
      </p:sp>
      <p:sp>
        <p:nvSpPr>
          <p:cNvPr id="5" name="Alatunnisteen paikkamerkki 4">
            <a:extLst>
              <a:ext uri="{FF2B5EF4-FFF2-40B4-BE49-F238E27FC236}">
                <a16:creationId xmlns:a16="http://schemas.microsoft.com/office/drawing/2014/main" id="{0B37A3FF-ED32-4C4A-A21F-848A3BF6F896}"/>
              </a:ext>
            </a:extLst>
          </p:cNvPr>
          <p:cNvSpPr>
            <a:spLocks noGrp="1"/>
          </p:cNvSpPr>
          <p:nvPr>
            <p:ph type="ftr" sz="quarter" idx="11"/>
          </p:nvPr>
        </p:nvSpPr>
        <p:spPr>
          <a:xfrm>
            <a:off x="1240536" y="6425184"/>
            <a:ext cx="6327648" cy="365125"/>
          </a:xfrm>
          <a:ln>
            <a:noFill/>
          </a:ln>
        </p:spPr>
        <p:txBody>
          <a:bodyPr vert="horz" lIns="91440" tIns="45720" rIns="91440" bIns="45720" rtlCol="0" anchor="ctr">
            <a:normAutofit/>
          </a:bodyPr>
          <a:lstStyle/>
          <a:p>
            <a:pPr defTabSz="914400">
              <a:spcAft>
                <a:spcPts val="600"/>
              </a:spcAft>
            </a:pPr>
            <a:r>
              <a:rPr lang="en-US" kern="1200">
                <a:solidFill>
                  <a:srgbClr val="FFFFFF"/>
                </a:solidFill>
                <a:latin typeface="+mn-lt"/>
                <a:ea typeface="+mn-ea"/>
                <a:cs typeface="+mn-cs"/>
              </a:rPr>
              <a:t>MM</a:t>
            </a:r>
          </a:p>
        </p:txBody>
      </p:sp>
      <p:sp>
        <p:nvSpPr>
          <p:cNvPr id="4" name="Päivämäärän paikkamerkki 3">
            <a:extLst>
              <a:ext uri="{FF2B5EF4-FFF2-40B4-BE49-F238E27FC236}">
                <a16:creationId xmlns:a16="http://schemas.microsoft.com/office/drawing/2014/main" id="{7823E305-6365-4345-8BD1-4A31C61D96CB}"/>
              </a:ext>
            </a:extLst>
          </p:cNvPr>
          <p:cNvSpPr>
            <a:spLocks noGrp="1"/>
          </p:cNvSpPr>
          <p:nvPr>
            <p:ph type="dt" sz="half" idx="10"/>
          </p:nvPr>
        </p:nvSpPr>
        <p:spPr>
          <a:xfrm>
            <a:off x="8116824" y="6425184"/>
            <a:ext cx="3273552" cy="365125"/>
          </a:xfrm>
          <a:ln>
            <a:noFill/>
          </a:ln>
        </p:spPr>
        <p:txBody>
          <a:bodyPr vert="horz" lIns="91440" tIns="45720" rIns="91440" bIns="45720" rtlCol="0" anchor="ctr">
            <a:normAutofit/>
          </a:bodyPr>
          <a:lstStyle/>
          <a:p>
            <a:pPr defTabSz="914400">
              <a:spcAft>
                <a:spcPts val="600"/>
              </a:spcAft>
            </a:pPr>
            <a:fld id="{A1C23BB0-4A15-4AEC-9F7D-9E598040B9A6}" type="datetime1">
              <a:rPr lang="fi-FI" smtClean="0">
                <a:solidFill>
                  <a:srgbClr val="FFFFFF"/>
                </a:solidFill>
              </a:rPr>
              <a:t>14.5.2021</a:t>
            </a:fld>
            <a:endParaRPr lang="en-US">
              <a:solidFill>
                <a:srgbClr val="FFFFFF"/>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3"/>
                                        </p:tgtEl>
                                        <p:attrNameLst>
                                          <p:attrName>style.visibility</p:attrName>
                                        </p:attrNameLst>
                                      </p:cBhvr>
                                      <p:to>
                                        <p:strVal val="visible"/>
                                      </p:to>
                                    </p:set>
                                    <p:animEffect transition="in" filter="fade">
                                      <p:cBhvr>
                                        <p:cTn id="13" dur="7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45B6F4-816C-4956-80F2-60B53057D2A5}"/>
              </a:ext>
            </a:extLst>
          </p:cNvPr>
          <p:cNvSpPr>
            <a:spLocks noGrp="1"/>
          </p:cNvSpPr>
          <p:nvPr>
            <p:ph type="title"/>
          </p:nvPr>
        </p:nvSpPr>
        <p:spPr/>
        <p:txBody>
          <a:bodyPr/>
          <a:lstStyle/>
          <a:p>
            <a:r>
              <a:rPr lang="fi-FI" dirty="0"/>
              <a:t>taustaväri, background-color.html</a:t>
            </a:r>
          </a:p>
        </p:txBody>
      </p:sp>
      <p:sp>
        <p:nvSpPr>
          <p:cNvPr id="3" name="Sisällön paikkamerkki 2">
            <a:extLst>
              <a:ext uri="{FF2B5EF4-FFF2-40B4-BE49-F238E27FC236}">
                <a16:creationId xmlns:a16="http://schemas.microsoft.com/office/drawing/2014/main" id="{4B40C241-C9EA-4D4B-96CA-85903D2292A7}"/>
              </a:ext>
            </a:extLst>
          </p:cNvPr>
          <p:cNvSpPr>
            <a:spLocks noGrp="1"/>
          </p:cNvSpPr>
          <p:nvPr>
            <p:ph sz="half" idx="1"/>
          </p:nvPr>
        </p:nvSpPr>
        <p:spPr/>
        <p:txBody>
          <a:bodyPr/>
          <a:lstStyle/>
          <a:p>
            <a:r>
              <a:rPr lang="fi-FI" dirty="0"/>
              <a:t>Css käsittelee kutakin html-elementtiä ikään kuin se esiintyisi </a:t>
            </a:r>
            <a:r>
              <a:rPr lang="fi-FI" b="1" dirty="0"/>
              <a:t>laatikossa</a:t>
            </a:r>
            <a:r>
              <a:rPr lang="fi-FI" dirty="0"/>
              <a:t>, ja </a:t>
            </a:r>
            <a:r>
              <a:rPr lang="fi-FI" b="1" dirty="0"/>
              <a:t>taustaväri-ominaisuus asettaa kyseisen ruudun taustan värin. </a:t>
            </a:r>
          </a:p>
          <a:p>
            <a:r>
              <a:rPr lang="fi-FI" dirty="0"/>
              <a:t>Voit määrittää taustavärivalintasi samalla tavoin kuin etualan värit. Jos et määritä </a:t>
            </a:r>
            <a:r>
              <a:rPr lang="fi-FI" dirty="0" err="1"/>
              <a:t>bacground</a:t>
            </a:r>
            <a:r>
              <a:rPr lang="fi-FI" dirty="0"/>
              <a:t>-väriä, tausta on läpinäkyvä.</a:t>
            </a:r>
          </a:p>
          <a:p>
            <a:endParaRPr lang="fi-FI" dirty="0"/>
          </a:p>
        </p:txBody>
      </p:sp>
      <p:sp>
        <p:nvSpPr>
          <p:cNvPr id="4" name="Sisällön paikkamerkki 3">
            <a:extLst>
              <a:ext uri="{FF2B5EF4-FFF2-40B4-BE49-F238E27FC236}">
                <a16:creationId xmlns:a16="http://schemas.microsoft.com/office/drawing/2014/main" id="{E192D520-2DC3-4F57-918D-3D1B564177BA}"/>
              </a:ext>
            </a:extLst>
          </p:cNvPr>
          <p:cNvSpPr>
            <a:spLocks noGrp="1"/>
          </p:cNvSpPr>
          <p:nvPr>
            <p:ph sz="half" idx="2"/>
          </p:nvPr>
        </p:nvSpPr>
        <p:spPr/>
        <p:txBody>
          <a:bodyPr/>
          <a:lstStyle/>
          <a:p>
            <a:r>
              <a:rPr lang="fi-FI" dirty="0">
                <a:hlinkClick r:id="rId2"/>
              </a:rPr>
              <a:t>https://developer.mozilla.org/en-US/docs/Web/CSS/background-color</a:t>
            </a:r>
            <a:r>
              <a:rPr lang="fi-FI" dirty="0"/>
              <a:t> </a:t>
            </a:r>
          </a:p>
          <a:p>
            <a:r>
              <a:rPr lang="fi-FI" dirty="0">
                <a:hlinkClick r:id="rId3"/>
              </a:rPr>
              <a:t>http://tietokanta.dy.fi/ohjelmointi/opiCSS/sivu2.html</a:t>
            </a:r>
            <a:r>
              <a:rPr lang="fi-FI" dirty="0"/>
              <a:t> </a:t>
            </a:r>
          </a:p>
        </p:txBody>
      </p:sp>
      <p:sp>
        <p:nvSpPr>
          <p:cNvPr id="5" name="Päivämäärän paikkamerkki 4">
            <a:extLst>
              <a:ext uri="{FF2B5EF4-FFF2-40B4-BE49-F238E27FC236}">
                <a16:creationId xmlns:a16="http://schemas.microsoft.com/office/drawing/2014/main" id="{C4DF317E-AB1E-4BB1-8A5D-1DF69CDB600B}"/>
              </a:ext>
            </a:extLst>
          </p:cNvPr>
          <p:cNvSpPr>
            <a:spLocks noGrp="1"/>
          </p:cNvSpPr>
          <p:nvPr>
            <p:ph type="dt" sz="half" idx="10"/>
          </p:nvPr>
        </p:nvSpPr>
        <p:spPr/>
        <p:txBody>
          <a:bodyPr/>
          <a:lstStyle/>
          <a:p>
            <a:pPr rtl="0"/>
            <a:fld id="{1B072D69-2C3A-4A3A-9659-0E11F3DC0FC3}" type="datetime1">
              <a:rPr lang="fi-FI" smtClean="0"/>
              <a:t>14.5.2021</a:t>
            </a:fld>
            <a:endParaRPr lang="fi-FI"/>
          </a:p>
        </p:txBody>
      </p:sp>
      <p:sp>
        <p:nvSpPr>
          <p:cNvPr id="6" name="Alatunnisteen paikkamerkki 5">
            <a:extLst>
              <a:ext uri="{FF2B5EF4-FFF2-40B4-BE49-F238E27FC236}">
                <a16:creationId xmlns:a16="http://schemas.microsoft.com/office/drawing/2014/main" id="{84656073-EB72-4FE2-AA5F-A7C7C1FD0BE7}"/>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CEA56930-BE23-4EC0-953E-B0E4A19DC0FF}"/>
              </a:ext>
            </a:extLst>
          </p:cNvPr>
          <p:cNvSpPr>
            <a:spLocks noGrp="1"/>
          </p:cNvSpPr>
          <p:nvPr>
            <p:ph type="sldNum" sz="quarter" idx="12"/>
          </p:nvPr>
        </p:nvSpPr>
        <p:spPr/>
        <p:txBody>
          <a:bodyPr/>
          <a:lstStyle/>
          <a:p>
            <a:pPr rtl="0"/>
            <a:fld id="{DBA1B0FB-D917-4C8C-928F-313BD683BF39}" type="slidenum">
              <a:rPr lang="fi-FI" smtClean="0"/>
              <a:t>12</a:t>
            </a:fld>
            <a:endParaRPr lang="fi-FI"/>
          </a:p>
        </p:txBody>
      </p:sp>
    </p:spTree>
    <p:extLst>
      <p:ext uri="{BB962C8B-B14F-4D97-AF65-F5344CB8AC3E}">
        <p14:creationId xmlns:p14="http://schemas.microsoft.com/office/powerpoint/2010/main" val="1117947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498A363-F9E0-44BF-91CB-AD581DB8D768}"/>
              </a:ext>
            </a:extLst>
          </p:cNvPr>
          <p:cNvSpPr>
            <a:spLocks noGrp="1"/>
          </p:cNvSpPr>
          <p:nvPr>
            <p:ph type="title"/>
          </p:nvPr>
        </p:nvSpPr>
        <p:spPr>
          <a:xfrm>
            <a:off x="942257" y="80594"/>
            <a:ext cx="10058400" cy="1138606"/>
          </a:xfrm>
        </p:spPr>
        <p:txBody>
          <a:bodyPr/>
          <a:lstStyle/>
          <a:p>
            <a:r>
              <a:rPr lang="fi-FI" dirty="0"/>
              <a:t>HSL värit</a:t>
            </a:r>
          </a:p>
        </p:txBody>
      </p:sp>
      <p:sp>
        <p:nvSpPr>
          <p:cNvPr id="3" name="Sisällön paikkamerkki 2">
            <a:extLst>
              <a:ext uri="{FF2B5EF4-FFF2-40B4-BE49-F238E27FC236}">
                <a16:creationId xmlns:a16="http://schemas.microsoft.com/office/drawing/2014/main" id="{D8B64109-9922-441A-A1BF-CC06834B4B08}"/>
              </a:ext>
            </a:extLst>
          </p:cNvPr>
          <p:cNvSpPr>
            <a:spLocks noGrp="1"/>
          </p:cNvSpPr>
          <p:nvPr>
            <p:ph idx="1"/>
          </p:nvPr>
        </p:nvSpPr>
        <p:spPr>
          <a:xfrm>
            <a:off x="550863" y="1125646"/>
            <a:ext cx="11090274" cy="5381566"/>
          </a:xfrm>
        </p:spPr>
        <p:txBody>
          <a:bodyPr/>
          <a:lstStyle/>
          <a:p>
            <a:r>
              <a:rPr lang="fi-FI" dirty="0">
                <a:hlinkClick r:id="rId2"/>
              </a:rPr>
              <a:t>https://www.jyrkinen.fi/asioita/varikartta.html</a:t>
            </a:r>
            <a:r>
              <a:rPr lang="fi-FI" dirty="0"/>
              <a:t> </a:t>
            </a:r>
          </a:p>
          <a:p>
            <a:pPr marL="0" indent="0">
              <a:buNone/>
            </a:pPr>
            <a:endParaRPr lang="fi-FI" dirty="0"/>
          </a:p>
          <a:p>
            <a:pPr marL="0" indent="0">
              <a:buNone/>
            </a:pPr>
            <a:r>
              <a:rPr lang="fi-FI" b="1" dirty="0" err="1"/>
              <a:t>hsla</a:t>
            </a:r>
            <a:r>
              <a:rPr lang="fi-FI" dirty="0"/>
              <a:t> </a:t>
            </a:r>
          </a:p>
          <a:p>
            <a:r>
              <a:rPr lang="fi-FI" dirty="0" err="1"/>
              <a:t>Hsl</a:t>
            </a:r>
            <a:r>
              <a:rPr lang="fi-FI" dirty="0"/>
              <a:t> </a:t>
            </a:r>
            <a:r>
              <a:rPr lang="fi-FI" dirty="0" err="1"/>
              <a:t>color</a:t>
            </a:r>
            <a:r>
              <a:rPr lang="fi-FI" dirty="0"/>
              <a:t> -ominaisuus on otettu käyttöön css3: </a:t>
            </a:r>
            <a:r>
              <a:rPr lang="fi-FI" dirty="0" err="1"/>
              <a:t>ssa</a:t>
            </a:r>
            <a:r>
              <a:rPr lang="fi-FI" dirty="0"/>
              <a:t> vaihtoehtoisena tapana määrittää värejä. Ominaisuuden arvo alkaa kirjaimilla </a:t>
            </a:r>
            <a:r>
              <a:rPr lang="fi-FI" dirty="0" err="1"/>
              <a:t>hsl</a:t>
            </a:r>
            <a:r>
              <a:rPr lang="fi-FI" dirty="0"/>
              <a:t>, joita seuraa sulkeissa olevat yksittäiset arvot: </a:t>
            </a:r>
          </a:p>
          <a:p>
            <a:r>
              <a:rPr lang="fi-FI" dirty="0"/>
              <a:t>värisävy (</a:t>
            </a:r>
            <a:r>
              <a:rPr lang="fi-FI" dirty="0" err="1"/>
              <a:t>hue</a:t>
            </a:r>
            <a:r>
              <a:rPr lang="fi-FI" dirty="0"/>
              <a:t>) tämä ilmaistaan kulmana välillä 0-360 astetta. </a:t>
            </a:r>
          </a:p>
          <a:p>
            <a:r>
              <a:rPr lang="fi-FI" dirty="0"/>
              <a:t>kylläisyys (</a:t>
            </a:r>
            <a:r>
              <a:rPr lang="fi-FI" dirty="0" err="1"/>
              <a:t>saturation</a:t>
            </a:r>
            <a:r>
              <a:rPr lang="fi-FI" dirty="0"/>
              <a:t>) tämä ilmaistaan prosentteina. </a:t>
            </a:r>
          </a:p>
          <a:p>
            <a:r>
              <a:rPr lang="fi-FI" dirty="0"/>
              <a:t>kirkkaus (</a:t>
            </a:r>
            <a:r>
              <a:rPr lang="fi-FI" dirty="0" err="1"/>
              <a:t>lightness</a:t>
            </a:r>
            <a:r>
              <a:rPr lang="fi-FI" dirty="0"/>
              <a:t>) tämä ilmaistaan ennakkoarvona, jolloin 0% on valkoista, 50% on normaalia ja 100% on mustaa. </a:t>
            </a:r>
          </a:p>
          <a:p>
            <a:r>
              <a:rPr lang="fi-FI" dirty="0"/>
              <a:t>Tämän </a:t>
            </a:r>
            <a:r>
              <a:rPr lang="fi-FI" dirty="0" err="1"/>
              <a:t>hsla</a:t>
            </a:r>
            <a:r>
              <a:rPr lang="fi-FI" dirty="0"/>
              <a:t>-väriominaisuuden avulla voit määrittää väriominaisuudet käyttämällä sävyä, kylläisyyttä ja vaaleutta kuten yllä, ja lisää neljännen arvon, joka edustaa läpinäkyvyyttä </a:t>
            </a:r>
          </a:p>
          <a:p>
            <a:r>
              <a:rPr lang="fi-FI" dirty="0"/>
              <a:t>Alfa  (alpha) Tämä ilmaistaan lukuna välillä 0 ja 1. 0,5 edustaa 50% läpinäkyvyyttä </a:t>
            </a:r>
            <a:r>
              <a:rPr lang="fi-FI" dirty="0" err="1"/>
              <a:t>jne</a:t>
            </a:r>
            <a:r>
              <a:rPr lang="fi-FI" dirty="0"/>
              <a:t> ... </a:t>
            </a:r>
          </a:p>
          <a:p>
            <a:endParaRPr lang="fi-FI" dirty="0"/>
          </a:p>
        </p:txBody>
      </p:sp>
      <p:sp>
        <p:nvSpPr>
          <p:cNvPr id="4" name="Päivämäärän paikkamerkki 3">
            <a:extLst>
              <a:ext uri="{FF2B5EF4-FFF2-40B4-BE49-F238E27FC236}">
                <a16:creationId xmlns:a16="http://schemas.microsoft.com/office/drawing/2014/main" id="{67E01865-E075-4184-A097-2E7F72000B9A}"/>
              </a:ext>
            </a:extLst>
          </p:cNvPr>
          <p:cNvSpPr>
            <a:spLocks noGrp="1"/>
          </p:cNvSpPr>
          <p:nvPr>
            <p:ph type="dt" sz="half" idx="10"/>
          </p:nvPr>
        </p:nvSpPr>
        <p:spPr/>
        <p:txBody>
          <a:bodyPr/>
          <a:lstStyle/>
          <a:p>
            <a:pPr rtl="0"/>
            <a:fld id="{4289592A-2917-4D11-A769-F6C31BE3E5F5}" type="datetime1">
              <a:rPr lang="fi-FI" smtClean="0"/>
              <a:t>14.5.2021</a:t>
            </a:fld>
            <a:endParaRPr lang="fi-FI"/>
          </a:p>
        </p:txBody>
      </p:sp>
      <p:sp>
        <p:nvSpPr>
          <p:cNvPr id="5" name="Alatunnisteen paikkamerkki 4">
            <a:extLst>
              <a:ext uri="{FF2B5EF4-FFF2-40B4-BE49-F238E27FC236}">
                <a16:creationId xmlns:a16="http://schemas.microsoft.com/office/drawing/2014/main" id="{E2744C73-35C8-4A3A-A932-EBB07CDA4506}"/>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B49CD1A4-1708-48E9-8AB7-41D8EF681E3C}"/>
              </a:ext>
            </a:extLst>
          </p:cNvPr>
          <p:cNvSpPr>
            <a:spLocks noGrp="1"/>
          </p:cNvSpPr>
          <p:nvPr>
            <p:ph type="sldNum" sz="quarter" idx="12"/>
          </p:nvPr>
        </p:nvSpPr>
        <p:spPr/>
        <p:txBody>
          <a:bodyPr/>
          <a:lstStyle/>
          <a:p>
            <a:pPr rtl="0"/>
            <a:fld id="{DBA1B0FB-D917-4C8C-928F-313BD683BF39}" type="slidenum">
              <a:rPr lang="fi-FI" smtClean="0"/>
              <a:t>13</a:t>
            </a:fld>
            <a:endParaRPr lang="fi-FI"/>
          </a:p>
        </p:txBody>
      </p:sp>
    </p:spTree>
    <p:extLst>
      <p:ext uri="{BB962C8B-B14F-4D97-AF65-F5344CB8AC3E}">
        <p14:creationId xmlns:p14="http://schemas.microsoft.com/office/powerpoint/2010/main" val="249338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E7EC355-C58A-40DB-A9E2-62978CE923A6}"/>
              </a:ext>
            </a:extLst>
          </p:cNvPr>
          <p:cNvSpPr>
            <a:spLocks noGrp="1"/>
          </p:cNvSpPr>
          <p:nvPr>
            <p:ph type="title"/>
          </p:nvPr>
        </p:nvSpPr>
        <p:spPr>
          <a:xfrm>
            <a:off x="352426" y="262470"/>
            <a:ext cx="11090274" cy="502705"/>
          </a:xfrm>
        </p:spPr>
        <p:txBody>
          <a:bodyPr>
            <a:normAutofit fontScale="90000"/>
          </a:bodyPr>
          <a:lstStyle/>
          <a:p>
            <a:r>
              <a:rPr lang="fi-FI" dirty="0"/>
              <a:t>kontrasti</a:t>
            </a:r>
          </a:p>
        </p:txBody>
      </p:sp>
      <p:sp>
        <p:nvSpPr>
          <p:cNvPr id="3" name="Sisällön paikkamerkki 2">
            <a:extLst>
              <a:ext uri="{FF2B5EF4-FFF2-40B4-BE49-F238E27FC236}">
                <a16:creationId xmlns:a16="http://schemas.microsoft.com/office/drawing/2014/main" id="{8C5C3261-6830-44F3-B85C-367B7DF62751}"/>
              </a:ext>
            </a:extLst>
          </p:cNvPr>
          <p:cNvSpPr>
            <a:spLocks noGrp="1"/>
          </p:cNvSpPr>
          <p:nvPr>
            <p:ph sz="half" idx="1"/>
          </p:nvPr>
        </p:nvSpPr>
        <p:spPr>
          <a:xfrm>
            <a:off x="461963" y="1658263"/>
            <a:ext cx="5435600" cy="3822912"/>
          </a:xfrm>
        </p:spPr>
        <p:txBody>
          <a:bodyPr>
            <a:normAutofit lnSpcReduction="10000"/>
          </a:bodyPr>
          <a:lstStyle/>
          <a:p>
            <a:r>
              <a:rPr lang="fi-FI" dirty="0"/>
              <a:t>Tarkista kontrasti helposti </a:t>
            </a:r>
            <a:r>
              <a:rPr lang="fi-FI" dirty="0">
                <a:hlinkClick r:id="rId2"/>
              </a:rPr>
              <a:t>https://saavutettavuusopas.fi/tarkista-varikontrasti-helposti/</a:t>
            </a:r>
            <a:r>
              <a:rPr lang="fi-FI" dirty="0"/>
              <a:t> </a:t>
            </a:r>
          </a:p>
          <a:p>
            <a:r>
              <a:rPr lang="fi-FI" dirty="0">
                <a:hlinkClick r:id="rId3"/>
              </a:rPr>
              <a:t>http://nettibisnes.info/nain-teet-luettavaa-tekstia-mustalle-taustavarille/</a:t>
            </a:r>
            <a:r>
              <a:rPr lang="fi-FI" dirty="0"/>
              <a:t> </a:t>
            </a:r>
          </a:p>
          <a:p>
            <a:r>
              <a:rPr lang="fi-FI" dirty="0"/>
              <a:t>Teksti on vaikeaa lukea, jos </a:t>
            </a:r>
            <a:r>
              <a:rPr lang="fi-FI" b="1" dirty="0"/>
              <a:t>kontrastia taustan ja edustan välillä ei ole tarpeeksi</a:t>
            </a:r>
            <a:r>
              <a:rPr lang="fi-FI" dirty="0"/>
              <a:t>.</a:t>
            </a:r>
          </a:p>
        </p:txBody>
      </p:sp>
      <p:sp>
        <p:nvSpPr>
          <p:cNvPr id="4" name="Sisällön paikkamerkki 3">
            <a:extLst>
              <a:ext uri="{FF2B5EF4-FFF2-40B4-BE49-F238E27FC236}">
                <a16:creationId xmlns:a16="http://schemas.microsoft.com/office/drawing/2014/main" id="{176561C2-22EC-425E-B9B9-26BD46D45491}"/>
              </a:ext>
            </a:extLst>
          </p:cNvPr>
          <p:cNvSpPr>
            <a:spLocks noGrp="1"/>
          </p:cNvSpPr>
          <p:nvPr>
            <p:ph sz="half" idx="2"/>
          </p:nvPr>
        </p:nvSpPr>
        <p:spPr>
          <a:xfrm>
            <a:off x="6205538" y="1217458"/>
            <a:ext cx="5435600" cy="4875367"/>
          </a:xfrm>
        </p:spPr>
        <p:txBody>
          <a:bodyPr>
            <a:normAutofit lnSpcReduction="10000"/>
          </a:bodyPr>
          <a:lstStyle/>
          <a:p>
            <a:r>
              <a:rPr lang="fi-FI" dirty="0"/>
              <a:t>Jos henkilöllä on näkövamma tai hän on värisokea, on </a:t>
            </a:r>
            <a:r>
              <a:rPr lang="fi-FI" b="1" dirty="0"/>
              <a:t>kontrastin puute ongelma</a:t>
            </a:r>
            <a:r>
              <a:rPr lang="fi-FI" dirty="0"/>
              <a:t>. Jos on huono näyttö tai aurinko paistaa näyttöön, kontrastin puute vaikeuttaa lukemista.</a:t>
            </a:r>
          </a:p>
          <a:p>
            <a:r>
              <a:rPr lang="fi-FI" dirty="0"/>
              <a:t>Teksti on helpommin luettavissa, kun </a:t>
            </a:r>
            <a:r>
              <a:rPr lang="fi-FI" b="1" dirty="0"/>
              <a:t>taustan ja etualan värin kontrasti on suurempi</a:t>
            </a:r>
            <a:r>
              <a:rPr lang="fi-FI" dirty="0"/>
              <a:t>. Jos haluat ihmisten lukevan paljon tekstiä sivullasi, liian suuri kontrasti voi myös vaikeuttaa lukemista.</a:t>
            </a:r>
          </a:p>
          <a:p>
            <a:r>
              <a:rPr lang="fi-FI" dirty="0"/>
              <a:t>Pitkillä tekstialueilla kontrastin pienentäminen parantaa luettavuutta.</a:t>
            </a:r>
          </a:p>
          <a:p>
            <a:r>
              <a:rPr lang="fi-FI" dirty="0"/>
              <a:t>Voit vähentää kontrastia käyttämällä tummaa harmaata tekstiä valkoisella taustalla tai luonnonvalkoista tekstiä tummalla taustalla.</a:t>
            </a:r>
          </a:p>
        </p:txBody>
      </p:sp>
      <p:sp>
        <p:nvSpPr>
          <p:cNvPr id="5" name="Päivämäärän paikkamerkki 4">
            <a:extLst>
              <a:ext uri="{FF2B5EF4-FFF2-40B4-BE49-F238E27FC236}">
                <a16:creationId xmlns:a16="http://schemas.microsoft.com/office/drawing/2014/main" id="{6C0682E5-8060-4289-A8AA-F416629185F5}"/>
              </a:ext>
            </a:extLst>
          </p:cNvPr>
          <p:cNvSpPr>
            <a:spLocks noGrp="1"/>
          </p:cNvSpPr>
          <p:nvPr>
            <p:ph type="dt" sz="half" idx="10"/>
          </p:nvPr>
        </p:nvSpPr>
        <p:spPr/>
        <p:txBody>
          <a:bodyPr/>
          <a:lstStyle/>
          <a:p>
            <a:pPr rtl="0"/>
            <a:fld id="{EA5E3295-1CA9-49F4-9A97-0081EA90C1D4}" type="datetime1">
              <a:rPr lang="fi-FI" smtClean="0"/>
              <a:t>14.5.2021</a:t>
            </a:fld>
            <a:endParaRPr lang="fi-FI"/>
          </a:p>
        </p:txBody>
      </p:sp>
      <p:sp>
        <p:nvSpPr>
          <p:cNvPr id="6" name="Alatunnisteen paikkamerkki 5">
            <a:extLst>
              <a:ext uri="{FF2B5EF4-FFF2-40B4-BE49-F238E27FC236}">
                <a16:creationId xmlns:a16="http://schemas.microsoft.com/office/drawing/2014/main" id="{06678208-E28C-4A40-BFB8-24C0A3D493D9}"/>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0E2C4807-4DF7-4BF1-8F82-92442BE7CA06}"/>
              </a:ext>
            </a:extLst>
          </p:cNvPr>
          <p:cNvSpPr>
            <a:spLocks noGrp="1"/>
          </p:cNvSpPr>
          <p:nvPr>
            <p:ph type="sldNum" sz="quarter" idx="12"/>
          </p:nvPr>
        </p:nvSpPr>
        <p:spPr/>
        <p:txBody>
          <a:bodyPr/>
          <a:lstStyle/>
          <a:p>
            <a:pPr rtl="0"/>
            <a:fld id="{DBA1B0FB-D917-4C8C-928F-313BD683BF39}" type="slidenum">
              <a:rPr lang="fi-FI" smtClean="0"/>
              <a:t>14</a:t>
            </a:fld>
            <a:endParaRPr lang="fi-FI"/>
          </a:p>
        </p:txBody>
      </p:sp>
    </p:spTree>
    <p:extLst>
      <p:ext uri="{BB962C8B-B14F-4D97-AF65-F5344CB8AC3E}">
        <p14:creationId xmlns:p14="http://schemas.microsoft.com/office/powerpoint/2010/main" val="263476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C21CCAD-6B6F-4D9E-B9D0-BA86AB313EE8}"/>
              </a:ext>
            </a:extLst>
          </p:cNvPr>
          <p:cNvSpPr>
            <a:spLocks noGrp="1"/>
          </p:cNvSpPr>
          <p:nvPr>
            <p:ph type="title"/>
          </p:nvPr>
        </p:nvSpPr>
        <p:spPr/>
        <p:txBody>
          <a:bodyPr/>
          <a:lstStyle/>
          <a:p>
            <a:r>
              <a:rPr lang="fi-FI" dirty="0"/>
              <a:t>värit yhteenveto</a:t>
            </a:r>
          </a:p>
        </p:txBody>
      </p:sp>
      <p:sp>
        <p:nvSpPr>
          <p:cNvPr id="3" name="Sisällön paikkamerkki 2">
            <a:extLst>
              <a:ext uri="{FF2B5EF4-FFF2-40B4-BE49-F238E27FC236}">
                <a16:creationId xmlns:a16="http://schemas.microsoft.com/office/drawing/2014/main" id="{1C3D4FD9-3537-429C-B4F3-985016F88CEE}"/>
              </a:ext>
            </a:extLst>
          </p:cNvPr>
          <p:cNvSpPr>
            <a:spLocks noGrp="1"/>
          </p:cNvSpPr>
          <p:nvPr>
            <p:ph idx="1"/>
          </p:nvPr>
        </p:nvSpPr>
        <p:spPr/>
        <p:txBody>
          <a:bodyPr/>
          <a:lstStyle/>
          <a:p>
            <a:r>
              <a:rPr lang="fi-FI" dirty="0"/>
              <a:t>Väri paitsi tuo elämäsi sivustoosi myös auttaa välittämään mielialaa ja herättämään reaktioita. </a:t>
            </a:r>
          </a:p>
          <a:p>
            <a:r>
              <a:rPr lang="fi-FI" dirty="0"/>
              <a:t>On kolme tapaa määrittää värit </a:t>
            </a:r>
            <a:r>
              <a:rPr lang="fi-FI" dirty="0" err="1"/>
              <a:t>css</a:t>
            </a:r>
            <a:r>
              <a:rPr lang="fi-FI" dirty="0"/>
              <a:t>: </a:t>
            </a:r>
            <a:r>
              <a:rPr lang="fi-FI" dirty="0" err="1"/>
              <a:t>ssä</a:t>
            </a:r>
            <a:r>
              <a:rPr lang="fi-FI" dirty="0"/>
              <a:t>: </a:t>
            </a:r>
            <a:r>
              <a:rPr lang="fi-FI" b="1" dirty="0" err="1"/>
              <a:t>rgb</a:t>
            </a:r>
            <a:r>
              <a:rPr lang="fi-FI" b="1" dirty="0"/>
              <a:t>-arvot, </a:t>
            </a:r>
            <a:r>
              <a:rPr lang="fi-FI" b="1" dirty="0" err="1"/>
              <a:t>heksakoodit</a:t>
            </a:r>
            <a:r>
              <a:rPr lang="fi-FI" b="1" dirty="0"/>
              <a:t> ja värin nimet </a:t>
            </a:r>
          </a:p>
          <a:p>
            <a:r>
              <a:rPr lang="fi-FI" b="1" dirty="0"/>
              <a:t>Värinvalitsimet</a:t>
            </a:r>
            <a:r>
              <a:rPr lang="fi-FI" dirty="0"/>
              <a:t> voivat auttaa sinua löytämään haluamasi värin. </a:t>
            </a:r>
          </a:p>
          <a:p>
            <a:r>
              <a:rPr lang="fi-FI" dirty="0"/>
              <a:t>On tärkeää varmistaa, että tekstin ja taustavärin välillä on riittävästi </a:t>
            </a:r>
            <a:r>
              <a:rPr lang="fi-FI" b="1" dirty="0"/>
              <a:t>kontrastia</a:t>
            </a:r>
            <a:r>
              <a:rPr lang="fi-FI" dirty="0"/>
              <a:t>. </a:t>
            </a:r>
          </a:p>
          <a:p>
            <a:r>
              <a:rPr lang="fi-FI" dirty="0" err="1"/>
              <a:t>Rgb</a:t>
            </a:r>
            <a:r>
              <a:rPr lang="fi-FI" dirty="0"/>
              <a:t> arvoihin on tullut arvo </a:t>
            </a:r>
            <a:r>
              <a:rPr lang="fi-FI" b="1" dirty="0"/>
              <a:t>läpinäkyvyys</a:t>
            </a:r>
            <a:r>
              <a:rPr lang="fi-FI" dirty="0"/>
              <a:t>. Se tunnetaan nimellä </a:t>
            </a:r>
            <a:r>
              <a:rPr lang="fi-FI" b="1" dirty="0"/>
              <a:t>RGBA</a:t>
            </a:r>
          </a:p>
          <a:p>
            <a:r>
              <a:rPr lang="fi-FI" dirty="0" err="1"/>
              <a:t>css</a:t>
            </a:r>
            <a:r>
              <a:rPr lang="fi-FI" dirty="0"/>
              <a:t>: n avulla voit myös määrittää värit </a:t>
            </a:r>
            <a:r>
              <a:rPr lang="fi-FI" dirty="0" err="1"/>
              <a:t>hsl</a:t>
            </a:r>
            <a:r>
              <a:rPr lang="fi-FI" dirty="0"/>
              <a:t>-taulukoiksi valinnaisella </a:t>
            </a:r>
            <a:r>
              <a:rPr lang="fi-FI" b="1" dirty="0"/>
              <a:t>peittävyysarvolla.</a:t>
            </a:r>
            <a:r>
              <a:rPr lang="fi-FI" dirty="0"/>
              <a:t> Se tunnetaan nimellä </a:t>
            </a:r>
            <a:r>
              <a:rPr lang="fi-FI" b="1" dirty="0"/>
              <a:t>HSLA</a:t>
            </a:r>
            <a:r>
              <a:rPr lang="fi-FI" dirty="0"/>
              <a:t>. </a:t>
            </a:r>
          </a:p>
        </p:txBody>
      </p:sp>
      <p:sp>
        <p:nvSpPr>
          <p:cNvPr id="4" name="Päivämäärän paikkamerkki 3">
            <a:extLst>
              <a:ext uri="{FF2B5EF4-FFF2-40B4-BE49-F238E27FC236}">
                <a16:creationId xmlns:a16="http://schemas.microsoft.com/office/drawing/2014/main" id="{D0B30C96-845D-4B73-BBD7-C7B5C35A7459}"/>
              </a:ext>
            </a:extLst>
          </p:cNvPr>
          <p:cNvSpPr>
            <a:spLocks noGrp="1"/>
          </p:cNvSpPr>
          <p:nvPr>
            <p:ph type="dt" sz="half" idx="10"/>
          </p:nvPr>
        </p:nvSpPr>
        <p:spPr/>
        <p:txBody>
          <a:bodyPr/>
          <a:lstStyle/>
          <a:p>
            <a:pPr rtl="0"/>
            <a:fld id="{16DFEE02-0889-4BA4-BC7D-A130C18DA1E2}" type="datetime1">
              <a:rPr lang="fi-FI" smtClean="0"/>
              <a:t>14.5.2021</a:t>
            </a:fld>
            <a:endParaRPr lang="fi-FI"/>
          </a:p>
        </p:txBody>
      </p:sp>
      <p:sp>
        <p:nvSpPr>
          <p:cNvPr id="5" name="Alatunnisteen paikkamerkki 4">
            <a:extLst>
              <a:ext uri="{FF2B5EF4-FFF2-40B4-BE49-F238E27FC236}">
                <a16:creationId xmlns:a16="http://schemas.microsoft.com/office/drawing/2014/main" id="{8EEE221A-2208-4CCA-85C6-B771E3535E8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1A01CAD-E360-4EE5-847B-46F11BBE3787}"/>
              </a:ext>
            </a:extLst>
          </p:cNvPr>
          <p:cNvSpPr>
            <a:spLocks noGrp="1"/>
          </p:cNvSpPr>
          <p:nvPr>
            <p:ph type="sldNum" sz="quarter" idx="12"/>
          </p:nvPr>
        </p:nvSpPr>
        <p:spPr/>
        <p:txBody>
          <a:bodyPr/>
          <a:lstStyle/>
          <a:p>
            <a:pPr rtl="0"/>
            <a:fld id="{DBA1B0FB-D917-4C8C-928F-313BD683BF39}" type="slidenum">
              <a:rPr lang="fi-FI" smtClean="0"/>
              <a:t>15</a:t>
            </a:fld>
            <a:endParaRPr lang="fi-FI"/>
          </a:p>
        </p:txBody>
      </p:sp>
    </p:spTree>
    <p:extLst>
      <p:ext uri="{BB962C8B-B14F-4D97-AF65-F5344CB8AC3E}">
        <p14:creationId xmlns:p14="http://schemas.microsoft.com/office/powerpoint/2010/main" val="134189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88F69BB-DFCE-4405-A08D-D2A998CDE0BA}"/>
              </a:ext>
            </a:extLst>
          </p:cNvPr>
          <p:cNvSpPr>
            <a:spLocks noGrp="1"/>
          </p:cNvSpPr>
          <p:nvPr>
            <p:ph type="title"/>
          </p:nvPr>
        </p:nvSpPr>
        <p:spPr>
          <a:xfrm>
            <a:off x="407561" y="324041"/>
            <a:ext cx="5610467" cy="753392"/>
          </a:xfrm>
        </p:spPr>
        <p:txBody>
          <a:bodyPr wrap="square" anchor="t">
            <a:normAutofit/>
          </a:bodyPr>
          <a:lstStyle/>
          <a:p>
            <a:r>
              <a:rPr lang="fi-FI" sz="4800" dirty="0"/>
              <a:t>Luku 12, tekstit</a:t>
            </a:r>
          </a:p>
        </p:txBody>
      </p:sp>
      <p:pic>
        <p:nvPicPr>
          <p:cNvPr id="9" name="Kuvan paikkamerkki 8" descr="Kuva, joka sisältää kohteen teksti&#10;&#10;Kuvaus luotu automaattisesti">
            <a:extLst>
              <a:ext uri="{FF2B5EF4-FFF2-40B4-BE49-F238E27FC236}">
                <a16:creationId xmlns:a16="http://schemas.microsoft.com/office/drawing/2014/main" id="{629D9D4B-C3A7-461E-B15A-3BB63A640C5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8442653" y="1441770"/>
            <a:ext cx="3680493" cy="4342765"/>
          </a:xfrm>
          <a:noFill/>
        </p:spPr>
      </p:pic>
      <p:sp>
        <p:nvSpPr>
          <p:cNvPr id="5" name="Päivämäärän paikkamerkki 4">
            <a:extLst>
              <a:ext uri="{FF2B5EF4-FFF2-40B4-BE49-F238E27FC236}">
                <a16:creationId xmlns:a16="http://schemas.microsoft.com/office/drawing/2014/main" id="{BD738758-D15C-4340-9490-3B77ACA07884}"/>
              </a:ext>
            </a:extLst>
          </p:cNvPr>
          <p:cNvSpPr>
            <a:spLocks noGrp="1"/>
          </p:cNvSpPr>
          <p:nvPr>
            <p:ph type="dt" sz="half" idx="10"/>
          </p:nvPr>
        </p:nvSpPr>
        <p:spPr/>
        <p:txBody>
          <a:bodyPr wrap="square" anchor="ctr">
            <a:normAutofit/>
          </a:bodyPr>
          <a:lstStyle/>
          <a:p>
            <a:pPr rtl="0">
              <a:spcAft>
                <a:spcPts val="600"/>
              </a:spcAft>
            </a:pPr>
            <a:fld id="{A8A07FDF-AC76-4754-9906-7B4D16245B6C}" type="datetime1">
              <a:rPr lang="fi-FI" smtClean="0"/>
              <a:t>14.5.2021</a:t>
            </a:fld>
            <a:endParaRPr lang="fi-FI"/>
          </a:p>
        </p:txBody>
      </p:sp>
      <p:sp>
        <p:nvSpPr>
          <p:cNvPr id="6" name="Alatunnisteen paikkamerkki 5">
            <a:extLst>
              <a:ext uri="{FF2B5EF4-FFF2-40B4-BE49-F238E27FC236}">
                <a16:creationId xmlns:a16="http://schemas.microsoft.com/office/drawing/2014/main" id="{B0697057-38CF-423F-A360-4430CC480D81}"/>
              </a:ext>
            </a:extLst>
          </p:cNvPr>
          <p:cNvSpPr>
            <a:spLocks noGrp="1"/>
          </p:cNvSpPr>
          <p:nvPr>
            <p:ph type="ftr" sz="quarter" idx="11"/>
          </p:nvPr>
        </p:nvSpPr>
        <p:spPr/>
        <p:txBody>
          <a:bodyPr wrap="square" anchor="ctr">
            <a:normAutofit/>
          </a:bodyPr>
          <a:lstStyle/>
          <a:p>
            <a:pPr rtl="0">
              <a:spcAft>
                <a:spcPts val="600"/>
              </a:spcAft>
            </a:pPr>
            <a:r>
              <a:rPr lang="fi-FI"/>
              <a:t>MM</a:t>
            </a:r>
          </a:p>
        </p:txBody>
      </p:sp>
      <p:sp>
        <p:nvSpPr>
          <p:cNvPr id="7" name="Dian numeron paikkamerkki 6">
            <a:extLst>
              <a:ext uri="{FF2B5EF4-FFF2-40B4-BE49-F238E27FC236}">
                <a16:creationId xmlns:a16="http://schemas.microsoft.com/office/drawing/2014/main" id="{46789C85-0E4B-418A-80DD-EDE389CFD5C0}"/>
              </a:ext>
            </a:extLst>
          </p:cNvPr>
          <p:cNvSpPr>
            <a:spLocks noGrp="1"/>
          </p:cNvSpPr>
          <p:nvPr>
            <p:ph type="sldNum" sz="quarter" idx="12"/>
          </p:nvPr>
        </p:nvSpPr>
        <p:spPr/>
        <p:txBody>
          <a:bodyPr wrap="square" anchor="ctr">
            <a:normAutofit/>
          </a:bodyPr>
          <a:lstStyle/>
          <a:p>
            <a:pPr rtl="0">
              <a:spcAft>
                <a:spcPts val="600"/>
              </a:spcAft>
            </a:pPr>
            <a:fld id="{DBA1B0FB-D917-4C8C-928F-313BD683BF39}" type="slidenum">
              <a:rPr lang="fi-FI" smtClean="0"/>
              <a:pPr rtl="0">
                <a:spcAft>
                  <a:spcPts val="600"/>
                </a:spcAft>
              </a:pPr>
              <a:t>16</a:t>
            </a:fld>
            <a:endParaRPr lang="fi-FI"/>
          </a:p>
        </p:txBody>
      </p:sp>
      <p:graphicFrame>
        <p:nvGraphicFramePr>
          <p:cNvPr id="11" name="Taulukko 10">
            <a:extLst>
              <a:ext uri="{FF2B5EF4-FFF2-40B4-BE49-F238E27FC236}">
                <a16:creationId xmlns:a16="http://schemas.microsoft.com/office/drawing/2014/main" id="{B69E3C6B-3052-4623-8A23-2FE187D5DDF7}"/>
              </a:ext>
            </a:extLst>
          </p:cNvPr>
          <p:cNvGraphicFramePr>
            <a:graphicFrameLocks noGrp="1"/>
          </p:cNvGraphicFramePr>
          <p:nvPr>
            <p:extLst>
              <p:ext uri="{D42A27DB-BD31-4B8C-83A1-F6EECF244321}">
                <p14:modId xmlns:p14="http://schemas.microsoft.com/office/powerpoint/2010/main" val="772168914"/>
              </p:ext>
            </p:extLst>
          </p:nvPr>
        </p:nvGraphicFramePr>
        <p:xfrm>
          <a:off x="407562" y="1441770"/>
          <a:ext cx="7174120" cy="4274843"/>
        </p:xfrm>
        <a:graphic>
          <a:graphicData uri="http://schemas.openxmlformats.org/drawingml/2006/table">
            <a:tbl>
              <a:tblPr>
                <a:tableStyleId>{5C22544A-7EE6-4342-B048-85BDC9FD1C3A}</a:tableStyleId>
              </a:tblPr>
              <a:tblGrid>
                <a:gridCol w="2718764">
                  <a:extLst>
                    <a:ext uri="{9D8B030D-6E8A-4147-A177-3AD203B41FA5}">
                      <a16:colId xmlns:a16="http://schemas.microsoft.com/office/drawing/2014/main" val="584460243"/>
                    </a:ext>
                  </a:extLst>
                </a:gridCol>
                <a:gridCol w="4455356">
                  <a:extLst>
                    <a:ext uri="{9D8B030D-6E8A-4147-A177-3AD203B41FA5}">
                      <a16:colId xmlns:a16="http://schemas.microsoft.com/office/drawing/2014/main" val="2368557243"/>
                    </a:ext>
                  </a:extLst>
                </a:gridCol>
              </a:tblGrid>
              <a:tr h="323891">
                <a:tc>
                  <a:txBody>
                    <a:bodyPr/>
                    <a:lstStyle/>
                    <a:p>
                      <a:pPr algn="l" fontAlgn="ctr"/>
                      <a:r>
                        <a:rPr lang="fi-FI" sz="1400" u="sng" strike="noStrike">
                          <a:effectLst/>
                          <a:hlinkClick r:id="rId4"/>
                        </a:rPr>
                        <a:t>Font Family</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Fonttiperhe</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063881127"/>
                  </a:ext>
                </a:extLst>
              </a:tr>
              <a:tr h="218884">
                <a:tc>
                  <a:txBody>
                    <a:bodyPr/>
                    <a:lstStyle/>
                    <a:p>
                      <a:pPr algn="l" fontAlgn="ctr"/>
                      <a:r>
                        <a:rPr lang="fi-FI" sz="1400" u="sng" strike="noStrike">
                          <a:effectLst/>
                          <a:hlinkClick r:id="rId5"/>
                        </a:rPr>
                        <a:t>Font Size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Fonttikoko</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08928846"/>
                  </a:ext>
                </a:extLst>
              </a:tr>
              <a:tr h="218884">
                <a:tc>
                  <a:txBody>
                    <a:bodyPr/>
                    <a:lstStyle/>
                    <a:p>
                      <a:pPr algn="l" fontAlgn="ctr"/>
                      <a:r>
                        <a:rPr lang="fi-FI" sz="1400" u="sng" strike="noStrike">
                          <a:effectLst/>
                          <a:hlinkClick r:id="rId6"/>
                        </a:rPr>
                        <a:t>Font-Face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Font-Face</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500163127"/>
                  </a:ext>
                </a:extLst>
              </a:tr>
              <a:tr h="218884">
                <a:tc>
                  <a:txBody>
                    <a:bodyPr/>
                    <a:lstStyle/>
                    <a:p>
                      <a:pPr algn="l" fontAlgn="ctr"/>
                      <a:r>
                        <a:rPr lang="fi-FI" sz="1400" u="sng" strike="noStrike">
                          <a:effectLst/>
                          <a:hlinkClick r:id="rId7"/>
                        </a:rPr>
                        <a:t>Understanding Font-Formats</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Fonttiformaattien ymmärtäminen</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01128570"/>
                  </a:ext>
                </a:extLst>
              </a:tr>
              <a:tr h="218884">
                <a:tc>
                  <a:txBody>
                    <a:bodyPr/>
                    <a:lstStyle/>
                    <a:p>
                      <a:pPr algn="l" fontAlgn="ctr"/>
                      <a:r>
                        <a:rPr lang="fi-FI" sz="1400" u="sng" strike="noStrike">
                          <a:effectLst/>
                          <a:hlinkClick r:id="rId8"/>
                        </a:rPr>
                        <a:t>Font Weight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Fontin paino</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778894582"/>
                  </a:ext>
                </a:extLst>
              </a:tr>
              <a:tr h="218884">
                <a:tc>
                  <a:txBody>
                    <a:bodyPr/>
                    <a:lstStyle/>
                    <a:p>
                      <a:pPr algn="l" fontAlgn="ctr"/>
                      <a:r>
                        <a:rPr lang="fi-FI" sz="1400" u="sng" strike="noStrike">
                          <a:effectLst/>
                          <a:hlinkClick r:id="rId9"/>
                        </a:rPr>
                        <a:t>Font Style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Fonttityyli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191774457"/>
                  </a:ext>
                </a:extLst>
              </a:tr>
              <a:tr h="218884">
                <a:tc>
                  <a:txBody>
                    <a:bodyPr/>
                    <a:lstStyle/>
                    <a:p>
                      <a:pPr algn="l" fontAlgn="ctr"/>
                      <a:r>
                        <a:rPr lang="fi-FI" sz="1400" u="sng" strike="noStrike">
                          <a:effectLst/>
                          <a:hlinkClick r:id="rId10"/>
                        </a:rPr>
                        <a:t>Text Transform</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Tekstin muunnos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10622003"/>
                  </a:ext>
                </a:extLst>
              </a:tr>
              <a:tr h="218884">
                <a:tc>
                  <a:txBody>
                    <a:bodyPr/>
                    <a:lstStyle/>
                    <a:p>
                      <a:pPr algn="l" fontAlgn="ctr"/>
                      <a:r>
                        <a:rPr lang="fi-FI" sz="1400" u="sng" strike="noStrike">
                          <a:effectLst/>
                          <a:hlinkClick r:id="rId11"/>
                        </a:rPr>
                        <a:t>Text Decoration</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Tekstin koristelu alleviivaus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253727698"/>
                  </a:ext>
                </a:extLst>
              </a:tr>
              <a:tr h="218884">
                <a:tc>
                  <a:txBody>
                    <a:bodyPr/>
                    <a:lstStyle/>
                    <a:p>
                      <a:pPr algn="l" fontAlgn="ctr"/>
                      <a:r>
                        <a:rPr lang="fi-FI" sz="1400" u="sng" strike="noStrike">
                          <a:effectLst/>
                          <a:hlinkClick r:id="rId12"/>
                        </a:rPr>
                        <a:t>Line Height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dirty="0">
                          <a:effectLst/>
                        </a:rPr>
                        <a:t>     Rivin korkeus</a:t>
                      </a:r>
                      <a:endParaRPr lang="fi-FI" sz="14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58878834"/>
                  </a:ext>
                </a:extLst>
              </a:tr>
              <a:tr h="218884">
                <a:tc>
                  <a:txBody>
                    <a:bodyPr/>
                    <a:lstStyle/>
                    <a:p>
                      <a:pPr algn="l" fontAlgn="ctr"/>
                      <a:r>
                        <a:rPr lang="fi-FI" sz="1400" u="sng" strike="noStrike">
                          <a:effectLst/>
                          <a:hlinkClick r:id="rId13"/>
                        </a:rPr>
                        <a:t>Letter and Word Spacing</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Kirjainten ja sanojen väli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627012384"/>
                  </a:ext>
                </a:extLst>
              </a:tr>
              <a:tr h="218884">
                <a:tc>
                  <a:txBody>
                    <a:bodyPr/>
                    <a:lstStyle/>
                    <a:p>
                      <a:pPr algn="l" fontAlgn="ctr"/>
                      <a:r>
                        <a:rPr lang="fi-FI" sz="1400" u="sng" strike="noStrike">
                          <a:effectLst/>
                          <a:hlinkClick r:id="rId14"/>
                        </a:rPr>
                        <a:t>Text Align</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Tekstin tasaus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966746826"/>
                  </a:ext>
                </a:extLst>
              </a:tr>
              <a:tr h="218884">
                <a:tc>
                  <a:txBody>
                    <a:bodyPr/>
                    <a:lstStyle/>
                    <a:p>
                      <a:pPr algn="l" fontAlgn="ctr"/>
                      <a:r>
                        <a:rPr lang="fi-FI" sz="1400" u="sng" strike="noStrike">
                          <a:effectLst/>
                          <a:hlinkClick r:id="rId15"/>
                        </a:rPr>
                        <a:t>Vertical Align</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Pystysuuntainen tasaus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378429"/>
                  </a:ext>
                </a:extLst>
              </a:tr>
              <a:tr h="218884">
                <a:tc>
                  <a:txBody>
                    <a:bodyPr/>
                    <a:lstStyle/>
                    <a:p>
                      <a:pPr algn="l" fontAlgn="ctr"/>
                      <a:r>
                        <a:rPr lang="fi-FI" sz="1400" u="sng" strike="noStrike">
                          <a:effectLst/>
                          <a:hlinkClick r:id="rId16"/>
                        </a:rPr>
                        <a:t>Text Indent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Tekstin sisennys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63956705"/>
                  </a:ext>
                </a:extLst>
              </a:tr>
              <a:tr h="218884">
                <a:tc>
                  <a:txBody>
                    <a:bodyPr/>
                    <a:lstStyle/>
                    <a:p>
                      <a:pPr algn="l" fontAlgn="ctr"/>
                      <a:r>
                        <a:rPr lang="fi-FI" sz="1400" u="sng" strike="noStrike">
                          <a:effectLst/>
                          <a:hlinkClick r:id="rId17"/>
                        </a:rPr>
                        <a:t>Text Shadow</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Tekstin varjo</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253765362"/>
                  </a:ext>
                </a:extLst>
              </a:tr>
              <a:tr h="218884">
                <a:tc>
                  <a:txBody>
                    <a:bodyPr/>
                    <a:lstStyle/>
                    <a:p>
                      <a:pPr algn="l" fontAlgn="ctr"/>
                      <a:r>
                        <a:rPr lang="fi-FI" sz="1400" u="sng" strike="noStrike">
                          <a:effectLst/>
                          <a:hlinkClick r:id="rId18"/>
                        </a:rPr>
                        <a:t>First Letter and Line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Ensimmäisen rivin sisennys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31763892"/>
                  </a:ext>
                </a:extLst>
              </a:tr>
              <a:tr h="218884">
                <a:tc>
                  <a:txBody>
                    <a:bodyPr/>
                    <a:lstStyle/>
                    <a:p>
                      <a:pPr algn="l" fontAlgn="ctr"/>
                      <a:r>
                        <a:rPr lang="fi-FI" sz="1400" u="sng" strike="noStrike">
                          <a:effectLst/>
                          <a:hlinkClick r:id="rId19"/>
                        </a:rPr>
                        <a:t>Link Visited</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Linkki vierailtu</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53444653"/>
                  </a:ext>
                </a:extLst>
              </a:tr>
              <a:tr h="218884">
                <a:tc>
                  <a:txBody>
                    <a:bodyPr/>
                    <a:lstStyle/>
                    <a:p>
                      <a:pPr algn="l" fontAlgn="ctr"/>
                      <a:r>
                        <a:rPr lang="fi-FI" sz="1400" u="sng" strike="noStrike">
                          <a:effectLst/>
                          <a:hlinkClick r:id="rId20"/>
                        </a:rPr>
                        <a:t>Hover Active Focus</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Vie hiiren aktiivinen tarkennus focus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882907332"/>
                  </a:ext>
                </a:extLst>
              </a:tr>
              <a:tr h="218884">
                <a:tc>
                  <a:txBody>
                    <a:bodyPr/>
                    <a:lstStyle/>
                    <a:p>
                      <a:pPr algn="l" fontAlgn="ctr"/>
                      <a:r>
                        <a:rPr lang="fi-FI" sz="1400" u="sng" strike="noStrike">
                          <a:effectLst/>
                          <a:hlinkClick r:id="rId21"/>
                        </a:rPr>
                        <a:t>Example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Esimerkki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256939943"/>
                  </a:ext>
                </a:extLst>
              </a:tr>
              <a:tr h="229924">
                <a:tc>
                  <a:txBody>
                    <a:bodyPr/>
                    <a:lstStyle/>
                    <a:p>
                      <a:pPr algn="l" fontAlgn="ctr"/>
                      <a:r>
                        <a:rPr lang="fi-FI" sz="1400" u="sng" strike="noStrike">
                          <a:effectLst/>
                          <a:hlinkClick r:id="rId22"/>
                        </a:rPr>
                        <a:t>No Style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dirty="0">
                          <a:effectLst/>
                        </a:rPr>
                        <a:t>     Ei tyyliä</a:t>
                      </a:r>
                      <a:endParaRPr lang="fi-FI" sz="14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149349918"/>
                  </a:ext>
                </a:extLst>
              </a:tr>
            </a:tbl>
          </a:graphicData>
        </a:graphic>
      </p:graphicFrame>
      <p:sp>
        <p:nvSpPr>
          <p:cNvPr id="10" name="Tekstiruutu 9">
            <a:extLst>
              <a:ext uri="{FF2B5EF4-FFF2-40B4-BE49-F238E27FC236}">
                <a16:creationId xmlns:a16="http://schemas.microsoft.com/office/drawing/2014/main" id="{2EA7DF3D-C053-47C7-8407-979AA8309B64}"/>
              </a:ext>
            </a:extLst>
          </p:cNvPr>
          <p:cNvSpPr txBox="1"/>
          <p:nvPr/>
        </p:nvSpPr>
        <p:spPr>
          <a:xfrm>
            <a:off x="2612096" y="5989806"/>
            <a:ext cx="6095128" cy="646331"/>
          </a:xfrm>
          <a:prstGeom prst="rect">
            <a:avLst/>
          </a:prstGeom>
          <a:noFill/>
        </p:spPr>
        <p:txBody>
          <a:bodyPr wrap="square">
            <a:spAutoFit/>
          </a:bodyPr>
          <a:lstStyle/>
          <a:p>
            <a:r>
              <a:rPr lang="fi-FI" dirty="0">
                <a:hlinkClick r:id="rId23"/>
              </a:rPr>
              <a:t>https://petrit.net/www-ohjelmointi/css-tyyli/tekstin_muotoilu/</a:t>
            </a:r>
            <a:endParaRPr lang="fi-FI" dirty="0"/>
          </a:p>
          <a:p>
            <a:endParaRPr lang="fi-FI" dirty="0"/>
          </a:p>
        </p:txBody>
      </p:sp>
    </p:spTree>
    <p:extLst>
      <p:ext uri="{BB962C8B-B14F-4D97-AF65-F5344CB8AC3E}">
        <p14:creationId xmlns:p14="http://schemas.microsoft.com/office/powerpoint/2010/main" val="67047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AAC6F0A-A131-45AB-9CE8-209E74987BF6}"/>
              </a:ext>
            </a:extLst>
          </p:cNvPr>
          <p:cNvSpPr>
            <a:spLocks noGrp="1"/>
          </p:cNvSpPr>
          <p:nvPr>
            <p:ph type="title"/>
          </p:nvPr>
        </p:nvSpPr>
        <p:spPr>
          <a:xfrm>
            <a:off x="550862" y="549275"/>
            <a:ext cx="11091600" cy="584581"/>
          </a:xfrm>
        </p:spPr>
        <p:txBody>
          <a:bodyPr>
            <a:normAutofit fontScale="90000"/>
          </a:bodyPr>
          <a:lstStyle/>
          <a:p>
            <a:r>
              <a:rPr lang="fi-FI" dirty="0"/>
              <a:t>kirjasimet, </a:t>
            </a:r>
            <a:r>
              <a:rPr lang="fi-FI" dirty="0" err="1"/>
              <a:t>font-family</a:t>
            </a:r>
            <a:endParaRPr lang="fi-FI" dirty="0"/>
          </a:p>
        </p:txBody>
      </p:sp>
      <p:sp>
        <p:nvSpPr>
          <p:cNvPr id="3" name="Sisällön paikkamerkki 2">
            <a:extLst>
              <a:ext uri="{FF2B5EF4-FFF2-40B4-BE49-F238E27FC236}">
                <a16:creationId xmlns:a16="http://schemas.microsoft.com/office/drawing/2014/main" id="{835ECE2E-D0AB-4148-BCAD-BF774A7FD753}"/>
              </a:ext>
            </a:extLst>
          </p:cNvPr>
          <p:cNvSpPr>
            <a:spLocks noGrp="1"/>
          </p:cNvSpPr>
          <p:nvPr>
            <p:ph idx="1"/>
          </p:nvPr>
        </p:nvSpPr>
        <p:spPr>
          <a:xfrm>
            <a:off x="550863" y="1233135"/>
            <a:ext cx="11090274" cy="4859690"/>
          </a:xfrm>
        </p:spPr>
        <p:txBody>
          <a:bodyPr>
            <a:normAutofit fontScale="92500"/>
          </a:bodyPr>
          <a:lstStyle/>
          <a:p>
            <a:pPr marL="0" indent="0">
              <a:buNone/>
            </a:pPr>
            <a:r>
              <a:rPr lang="fi-FI" b="1" dirty="0" err="1"/>
              <a:t>font-family</a:t>
            </a:r>
            <a:r>
              <a:rPr lang="fi-FI" b="1" dirty="0"/>
              <a:t> </a:t>
            </a:r>
          </a:p>
          <a:p>
            <a:r>
              <a:rPr lang="fi-FI" dirty="0" err="1"/>
              <a:t>Font</a:t>
            </a:r>
            <a:r>
              <a:rPr lang="fi-FI" dirty="0"/>
              <a:t>-</a:t>
            </a:r>
            <a:r>
              <a:rPr lang="fi-FI" dirty="0" err="1"/>
              <a:t>family</a:t>
            </a:r>
            <a:r>
              <a:rPr lang="fi-FI" dirty="0"/>
              <a:t>-ominaisuuden avulla voit määrittää </a:t>
            </a:r>
            <a:r>
              <a:rPr lang="fi-FI" b="1" dirty="0"/>
              <a:t>kirjasintyypin</a:t>
            </a:r>
            <a:r>
              <a:rPr lang="fi-FI" dirty="0"/>
              <a:t>, jota tulisi käyttää kaikessa tekstissä elementissä, johon </a:t>
            </a:r>
            <a:r>
              <a:rPr lang="fi-FI" dirty="0" err="1"/>
              <a:t>css</a:t>
            </a:r>
            <a:r>
              <a:rPr lang="fi-FI" dirty="0"/>
              <a:t>-sääntö kuuluu. </a:t>
            </a:r>
          </a:p>
          <a:p>
            <a:r>
              <a:rPr lang="fi-FI" dirty="0"/>
              <a:t>Tämän </a:t>
            </a:r>
            <a:r>
              <a:rPr lang="fi-FI" b="1" dirty="0"/>
              <a:t>ominaisuuden arvo on käytettävän kirjasimen nimi</a:t>
            </a:r>
            <a:r>
              <a:rPr lang="fi-FI" dirty="0"/>
              <a:t>. Sivustollasi vierailevat ihmiset tarvitsevat määrittämäsi kirjasintyypin heidän tietokoneelleen, jotta se voidaan näyttää. </a:t>
            </a:r>
          </a:p>
          <a:p>
            <a:r>
              <a:rPr lang="fi-FI" dirty="0"/>
              <a:t>Voit määrittää komennoilla eroteltujen kirjasinten luettelon, jotta jos käyttäjällä ei ole kirjasintyyppiä asennettuna, selain voi yrittää käyttää vaihtoehtoista kirjasinta luettelosta. </a:t>
            </a:r>
          </a:p>
          <a:p>
            <a:r>
              <a:rPr lang="fi-FI" dirty="0"/>
              <a:t>Jos kirjasimen nimi koostuu useammasta kuin yhdestä sanasta, se tulee laittaa lainausmerkkeihin. </a:t>
            </a:r>
          </a:p>
          <a:p>
            <a:r>
              <a:rPr lang="fi-FI" dirty="0"/>
              <a:t>Suunnittelijat ehdottavat, että sivut näyttävät yleensä paremmilta, jos ne käyttävät sivulla enintään </a:t>
            </a:r>
            <a:r>
              <a:rPr lang="fi-FI" b="1" dirty="0"/>
              <a:t>kolmea kirjasinta</a:t>
            </a:r>
            <a:r>
              <a:rPr lang="fi-FI" dirty="0"/>
              <a:t>.</a:t>
            </a:r>
          </a:p>
          <a:p>
            <a:r>
              <a:rPr lang="fi-FI" dirty="0">
                <a:hlinkClick r:id="rId2"/>
              </a:rPr>
              <a:t>http://tietokanta.dy.fi/ohjelmointi/opiCSS/sivu3B.html</a:t>
            </a:r>
            <a:r>
              <a:rPr lang="fi-FI" dirty="0"/>
              <a:t> </a:t>
            </a:r>
          </a:p>
          <a:p>
            <a:r>
              <a:rPr lang="fi-FI" dirty="0">
                <a:hlinkClick r:id="rId3"/>
              </a:rPr>
              <a:t>https://developer.mozilla.org/en-US/docs/Web/CSS/font-family</a:t>
            </a:r>
            <a:endParaRPr lang="fi-FI" dirty="0"/>
          </a:p>
          <a:p>
            <a:r>
              <a:rPr lang="fi-FI" dirty="0">
                <a:hlinkClick r:id="rId4"/>
              </a:rPr>
              <a:t>https://petrit.net/www-ohjelmointi/css-tyyli/tekstin_muotoilu/</a:t>
            </a:r>
            <a:r>
              <a:rPr lang="fi-FI" dirty="0"/>
              <a:t> </a:t>
            </a:r>
          </a:p>
          <a:p>
            <a:endParaRPr lang="fi-FI" dirty="0"/>
          </a:p>
          <a:p>
            <a:endParaRPr lang="fi-FI" dirty="0"/>
          </a:p>
        </p:txBody>
      </p:sp>
      <p:sp>
        <p:nvSpPr>
          <p:cNvPr id="4" name="Päivämäärän paikkamerkki 3">
            <a:extLst>
              <a:ext uri="{FF2B5EF4-FFF2-40B4-BE49-F238E27FC236}">
                <a16:creationId xmlns:a16="http://schemas.microsoft.com/office/drawing/2014/main" id="{DDEBA6E5-1E8E-4911-A8E3-46796BF3C384}"/>
              </a:ext>
            </a:extLst>
          </p:cNvPr>
          <p:cNvSpPr>
            <a:spLocks noGrp="1"/>
          </p:cNvSpPr>
          <p:nvPr>
            <p:ph type="dt" sz="half" idx="10"/>
          </p:nvPr>
        </p:nvSpPr>
        <p:spPr/>
        <p:txBody>
          <a:bodyPr/>
          <a:lstStyle/>
          <a:p>
            <a:pPr rtl="0"/>
            <a:fld id="{1B961A66-C866-4916-9799-036817726A39}" type="datetime1">
              <a:rPr lang="fi-FI" smtClean="0"/>
              <a:t>14.5.2021</a:t>
            </a:fld>
            <a:endParaRPr lang="fi-FI"/>
          </a:p>
        </p:txBody>
      </p:sp>
      <p:sp>
        <p:nvSpPr>
          <p:cNvPr id="5" name="Alatunnisteen paikkamerkki 4">
            <a:extLst>
              <a:ext uri="{FF2B5EF4-FFF2-40B4-BE49-F238E27FC236}">
                <a16:creationId xmlns:a16="http://schemas.microsoft.com/office/drawing/2014/main" id="{4C9B3124-0C84-4B96-A69A-4EBB4262216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B3AE48D-52F5-4B46-9DBA-D15901713690}"/>
              </a:ext>
            </a:extLst>
          </p:cNvPr>
          <p:cNvSpPr>
            <a:spLocks noGrp="1"/>
          </p:cNvSpPr>
          <p:nvPr>
            <p:ph type="sldNum" sz="quarter" idx="12"/>
          </p:nvPr>
        </p:nvSpPr>
        <p:spPr/>
        <p:txBody>
          <a:bodyPr/>
          <a:lstStyle/>
          <a:p>
            <a:pPr rtl="0"/>
            <a:fld id="{DBA1B0FB-D917-4C8C-928F-313BD683BF39}" type="slidenum">
              <a:rPr lang="fi-FI" smtClean="0"/>
              <a:t>17</a:t>
            </a:fld>
            <a:endParaRPr lang="fi-FI"/>
          </a:p>
        </p:txBody>
      </p:sp>
    </p:spTree>
    <p:extLst>
      <p:ext uri="{BB962C8B-B14F-4D97-AF65-F5344CB8AC3E}">
        <p14:creationId xmlns:p14="http://schemas.microsoft.com/office/powerpoint/2010/main" val="342986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A930291-3287-43C7-8EAB-8105C939D36B}"/>
              </a:ext>
            </a:extLst>
          </p:cNvPr>
          <p:cNvSpPr>
            <a:spLocks noGrp="1"/>
          </p:cNvSpPr>
          <p:nvPr>
            <p:ph type="title"/>
          </p:nvPr>
        </p:nvSpPr>
        <p:spPr>
          <a:xfrm>
            <a:off x="549537" y="196900"/>
            <a:ext cx="11091600" cy="809262"/>
          </a:xfrm>
        </p:spPr>
        <p:txBody>
          <a:bodyPr>
            <a:normAutofit fontScale="90000"/>
          </a:bodyPr>
          <a:lstStyle/>
          <a:p>
            <a:r>
              <a:rPr lang="fi-FI" dirty="0" err="1"/>
              <a:t>font-size</a:t>
            </a:r>
            <a:r>
              <a:rPr lang="fi-FI" dirty="0"/>
              <a:t>, fontin koko</a:t>
            </a:r>
          </a:p>
        </p:txBody>
      </p:sp>
      <p:sp>
        <p:nvSpPr>
          <p:cNvPr id="3" name="Sisällön paikkamerkki 2">
            <a:extLst>
              <a:ext uri="{FF2B5EF4-FFF2-40B4-BE49-F238E27FC236}">
                <a16:creationId xmlns:a16="http://schemas.microsoft.com/office/drawing/2014/main" id="{47B0D49F-5050-4ABD-A376-A312B033917F}"/>
              </a:ext>
            </a:extLst>
          </p:cNvPr>
          <p:cNvSpPr>
            <a:spLocks noGrp="1"/>
          </p:cNvSpPr>
          <p:nvPr>
            <p:ph idx="1"/>
          </p:nvPr>
        </p:nvSpPr>
        <p:spPr>
          <a:xfrm>
            <a:off x="550863" y="1346791"/>
            <a:ext cx="11090274" cy="4805111"/>
          </a:xfrm>
        </p:spPr>
        <p:txBody>
          <a:bodyPr/>
          <a:lstStyle/>
          <a:p>
            <a:r>
              <a:rPr lang="fi-FI" sz="1800" dirty="0" err="1"/>
              <a:t>font</a:t>
            </a:r>
            <a:r>
              <a:rPr lang="fi-FI" sz="1800" dirty="0"/>
              <a:t> </a:t>
            </a:r>
            <a:r>
              <a:rPr lang="fi-FI" sz="1800" dirty="0" err="1"/>
              <a:t>size</a:t>
            </a:r>
            <a:r>
              <a:rPr lang="fi-FI" sz="1800" dirty="0"/>
              <a:t> -ominaisuuden avulla voit määrittää fontin koon. fonttikoko voidaan määrittää useilla tavoilla. </a:t>
            </a:r>
          </a:p>
          <a:p>
            <a:pPr marL="0" indent="0">
              <a:buNone/>
            </a:pPr>
            <a:r>
              <a:rPr lang="fi-FI" sz="1800" b="1" dirty="0"/>
              <a:t>Yleisimmät ovat:</a:t>
            </a:r>
          </a:p>
          <a:p>
            <a:r>
              <a:rPr lang="fi-FI" sz="1800" b="1" dirty="0"/>
              <a:t>Pikseleitä</a:t>
            </a:r>
            <a:r>
              <a:rPr lang="fi-FI" sz="1800" dirty="0"/>
              <a:t> käytetään yleisesti, koska ne antavat web-suunnittelijalle ennakkoluulon siitä, kuinka paljon tilaa heidän tekstinsä vie. Pikselien määrän jälkeen seuraa kirjaimia </a:t>
            </a:r>
            <a:r>
              <a:rPr lang="fi-FI" sz="1800" dirty="0" err="1"/>
              <a:t>px</a:t>
            </a:r>
            <a:r>
              <a:rPr lang="fi-FI" sz="1800" dirty="0"/>
              <a:t>.</a:t>
            </a:r>
          </a:p>
          <a:p>
            <a:r>
              <a:rPr lang="fi-FI" sz="1800" b="1" dirty="0"/>
              <a:t>prosentteina</a:t>
            </a:r>
            <a:r>
              <a:rPr lang="fi-FI" sz="1800" dirty="0"/>
              <a:t>. Selainten oletuskoko on 16 kuvapistettä. joten 75%: n koko vastaisi 12 kuvapistettä ja 200 prosenttia 32 kuvapistettä.</a:t>
            </a:r>
          </a:p>
          <a:p>
            <a:r>
              <a:rPr lang="fi-FI" sz="1800" dirty="0"/>
              <a:t>Jos luot säännön, jonka mukaan koko tekstielementin sisällä olevan tekstin on oltava 75% oletuskoosta, ja määrität sitten toisen säännön, joka ilmoittaa, että elementin sisällön tulee olla 75% koko, se on 9 kuvapistettä. (75% 12 kuvapisteen fontin koosta) </a:t>
            </a:r>
          </a:p>
          <a:p>
            <a:r>
              <a:rPr lang="fi-FI" sz="1800" b="1" dirty="0" err="1"/>
              <a:t>Ems</a:t>
            </a:r>
            <a:r>
              <a:rPr lang="fi-FI" sz="1800" dirty="0"/>
              <a:t> </a:t>
            </a:r>
            <a:r>
              <a:rPr lang="fi-FI" sz="1800" dirty="0" err="1"/>
              <a:t>em</a:t>
            </a:r>
            <a:r>
              <a:rPr lang="fi-FI" sz="1800" dirty="0"/>
              <a:t> vastaa kirjaimen m leveyttä. </a:t>
            </a:r>
          </a:p>
          <a:p>
            <a:r>
              <a:rPr lang="fi-FI" sz="1800" dirty="0">
                <a:hlinkClick r:id="rId2"/>
              </a:rPr>
              <a:t>https://saavutettava.fi/2006/03/24/saavutettavaa-typografiaa-osa-1/</a:t>
            </a:r>
            <a:r>
              <a:rPr lang="fi-FI" sz="1800" dirty="0"/>
              <a:t> </a:t>
            </a:r>
          </a:p>
          <a:p>
            <a:r>
              <a:rPr lang="fi-FI" sz="1800" dirty="0">
                <a:hlinkClick r:id="rId3"/>
              </a:rPr>
              <a:t>https://saavutettava.fi/2006/04/16/saavutettavaa-typografiaa-osa-2/</a:t>
            </a:r>
            <a:r>
              <a:rPr lang="fi-FI" sz="1800" dirty="0"/>
              <a:t> </a:t>
            </a:r>
          </a:p>
          <a:p>
            <a:r>
              <a:rPr lang="fi-FI" sz="1800" dirty="0">
                <a:hlinkClick r:id="rId4"/>
              </a:rPr>
              <a:t>https://developer.mozilla.org/en-US/docs/Web/CSS/font-size</a:t>
            </a:r>
            <a:r>
              <a:rPr lang="fi-FI" sz="1800" dirty="0"/>
              <a:t> </a:t>
            </a:r>
          </a:p>
          <a:p>
            <a:endParaRPr lang="fi-FI" sz="1800" dirty="0"/>
          </a:p>
        </p:txBody>
      </p:sp>
      <p:sp>
        <p:nvSpPr>
          <p:cNvPr id="4" name="Päivämäärän paikkamerkki 3">
            <a:extLst>
              <a:ext uri="{FF2B5EF4-FFF2-40B4-BE49-F238E27FC236}">
                <a16:creationId xmlns:a16="http://schemas.microsoft.com/office/drawing/2014/main" id="{1C76DFA6-FF4F-490F-A64F-5F8017DE4356}"/>
              </a:ext>
            </a:extLst>
          </p:cNvPr>
          <p:cNvSpPr>
            <a:spLocks noGrp="1"/>
          </p:cNvSpPr>
          <p:nvPr>
            <p:ph type="dt" sz="half" idx="10"/>
          </p:nvPr>
        </p:nvSpPr>
        <p:spPr/>
        <p:txBody>
          <a:bodyPr/>
          <a:lstStyle/>
          <a:p>
            <a:pPr rtl="0"/>
            <a:fld id="{D44B6B95-A60B-4569-873E-0C91693DCB0A}" type="datetime1">
              <a:rPr lang="fi-FI" smtClean="0"/>
              <a:t>14.5.2021</a:t>
            </a:fld>
            <a:endParaRPr lang="fi-FI"/>
          </a:p>
        </p:txBody>
      </p:sp>
      <p:sp>
        <p:nvSpPr>
          <p:cNvPr id="5" name="Alatunnisteen paikkamerkki 4">
            <a:extLst>
              <a:ext uri="{FF2B5EF4-FFF2-40B4-BE49-F238E27FC236}">
                <a16:creationId xmlns:a16="http://schemas.microsoft.com/office/drawing/2014/main" id="{D59D3D0E-B80C-4EE2-8B8E-4AF943269FA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AA05685-9CE5-4EC5-A2F0-1C0978165C3F}"/>
              </a:ext>
            </a:extLst>
          </p:cNvPr>
          <p:cNvSpPr>
            <a:spLocks noGrp="1"/>
          </p:cNvSpPr>
          <p:nvPr>
            <p:ph type="sldNum" sz="quarter" idx="12"/>
          </p:nvPr>
        </p:nvSpPr>
        <p:spPr/>
        <p:txBody>
          <a:bodyPr/>
          <a:lstStyle/>
          <a:p>
            <a:pPr rtl="0"/>
            <a:fld id="{DBA1B0FB-D917-4C8C-928F-313BD683BF39}" type="slidenum">
              <a:rPr lang="fi-FI" smtClean="0"/>
              <a:t>18</a:t>
            </a:fld>
            <a:endParaRPr lang="fi-FI"/>
          </a:p>
        </p:txBody>
      </p:sp>
    </p:spTree>
    <p:extLst>
      <p:ext uri="{BB962C8B-B14F-4D97-AF65-F5344CB8AC3E}">
        <p14:creationId xmlns:p14="http://schemas.microsoft.com/office/powerpoint/2010/main" val="389576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50447DE-3574-4322-9F0E-E10FCB1E3A3C}"/>
              </a:ext>
            </a:extLst>
          </p:cNvPr>
          <p:cNvSpPr>
            <a:spLocks noGrp="1"/>
          </p:cNvSpPr>
          <p:nvPr>
            <p:ph type="title"/>
          </p:nvPr>
        </p:nvSpPr>
        <p:spPr>
          <a:xfrm>
            <a:off x="503836" y="259608"/>
            <a:ext cx="11091600" cy="527104"/>
          </a:xfrm>
        </p:spPr>
        <p:txBody>
          <a:bodyPr>
            <a:normAutofit fontScale="90000"/>
          </a:bodyPr>
          <a:lstStyle/>
          <a:p>
            <a:r>
              <a:rPr lang="fi-FI" dirty="0"/>
              <a:t>@font-face</a:t>
            </a:r>
          </a:p>
        </p:txBody>
      </p:sp>
      <p:sp>
        <p:nvSpPr>
          <p:cNvPr id="3" name="Sisällön paikkamerkki 2">
            <a:extLst>
              <a:ext uri="{FF2B5EF4-FFF2-40B4-BE49-F238E27FC236}">
                <a16:creationId xmlns:a16="http://schemas.microsoft.com/office/drawing/2014/main" id="{1D177312-F531-43FF-A180-151F8F342325}"/>
              </a:ext>
            </a:extLst>
          </p:cNvPr>
          <p:cNvSpPr>
            <a:spLocks noGrp="1"/>
          </p:cNvSpPr>
          <p:nvPr>
            <p:ph idx="1"/>
          </p:nvPr>
        </p:nvSpPr>
        <p:spPr>
          <a:xfrm>
            <a:off x="543831" y="1076379"/>
            <a:ext cx="11090274" cy="5016445"/>
          </a:xfrm>
        </p:spPr>
        <p:txBody>
          <a:bodyPr>
            <a:normAutofit fontScale="92500" lnSpcReduction="10000"/>
          </a:bodyPr>
          <a:lstStyle/>
          <a:p>
            <a:r>
              <a:rPr lang="fi-FI" sz="2400" b="1" dirty="0"/>
              <a:t>@ </a:t>
            </a:r>
            <a:r>
              <a:rPr lang="fi-FI" sz="2400" b="1" dirty="0" err="1"/>
              <a:t>font-face</a:t>
            </a:r>
            <a:r>
              <a:rPr lang="fi-FI" sz="2400" b="1" dirty="0"/>
              <a:t> </a:t>
            </a:r>
            <a:r>
              <a:rPr lang="fi-FI" sz="2400" dirty="0"/>
              <a:t>antaa sinun käyttää kirjasinta, vaikka sitä ei olisikaan asennettu selaavan henkilön tietokoneelle, antamalla sinun määrittää polku kirjasimen kopioon, joka ladataan, ellei sitä ole käyttäjän omassa koneessa. Koska tämä tekniikka mahdollistaa fontin version lataamisen käyttäjän tietokoneelle, on tärkeää, että fontin lisenssi sallii sen käytön tällä tavalla. Voit lisätä fontin tyylisi taulukkoon käyttämällä </a:t>
            </a:r>
            <a:r>
              <a:rPr lang="fi-FI" sz="2400" dirty="0" err="1"/>
              <a:t>font</a:t>
            </a:r>
            <a:r>
              <a:rPr lang="fi-FI" sz="2400" dirty="0"/>
              <a:t>-</a:t>
            </a:r>
            <a:r>
              <a:rPr lang="fi-FI" sz="2400" dirty="0" err="1"/>
              <a:t>face</a:t>
            </a:r>
            <a:r>
              <a:rPr lang="fi-FI" sz="2400" dirty="0"/>
              <a:t>-sääntöä.</a:t>
            </a:r>
          </a:p>
          <a:p>
            <a:r>
              <a:rPr lang="fi-FI" sz="2400" b="1" dirty="0" err="1"/>
              <a:t>font-family</a:t>
            </a:r>
            <a:r>
              <a:rPr lang="fi-FI" sz="2400" dirty="0"/>
              <a:t> määrittää fontin nimen. Tätä nimeä voidaan sitten käyttää fonttiperhe-ominaisuuden arvona muussa tyylitaulukossa.</a:t>
            </a:r>
          </a:p>
          <a:p>
            <a:r>
              <a:rPr lang="fi-FI" sz="2400" b="1" dirty="0" err="1"/>
              <a:t>src</a:t>
            </a:r>
            <a:r>
              <a:rPr lang="fi-FI" sz="2400" dirty="0"/>
              <a:t> määrittää polun kirjasimeen. Jotta tämä tekniikka toimisi kaikissa selaimissa, sinun on todennäköisesti määritettävä polut muutamalle eri fontin versiolle.</a:t>
            </a:r>
          </a:p>
          <a:p>
            <a:r>
              <a:rPr lang="fi-FI" sz="2400" b="1" dirty="0" err="1"/>
              <a:t>format</a:t>
            </a:r>
            <a:r>
              <a:rPr lang="fi-FI" sz="2400" b="1" dirty="0"/>
              <a:t> </a:t>
            </a:r>
            <a:r>
              <a:rPr lang="fi-FI" sz="2400" dirty="0"/>
              <a:t>määrittelee muodon, jossa fontti toimitetaan. Monet kirjasintyyppien valmistajat eivät salli sinun käyttää kirjasimia tällä tavalla, mutta on olemassa avoimen lähdekoodin fontteja, joita voit käyttää vapaasti. Kun tarkastellaan näiden sivustojen fontteja, on silti tärkeää tarkistaa fontin lisenssisopimus, koska jotkut fontit ovat ilmaisia ​​vain henkilökohtaiseen käyttöön (toisin sanoen ei käytettäviksi kaupallisilla verkkosivustoilla). </a:t>
            </a:r>
          </a:p>
        </p:txBody>
      </p:sp>
      <p:sp>
        <p:nvSpPr>
          <p:cNvPr id="4" name="Päivämäärän paikkamerkki 3">
            <a:extLst>
              <a:ext uri="{FF2B5EF4-FFF2-40B4-BE49-F238E27FC236}">
                <a16:creationId xmlns:a16="http://schemas.microsoft.com/office/drawing/2014/main" id="{CAB0AD54-F009-4C1F-BDDE-44F609F82967}"/>
              </a:ext>
            </a:extLst>
          </p:cNvPr>
          <p:cNvSpPr>
            <a:spLocks noGrp="1"/>
          </p:cNvSpPr>
          <p:nvPr>
            <p:ph type="dt" sz="half" idx="10"/>
          </p:nvPr>
        </p:nvSpPr>
        <p:spPr/>
        <p:txBody>
          <a:bodyPr/>
          <a:lstStyle/>
          <a:p>
            <a:pPr rtl="0"/>
            <a:fld id="{EB3406A7-105E-45E1-A65E-7A793F5C8501}" type="datetime1">
              <a:rPr lang="fi-FI" smtClean="0"/>
              <a:t>14.5.2021</a:t>
            </a:fld>
            <a:endParaRPr lang="fi-FI"/>
          </a:p>
        </p:txBody>
      </p:sp>
      <p:sp>
        <p:nvSpPr>
          <p:cNvPr id="5" name="Alatunnisteen paikkamerkki 4">
            <a:extLst>
              <a:ext uri="{FF2B5EF4-FFF2-40B4-BE49-F238E27FC236}">
                <a16:creationId xmlns:a16="http://schemas.microsoft.com/office/drawing/2014/main" id="{8DB4ECCE-2FB8-4E4A-9957-929EAB750D16}"/>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362D09E-6270-4D52-83DD-3331CDB6EF5E}"/>
              </a:ext>
            </a:extLst>
          </p:cNvPr>
          <p:cNvSpPr>
            <a:spLocks noGrp="1"/>
          </p:cNvSpPr>
          <p:nvPr>
            <p:ph type="sldNum" sz="quarter" idx="12"/>
          </p:nvPr>
        </p:nvSpPr>
        <p:spPr/>
        <p:txBody>
          <a:bodyPr/>
          <a:lstStyle/>
          <a:p>
            <a:pPr rtl="0"/>
            <a:fld id="{DBA1B0FB-D917-4C8C-928F-313BD683BF39}" type="slidenum">
              <a:rPr lang="fi-FI" smtClean="0"/>
              <a:t>19</a:t>
            </a:fld>
            <a:endParaRPr lang="fi-FI"/>
          </a:p>
        </p:txBody>
      </p:sp>
    </p:spTree>
    <p:extLst>
      <p:ext uri="{BB962C8B-B14F-4D97-AF65-F5344CB8AC3E}">
        <p14:creationId xmlns:p14="http://schemas.microsoft.com/office/powerpoint/2010/main" val="52087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819712"/>
          </a:xfrm>
        </p:spPr>
        <p:txBody>
          <a:bodyPr rtlCol="0"/>
          <a:lstStyle/>
          <a:p>
            <a:pPr rtl="0"/>
            <a:r>
              <a:rPr lang="fi-FI" dirty="0"/>
              <a:t>Luku 10</a:t>
            </a:r>
          </a:p>
        </p:txBody>
      </p:sp>
      <p:graphicFrame>
        <p:nvGraphicFramePr>
          <p:cNvPr id="5" name="Sisällön paikkamerkki 4">
            <a:extLst>
              <a:ext uri="{FF2B5EF4-FFF2-40B4-BE49-F238E27FC236}">
                <a16:creationId xmlns:a16="http://schemas.microsoft.com/office/drawing/2014/main" id="{39C66BA6-9336-49E9-B99C-4D993069D16A}"/>
              </a:ext>
            </a:extLst>
          </p:cNvPr>
          <p:cNvGraphicFramePr>
            <a:graphicFrameLocks noGrp="1"/>
          </p:cNvGraphicFramePr>
          <p:nvPr>
            <p:ph idx="1"/>
            <p:extLst>
              <p:ext uri="{D42A27DB-BD31-4B8C-83A1-F6EECF244321}">
                <p14:modId xmlns:p14="http://schemas.microsoft.com/office/powerpoint/2010/main" val="2866126585"/>
              </p:ext>
            </p:extLst>
          </p:nvPr>
        </p:nvGraphicFramePr>
        <p:xfrm>
          <a:off x="73583" y="1669511"/>
          <a:ext cx="5468503" cy="2737840"/>
        </p:xfrm>
        <a:graphic>
          <a:graphicData uri="http://schemas.openxmlformats.org/drawingml/2006/table">
            <a:tbl>
              <a:tblPr>
                <a:tableStyleId>{8799B23B-EC83-4686-B30A-512413B5E67A}</a:tableStyleId>
              </a:tblPr>
              <a:tblGrid>
                <a:gridCol w="2541075">
                  <a:extLst>
                    <a:ext uri="{9D8B030D-6E8A-4147-A177-3AD203B41FA5}">
                      <a16:colId xmlns:a16="http://schemas.microsoft.com/office/drawing/2014/main" val="2011715271"/>
                    </a:ext>
                  </a:extLst>
                </a:gridCol>
                <a:gridCol w="2927428">
                  <a:extLst>
                    <a:ext uri="{9D8B030D-6E8A-4147-A177-3AD203B41FA5}">
                      <a16:colId xmlns:a16="http://schemas.microsoft.com/office/drawing/2014/main" val="1750965826"/>
                    </a:ext>
                  </a:extLst>
                </a:gridCol>
              </a:tblGrid>
              <a:tr h="111191">
                <a:tc>
                  <a:txBody>
                    <a:bodyPr/>
                    <a:lstStyle/>
                    <a:p>
                      <a:pPr algn="l" fontAlgn="ctr"/>
                      <a:r>
                        <a:rPr lang="en-US" sz="1600" b="0" u="sng" strike="noStrike">
                          <a:solidFill>
                            <a:schemeClr val="tx1"/>
                          </a:solidFill>
                          <a:effectLst/>
                          <a:hlinkClick r:id="rId2">
                            <a:extLst>
                              <a:ext uri="{A12FA001-AC4F-418D-AE19-62706E023703}">
                                <ahyp:hlinkClr xmlns:ahyp="http://schemas.microsoft.com/office/drawing/2018/hyperlinkcolor" val="tx"/>
                              </a:ext>
                            </a:extLst>
                          </a:hlinkClick>
                        </a:rPr>
                        <a:t>Thinking Inside the Box (Borderless)</a:t>
                      </a:r>
                      <a:endParaRPr lang="en-US"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Ajattelu laatikon sisällä (reunaton)</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2689349742"/>
                  </a:ext>
                </a:extLst>
              </a:tr>
              <a:tr h="111191">
                <a:tc>
                  <a:txBody>
                    <a:bodyPr/>
                    <a:lstStyle/>
                    <a:p>
                      <a:pPr algn="l" fontAlgn="ctr"/>
                      <a:r>
                        <a:rPr lang="fi-FI" sz="1600" b="0" u="sng" strike="noStrike">
                          <a:solidFill>
                            <a:schemeClr val="tx1"/>
                          </a:solidFill>
                          <a:effectLst/>
                          <a:hlinkClick r:id="rId3">
                            <a:extLst>
                              <a:ext uri="{A12FA001-AC4F-418D-AE19-62706E023703}">
                                <ahyp:hlinkClr xmlns:ahyp="http://schemas.microsoft.com/office/drawing/2018/hyperlinkcolor" val="tx"/>
                              </a:ext>
                            </a:extLst>
                          </a:hlinkClick>
                        </a:rPr>
                        <a:t>Thinking Inside the Box</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Ajattelu laatikon sisällä</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283732565"/>
                  </a:ext>
                </a:extLst>
              </a:tr>
              <a:tr h="111191">
                <a:tc>
                  <a:txBody>
                    <a:bodyPr/>
                    <a:lstStyle/>
                    <a:p>
                      <a:pPr algn="l" fontAlgn="ctr"/>
                      <a:r>
                        <a:rPr lang="fi-FI" sz="1600" b="0" u="sng" strike="noStrike">
                          <a:solidFill>
                            <a:schemeClr val="tx1"/>
                          </a:solidFill>
                          <a:effectLst/>
                          <a:hlinkClick r:id="rId4">
                            <a:extLst>
                              <a:ext uri="{A12FA001-AC4F-418D-AE19-62706E023703}">
                                <ahyp:hlinkClr xmlns:ahyp="http://schemas.microsoft.com/office/drawing/2018/hyperlinkcolor" val="tx"/>
                              </a:ext>
                            </a:extLst>
                          </a:hlinkClick>
                        </a:rPr>
                        <a:t>Example</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Esimerkki</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411972828"/>
                  </a:ext>
                </a:extLst>
              </a:tr>
              <a:tr h="111191">
                <a:tc>
                  <a:txBody>
                    <a:bodyPr/>
                    <a:lstStyle/>
                    <a:p>
                      <a:pPr algn="l" fontAlgn="ctr"/>
                      <a:r>
                        <a:rPr lang="fi-FI" sz="1600" b="0" u="sng" strike="noStrike">
                          <a:solidFill>
                            <a:schemeClr val="tx1"/>
                          </a:solidFill>
                          <a:effectLst/>
                          <a:hlinkClick r:id="rId5">
                            <a:extLst>
                              <a:ext uri="{A12FA001-AC4F-418D-AE19-62706E023703}">
                                <ahyp:hlinkClr xmlns:ahyp="http://schemas.microsoft.com/office/drawing/2018/hyperlinkcolor" val="tx"/>
                              </a:ext>
                            </a:extLst>
                          </a:hlinkClick>
                        </a:rPr>
                        <a:t>Example (CSS)</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Esimerkki (CSS)</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2800853514"/>
                  </a:ext>
                </a:extLst>
              </a:tr>
              <a:tr h="111191">
                <a:tc>
                  <a:txBody>
                    <a:bodyPr/>
                    <a:lstStyle/>
                    <a:p>
                      <a:pPr algn="l" fontAlgn="ctr"/>
                      <a:r>
                        <a:rPr lang="fi-FI" sz="1600" b="0" u="sng" strike="noStrike">
                          <a:solidFill>
                            <a:schemeClr val="tx1"/>
                          </a:solidFill>
                          <a:effectLst/>
                          <a:hlinkClick r:id="rId6">
                            <a:extLst>
                              <a:ext uri="{A12FA001-AC4F-418D-AE19-62706E023703}">
                                <ahyp:hlinkClr xmlns:ahyp="http://schemas.microsoft.com/office/drawing/2018/hyperlinkcolor" val="tx"/>
                              </a:ext>
                            </a:extLst>
                          </a:hlinkClick>
                        </a:rPr>
                        <a:t>Using External CSS</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Ulkoisen CSS: n käyttö</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3185606652"/>
                  </a:ext>
                </a:extLst>
              </a:tr>
              <a:tr h="111191">
                <a:tc>
                  <a:txBody>
                    <a:bodyPr/>
                    <a:lstStyle/>
                    <a:p>
                      <a:pPr algn="l" fontAlgn="ctr"/>
                      <a:r>
                        <a:rPr lang="fi-FI" sz="1600" b="0" u="sng" strike="noStrike">
                          <a:solidFill>
                            <a:schemeClr val="tx1"/>
                          </a:solidFill>
                          <a:effectLst/>
                          <a:hlinkClick r:id="rId7">
                            <a:extLst>
                              <a:ext uri="{A12FA001-AC4F-418D-AE19-62706E023703}">
                                <ahyp:hlinkClr xmlns:ahyp="http://schemas.microsoft.com/office/drawing/2018/hyperlinkcolor" val="tx"/>
                              </a:ext>
                            </a:extLst>
                          </a:hlinkClick>
                        </a:rPr>
                        <a:t>Styles (CSS)</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Tyylit (CSS)</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1848144981"/>
                  </a:ext>
                </a:extLst>
              </a:tr>
              <a:tr h="111191">
                <a:tc>
                  <a:txBody>
                    <a:bodyPr/>
                    <a:lstStyle/>
                    <a:p>
                      <a:pPr algn="l" fontAlgn="ctr"/>
                      <a:r>
                        <a:rPr lang="fi-FI" sz="1600" b="0" u="sng" strike="noStrike">
                          <a:solidFill>
                            <a:schemeClr val="tx1"/>
                          </a:solidFill>
                          <a:effectLst/>
                          <a:hlinkClick r:id="rId8">
                            <a:extLst>
                              <a:ext uri="{A12FA001-AC4F-418D-AE19-62706E023703}">
                                <ahyp:hlinkClr xmlns:ahyp="http://schemas.microsoft.com/office/drawing/2018/hyperlinkcolor" val="tx"/>
                              </a:ext>
                            </a:extLst>
                          </a:hlinkClick>
                        </a:rPr>
                        <a:t>Using Internal CSS</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Sisäisen CSS: n käyttö</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3572416012"/>
                  </a:ext>
                </a:extLst>
              </a:tr>
              <a:tr h="111191">
                <a:tc>
                  <a:txBody>
                    <a:bodyPr/>
                    <a:lstStyle/>
                    <a:p>
                      <a:pPr algn="l" fontAlgn="ctr"/>
                      <a:r>
                        <a:rPr lang="fi-FI" sz="1600" b="0" u="sng" strike="noStrike">
                          <a:solidFill>
                            <a:schemeClr val="tx1"/>
                          </a:solidFill>
                          <a:effectLst/>
                          <a:hlinkClick r:id="rId9">
                            <a:extLst>
                              <a:ext uri="{A12FA001-AC4F-418D-AE19-62706E023703}">
                                <ahyp:hlinkClr xmlns:ahyp="http://schemas.microsoft.com/office/drawing/2018/hyperlinkcolor" val="tx"/>
                              </a:ext>
                            </a:extLst>
                          </a:hlinkClick>
                        </a:rPr>
                        <a:t>CSS Selectors</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a:solidFill>
                            <a:schemeClr val="tx1"/>
                          </a:solidFill>
                          <a:effectLst/>
                        </a:rPr>
                        <a:t>     CSS-valitsimet</a:t>
                      </a:r>
                      <a:endParaRPr lang="fi-FI" sz="1600" b="0" i="0" u="none" strike="noStrike">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3607004901"/>
                  </a:ext>
                </a:extLst>
              </a:tr>
              <a:tr h="116613">
                <a:tc>
                  <a:txBody>
                    <a:bodyPr/>
                    <a:lstStyle/>
                    <a:p>
                      <a:pPr algn="l" fontAlgn="ctr"/>
                      <a:r>
                        <a:rPr lang="fi-FI" sz="1600" b="0" u="sng" strike="noStrike">
                          <a:solidFill>
                            <a:schemeClr val="tx1"/>
                          </a:solidFill>
                          <a:effectLst/>
                          <a:hlinkClick r:id="rId10">
                            <a:extLst>
                              <a:ext uri="{A12FA001-AC4F-418D-AE19-62706E023703}">
                                <ahyp:hlinkClr xmlns:ahyp="http://schemas.microsoft.com/office/drawing/2018/hyperlinkcolor" val="tx"/>
                              </a:ext>
                            </a:extLst>
                          </a:hlinkClick>
                        </a:rPr>
                        <a:t>How CSS Rules Cascade</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dirty="0">
                          <a:solidFill>
                            <a:schemeClr val="tx1"/>
                          </a:solidFill>
                          <a:effectLst/>
                        </a:rPr>
                        <a:t>     Kuinka CSS-säännöt toimivat</a:t>
                      </a:r>
                      <a:endParaRPr lang="fi-FI" sz="1600" b="0" i="0" u="none" strike="noStrike" dirty="0">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2797020269"/>
                  </a:ext>
                </a:extLst>
              </a:tr>
              <a:tr h="116751">
                <a:tc>
                  <a:txBody>
                    <a:bodyPr/>
                    <a:lstStyle/>
                    <a:p>
                      <a:pPr algn="l" fontAlgn="ctr"/>
                      <a:r>
                        <a:rPr lang="fi-FI" sz="1600" b="0" u="sng" strike="noStrike">
                          <a:solidFill>
                            <a:schemeClr val="tx1"/>
                          </a:solidFill>
                          <a:effectLst/>
                          <a:hlinkClick r:id="rId11">
                            <a:extLst>
                              <a:ext uri="{A12FA001-AC4F-418D-AE19-62706E023703}">
                                <ahyp:hlinkClr xmlns:ahyp="http://schemas.microsoft.com/office/drawing/2018/hyperlinkcolor" val="tx"/>
                              </a:ext>
                            </a:extLst>
                          </a:hlinkClick>
                        </a:rPr>
                        <a:t>Inheritance</a:t>
                      </a:r>
                      <a:endParaRPr lang="fi-FI" sz="1600" b="0" i="0" u="sng" strike="noStrike">
                        <a:solidFill>
                          <a:schemeClr val="tx1"/>
                        </a:solidFill>
                        <a:effectLst/>
                        <a:latin typeface="Calibri" panose="020F0502020204030204" pitchFamily="34" charset="0"/>
                      </a:endParaRPr>
                    </a:p>
                  </a:txBody>
                  <a:tcPr marL="50036" marR="5560" marT="5560" marB="0" anchor="ctr"/>
                </a:tc>
                <a:tc>
                  <a:txBody>
                    <a:bodyPr/>
                    <a:lstStyle/>
                    <a:p>
                      <a:pPr algn="l" fontAlgn="b"/>
                      <a:r>
                        <a:rPr lang="fi-FI" sz="1600" b="0" u="none" strike="noStrike" dirty="0">
                          <a:solidFill>
                            <a:schemeClr val="tx1"/>
                          </a:solidFill>
                          <a:effectLst/>
                        </a:rPr>
                        <a:t>     Perinnöllisyys</a:t>
                      </a:r>
                      <a:endParaRPr lang="fi-FI" sz="1600" b="0" i="0" u="none" strike="noStrike" dirty="0">
                        <a:solidFill>
                          <a:schemeClr val="tx1"/>
                        </a:solidFill>
                        <a:effectLst/>
                        <a:latin typeface="Calibri" panose="020F0502020204030204" pitchFamily="34" charset="0"/>
                      </a:endParaRPr>
                    </a:p>
                  </a:txBody>
                  <a:tcPr marL="5560" marR="5560" marT="5560" marB="0" anchor="b"/>
                </a:tc>
                <a:extLst>
                  <a:ext uri="{0D108BD9-81ED-4DB2-BD59-A6C34878D82A}">
                    <a16:rowId xmlns:a16="http://schemas.microsoft.com/office/drawing/2014/main" val="4050487085"/>
                  </a:ext>
                </a:extLst>
              </a:tr>
            </a:tbl>
          </a:graphicData>
        </a:graphic>
      </p:graphicFrame>
      <p:pic>
        <p:nvPicPr>
          <p:cNvPr id="8" name="Kuvan paikkamerkki 7" descr="Digitaaliset tiedot">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12" cstate="screen">
            <a:extLst>
              <a:ext uri="{28A0092B-C50C-407E-A947-70E740481C1C}">
                <a14:useLocalDpi xmlns:a14="http://schemas.microsoft.com/office/drawing/2010/main" val="0"/>
              </a:ext>
            </a:extLst>
          </a:blip>
          <a:srcRect t="23" b="23"/>
          <a:stretch/>
        </p:blipFill>
        <p:spPr/>
      </p:pic>
      <p:pic>
        <p:nvPicPr>
          <p:cNvPr id="10" name="Kuvan paikkamerkki 9" descr="Arvopisteet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13" cstate="screen">
            <a:extLst>
              <a:ext uri="{28A0092B-C50C-407E-A947-70E740481C1C}">
                <a14:useLocalDpi xmlns:a14="http://schemas.microsoft.com/office/drawing/2010/main" val="0"/>
              </a:ext>
            </a:extLst>
          </a:blip>
          <a:srcRect t="134" b="134"/>
          <a:stretch/>
        </p:blipFill>
        <p:spPr/>
      </p:pic>
      <p:pic>
        <p:nvPicPr>
          <p:cNvPr id="12" name="Kuvan paikkamerkki 11" descr="Data-tausta">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14" cstate="screen">
            <a:extLst>
              <a:ext uri="{28A0092B-C50C-407E-A947-70E740481C1C}">
                <a14:useLocalDpi xmlns:a14="http://schemas.microsoft.com/office/drawing/2010/main" val="0"/>
              </a:ext>
            </a:extLst>
          </a:blip>
          <a:srcRect/>
          <a:stretch/>
        </p:blipFill>
        <p:spPr/>
      </p:pic>
      <p:sp>
        <p:nvSpPr>
          <p:cNvPr id="13" name="Päivämäärän paikkamerkki 12">
            <a:extLst>
              <a:ext uri="{FF2B5EF4-FFF2-40B4-BE49-F238E27FC236}">
                <a16:creationId xmlns:a16="http://schemas.microsoft.com/office/drawing/2014/main" id="{915FE2C5-E66A-4405-B19E-2C5C546C98E4}"/>
              </a:ext>
            </a:extLst>
          </p:cNvPr>
          <p:cNvSpPr>
            <a:spLocks noGrp="1"/>
          </p:cNvSpPr>
          <p:nvPr>
            <p:ph type="dt" sz="half" idx="10"/>
          </p:nvPr>
        </p:nvSpPr>
        <p:spPr/>
        <p:txBody>
          <a:bodyPr rtlCol="0"/>
          <a:lstStyle/>
          <a:p>
            <a:pPr rtl="0"/>
            <a:fld id="{B108ED08-120C-4FFC-88D6-68B353D00B69}" type="datetime1">
              <a:rPr lang="fi-FI" smtClean="0"/>
              <a:t>14.5.2021</a:t>
            </a:fld>
            <a:endParaRPr lang="fi-FI"/>
          </a:p>
        </p:txBody>
      </p:sp>
      <p:sp>
        <p:nvSpPr>
          <p:cNvPr id="14" name="Alatunnisteen paikkamerkki 13">
            <a:extLst>
              <a:ext uri="{FF2B5EF4-FFF2-40B4-BE49-F238E27FC236}">
                <a16:creationId xmlns:a16="http://schemas.microsoft.com/office/drawing/2014/main" id="{B01DF4D0-78BC-4C8C-9570-26F0B225433A}"/>
              </a:ext>
            </a:extLst>
          </p:cNvPr>
          <p:cNvSpPr>
            <a:spLocks noGrp="1"/>
          </p:cNvSpPr>
          <p:nvPr>
            <p:ph type="ftr" sz="quarter" idx="11"/>
          </p:nvPr>
        </p:nvSpPr>
        <p:spPr/>
        <p:txBody>
          <a:bodyPr rtlCol="0"/>
          <a:lstStyle/>
          <a:p>
            <a:pPr rtl="0"/>
            <a:r>
              <a:rPr lang="fi-FI"/>
              <a:t>MM</a:t>
            </a:r>
          </a:p>
        </p:txBody>
      </p:sp>
      <p:sp>
        <p:nvSpPr>
          <p:cNvPr id="15" name="Dian numeron paikkamerkki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rtlCol="0"/>
          <a:lstStyle/>
          <a:p>
            <a:pPr rtl="0"/>
            <a:fld id="{DBA1B0FB-D917-4C8C-928F-313BD683BF39}" type="slidenum">
              <a:rPr lang="fi-FI" smtClean="0"/>
              <a:pPr/>
              <a:t>2</a:t>
            </a:fld>
            <a:endParaRPr lang="fi-FI"/>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5B8ECD1-AC3E-4202-ADD6-31350B4026C0}"/>
              </a:ext>
            </a:extLst>
          </p:cNvPr>
          <p:cNvSpPr>
            <a:spLocks noGrp="1"/>
          </p:cNvSpPr>
          <p:nvPr>
            <p:ph type="title"/>
          </p:nvPr>
        </p:nvSpPr>
        <p:spPr>
          <a:xfrm>
            <a:off x="550863" y="549275"/>
            <a:ext cx="11090274" cy="725660"/>
          </a:xfrm>
        </p:spPr>
        <p:txBody>
          <a:bodyPr>
            <a:normAutofit fontScale="90000"/>
          </a:bodyPr>
          <a:lstStyle/>
          <a:p>
            <a:r>
              <a:rPr lang="fi-FI" dirty="0"/>
              <a:t>@font-face</a:t>
            </a:r>
          </a:p>
        </p:txBody>
      </p:sp>
      <p:sp>
        <p:nvSpPr>
          <p:cNvPr id="7" name="Sisällön paikkamerkki 6">
            <a:extLst>
              <a:ext uri="{FF2B5EF4-FFF2-40B4-BE49-F238E27FC236}">
                <a16:creationId xmlns:a16="http://schemas.microsoft.com/office/drawing/2014/main" id="{3C096338-B7CF-4A04-9682-8B4AAA4593DE}"/>
              </a:ext>
            </a:extLst>
          </p:cNvPr>
          <p:cNvSpPr>
            <a:spLocks noGrp="1"/>
          </p:cNvSpPr>
          <p:nvPr>
            <p:ph sz="half" idx="1"/>
          </p:nvPr>
        </p:nvSpPr>
        <p:spPr>
          <a:xfrm>
            <a:off x="550863" y="1371215"/>
            <a:ext cx="5435600" cy="4749963"/>
          </a:xfrm>
        </p:spPr>
        <p:txBody>
          <a:bodyPr>
            <a:normAutofit/>
          </a:bodyPr>
          <a:lstStyle/>
          <a:p>
            <a:r>
              <a:rPr lang="fi-FI" sz="2400" dirty="0"/>
              <a:t>On olemassa avoimen lähdekoodin fontteja, joita voit käyttää vapaasti.</a:t>
            </a:r>
            <a:endParaRPr lang="fi-FI" sz="2800" dirty="0"/>
          </a:p>
          <a:p>
            <a:endParaRPr lang="fi-FI" sz="2400" dirty="0"/>
          </a:p>
          <a:p>
            <a:r>
              <a:rPr lang="fi-FI" sz="2400" dirty="0"/>
              <a:t>Täällä on joitain sivustoja, jotka antavat sinulle pääsyn käyttää kaupallisia kirjasimia, koska he neuvottelivat luvan sallia asiakkaidensa käyttää näitä fontteja maksua vastaan. </a:t>
            </a:r>
          </a:p>
          <a:p>
            <a:endParaRPr lang="fi-FI" sz="1800" dirty="0"/>
          </a:p>
        </p:txBody>
      </p:sp>
      <p:sp>
        <p:nvSpPr>
          <p:cNvPr id="8" name="Sisällön paikkamerkki 7">
            <a:extLst>
              <a:ext uri="{FF2B5EF4-FFF2-40B4-BE49-F238E27FC236}">
                <a16:creationId xmlns:a16="http://schemas.microsoft.com/office/drawing/2014/main" id="{95F2691F-E167-493D-B55F-D516C4059689}"/>
              </a:ext>
            </a:extLst>
          </p:cNvPr>
          <p:cNvSpPr>
            <a:spLocks noGrp="1"/>
          </p:cNvSpPr>
          <p:nvPr>
            <p:ph sz="half" idx="2"/>
          </p:nvPr>
        </p:nvSpPr>
        <p:spPr>
          <a:xfrm>
            <a:off x="6367518" y="1274935"/>
            <a:ext cx="5435600" cy="4749963"/>
          </a:xfrm>
        </p:spPr>
        <p:txBody>
          <a:bodyPr/>
          <a:lstStyle/>
          <a:p>
            <a:r>
              <a:rPr lang="fi-FI" dirty="0">
                <a:hlinkClick r:id="rId2"/>
              </a:rPr>
              <a:t>https://www.fontsquirrel.com/</a:t>
            </a:r>
            <a:r>
              <a:rPr lang="fi-FI" dirty="0"/>
              <a:t> </a:t>
            </a:r>
          </a:p>
          <a:p>
            <a:r>
              <a:rPr lang="fi-FI" dirty="0">
                <a:hlinkClick r:id="rId3"/>
              </a:rPr>
              <a:t>http://www.fontex.org/</a:t>
            </a:r>
            <a:r>
              <a:rPr lang="fi-FI" dirty="0"/>
              <a:t> </a:t>
            </a:r>
          </a:p>
          <a:p>
            <a:r>
              <a:rPr lang="fi-FI" dirty="0">
                <a:hlinkClick r:id="rId4"/>
              </a:rPr>
              <a:t>http://openfontlibrary.fontly.org/</a:t>
            </a:r>
            <a:endParaRPr lang="fi-FI" dirty="0"/>
          </a:p>
          <a:p>
            <a:endParaRPr lang="fi-FI" dirty="0"/>
          </a:p>
          <a:p>
            <a:r>
              <a:rPr lang="fi-FI" dirty="0">
                <a:hlinkClick r:id="rId5"/>
              </a:rPr>
              <a:t>https://fonts.adobe.com/</a:t>
            </a:r>
            <a:endParaRPr lang="fi-FI" dirty="0"/>
          </a:p>
          <a:p>
            <a:r>
              <a:rPr lang="fi-FI" dirty="0">
                <a:hlinkClick r:id="rId6"/>
              </a:rPr>
              <a:t>https://www.fontspring.com/</a:t>
            </a:r>
            <a:r>
              <a:rPr lang="fi-FI" dirty="0"/>
              <a:t> </a:t>
            </a:r>
          </a:p>
          <a:p>
            <a:pPr marL="0" indent="0">
              <a:buNone/>
            </a:pPr>
            <a:r>
              <a:rPr lang="fi-FI" dirty="0"/>
              <a:t>Google </a:t>
            </a:r>
            <a:r>
              <a:rPr lang="fi-FI" dirty="0" err="1"/>
              <a:t>fonts</a:t>
            </a:r>
            <a:r>
              <a:rPr lang="fi-FI" dirty="0"/>
              <a:t> open </a:t>
            </a:r>
            <a:r>
              <a:rPr lang="fi-FI" dirty="0" err="1"/>
              <a:t>source</a:t>
            </a:r>
            <a:endParaRPr lang="fi-FI" dirty="0"/>
          </a:p>
          <a:p>
            <a:r>
              <a:rPr lang="fi-FI" dirty="0">
                <a:hlinkClick r:id="rId7"/>
              </a:rPr>
              <a:t>https://developers.google.com/fonts</a:t>
            </a:r>
            <a:r>
              <a:rPr lang="fi-FI" dirty="0"/>
              <a:t> </a:t>
            </a:r>
          </a:p>
          <a:p>
            <a:endParaRPr lang="fi-FI" dirty="0"/>
          </a:p>
        </p:txBody>
      </p:sp>
      <p:sp>
        <p:nvSpPr>
          <p:cNvPr id="4" name="Päivämäärän paikkamerkki 3">
            <a:extLst>
              <a:ext uri="{FF2B5EF4-FFF2-40B4-BE49-F238E27FC236}">
                <a16:creationId xmlns:a16="http://schemas.microsoft.com/office/drawing/2014/main" id="{51BFBA09-8975-41C3-B2A4-5D20C168C0E2}"/>
              </a:ext>
            </a:extLst>
          </p:cNvPr>
          <p:cNvSpPr>
            <a:spLocks noGrp="1"/>
          </p:cNvSpPr>
          <p:nvPr>
            <p:ph type="dt" sz="half" idx="10"/>
          </p:nvPr>
        </p:nvSpPr>
        <p:spPr/>
        <p:txBody>
          <a:bodyPr/>
          <a:lstStyle/>
          <a:p>
            <a:pPr rtl="0"/>
            <a:fld id="{C22EDD53-8A50-4497-98A4-EDBC0102CE86}" type="datetime1">
              <a:rPr lang="fi-FI" smtClean="0"/>
              <a:t>14.5.2021</a:t>
            </a:fld>
            <a:endParaRPr lang="fi-FI"/>
          </a:p>
        </p:txBody>
      </p:sp>
      <p:sp>
        <p:nvSpPr>
          <p:cNvPr id="5" name="Alatunnisteen paikkamerkki 4">
            <a:extLst>
              <a:ext uri="{FF2B5EF4-FFF2-40B4-BE49-F238E27FC236}">
                <a16:creationId xmlns:a16="http://schemas.microsoft.com/office/drawing/2014/main" id="{5FB9B065-0027-4CBE-A5EC-AA95CD5BA99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320D005-7F8E-41B4-A3B8-7A18216DA8A5}"/>
              </a:ext>
            </a:extLst>
          </p:cNvPr>
          <p:cNvSpPr>
            <a:spLocks noGrp="1"/>
          </p:cNvSpPr>
          <p:nvPr>
            <p:ph type="sldNum" sz="quarter" idx="12"/>
          </p:nvPr>
        </p:nvSpPr>
        <p:spPr/>
        <p:txBody>
          <a:bodyPr/>
          <a:lstStyle/>
          <a:p>
            <a:pPr rtl="0"/>
            <a:fld id="{DBA1B0FB-D917-4C8C-928F-313BD683BF39}" type="slidenum">
              <a:rPr lang="fi-FI" smtClean="0"/>
              <a:t>20</a:t>
            </a:fld>
            <a:endParaRPr lang="fi-FI"/>
          </a:p>
        </p:txBody>
      </p:sp>
    </p:spTree>
    <p:extLst>
      <p:ext uri="{BB962C8B-B14F-4D97-AF65-F5344CB8AC3E}">
        <p14:creationId xmlns:p14="http://schemas.microsoft.com/office/powerpoint/2010/main" val="143025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BC7D718-694A-48C0-812F-1A575FFDD25B}"/>
              </a:ext>
            </a:extLst>
          </p:cNvPr>
          <p:cNvSpPr>
            <a:spLocks noGrp="1"/>
          </p:cNvSpPr>
          <p:nvPr>
            <p:ph type="title"/>
          </p:nvPr>
        </p:nvSpPr>
        <p:spPr>
          <a:xfrm>
            <a:off x="736694" y="-39497"/>
            <a:ext cx="10058400" cy="1609344"/>
          </a:xfrm>
        </p:spPr>
        <p:txBody>
          <a:bodyPr/>
          <a:lstStyle/>
          <a:p>
            <a:r>
              <a:rPr lang="fi-FI" dirty="0"/>
              <a:t>Fonttiformaattien ymmärtäminen</a:t>
            </a:r>
          </a:p>
        </p:txBody>
      </p:sp>
      <p:sp>
        <p:nvSpPr>
          <p:cNvPr id="3" name="Sisällön paikkamerkki 2">
            <a:extLst>
              <a:ext uri="{FF2B5EF4-FFF2-40B4-BE49-F238E27FC236}">
                <a16:creationId xmlns:a16="http://schemas.microsoft.com/office/drawing/2014/main" id="{8278656D-BD83-4044-B0C7-89E737FD6EF3}"/>
              </a:ext>
            </a:extLst>
          </p:cNvPr>
          <p:cNvSpPr>
            <a:spLocks noGrp="1"/>
          </p:cNvSpPr>
          <p:nvPr>
            <p:ph idx="1"/>
          </p:nvPr>
        </p:nvSpPr>
        <p:spPr>
          <a:xfrm>
            <a:off x="550863" y="1556785"/>
            <a:ext cx="11090274" cy="4729062"/>
          </a:xfrm>
        </p:spPr>
        <p:txBody>
          <a:bodyPr>
            <a:normAutofit fontScale="92500"/>
          </a:bodyPr>
          <a:lstStyle/>
          <a:p>
            <a:r>
              <a:rPr lang="fi-FI" sz="2400" dirty="0"/>
              <a:t>Eri selaimet tukevat kirjasinten eri muotoja, joten sinun on toimitettava fontti useissa muunnelmissa, jotta pääset kaikkiin selaimiin.</a:t>
            </a:r>
          </a:p>
          <a:p>
            <a:r>
              <a:rPr lang="fi-FI" sz="2400" dirty="0"/>
              <a:t> Jos sinulla ei ole kaikkia näitä formaatteja kirjasimellesi, voit ladata kirjasimen </a:t>
            </a:r>
            <a:r>
              <a:rPr lang="fi-FI" sz="2400" dirty="0" err="1"/>
              <a:t>FontSquirrel</a:t>
            </a:r>
            <a:r>
              <a:rPr lang="fi-FI" sz="2400" dirty="0"/>
              <a:t>-nimiselle verkkosivustolle, jossa he muuntavat sen sinulle. </a:t>
            </a:r>
          </a:p>
          <a:p>
            <a:r>
              <a:rPr lang="fi-FI" sz="2400" dirty="0" err="1"/>
              <a:t>Font</a:t>
            </a:r>
            <a:r>
              <a:rPr lang="fi-FI" sz="2400" dirty="0"/>
              <a:t> </a:t>
            </a:r>
            <a:r>
              <a:rPr lang="fi-FI" sz="2400" dirty="0" err="1"/>
              <a:t>Squirrel</a:t>
            </a:r>
            <a:r>
              <a:rPr lang="fi-FI" sz="2400" dirty="0"/>
              <a:t> tarjoaa myös </a:t>
            </a:r>
            <a:r>
              <a:rPr lang="fi-FI" sz="2400" dirty="0" err="1"/>
              <a:t>css</a:t>
            </a:r>
            <a:r>
              <a:rPr lang="fi-FI" sz="2400" dirty="0"/>
              <a:t>-koodin @ </a:t>
            </a:r>
            <a:r>
              <a:rPr lang="fi-FI" sz="2400" dirty="0" err="1"/>
              <a:t>font</a:t>
            </a:r>
            <a:r>
              <a:rPr lang="fi-FI" sz="2400" dirty="0"/>
              <a:t>-</a:t>
            </a:r>
            <a:r>
              <a:rPr lang="fi-FI" sz="2400" dirty="0" err="1"/>
              <a:t>face</a:t>
            </a:r>
            <a:r>
              <a:rPr lang="fi-FI" sz="2400" dirty="0"/>
              <a:t>-säännölle. Tämä on erittäin hyödyllistä, koska kun käsittelet useita kirjasinmuotoja, @ </a:t>
            </a:r>
            <a:r>
              <a:rPr lang="fi-FI" sz="2400" dirty="0" err="1"/>
              <a:t>font</a:t>
            </a:r>
            <a:r>
              <a:rPr lang="fi-FI" sz="2400" dirty="0"/>
              <a:t>-</a:t>
            </a:r>
            <a:r>
              <a:rPr lang="fi-FI" sz="2400" dirty="0" err="1"/>
              <a:t>face</a:t>
            </a:r>
            <a:r>
              <a:rPr lang="fi-FI" sz="2400" dirty="0"/>
              <a:t>-säännön </a:t>
            </a:r>
            <a:r>
              <a:rPr lang="fi-FI" sz="2400" dirty="0" err="1"/>
              <a:t>src</a:t>
            </a:r>
            <a:r>
              <a:rPr lang="fi-FI" sz="2400" dirty="0"/>
              <a:t>- ja muoto-ominaisuudet voivat olla melko monimutkaisia, kuten koodista näkyy</a:t>
            </a:r>
          </a:p>
          <a:p>
            <a:r>
              <a:rPr lang="fi-FI" sz="2400" dirty="0"/>
              <a:t>Eri fonttimuotojen tulisi näkyä koodissasi tässä järjestyksessä (katso myös seuraava dia). </a:t>
            </a:r>
          </a:p>
          <a:p>
            <a:pPr marL="457200" indent="-457200">
              <a:lnSpc>
                <a:spcPct val="100000"/>
              </a:lnSpc>
              <a:spcBef>
                <a:spcPts val="0"/>
              </a:spcBef>
              <a:spcAft>
                <a:spcPts val="0"/>
              </a:spcAft>
              <a:buAutoNum type="arabicPeriod"/>
            </a:pPr>
            <a:r>
              <a:rPr lang="fi-FI" sz="2400" dirty="0" err="1"/>
              <a:t>eot</a:t>
            </a:r>
            <a:endParaRPr lang="fi-FI" sz="2400" dirty="0"/>
          </a:p>
          <a:p>
            <a:pPr marL="457200" indent="-457200">
              <a:lnSpc>
                <a:spcPct val="100000"/>
              </a:lnSpc>
              <a:spcBef>
                <a:spcPts val="0"/>
              </a:spcBef>
              <a:spcAft>
                <a:spcPts val="0"/>
              </a:spcAft>
              <a:buAutoNum type="arabicPeriod"/>
            </a:pPr>
            <a:r>
              <a:rPr lang="fi-FI" sz="2400" dirty="0" err="1"/>
              <a:t>woff</a:t>
            </a:r>
            <a:endParaRPr lang="fi-FI" sz="2400" dirty="0"/>
          </a:p>
          <a:p>
            <a:pPr marL="457200" indent="-457200">
              <a:lnSpc>
                <a:spcPct val="100000"/>
              </a:lnSpc>
              <a:spcBef>
                <a:spcPts val="0"/>
              </a:spcBef>
              <a:spcAft>
                <a:spcPts val="0"/>
              </a:spcAft>
              <a:buAutoNum type="arabicPeriod"/>
            </a:pPr>
            <a:r>
              <a:rPr lang="fi-FI" sz="2400" dirty="0" err="1"/>
              <a:t>ttf</a:t>
            </a:r>
            <a:r>
              <a:rPr lang="fi-FI" sz="2400" dirty="0"/>
              <a:t>/</a:t>
            </a:r>
            <a:r>
              <a:rPr lang="fi-FI" sz="2400" dirty="0" err="1"/>
              <a:t>otf</a:t>
            </a:r>
            <a:endParaRPr lang="fi-FI" sz="2400" dirty="0"/>
          </a:p>
          <a:p>
            <a:pPr marL="457200" indent="-457200">
              <a:lnSpc>
                <a:spcPct val="100000"/>
              </a:lnSpc>
              <a:spcBef>
                <a:spcPts val="0"/>
              </a:spcBef>
              <a:spcAft>
                <a:spcPts val="0"/>
              </a:spcAft>
              <a:buAutoNum type="arabicPeriod"/>
            </a:pPr>
            <a:r>
              <a:rPr lang="fi-FI" sz="2400" dirty="0" err="1"/>
              <a:t>svg</a:t>
            </a:r>
            <a:endParaRPr lang="fi-FI" sz="2400" dirty="0"/>
          </a:p>
        </p:txBody>
      </p:sp>
      <p:sp>
        <p:nvSpPr>
          <p:cNvPr id="4" name="Päivämäärän paikkamerkki 3">
            <a:extLst>
              <a:ext uri="{FF2B5EF4-FFF2-40B4-BE49-F238E27FC236}">
                <a16:creationId xmlns:a16="http://schemas.microsoft.com/office/drawing/2014/main" id="{B5485244-1496-4D3F-A2EA-B717EB3E89DE}"/>
              </a:ext>
            </a:extLst>
          </p:cNvPr>
          <p:cNvSpPr>
            <a:spLocks noGrp="1"/>
          </p:cNvSpPr>
          <p:nvPr>
            <p:ph type="dt" sz="half" idx="10"/>
          </p:nvPr>
        </p:nvSpPr>
        <p:spPr/>
        <p:txBody>
          <a:bodyPr/>
          <a:lstStyle/>
          <a:p>
            <a:pPr rtl="0"/>
            <a:fld id="{D06F315B-11AC-4DDA-A7CE-7CCE34AD9489}" type="datetime1">
              <a:rPr lang="fi-FI" smtClean="0"/>
              <a:t>14.5.2021</a:t>
            </a:fld>
            <a:endParaRPr lang="fi-FI"/>
          </a:p>
        </p:txBody>
      </p:sp>
      <p:sp>
        <p:nvSpPr>
          <p:cNvPr id="5" name="Alatunnisteen paikkamerkki 4">
            <a:extLst>
              <a:ext uri="{FF2B5EF4-FFF2-40B4-BE49-F238E27FC236}">
                <a16:creationId xmlns:a16="http://schemas.microsoft.com/office/drawing/2014/main" id="{70D243A1-865E-4756-8D3A-F39ACCA6327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F48EDC04-E7A7-43A3-B0B7-DE0E53FC276B}"/>
              </a:ext>
            </a:extLst>
          </p:cNvPr>
          <p:cNvSpPr>
            <a:spLocks noGrp="1"/>
          </p:cNvSpPr>
          <p:nvPr>
            <p:ph type="sldNum" sz="quarter" idx="12"/>
          </p:nvPr>
        </p:nvSpPr>
        <p:spPr/>
        <p:txBody>
          <a:bodyPr/>
          <a:lstStyle/>
          <a:p>
            <a:pPr rtl="0"/>
            <a:fld id="{DBA1B0FB-D917-4C8C-928F-313BD683BF39}" type="slidenum">
              <a:rPr lang="fi-FI" smtClean="0"/>
              <a:t>21</a:t>
            </a:fld>
            <a:endParaRPr lang="fi-FI"/>
          </a:p>
        </p:txBody>
      </p:sp>
    </p:spTree>
    <p:extLst>
      <p:ext uri="{BB962C8B-B14F-4D97-AF65-F5344CB8AC3E}">
        <p14:creationId xmlns:p14="http://schemas.microsoft.com/office/powerpoint/2010/main" val="1361322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B44AF7E-9D88-48D3-9632-6D8CF1B8D496}"/>
              </a:ext>
            </a:extLst>
          </p:cNvPr>
          <p:cNvSpPr>
            <a:spLocks noGrp="1"/>
          </p:cNvSpPr>
          <p:nvPr>
            <p:ph type="title"/>
          </p:nvPr>
        </p:nvSpPr>
        <p:spPr/>
        <p:txBody>
          <a:bodyPr/>
          <a:lstStyle/>
          <a:p>
            <a:r>
              <a:rPr lang="fi-FI" dirty="0">
                <a:hlinkClick r:id="rId2"/>
              </a:rPr>
              <a:t>https://ertuki.fi/nailla-kolmella-fontilla-vangitset-lukijasi-huomion/</a:t>
            </a:r>
            <a:r>
              <a:rPr lang="fi-FI" dirty="0"/>
              <a:t> </a:t>
            </a:r>
          </a:p>
        </p:txBody>
      </p:sp>
      <p:sp>
        <p:nvSpPr>
          <p:cNvPr id="3" name="Sisällön paikkamerkki 2">
            <a:extLst>
              <a:ext uri="{FF2B5EF4-FFF2-40B4-BE49-F238E27FC236}">
                <a16:creationId xmlns:a16="http://schemas.microsoft.com/office/drawing/2014/main" id="{8FD47641-DF6E-40E1-A0F7-48C0963DDBDA}"/>
              </a:ext>
            </a:extLst>
          </p:cNvPr>
          <p:cNvSpPr>
            <a:spLocks noGrp="1"/>
          </p:cNvSpPr>
          <p:nvPr>
            <p:ph idx="1"/>
          </p:nvPr>
        </p:nvSpPr>
        <p:spPr/>
        <p:txBody>
          <a:bodyPr/>
          <a:lstStyle/>
          <a:p>
            <a:pPr>
              <a:buFont typeface="Arial" panose="020B0604020202020204" pitchFamily="34" charset="0"/>
              <a:buChar char="•"/>
            </a:pPr>
            <a:r>
              <a:rPr lang="fi-FI" b="1" dirty="0"/>
              <a:t>Web Open </a:t>
            </a:r>
            <a:r>
              <a:rPr lang="fi-FI" b="1" dirty="0" err="1"/>
              <a:t>Font</a:t>
            </a:r>
            <a:r>
              <a:rPr lang="fi-FI" b="1" dirty="0"/>
              <a:t> Format (WOFF)</a:t>
            </a:r>
            <a:r>
              <a:rPr lang="fi-FI" dirty="0"/>
              <a:t>: Fontti formaatti joka luotiin vuonna 2009. WOFF on samankaltainen </a:t>
            </a:r>
            <a:r>
              <a:rPr lang="fi-FI" dirty="0" err="1"/>
              <a:t>OpenType:n</a:t>
            </a:r>
            <a:r>
              <a:rPr lang="fi-FI" dirty="0"/>
              <a:t> sekä </a:t>
            </a:r>
            <a:r>
              <a:rPr lang="fi-FI" dirty="0" err="1"/>
              <a:t>TrueType:n</a:t>
            </a:r>
            <a:r>
              <a:rPr lang="fi-FI" dirty="0"/>
              <a:t> kanssa.</a:t>
            </a:r>
          </a:p>
          <a:p>
            <a:pPr>
              <a:buFont typeface="Arial" panose="020B0604020202020204" pitchFamily="34" charset="0"/>
              <a:buChar char="•"/>
            </a:pPr>
            <a:r>
              <a:rPr lang="fi-FI" b="1" dirty="0"/>
              <a:t>TrueType </a:t>
            </a:r>
            <a:r>
              <a:rPr lang="fi-FI" b="1" dirty="0" err="1"/>
              <a:t>Font</a:t>
            </a:r>
            <a:r>
              <a:rPr lang="fi-FI" b="1" dirty="0"/>
              <a:t> (TFF)</a:t>
            </a:r>
            <a:r>
              <a:rPr lang="fi-FI" dirty="0"/>
              <a:t>: 1980-luvulla </a:t>
            </a:r>
            <a:r>
              <a:rPr lang="fi-FI" dirty="0" err="1"/>
              <a:t>Apple:n</a:t>
            </a:r>
            <a:r>
              <a:rPr lang="fi-FI" dirty="0"/>
              <a:t> sekä Microsoftin kehittämä yleisin käytössä oleva formaatti.</a:t>
            </a:r>
          </a:p>
          <a:p>
            <a:pPr>
              <a:buFont typeface="Arial" panose="020B0604020202020204" pitchFamily="34" charset="0"/>
              <a:buChar char="•"/>
            </a:pPr>
            <a:r>
              <a:rPr lang="fi-FI" b="1" dirty="0"/>
              <a:t>Web Open </a:t>
            </a:r>
            <a:r>
              <a:rPr lang="fi-FI" b="1" dirty="0" err="1"/>
              <a:t>Font</a:t>
            </a:r>
            <a:r>
              <a:rPr lang="fi-FI" b="1" dirty="0"/>
              <a:t> Format (WOFF2)</a:t>
            </a:r>
            <a:r>
              <a:rPr lang="fi-FI" dirty="0"/>
              <a:t>: On päivitetty, paremmin kompressoitu versio </a:t>
            </a:r>
            <a:r>
              <a:rPr lang="fi-FI" dirty="0" err="1"/>
              <a:t>WOFF:stä</a:t>
            </a:r>
            <a:r>
              <a:rPr lang="fi-FI" dirty="0"/>
              <a:t>.</a:t>
            </a:r>
          </a:p>
          <a:p>
            <a:pPr>
              <a:buFont typeface="Arial" panose="020B0604020202020204" pitchFamily="34" charset="0"/>
              <a:buChar char="•"/>
            </a:pPr>
            <a:r>
              <a:rPr lang="fi-FI" b="1" dirty="0"/>
              <a:t>Embedded Open </a:t>
            </a:r>
            <a:r>
              <a:rPr lang="fi-FI" b="1" dirty="0" err="1"/>
              <a:t>Type</a:t>
            </a:r>
            <a:r>
              <a:rPr lang="fi-FI" b="1" dirty="0"/>
              <a:t> (EOT)</a:t>
            </a:r>
            <a:r>
              <a:rPr lang="fi-FI" dirty="0"/>
              <a:t>: Käytetään lähinnä upotetussa sisällössä</a:t>
            </a:r>
          </a:p>
          <a:p>
            <a:endParaRPr lang="fi-FI" dirty="0"/>
          </a:p>
        </p:txBody>
      </p:sp>
      <p:sp>
        <p:nvSpPr>
          <p:cNvPr id="4" name="Päivämäärän paikkamerkki 3">
            <a:extLst>
              <a:ext uri="{FF2B5EF4-FFF2-40B4-BE49-F238E27FC236}">
                <a16:creationId xmlns:a16="http://schemas.microsoft.com/office/drawing/2014/main" id="{9C8577AA-2AAA-4D0F-AD6F-E8DF76BC7ACF}"/>
              </a:ext>
            </a:extLst>
          </p:cNvPr>
          <p:cNvSpPr>
            <a:spLocks noGrp="1"/>
          </p:cNvSpPr>
          <p:nvPr>
            <p:ph type="dt" sz="half" idx="10"/>
          </p:nvPr>
        </p:nvSpPr>
        <p:spPr/>
        <p:txBody>
          <a:bodyPr/>
          <a:lstStyle/>
          <a:p>
            <a:pPr rtl="0"/>
            <a:fld id="{B3C37E91-DE6D-459A-A5D0-586E412F6909}" type="datetime1">
              <a:rPr lang="fi-FI" smtClean="0"/>
              <a:t>14.5.2021</a:t>
            </a:fld>
            <a:endParaRPr lang="fi-FI"/>
          </a:p>
        </p:txBody>
      </p:sp>
      <p:sp>
        <p:nvSpPr>
          <p:cNvPr id="5" name="Alatunnisteen paikkamerkki 4">
            <a:extLst>
              <a:ext uri="{FF2B5EF4-FFF2-40B4-BE49-F238E27FC236}">
                <a16:creationId xmlns:a16="http://schemas.microsoft.com/office/drawing/2014/main" id="{8FBFAF7B-BDAA-462F-89CA-09FBC4040EDA}"/>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37A160C3-BDD3-4FDC-BC20-513388DF46E4}"/>
              </a:ext>
            </a:extLst>
          </p:cNvPr>
          <p:cNvSpPr>
            <a:spLocks noGrp="1"/>
          </p:cNvSpPr>
          <p:nvPr>
            <p:ph type="sldNum" sz="quarter" idx="12"/>
          </p:nvPr>
        </p:nvSpPr>
        <p:spPr/>
        <p:txBody>
          <a:bodyPr/>
          <a:lstStyle/>
          <a:p>
            <a:pPr rtl="0"/>
            <a:fld id="{DBA1B0FB-D917-4C8C-928F-313BD683BF39}" type="slidenum">
              <a:rPr lang="fi-FI" smtClean="0"/>
              <a:t>22</a:t>
            </a:fld>
            <a:endParaRPr lang="fi-FI"/>
          </a:p>
        </p:txBody>
      </p:sp>
    </p:spTree>
    <p:extLst>
      <p:ext uri="{BB962C8B-B14F-4D97-AF65-F5344CB8AC3E}">
        <p14:creationId xmlns:p14="http://schemas.microsoft.com/office/powerpoint/2010/main" val="160661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tsikko 6">
            <a:extLst>
              <a:ext uri="{FF2B5EF4-FFF2-40B4-BE49-F238E27FC236}">
                <a16:creationId xmlns:a16="http://schemas.microsoft.com/office/drawing/2014/main" id="{CEE8FC64-4EE9-46E8-9FFF-F14F7CB299E3}"/>
              </a:ext>
            </a:extLst>
          </p:cNvPr>
          <p:cNvSpPr>
            <a:spLocks noGrp="1"/>
          </p:cNvSpPr>
          <p:nvPr>
            <p:ph type="title"/>
          </p:nvPr>
        </p:nvSpPr>
        <p:spPr>
          <a:xfrm>
            <a:off x="540894" y="342256"/>
            <a:ext cx="11090274" cy="845838"/>
          </a:xfrm>
        </p:spPr>
        <p:txBody>
          <a:bodyPr/>
          <a:lstStyle/>
          <a:p>
            <a:r>
              <a:rPr lang="fi-FI" dirty="0" err="1"/>
              <a:t>Bold</a:t>
            </a:r>
            <a:r>
              <a:rPr lang="fi-FI" dirty="0"/>
              <a:t> </a:t>
            </a:r>
            <a:r>
              <a:rPr lang="fi-FI" dirty="0" err="1"/>
              <a:t>font-weight</a:t>
            </a:r>
            <a:r>
              <a:rPr lang="fi-FI" dirty="0"/>
              <a:t>, </a:t>
            </a:r>
            <a:r>
              <a:rPr lang="fi-FI" dirty="0" err="1"/>
              <a:t>italic</a:t>
            </a:r>
            <a:r>
              <a:rPr lang="fi-FI" dirty="0"/>
              <a:t> </a:t>
            </a:r>
            <a:r>
              <a:rPr lang="fi-FI" dirty="0" err="1"/>
              <a:t>font-style</a:t>
            </a:r>
            <a:endParaRPr lang="fi-FI" dirty="0"/>
          </a:p>
        </p:txBody>
      </p:sp>
      <p:sp>
        <p:nvSpPr>
          <p:cNvPr id="8" name="Sisällön paikkamerkki 7">
            <a:extLst>
              <a:ext uri="{FF2B5EF4-FFF2-40B4-BE49-F238E27FC236}">
                <a16:creationId xmlns:a16="http://schemas.microsoft.com/office/drawing/2014/main" id="{E2AAC05A-C44D-4066-B4A3-CE59E01DCDF2}"/>
              </a:ext>
            </a:extLst>
          </p:cNvPr>
          <p:cNvSpPr>
            <a:spLocks noGrp="1"/>
          </p:cNvSpPr>
          <p:nvPr>
            <p:ph sz="half" idx="1"/>
          </p:nvPr>
        </p:nvSpPr>
        <p:spPr>
          <a:xfrm>
            <a:off x="550862" y="1285385"/>
            <a:ext cx="5435600" cy="4807440"/>
          </a:xfrm>
        </p:spPr>
        <p:txBody>
          <a:bodyPr>
            <a:normAutofit lnSpcReduction="10000"/>
          </a:bodyPr>
          <a:lstStyle/>
          <a:p>
            <a:r>
              <a:rPr lang="fi-FI" dirty="0" err="1"/>
              <a:t>font-weight</a:t>
            </a:r>
            <a:r>
              <a:rPr lang="fi-FI" dirty="0"/>
              <a:t> -ominaisuuden avulla voit luoda lihavoitua tekstiä. </a:t>
            </a:r>
          </a:p>
          <a:p>
            <a:r>
              <a:rPr lang="fi-FI" dirty="0"/>
              <a:t>Tällä ominaisuudella on kaksi arvoa: </a:t>
            </a:r>
          </a:p>
          <a:p>
            <a:r>
              <a:rPr lang="fi-FI" b="1" dirty="0" err="1"/>
              <a:t>normal</a:t>
            </a:r>
            <a:r>
              <a:rPr lang="fi-FI" dirty="0"/>
              <a:t> : teksti näkyy normaalisti. </a:t>
            </a:r>
          </a:p>
          <a:p>
            <a:r>
              <a:rPr lang="fi-FI" b="1" dirty="0" err="1"/>
              <a:t>bold</a:t>
            </a:r>
            <a:r>
              <a:rPr lang="fi-FI" dirty="0"/>
              <a:t> :teksti näkyy lihavoituna. Elementti, jonka luokka-attribuutilla on arvopisteitä on lihavoitu. </a:t>
            </a:r>
          </a:p>
        </p:txBody>
      </p:sp>
      <p:sp>
        <p:nvSpPr>
          <p:cNvPr id="9" name="Sisällön paikkamerkki 8">
            <a:extLst>
              <a:ext uri="{FF2B5EF4-FFF2-40B4-BE49-F238E27FC236}">
                <a16:creationId xmlns:a16="http://schemas.microsoft.com/office/drawing/2014/main" id="{04A4B351-99DA-4DFB-8B53-E01BAFA8A966}"/>
              </a:ext>
            </a:extLst>
          </p:cNvPr>
          <p:cNvSpPr>
            <a:spLocks noGrp="1"/>
          </p:cNvSpPr>
          <p:nvPr>
            <p:ph sz="half" idx="2"/>
          </p:nvPr>
        </p:nvSpPr>
        <p:spPr>
          <a:xfrm>
            <a:off x="6205538" y="1395113"/>
            <a:ext cx="5435600" cy="4697712"/>
          </a:xfrm>
        </p:spPr>
        <p:txBody>
          <a:bodyPr>
            <a:normAutofit lnSpcReduction="10000"/>
          </a:bodyPr>
          <a:lstStyle/>
          <a:p>
            <a:r>
              <a:rPr lang="fi-FI" dirty="0"/>
              <a:t>Jos haluat kursivoitua tekstiä, voit käyttää </a:t>
            </a:r>
            <a:r>
              <a:rPr lang="fi-FI" dirty="0" err="1"/>
              <a:t>font-style</a:t>
            </a:r>
            <a:r>
              <a:rPr lang="fi-FI" dirty="0"/>
              <a:t> ominaisuutta. Tällä ominaisuudella on kolme arvoa</a:t>
            </a:r>
          </a:p>
          <a:p>
            <a:r>
              <a:rPr lang="fi-FI" b="1" dirty="0" err="1"/>
              <a:t>normal</a:t>
            </a:r>
            <a:r>
              <a:rPr lang="fi-FI" dirty="0"/>
              <a:t>: normaali teksti</a:t>
            </a:r>
          </a:p>
          <a:p>
            <a:r>
              <a:rPr lang="fi-FI" b="1" dirty="0" err="1"/>
              <a:t>italic</a:t>
            </a:r>
            <a:r>
              <a:rPr lang="fi-FI" dirty="0"/>
              <a:t>: kursivoitu teksti</a:t>
            </a:r>
          </a:p>
          <a:p>
            <a:r>
              <a:rPr lang="fi-FI" b="1" dirty="0" err="1"/>
              <a:t>obilique</a:t>
            </a:r>
            <a:r>
              <a:rPr lang="fi-FI" dirty="0"/>
              <a:t>: vino, viisto teksti</a:t>
            </a:r>
          </a:p>
          <a:p>
            <a:r>
              <a:rPr lang="fi-FI" dirty="0"/>
              <a:t>kursivoidut fontit olivat tyylitelty versio kirjasimesta kalligrafiaan perustuen, kun taas vino versio ottaisi normaalin version ja asettaa sen kulmaan. </a:t>
            </a:r>
          </a:p>
          <a:p>
            <a:r>
              <a:rPr lang="fi-FI" dirty="0">
                <a:hlinkClick r:id="rId2"/>
              </a:rPr>
              <a:t>https://developer.mozilla.org/en-US/docs/Web/CSS/font-style</a:t>
            </a:r>
            <a:r>
              <a:rPr lang="fi-FI" dirty="0"/>
              <a:t> </a:t>
            </a:r>
          </a:p>
          <a:p>
            <a:r>
              <a:rPr lang="fi-FI" dirty="0">
                <a:hlinkClick r:id="rId3"/>
              </a:rPr>
              <a:t>https://developer.mozilla.org/en-US/docs/Web/CSS/font-weight</a:t>
            </a:r>
            <a:endParaRPr lang="fi-FI" dirty="0"/>
          </a:p>
          <a:p>
            <a:endParaRPr lang="fi-FI" dirty="0"/>
          </a:p>
        </p:txBody>
      </p:sp>
      <p:sp>
        <p:nvSpPr>
          <p:cNvPr id="4" name="Päivämäärän paikkamerkki 3">
            <a:extLst>
              <a:ext uri="{FF2B5EF4-FFF2-40B4-BE49-F238E27FC236}">
                <a16:creationId xmlns:a16="http://schemas.microsoft.com/office/drawing/2014/main" id="{47D2139D-403C-4C5F-AFB9-9F129561B2B4}"/>
              </a:ext>
            </a:extLst>
          </p:cNvPr>
          <p:cNvSpPr>
            <a:spLocks noGrp="1"/>
          </p:cNvSpPr>
          <p:nvPr>
            <p:ph type="dt" sz="half" idx="10"/>
          </p:nvPr>
        </p:nvSpPr>
        <p:spPr/>
        <p:txBody>
          <a:bodyPr/>
          <a:lstStyle/>
          <a:p>
            <a:pPr rtl="0"/>
            <a:fld id="{F0C91DD2-B914-4645-A38B-1E2D8D9C8549}" type="datetime1">
              <a:rPr lang="fi-FI" smtClean="0"/>
              <a:t>14.5.2021</a:t>
            </a:fld>
            <a:endParaRPr lang="fi-FI"/>
          </a:p>
        </p:txBody>
      </p:sp>
      <p:sp>
        <p:nvSpPr>
          <p:cNvPr id="5" name="Alatunnisteen paikkamerkki 4">
            <a:extLst>
              <a:ext uri="{FF2B5EF4-FFF2-40B4-BE49-F238E27FC236}">
                <a16:creationId xmlns:a16="http://schemas.microsoft.com/office/drawing/2014/main" id="{610C95A4-755E-42DF-A9A6-CFE5FA5EBEED}"/>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51A6DE76-0A43-4B67-AFE6-9278C745EEEE}"/>
              </a:ext>
            </a:extLst>
          </p:cNvPr>
          <p:cNvSpPr>
            <a:spLocks noGrp="1"/>
          </p:cNvSpPr>
          <p:nvPr>
            <p:ph type="sldNum" sz="quarter" idx="12"/>
          </p:nvPr>
        </p:nvSpPr>
        <p:spPr/>
        <p:txBody>
          <a:bodyPr/>
          <a:lstStyle/>
          <a:p>
            <a:pPr rtl="0"/>
            <a:fld id="{DBA1B0FB-D917-4C8C-928F-313BD683BF39}" type="slidenum">
              <a:rPr lang="fi-FI" smtClean="0"/>
              <a:t>23</a:t>
            </a:fld>
            <a:endParaRPr lang="fi-FI"/>
          </a:p>
        </p:txBody>
      </p:sp>
    </p:spTree>
    <p:extLst>
      <p:ext uri="{BB962C8B-B14F-4D97-AF65-F5344CB8AC3E}">
        <p14:creationId xmlns:p14="http://schemas.microsoft.com/office/powerpoint/2010/main" val="105043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8713D7E-01E8-447D-B2D6-525D64561C7C}"/>
              </a:ext>
            </a:extLst>
          </p:cNvPr>
          <p:cNvSpPr>
            <a:spLocks noGrp="1"/>
          </p:cNvSpPr>
          <p:nvPr>
            <p:ph type="title"/>
          </p:nvPr>
        </p:nvSpPr>
        <p:spPr>
          <a:xfrm>
            <a:off x="1069848" y="300335"/>
            <a:ext cx="10058400" cy="1609344"/>
          </a:xfrm>
        </p:spPr>
        <p:txBody>
          <a:bodyPr>
            <a:normAutofit fontScale="90000"/>
          </a:bodyPr>
          <a:lstStyle/>
          <a:p>
            <a:r>
              <a:rPr lang="fi-FI" dirty="0" err="1"/>
              <a:t>uppercase</a:t>
            </a:r>
            <a:r>
              <a:rPr lang="fi-FI" dirty="0"/>
              <a:t> &amp; </a:t>
            </a:r>
            <a:r>
              <a:rPr lang="fi-FI" dirty="0" err="1"/>
              <a:t>lowercase</a:t>
            </a:r>
            <a:r>
              <a:rPr lang="fi-FI" dirty="0"/>
              <a:t> </a:t>
            </a:r>
            <a:r>
              <a:rPr lang="fi-FI" dirty="0" err="1"/>
              <a:t>text-transform</a:t>
            </a:r>
            <a:r>
              <a:rPr lang="fi-FI" dirty="0"/>
              <a:t>, suuraakkoset ja pienet kirjaimet</a:t>
            </a:r>
          </a:p>
        </p:txBody>
      </p:sp>
      <p:sp>
        <p:nvSpPr>
          <p:cNvPr id="3" name="Sisällön paikkamerkki 2">
            <a:extLst>
              <a:ext uri="{FF2B5EF4-FFF2-40B4-BE49-F238E27FC236}">
                <a16:creationId xmlns:a16="http://schemas.microsoft.com/office/drawing/2014/main" id="{3BCB7E0C-4CF1-4F16-80EB-4249CB2EA639}"/>
              </a:ext>
            </a:extLst>
          </p:cNvPr>
          <p:cNvSpPr>
            <a:spLocks noGrp="1"/>
          </p:cNvSpPr>
          <p:nvPr>
            <p:ph sz="half" idx="1"/>
          </p:nvPr>
        </p:nvSpPr>
        <p:spPr/>
        <p:txBody>
          <a:bodyPr/>
          <a:lstStyle/>
          <a:p>
            <a:r>
              <a:rPr lang="fi-FI" dirty="0"/>
              <a:t>Teksti-muunto-ominaisuutta käytetään </a:t>
            </a:r>
            <a:r>
              <a:rPr lang="fi-FI" b="1" dirty="0"/>
              <a:t>muuttamaan tekstin kirjainkokoa</a:t>
            </a:r>
            <a:r>
              <a:rPr lang="fi-FI" dirty="0"/>
              <a:t>, jolloin sille annetaan jokin seuraavista arvoista </a:t>
            </a:r>
          </a:p>
          <a:p>
            <a:pPr marL="0" indent="0">
              <a:buNone/>
            </a:pPr>
            <a:r>
              <a:rPr lang="fi-FI" b="1" dirty="0"/>
              <a:t>isot kirjaimet, </a:t>
            </a:r>
            <a:r>
              <a:rPr lang="fi-FI" b="1" dirty="0" err="1"/>
              <a:t>uppercase</a:t>
            </a:r>
            <a:endParaRPr lang="fi-FI" b="1" dirty="0"/>
          </a:p>
          <a:p>
            <a:r>
              <a:rPr lang="fi-FI" dirty="0"/>
              <a:t>Tämä saa tekstin näyttämään isona.</a:t>
            </a:r>
          </a:p>
          <a:p>
            <a:endParaRPr lang="fi-FI" dirty="0"/>
          </a:p>
          <a:p>
            <a:endParaRPr lang="fi-FI" dirty="0"/>
          </a:p>
          <a:p>
            <a:r>
              <a:rPr lang="fi-FI" dirty="0">
                <a:hlinkClick r:id="rId2"/>
              </a:rPr>
              <a:t>https://developer.mozilla.org/en-US/docs/Web/CSS/text-transform</a:t>
            </a:r>
            <a:r>
              <a:rPr lang="fi-FI" dirty="0"/>
              <a:t>  </a:t>
            </a:r>
          </a:p>
        </p:txBody>
      </p:sp>
      <p:sp>
        <p:nvSpPr>
          <p:cNvPr id="4" name="Sisällön paikkamerkki 3">
            <a:extLst>
              <a:ext uri="{FF2B5EF4-FFF2-40B4-BE49-F238E27FC236}">
                <a16:creationId xmlns:a16="http://schemas.microsoft.com/office/drawing/2014/main" id="{37EF3E49-0614-4FF6-9A63-9B67A097C0F5}"/>
              </a:ext>
            </a:extLst>
          </p:cNvPr>
          <p:cNvSpPr>
            <a:spLocks noGrp="1"/>
          </p:cNvSpPr>
          <p:nvPr>
            <p:ph sz="half" idx="2"/>
          </p:nvPr>
        </p:nvSpPr>
        <p:spPr/>
        <p:txBody>
          <a:bodyPr/>
          <a:lstStyle/>
          <a:p>
            <a:pPr marL="0" indent="0">
              <a:buNone/>
            </a:pPr>
            <a:r>
              <a:rPr lang="fi-FI" b="1" dirty="0"/>
              <a:t>pienet kirjaimet, </a:t>
            </a:r>
            <a:r>
              <a:rPr lang="fi-FI" b="1" dirty="0" err="1"/>
              <a:t>lowercase</a:t>
            </a:r>
            <a:endParaRPr lang="fi-FI" b="1" dirty="0"/>
          </a:p>
          <a:p>
            <a:r>
              <a:rPr lang="fi-FI" dirty="0"/>
              <a:t>Tämä saa tekstin näyttämään pieniltä kirjaimella. </a:t>
            </a:r>
          </a:p>
          <a:p>
            <a:pPr marL="0" indent="0">
              <a:buNone/>
            </a:pPr>
            <a:r>
              <a:rPr lang="fi-FI" b="1" dirty="0" err="1"/>
              <a:t>capitalize</a:t>
            </a:r>
            <a:r>
              <a:rPr lang="fi-FI" b="1" dirty="0"/>
              <a:t>, sanan eka kirjain isolla</a:t>
            </a:r>
          </a:p>
          <a:p>
            <a:r>
              <a:rPr lang="fi-FI" dirty="0"/>
              <a:t>Tämä saa kunkin sanan ensimmäisen kirjaimen näyttämään isolla. </a:t>
            </a:r>
          </a:p>
          <a:p>
            <a:r>
              <a:rPr lang="fi-FI" dirty="0"/>
              <a:t>Jos hyödynnät isojen kirjaimien käyttöä, kannattaa tarkastella kirjainten välejä ominaisuutta lisätäksesi kirjainten väliin tyhjää. </a:t>
            </a:r>
          </a:p>
          <a:p>
            <a:endParaRPr lang="fi-FI" dirty="0"/>
          </a:p>
        </p:txBody>
      </p:sp>
      <p:sp>
        <p:nvSpPr>
          <p:cNvPr id="5" name="Päivämäärän paikkamerkki 4">
            <a:extLst>
              <a:ext uri="{FF2B5EF4-FFF2-40B4-BE49-F238E27FC236}">
                <a16:creationId xmlns:a16="http://schemas.microsoft.com/office/drawing/2014/main" id="{48052DC1-DE7D-4B01-9184-6113C4023B52}"/>
              </a:ext>
            </a:extLst>
          </p:cNvPr>
          <p:cNvSpPr>
            <a:spLocks noGrp="1"/>
          </p:cNvSpPr>
          <p:nvPr>
            <p:ph type="dt" sz="half" idx="10"/>
          </p:nvPr>
        </p:nvSpPr>
        <p:spPr/>
        <p:txBody>
          <a:bodyPr/>
          <a:lstStyle/>
          <a:p>
            <a:pPr rtl="0"/>
            <a:fld id="{1A77DA6D-4913-4AB8-BD2A-117F1CF4CEE7}" type="datetime1">
              <a:rPr lang="fi-FI" smtClean="0"/>
              <a:t>14.5.2021</a:t>
            </a:fld>
            <a:endParaRPr lang="fi-FI"/>
          </a:p>
        </p:txBody>
      </p:sp>
      <p:sp>
        <p:nvSpPr>
          <p:cNvPr id="6" name="Alatunnisteen paikkamerkki 5">
            <a:extLst>
              <a:ext uri="{FF2B5EF4-FFF2-40B4-BE49-F238E27FC236}">
                <a16:creationId xmlns:a16="http://schemas.microsoft.com/office/drawing/2014/main" id="{1536A065-E593-4FB1-BF03-9058EC98577E}"/>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8D994649-64C0-401F-AB89-B0E4FB878CA8}"/>
              </a:ext>
            </a:extLst>
          </p:cNvPr>
          <p:cNvSpPr>
            <a:spLocks noGrp="1"/>
          </p:cNvSpPr>
          <p:nvPr>
            <p:ph type="sldNum" sz="quarter" idx="12"/>
          </p:nvPr>
        </p:nvSpPr>
        <p:spPr/>
        <p:txBody>
          <a:bodyPr/>
          <a:lstStyle/>
          <a:p>
            <a:pPr rtl="0"/>
            <a:fld id="{DBA1B0FB-D917-4C8C-928F-313BD683BF39}" type="slidenum">
              <a:rPr lang="fi-FI" smtClean="0"/>
              <a:t>24</a:t>
            </a:fld>
            <a:endParaRPr lang="fi-FI"/>
          </a:p>
        </p:txBody>
      </p:sp>
    </p:spTree>
    <p:extLst>
      <p:ext uri="{BB962C8B-B14F-4D97-AF65-F5344CB8AC3E}">
        <p14:creationId xmlns:p14="http://schemas.microsoft.com/office/powerpoint/2010/main" val="389788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634BB07-1745-418A-8621-43EEE9E81537}"/>
              </a:ext>
            </a:extLst>
          </p:cNvPr>
          <p:cNvSpPr>
            <a:spLocks noGrp="1"/>
          </p:cNvSpPr>
          <p:nvPr>
            <p:ph type="title"/>
          </p:nvPr>
        </p:nvSpPr>
        <p:spPr>
          <a:xfrm>
            <a:off x="906815" y="-61172"/>
            <a:ext cx="10058400" cy="1609344"/>
          </a:xfrm>
        </p:spPr>
        <p:txBody>
          <a:bodyPr/>
          <a:lstStyle/>
          <a:p>
            <a:r>
              <a:rPr lang="fi-FI" dirty="0"/>
              <a:t>tekstin alleviivaus, </a:t>
            </a:r>
            <a:r>
              <a:rPr lang="fi-FI" dirty="0" err="1"/>
              <a:t>text</a:t>
            </a:r>
            <a:r>
              <a:rPr lang="fi-FI" dirty="0"/>
              <a:t> </a:t>
            </a:r>
            <a:r>
              <a:rPr lang="fi-FI" dirty="0" err="1"/>
              <a:t>decoration</a:t>
            </a:r>
            <a:endParaRPr lang="fi-FI" dirty="0"/>
          </a:p>
        </p:txBody>
      </p:sp>
      <p:sp>
        <p:nvSpPr>
          <p:cNvPr id="3" name="Sisällön paikkamerkki 2">
            <a:extLst>
              <a:ext uri="{FF2B5EF4-FFF2-40B4-BE49-F238E27FC236}">
                <a16:creationId xmlns:a16="http://schemas.microsoft.com/office/drawing/2014/main" id="{36446335-8386-41B4-B222-D4CB726C49A8}"/>
              </a:ext>
            </a:extLst>
          </p:cNvPr>
          <p:cNvSpPr>
            <a:spLocks noGrp="1"/>
          </p:cNvSpPr>
          <p:nvPr>
            <p:ph idx="1"/>
          </p:nvPr>
        </p:nvSpPr>
        <p:spPr>
          <a:xfrm>
            <a:off x="550863" y="1548172"/>
            <a:ext cx="11090274" cy="1236211"/>
          </a:xfrm>
        </p:spPr>
        <p:txBody>
          <a:bodyPr/>
          <a:lstStyle/>
          <a:p>
            <a:r>
              <a:rPr lang="fi-FI" sz="2800" dirty="0">
                <a:hlinkClick r:id="rId3"/>
              </a:rPr>
              <a:t>https://developer.mozilla.org/en-US/docs/Web/CSS/text-decoration-line</a:t>
            </a:r>
            <a:r>
              <a:rPr lang="fi-FI" sz="2800" dirty="0"/>
              <a:t> </a:t>
            </a:r>
          </a:p>
          <a:p>
            <a:endParaRPr lang="fi-FI" sz="2800" dirty="0"/>
          </a:p>
          <a:p>
            <a:endParaRPr lang="fi-FI" sz="2800" dirty="0"/>
          </a:p>
        </p:txBody>
      </p:sp>
      <p:sp>
        <p:nvSpPr>
          <p:cNvPr id="4" name="Päivämäärän paikkamerkki 3">
            <a:extLst>
              <a:ext uri="{FF2B5EF4-FFF2-40B4-BE49-F238E27FC236}">
                <a16:creationId xmlns:a16="http://schemas.microsoft.com/office/drawing/2014/main" id="{6F91EECC-EA9B-4BD8-B03F-EC0807D712D0}"/>
              </a:ext>
            </a:extLst>
          </p:cNvPr>
          <p:cNvSpPr>
            <a:spLocks noGrp="1"/>
          </p:cNvSpPr>
          <p:nvPr>
            <p:ph type="dt" sz="half" idx="10"/>
          </p:nvPr>
        </p:nvSpPr>
        <p:spPr/>
        <p:txBody>
          <a:bodyPr/>
          <a:lstStyle/>
          <a:p>
            <a:pPr rtl="0"/>
            <a:fld id="{D1F925AC-D006-4DE8-AC1B-7597EEF665AA}" type="datetime1">
              <a:rPr lang="fi-FI" smtClean="0"/>
              <a:t>14.5.2021</a:t>
            </a:fld>
            <a:endParaRPr lang="fi-FI"/>
          </a:p>
        </p:txBody>
      </p:sp>
      <p:sp>
        <p:nvSpPr>
          <p:cNvPr id="5" name="Alatunnisteen paikkamerkki 4">
            <a:extLst>
              <a:ext uri="{FF2B5EF4-FFF2-40B4-BE49-F238E27FC236}">
                <a16:creationId xmlns:a16="http://schemas.microsoft.com/office/drawing/2014/main" id="{19235D84-6CBE-4B0E-966B-F0B945AF6041}"/>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CA68F79-F38C-4112-BAE3-A08A41375B28}"/>
              </a:ext>
            </a:extLst>
          </p:cNvPr>
          <p:cNvSpPr>
            <a:spLocks noGrp="1"/>
          </p:cNvSpPr>
          <p:nvPr>
            <p:ph type="sldNum" sz="quarter" idx="12"/>
          </p:nvPr>
        </p:nvSpPr>
        <p:spPr/>
        <p:txBody>
          <a:bodyPr/>
          <a:lstStyle/>
          <a:p>
            <a:pPr rtl="0"/>
            <a:fld id="{DBA1B0FB-D917-4C8C-928F-313BD683BF39}" type="slidenum">
              <a:rPr lang="fi-FI" smtClean="0"/>
              <a:t>25</a:t>
            </a:fld>
            <a:endParaRPr lang="fi-FI"/>
          </a:p>
        </p:txBody>
      </p:sp>
    </p:spTree>
    <p:extLst>
      <p:ext uri="{BB962C8B-B14F-4D97-AF65-F5344CB8AC3E}">
        <p14:creationId xmlns:p14="http://schemas.microsoft.com/office/powerpoint/2010/main" val="246359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B8A5B13-2829-4385-B6D7-A6739457FB63}"/>
              </a:ext>
            </a:extLst>
          </p:cNvPr>
          <p:cNvSpPr>
            <a:spLocks noGrp="1"/>
          </p:cNvSpPr>
          <p:nvPr>
            <p:ph type="title"/>
          </p:nvPr>
        </p:nvSpPr>
        <p:spPr>
          <a:xfrm>
            <a:off x="540894" y="148917"/>
            <a:ext cx="11090274" cy="971876"/>
          </a:xfrm>
        </p:spPr>
        <p:txBody>
          <a:bodyPr/>
          <a:lstStyle/>
          <a:p>
            <a:r>
              <a:rPr lang="fi-FI" dirty="0"/>
              <a:t>rivin korkeus, </a:t>
            </a:r>
            <a:r>
              <a:rPr lang="fi-FI" dirty="0" err="1"/>
              <a:t>line</a:t>
            </a:r>
            <a:r>
              <a:rPr lang="fi-FI" dirty="0"/>
              <a:t> </a:t>
            </a:r>
            <a:r>
              <a:rPr lang="fi-FI" dirty="0" err="1"/>
              <a:t>height</a:t>
            </a:r>
            <a:endParaRPr lang="fi-FI" dirty="0"/>
          </a:p>
        </p:txBody>
      </p:sp>
      <p:sp>
        <p:nvSpPr>
          <p:cNvPr id="3" name="Sisällön paikkamerkki 2">
            <a:extLst>
              <a:ext uri="{FF2B5EF4-FFF2-40B4-BE49-F238E27FC236}">
                <a16:creationId xmlns:a16="http://schemas.microsoft.com/office/drawing/2014/main" id="{84B58625-F7FD-4834-83BB-95297F2AB8ED}"/>
              </a:ext>
            </a:extLst>
          </p:cNvPr>
          <p:cNvSpPr>
            <a:spLocks noGrp="1"/>
          </p:cNvSpPr>
          <p:nvPr>
            <p:ph sz="half" idx="1"/>
          </p:nvPr>
        </p:nvSpPr>
        <p:spPr>
          <a:xfrm>
            <a:off x="550862" y="1034578"/>
            <a:ext cx="5435600" cy="5058247"/>
          </a:xfrm>
        </p:spPr>
        <p:txBody>
          <a:bodyPr>
            <a:normAutofit fontScale="92500" lnSpcReduction="20000"/>
          </a:bodyPr>
          <a:lstStyle/>
          <a:p>
            <a:r>
              <a:rPr lang="fi-FI" sz="2400" dirty="0">
                <a:hlinkClick r:id="rId2"/>
              </a:rPr>
              <a:t>https://developer.mozilla.org/en-US/docs/Web/CSS/line-height</a:t>
            </a:r>
            <a:endParaRPr lang="fi-FI" sz="2400" dirty="0"/>
          </a:p>
          <a:p>
            <a:r>
              <a:rPr lang="fi-FI" sz="2400" dirty="0" err="1"/>
              <a:t>line</a:t>
            </a:r>
            <a:r>
              <a:rPr lang="fi-FI" sz="2400" dirty="0"/>
              <a:t>-</a:t>
            </a:r>
            <a:r>
              <a:rPr lang="fi-FI" sz="2400" dirty="0" err="1"/>
              <a:t>height</a:t>
            </a:r>
            <a:r>
              <a:rPr lang="fi-FI" sz="2400" dirty="0"/>
              <a:t>-ominaisuudella voidaan määritellä tekstikappaleen rivin korkeus. </a:t>
            </a:r>
          </a:p>
          <a:p>
            <a:r>
              <a:rPr lang="fi-FI" sz="2400" dirty="0"/>
              <a:t>Rivin korkeus määritellään suhteellisesti elementin kirjasinkoon suhteen. Rivin korkeus voidaan antaa </a:t>
            </a:r>
            <a:r>
              <a:rPr lang="fi-FI" sz="2400" b="1" dirty="0"/>
              <a:t>numeerisesti ilman yksikköä, pituutena yksikön kanssa ja prosentuaalisesti elementin kirjaisinkokoon nähden</a:t>
            </a:r>
            <a:r>
              <a:rPr lang="fi-FI" sz="2400" dirty="0"/>
              <a:t>. </a:t>
            </a:r>
          </a:p>
          <a:p>
            <a:r>
              <a:rPr lang="fi-FI" sz="2400" dirty="0"/>
              <a:t>Pituuden antamisesta enemmän kappaleessa Muut elementin ominaisuudet.</a:t>
            </a:r>
          </a:p>
          <a:p>
            <a:r>
              <a:rPr lang="fi-FI" sz="2400" dirty="0" err="1"/>
              <a:t>line-height</a:t>
            </a:r>
            <a:r>
              <a:rPr lang="fi-FI" sz="2400" dirty="0"/>
              <a:t>: </a:t>
            </a:r>
            <a:r>
              <a:rPr lang="fi-FI" sz="2400" dirty="0" err="1"/>
              <a:t>normal</a:t>
            </a:r>
            <a:r>
              <a:rPr lang="fi-FI" sz="2400" dirty="0"/>
              <a:t> | &lt;numeerinen&gt; | &lt;pituus&gt; | &lt;prosentti&gt;;</a:t>
            </a:r>
          </a:p>
          <a:p>
            <a:endParaRPr lang="fi-FI" sz="2400" dirty="0"/>
          </a:p>
          <a:p>
            <a:pPr lvl="1"/>
            <a:endParaRPr lang="fi-FI" sz="2000" dirty="0"/>
          </a:p>
          <a:p>
            <a:endParaRPr lang="fi-FI" sz="2400" dirty="0"/>
          </a:p>
        </p:txBody>
      </p:sp>
      <p:sp>
        <p:nvSpPr>
          <p:cNvPr id="7" name="Sisällön paikkamerkki 6">
            <a:extLst>
              <a:ext uri="{FF2B5EF4-FFF2-40B4-BE49-F238E27FC236}">
                <a16:creationId xmlns:a16="http://schemas.microsoft.com/office/drawing/2014/main" id="{D55F010C-3A9B-405C-AE96-7918CBE5F830}"/>
              </a:ext>
            </a:extLst>
          </p:cNvPr>
          <p:cNvSpPr>
            <a:spLocks noGrp="1"/>
          </p:cNvSpPr>
          <p:nvPr>
            <p:ph sz="half" idx="2"/>
          </p:nvPr>
        </p:nvSpPr>
        <p:spPr>
          <a:xfrm>
            <a:off x="6095999" y="1431175"/>
            <a:ext cx="5435600" cy="5277908"/>
          </a:xfrm>
        </p:spPr>
        <p:txBody>
          <a:bodyPr>
            <a:normAutofit fontScale="92500" lnSpcReduction="20000"/>
          </a:bodyPr>
          <a:lstStyle/>
          <a:p>
            <a:r>
              <a:rPr lang="fi-FI" dirty="0" err="1"/>
              <a:t>line</a:t>
            </a:r>
            <a:r>
              <a:rPr lang="fi-FI" dirty="0"/>
              <a:t>-</a:t>
            </a:r>
            <a:r>
              <a:rPr lang="fi-FI" dirty="0" err="1"/>
              <a:t>height</a:t>
            </a:r>
            <a:r>
              <a:rPr lang="fi-FI" dirty="0"/>
              <a:t>-ominaisuus on </a:t>
            </a:r>
            <a:r>
              <a:rPr lang="fi-FI" b="1" dirty="0"/>
              <a:t>periytyvä</a:t>
            </a:r>
            <a:r>
              <a:rPr lang="fi-FI" dirty="0"/>
              <a:t> ja ominaisuutta voidaan käyttää kaikkien elementtien yhteydessä.</a:t>
            </a:r>
          </a:p>
          <a:p>
            <a:r>
              <a:rPr lang="fi-FI" dirty="0"/>
              <a:t>Seuraavassa esimerkissä käytetään kaikkia kolmea tapaa </a:t>
            </a:r>
            <a:r>
              <a:rPr lang="fi-FI" sz="2400" dirty="0"/>
              <a:t>rivin</a:t>
            </a:r>
            <a:r>
              <a:rPr lang="fi-FI" dirty="0"/>
              <a:t> korkeuden määrittämiseksi. </a:t>
            </a:r>
          </a:p>
          <a:p>
            <a:r>
              <a:rPr lang="fi-FI" dirty="0"/>
              <a:t>Ensimmäisessä esimerkissä </a:t>
            </a:r>
            <a:r>
              <a:rPr lang="fi-FI" b="1" dirty="0"/>
              <a:t>rivin koko annetaan ilman pituusyksikköä numeerisesti</a:t>
            </a:r>
            <a:r>
              <a:rPr lang="fi-FI" dirty="0"/>
              <a:t>. Rivin korkeuden arvoksi tulee 18 pt:tä.</a:t>
            </a:r>
          </a:p>
          <a:p>
            <a:pPr marL="457200" lvl="1" indent="0">
              <a:buNone/>
            </a:pPr>
            <a:r>
              <a:rPr lang="en-US" sz="2600" dirty="0">
                <a:latin typeface="Consolas" panose="020B0609020204030204" pitchFamily="49" charset="0"/>
              </a:rPr>
              <a:t>p {</a:t>
            </a:r>
          </a:p>
          <a:p>
            <a:pPr marL="457200" lvl="1" indent="0">
              <a:buNone/>
            </a:pPr>
            <a:r>
              <a:rPr lang="en-US" sz="2600" dirty="0">
                <a:latin typeface="Consolas" panose="020B0609020204030204" pitchFamily="49" charset="0"/>
              </a:rPr>
              <a:t>  font-size: 12pt;</a:t>
            </a:r>
          </a:p>
          <a:p>
            <a:pPr marL="457200" lvl="1" indent="0">
              <a:buNone/>
            </a:pPr>
            <a:r>
              <a:rPr lang="en-US" sz="2600" dirty="0">
                <a:latin typeface="Consolas" panose="020B0609020204030204" pitchFamily="49" charset="0"/>
              </a:rPr>
              <a:t>  line-</a:t>
            </a:r>
            <a:r>
              <a:rPr lang="en-US" sz="2600" dirty="0" err="1">
                <a:latin typeface="Consolas" panose="020B0609020204030204" pitchFamily="49" charset="0"/>
              </a:rPr>
              <a:t>heigth</a:t>
            </a:r>
            <a:r>
              <a:rPr lang="en-US" sz="2600" dirty="0">
                <a:latin typeface="Consolas" panose="020B0609020204030204" pitchFamily="49" charset="0"/>
              </a:rPr>
              <a:t>: 1.5;</a:t>
            </a:r>
          </a:p>
          <a:p>
            <a:pPr marL="457200" lvl="1" indent="0">
              <a:buNone/>
            </a:pPr>
            <a:r>
              <a:rPr lang="en-US" sz="2600" dirty="0">
                <a:latin typeface="Consolas" panose="020B0609020204030204" pitchFamily="49" charset="0"/>
              </a:rPr>
              <a:t>}</a:t>
            </a:r>
            <a:endParaRPr lang="fi-FI" sz="2600" dirty="0">
              <a:latin typeface="Consolas" panose="020B0609020204030204" pitchFamily="49" charset="0"/>
            </a:endParaRPr>
          </a:p>
          <a:p>
            <a:endParaRPr lang="fi-FI" dirty="0"/>
          </a:p>
        </p:txBody>
      </p:sp>
      <p:sp>
        <p:nvSpPr>
          <p:cNvPr id="4" name="Päivämäärän paikkamerkki 3">
            <a:extLst>
              <a:ext uri="{FF2B5EF4-FFF2-40B4-BE49-F238E27FC236}">
                <a16:creationId xmlns:a16="http://schemas.microsoft.com/office/drawing/2014/main" id="{F495AB1B-CB2A-45E4-B347-16113F4461D5}"/>
              </a:ext>
            </a:extLst>
          </p:cNvPr>
          <p:cNvSpPr>
            <a:spLocks noGrp="1"/>
          </p:cNvSpPr>
          <p:nvPr>
            <p:ph type="dt" sz="half" idx="10"/>
          </p:nvPr>
        </p:nvSpPr>
        <p:spPr/>
        <p:txBody>
          <a:bodyPr/>
          <a:lstStyle/>
          <a:p>
            <a:pPr rtl="0"/>
            <a:fld id="{3366C255-E012-4B76-97E0-26C808AD4C3B}" type="datetime1">
              <a:rPr lang="fi-FI" smtClean="0"/>
              <a:t>14.5.2021</a:t>
            </a:fld>
            <a:endParaRPr lang="fi-FI"/>
          </a:p>
        </p:txBody>
      </p:sp>
      <p:sp>
        <p:nvSpPr>
          <p:cNvPr id="5" name="Alatunnisteen paikkamerkki 4">
            <a:extLst>
              <a:ext uri="{FF2B5EF4-FFF2-40B4-BE49-F238E27FC236}">
                <a16:creationId xmlns:a16="http://schemas.microsoft.com/office/drawing/2014/main" id="{D950DAED-A454-4014-B3CD-8C0B5F65D9DF}"/>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BD9070B-DE43-4E90-BE26-DB1A7B132E18}"/>
              </a:ext>
            </a:extLst>
          </p:cNvPr>
          <p:cNvSpPr>
            <a:spLocks noGrp="1"/>
          </p:cNvSpPr>
          <p:nvPr>
            <p:ph type="sldNum" sz="quarter" idx="12"/>
          </p:nvPr>
        </p:nvSpPr>
        <p:spPr/>
        <p:txBody>
          <a:bodyPr/>
          <a:lstStyle/>
          <a:p>
            <a:pPr rtl="0"/>
            <a:fld id="{DBA1B0FB-D917-4C8C-928F-313BD683BF39}" type="slidenum">
              <a:rPr lang="fi-FI" smtClean="0"/>
              <a:t>26</a:t>
            </a:fld>
            <a:endParaRPr lang="fi-FI"/>
          </a:p>
        </p:txBody>
      </p:sp>
    </p:spTree>
    <p:extLst>
      <p:ext uri="{BB962C8B-B14F-4D97-AF65-F5344CB8AC3E}">
        <p14:creationId xmlns:p14="http://schemas.microsoft.com/office/powerpoint/2010/main" val="3281557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222BF2B-2074-4661-8A4D-E8AAE0E8A7EE}"/>
              </a:ext>
            </a:extLst>
          </p:cNvPr>
          <p:cNvSpPr>
            <a:spLocks noGrp="1"/>
          </p:cNvSpPr>
          <p:nvPr>
            <p:ph type="title"/>
          </p:nvPr>
        </p:nvSpPr>
        <p:spPr>
          <a:xfrm>
            <a:off x="550863" y="318734"/>
            <a:ext cx="11090274" cy="684493"/>
          </a:xfrm>
        </p:spPr>
        <p:txBody>
          <a:bodyPr>
            <a:normAutofit fontScale="90000"/>
          </a:bodyPr>
          <a:lstStyle/>
          <a:p>
            <a:r>
              <a:rPr lang="fi-FI" dirty="0"/>
              <a:t>Rivin korkeus</a:t>
            </a:r>
          </a:p>
        </p:txBody>
      </p:sp>
      <p:sp>
        <p:nvSpPr>
          <p:cNvPr id="3" name="Sisällön paikkamerkki 2">
            <a:extLst>
              <a:ext uri="{FF2B5EF4-FFF2-40B4-BE49-F238E27FC236}">
                <a16:creationId xmlns:a16="http://schemas.microsoft.com/office/drawing/2014/main" id="{B51427A3-BED2-4FDB-BF0A-DDF758A57876}"/>
              </a:ext>
            </a:extLst>
          </p:cNvPr>
          <p:cNvSpPr>
            <a:spLocks noGrp="1"/>
          </p:cNvSpPr>
          <p:nvPr>
            <p:ph sz="half" idx="1"/>
          </p:nvPr>
        </p:nvSpPr>
        <p:spPr>
          <a:xfrm>
            <a:off x="550863" y="1417613"/>
            <a:ext cx="5435600" cy="6028215"/>
          </a:xfrm>
        </p:spPr>
        <p:txBody>
          <a:bodyPr>
            <a:normAutofit/>
          </a:bodyPr>
          <a:lstStyle/>
          <a:p>
            <a:r>
              <a:rPr lang="fi-FI" sz="2800" dirty="0"/>
              <a:t>Toisessa esimerkissä </a:t>
            </a:r>
            <a:r>
              <a:rPr lang="fi-FI" sz="2800" b="1" dirty="0"/>
              <a:t>rivin korkeus annetaan pituutena suhteessa kappaleen kirjasimen kokoon. </a:t>
            </a:r>
            <a:r>
              <a:rPr lang="fi-FI" sz="2800" dirty="0"/>
              <a:t>Rivin korkeuden arvoksi tulee 18 pt:tä.</a:t>
            </a:r>
          </a:p>
          <a:p>
            <a:pPr marL="457200" lvl="1" indent="0">
              <a:buNone/>
            </a:pPr>
            <a:r>
              <a:rPr lang="fi-FI" sz="2400" dirty="0">
                <a:latin typeface="Consolas" panose="020B0609020204030204" pitchFamily="49" charset="0"/>
              </a:rPr>
              <a:t>p {</a:t>
            </a:r>
          </a:p>
          <a:p>
            <a:pPr marL="457200" lvl="1" indent="0">
              <a:buNone/>
            </a:pPr>
            <a:r>
              <a:rPr lang="fi-FI" sz="2400" dirty="0">
                <a:latin typeface="Consolas" panose="020B0609020204030204" pitchFamily="49" charset="0"/>
              </a:rPr>
              <a:t>  </a:t>
            </a:r>
            <a:r>
              <a:rPr lang="fi-FI" sz="2400" dirty="0" err="1">
                <a:latin typeface="Consolas" panose="020B0609020204030204" pitchFamily="49" charset="0"/>
              </a:rPr>
              <a:t>font-size</a:t>
            </a:r>
            <a:r>
              <a:rPr lang="fi-FI" sz="2400" dirty="0">
                <a:latin typeface="Consolas" panose="020B0609020204030204" pitchFamily="49" charset="0"/>
              </a:rPr>
              <a:t>: 12pt;</a:t>
            </a:r>
          </a:p>
          <a:p>
            <a:pPr marL="457200" lvl="1" indent="0">
              <a:buNone/>
            </a:pPr>
            <a:r>
              <a:rPr lang="fi-FI" sz="2400" dirty="0">
                <a:latin typeface="Consolas" panose="020B0609020204030204" pitchFamily="49" charset="0"/>
              </a:rPr>
              <a:t>  </a:t>
            </a:r>
            <a:r>
              <a:rPr lang="fi-FI" sz="2400" dirty="0" err="1">
                <a:latin typeface="Consolas" panose="020B0609020204030204" pitchFamily="49" charset="0"/>
              </a:rPr>
              <a:t>line-heigth</a:t>
            </a:r>
            <a:r>
              <a:rPr lang="fi-FI" sz="2400" dirty="0">
                <a:latin typeface="Consolas" panose="020B0609020204030204" pitchFamily="49" charset="0"/>
              </a:rPr>
              <a:t>: 1.5em;</a:t>
            </a:r>
          </a:p>
          <a:p>
            <a:pPr marL="457200" lvl="1" indent="0">
              <a:buNone/>
            </a:pPr>
            <a:r>
              <a:rPr lang="fi-FI" sz="2400" dirty="0">
                <a:latin typeface="Consolas" panose="020B0609020204030204" pitchFamily="49" charset="0"/>
              </a:rPr>
              <a:t>}</a:t>
            </a:r>
          </a:p>
          <a:p>
            <a:endParaRPr lang="fi-FI" sz="2800" dirty="0"/>
          </a:p>
          <a:p>
            <a:endParaRPr lang="fi-FI" sz="2800" dirty="0"/>
          </a:p>
        </p:txBody>
      </p:sp>
      <p:sp>
        <p:nvSpPr>
          <p:cNvPr id="4" name="Sisällön paikkamerkki 3">
            <a:extLst>
              <a:ext uri="{FF2B5EF4-FFF2-40B4-BE49-F238E27FC236}">
                <a16:creationId xmlns:a16="http://schemas.microsoft.com/office/drawing/2014/main" id="{CA96BB68-9328-4780-AB64-6D38A3C4D3B8}"/>
              </a:ext>
            </a:extLst>
          </p:cNvPr>
          <p:cNvSpPr>
            <a:spLocks noGrp="1"/>
          </p:cNvSpPr>
          <p:nvPr>
            <p:ph sz="half" idx="2"/>
          </p:nvPr>
        </p:nvSpPr>
        <p:spPr>
          <a:xfrm>
            <a:off x="6096000" y="1337272"/>
            <a:ext cx="5435600" cy="4734288"/>
          </a:xfrm>
        </p:spPr>
        <p:txBody>
          <a:bodyPr>
            <a:normAutofit/>
          </a:bodyPr>
          <a:lstStyle/>
          <a:p>
            <a:r>
              <a:rPr lang="fi-FI" sz="2800" dirty="0"/>
              <a:t>Kolmannessa esimerkissä </a:t>
            </a:r>
            <a:r>
              <a:rPr lang="fi-FI" sz="2800" b="1" dirty="0"/>
              <a:t>rivin korkeus annetaan prosentuaalisesti suhteessa kappaleen kirjasimen kokoon</a:t>
            </a:r>
            <a:r>
              <a:rPr lang="fi-FI" sz="2800" dirty="0"/>
              <a:t>. Rivin korkeuden arvoksi tulee 18 pt:tä.</a:t>
            </a:r>
          </a:p>
          <a:p>
            <a:pPr marL="457200" lvl="1" indent="0">
              <a:buNone/>
            </a:pPr>
            <a:r>
              <a:rPr lang="fi-FI" sz="2400" dirty="0"/>
              <a:t>p {</a:t>
            </a:r>
          </a:p>
          <a:p>
            <a:pPr marL="457200" lvl="1" indent="0">
              <a:buNone/>
            </a:pPr>
            <a:r>
              <a:rPr lang="fi-FI" sz="2400" dirty="0"/>
              <a:t>  </a:t>
            </a:r>
            <a:r>
              <a:rPr lang="fi-FI" sz="2400" dirty="0" err="1"/>
              <a:t>font-size</a:t>
            </a:r>
            <a:r>
              <a:rPr lang="fi-FI" sz="2400" dirty="0"/>
              <a:t>: 12pt;</a:t>
            </a:r>
          </a:p>
          <a:p>
            <a:pPr marL="457200" lvl="1" indent="0">
              <a:buNone/>
            </a:pPr>
            <a:r>
              <a:rPr lang="fi-FI" sz="2400" dirty="0"/>
              <a:t>  </a:t>
            </a:r>
            <a:r>
              <a:rPr lang="fi-FI" sz="2400" dirty="0" err="1"/>
              <a:t>line-heigth</a:t>
            </a:r>
            <a:r>
              <a:rPr lang="fi-FI" sz="2400" dirty="0"/>
              <a:t>: 150%;</a:t>
            </a:r>
          </a:p>
          <a:p>
            <a:pPr marL="457200" lvl="1" indent="0">
              <a:buNone/>
            </a:pPr>
            <a:r>
              <a:rPr lang="fi-FI" sz="2400" dirty="0"/>
              <a:t>}</a:t>
            </a:r>
          </a:p>
          <a:p>
            <a:endParaRPr lang="fi-FI" sz="2800" dirty="0"/>
          </a:p>
        </p:txBody>
      </p:sp>
      <p:sp>
        <p:nvSpPr>
          <p:cNvPr id="5" name="Päivämäärän paikkamerkki 4">
            <a:extLst>
              <a:ext uri="{FF2B5EF4-FFF2-40B4-BE49-F238E27FC236}">
                <a16:creationId xmlns:a16="http://schemas.microsoft.com/office/drawing/2014/main" id="{86FDB465-274D-4521-BE0A-01359964EA26}"/>
              </a:ext>
            </a:extLst>
          </p:cNvPr>
          <p:cNvSpPr>
            <a:spLocks noGrp="1"/>
          </p:cNvSpPr>
          <p:nvPr>
            <p:ph type="dt" sz="half" idx="10"/>
          </p:nvPr>
        </p:nvSpPr>
        <p:spPr/>
        <p:txBody>
          <a:bodyPr/>
          <a:lstStyle/>
          <a:p>
            <a:pPr rtl="0"/>
            <a:fld id="{12406624-B323-4B3B-8A1D-53DF4F8397E9}" type="datetime1">
              <a:rPr lang="fi-FI" smtClean="0"/>
              <a:t>14.5.2021</a:t>
            </a:fld>
            <a:endParaRPr lang="fi-FI"/>
          </a:p>
        </p:txBody>
      </p:sp>
      <p:sp>
        <p:nvSpPr>
          <p:cNvPr id="6" name="Alatunnisteen paikkamerkki 5">
            <a:extLst>
              <a:ext uri="{FF2B5EF4-FFF2-40B4-BE49-F238E27FC236}">
                <a16:creationId xmlns:a16="http://schemas.microsoft.com/office/drawing/2014/main" id="{D8165144-B6BE-4205-954B-9C320EEFB320}"/>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F58F9490-E8F4-4B4D-8B14-4186974D1FD4}"/>
              </a:ext>
            </a:extLst>
          </p:cNvPr>
          <p:cNvSpPr>
            <a:spLocks noGrp="1"/>
          </p:cNvSpPr>
          <p:nvPr>
            <p:ph type="sldNum" sz="quarter" idx="12"/>
          </p:nvPr>
        </p:nvSpPr>
        <p:spPr/>
        <p:txBody>
          <a:bodyPr/>
          <a:lstStyle/>
          <a:p>
            <a:pPr rtl="0"/>
            <a:fld id="{DBA1B0FB-D917-4C8C-928F-313BD683BF39}" type="slidenum">
              <a:rPr lang="fi-FI" smtClean="0"/>
              <a:t>27</a:t>
            </a:fld>
            <a:endParaRPr lang="fi-FI"/>
          </a:p>
        </p:txBody>
      </p:sp>
    </p:spTree>
    <p:extLst>
      <p:ext uri="{BB962C8B-B14F-4D97-AF65-F5344CB8AC3E}">
        <p14:creationId xmlns:p14="http://schemas.microsoft.com/office/powerpoint/2010/main" val="1956861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70202FE-944B-42E6-8710-5A9B92B3C7D7}"/>
              </a:ext>
            </a:extLst>
          </p:cNvPr>
          <p:cNvSpPr>
            <a:spLocks noGrp="1"/>
          </p:cNvSpPr>
          <p:nvPr>
            <p:ph type="title"/>
          </p:nvPr>
        </p:nvSpPr>
        <p:spPr/>
        <p:txBody>
          <a:bodyPr/>
          <a:lstStyle/>
          <a:p>
            <a:r>
              <a:rPr lang="fi-FI" dirty="0"/>
              <a:t>kirjasinten ja sanojen väli, </a:t>
            </a:r>
            <a:r>
              <a:rPr lang="fi-FI" dirty="0" err="1"/>
              <a:t>letter</a:t>
            </a:r>
            <a:r>
              <a:rPr lang="fi-FI" dirty="0"/>
              <a:t> and </a:t>
            </a:r>
            <a:r>
              <a:rPr lang="fi-FI" dirty="0" err="1"/>
              <a:t>word</a:t>
            </a:r>
            <a:r>
              <a:rPr lang="fi-FI" dirty="0"/>
              <a:t> </a:t>
            </a:r>
            <a:r>
              <a:rPr lang="fi-FI" dirty="0" err="1"/>
              <a:t>spacing</a:t>
            </a:r>
            <a:endParaRPr lang="fi-FI" dirty="0"/>
          </a:p>
        </p:txBody>
      </p:sp>
      <p:sp>
        <p:nvSpPr>
          <p:cNvPr id="3" name="Sisällön paikkamerkki 2">
            <a:extLst>
              <a:ext uri="{FF2B5EF4-FFF2-40B4-BE49-F238E27FC236}">
                <a16:creationId xmlns:a16="http://schemas.microsoft.com/office/drawing/2014/main" id="{38E7CE4A-81EE-4AFB-AD0A-24E26BF1DF59}"/>
              </a:ext>
            </a:extLst>
          </p:cNvPr>
          <p:cNvSpPr>
            <a:spLocks noGrp="1"/>
          </p:cNvSpPr>
          <p:nvPr>
            <p:ph idx="1"/>
          </p:nvPr>
        </p:nvSpPr>
        <p:spPr/>
        <p:txBody>
          <a:bodyPr>
            <a:normAutofit/>
          </a:bodyPr>
          <a:lstStyle/>
          <a:p>
            <a:r>
              <a:rPr lang="fi-FI" sz="2400" dirty="0"/>
              <a:t>Voit kasvattaa kirjainten ja sanojen välien harvennusta käyttämällä tätä ominaisuutta</a:t>
            </a:r>
          </a:p>
          <a:p>
            <a:endParaRPr lang="fi-FI" sz="2400" dirty="0"/>
          </a:p>
          <a:p>
            <a:r>
              <a:rPr lang="fi-FI" sz="2400" dirty="0">
                <a:hlinkClick r:id="rId2"/>
              </a:rPr>
              <a:t>https://developer.mozilla.org/en-US/docs/Web/CSS/letter-spacing</a:t>
            </a:r>
            <a:endParaRPr lang="fi-FI" sz="2400" dirty="0"/>
          </a:p>
          <a:p>
            <a:r>
              <a:rPr lang="fi-FI" sz="2400" dirty="0">
                <a:hlinkClick r:id="rId3"/>
              </a:rPr>
              <a:t>https://developer.mozilla.org/en-US/docs/Web/CSS/word-spacing</a:t>
            </a:r>
            <a:endParaRPr lang="fi-FI" sz="2400" dirty="0"/>
          </a:p>
          <a:p>
            <a:endParaRPr lang="fi-FI" sz="2400" dirty="0"/>
          </a:p>
        </p:txBody>
      </p:sp>
      <p:sp>
        <p:nvSpPr>
          <p:cNvPr id="4" name="Päivämäärän paikkamerkki 3">
            <a:extLst>
              <a:ext uri="{FF2B5EF4-FFF2-40B4-BE49-F238E27FC236}">
                <a16:creationId xmlns:a16="http://schemas.microsoft.com/office/drawing/2014/main" id="{703D8A26-4846-4C81-8063-8B2C123FA1DF}"/>
              </a:ext>
            </a:extLst>
          </p:cNvPr>
          <p:cNvSpPr>
            <a:spLocks noGrp="1"/>
          </p:cNvSpPr>
          <p:nvPr>
            <p:ph type="dt" sz="half" idx="10"/>
          </p:nvPr>
        </p:nvSpPr>
        <p:spPr/>
        <p:txBody>
          <a:bodyPr/>
          <a:lstStyle/>
          <a:p>
            <a:pPr rtl="0"/>
            <a:fld id="{EC6A9B11-252F-46CC-AC45-0A2334231CAE}" type="datetime1">
              <a:rPr lang="fi-FI" smtClean="0"/>
              <a:t>14.5.2021</a:t>
            </a:fld>
            <a:endParaRPr lang="fi-FI"/>
          </a:p>
        </p:txBody>
      </p:sp>
      <p:sp>
        <p:nvSpPr>
          <p:cNvPr id="5" name="Alatunnisteen paikkamerkki 4">
            <a:extLst>
              <a:ext uri="{FF2B5EF4-FFF2-40B4-BE49-F238E27FC236}">
                <a16:creationId xmlns:a16="http://schemas.microsoft.com/office/drawing/2014/main" id="{D10D7EAB-7FD3-45FE-9664-F9794C8220DC}"/>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C17D29D7-4967-4F81-9F8E-FDDAD350C75D}"/>
              </a:ext>
            </a:extLst>
          </p:cNvPr>
          <p:cNvSpPr>
            <a:spLocks noGrp="1"/>
          </p:cNvSpPr>
          <p:nvPr>
            <p:ph type="sldNum" sz="quarter" idx="12"/>
          </p:nvPr>
        </p:nvSpPr>
        <p:spPr/>
        <p:txBody>
          <a:bodyPr/>
          <a:lstStyle/>
          <a:p>
            <a:pPr rtl="0"/>
            <a:fld id="{DBA1B0FB-D917-4C8C-928F-313BD683BF39}" type="slidenum">
              <a:rPr lang="fi-FI" smtClean="0"/>
              <a:t>28</a:t>
            </a:fld>
            <a:endParaRPr lang="fi-FI"/>
          </a:p>
        </p:txBody>
      </p:sp>
    </p:spTree>
    <p:extLst>
      <p:ext uri="{BB962C8B-B14F-4D97-AF65-F5344CB8AC3E}">
        <p14:creationId xmlns:p14="http://schemas.microsoft.com/office/powerpoint/2010/main" val="2826699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09C21FC-F0EB-4FA4-91DC-821951721D09}"/>
              </a:ext>
            </a:extLst>
          </p:cNvPr>
          <p:cNvSpPr>
            <a:spLocks noGrp="1"/>
          </p:cNvSpPr>
          <p:nvPr>
            <p:ph type="title"/>
          </p:nvPr>
        </p:nvSpPr>
        <p:spPr/>
        <p:txBody>
          <a:bodyPr/>
          <a:lstStyle/>
          <a:p>
            <a:r>
              <a:rPr lang="fi-FI" dirty="0"/>
              <a:t>tekstin tasaus, </a:t>
            </a:r>
            <a:r>
              <a:rPr lang="fi-FI" dirty="0" err="1"/>
              <a:t>text</a:t>
            </a:r>
            <a:r>
              <a:rPr lang="fi-FI" dirty="0"/>
              <a:t> </a:t>
            </a:r>
            <a:r>
              <a:rPr lang="fi-FI" dirty="0" err="1"/>
              <a:t>align</a:t>
            </a:r>
            <a:endParaRPr lang="fi-FI" dirty="0"/>
          </a:p>
        </p:txBody>
      </p:sp>
      <p:sp>
        <p:nvSpPr>
          <p:cNvPr id="3" name="Sisällön paikkamerkki 2">
            <a:extLst>
              <a:ext uri="{FF2B5EF4-FFF2-40B4-BE49-F238E27FC236}">
                <a16:creationId xmlns:a16="http://schemas.microsoft.com/office/drawing/2014/main" id="{F5BBE871-4C67-4074-B0D2-4A526656EF58}"/>
              </a:ext>
            </a:extLst>
          </p:cNvPr>
          <p:cNvSpPr>
            <a:spLocks noGrp="1"/>
          </p:cNvSpPr>
          <p:nvPr>
            <p:ph idx="1"/>
          </p:nvPr>
        </p:nvSpPr>
        <p:spPr/>
        <p:txBody>
          <a:bodyPr>
            <a:normAutofit/>
          </a:bodyPr>
          <a:lstStyle/>
          <a:p>
            <a:r>
              <a:rPr lang="fi-FI" sz="2400" dirty="0">
                <a:hlinkClick r:id="rId2"/>
              </a:rPr>
              <a:t>https://developer.mozilla.org/en-US/docs/Web/CSS/text-align</a:t>
            </a:r>
            <a:endParaRPr lang="fi-FI" sz="2400" dirty="0"/>
          </a:p>
          <a:p>
            <a:r>
              <a:rPr lang="fi-FI" sz="2400" dirty="0"/>
              <a:t>Tekstilohkon sivureunojen tasaukseen käytetään </a:t>
            </a:r>
            <a:r>
              <a:rPr lang="fi-FI" sz="2400" dirty="0" err="1"/>
              <a:t>text</a:t>
            </a:r>
            <a:r>
              <a:rPr lang="fi-FI" sz="2400" dirty="0"/>
              <a:t>-</a:t>
            </a:r>
            <a:r>
              <a:rPr lang="fi-FI" sz="2400" dirty="0" err="1"/>
              <a:t>align</a:t>
            </a:r>
            <a:r>
              <a:rPr lang="fi-FI" sz="2400" dirty="0"/>
              <a:t>-ominaisuutta, jonka mahdollisia arvoja ovat:</a:t>
            </a:r>
          </a:p>
          <a:p>
            <a:r>
              <a:rPr lang="fi-FI" sz="2400" dirty="0"/>
              <a:t>    </a:t>
            </a:r>
            <a:r>
              <a:rPr lang="fi-FI" sz="2400" dirty="0" err="1"/>
              <a:t>left</a:t>
            </a:r>
            <a:r>
              <a:rPr lang="fi-FI" sz="2400" dirty="0"/>
              <a:t>: vasen tasaus</a:t>
            </a:r>
          </a:p>
          <a:p>
            <a:r>
              <a:rPr lang="fi-FI" sz="2400" dirty="0"/>
              <a:t>    center: keskitys</a:t>
            </a:r>
          </a:p>
          <a:p>
            <a:r>
              <a:rPr lang="fi-FI" sz="2400" dirty="0"/>
              <a:t>    </a:t>
            </a:r>
            <a:r>
              <a:rPr lang="fi-FI" sz="2400" dirty="0" err="1"/>
              <a:t>right</a:t>
            </a:r>
            <a:r>
              <a:rPr lang="fi-FI" sz="2400" dirty="0"/>
              <a:t>: oikea tasaus</a:t>
            </a:r>
          </a:p>
          <a:p>
            <a:r>
              <a:rPr lang="fi-FI" sz="2400" dirty="0"/>
              <a:t>    </a:t>
            </a:r>
            <a:r>
              <a:rPr lang="fi-FI" sz="2400" dirty="0" err="1"/>
              <a:t>justify</a:t>
            </a:r>
            <a:r>
              <a:rPr lang="fi-FI" sz="2400" dirty="0"/>
              <a:t>: molempien reunojen tasaus</a:t>
            </a:r>
          </a:p>
          <a:p>
            <a:endParaRPr lang="fi-FI" sz="2400" dirty="0"/>
          </a:p>
        </p:txBody>
      </p:sp>
      <p:sp>
        <p:nvSpPr>
          <p:cNvPr id="4" name="Päivämäärän paikkamerkki 3">
            <a:extLst>
              <a:ext uri="{FF2B5EF4-FFF2-40B4-BE49-F238E27FC236}">
                <a16:creationId xmlns:a16="http://schemas.microsoft.com/office/drawing/2014/main" id="{4D354631-D3A1-43E9-807D-F954DB70CBFA}"/>
              </a:ext>
            </a:extLst>
          </p:cNvPr>
          <p:cNvSpPr>
            <a:spLocks noGrp="1"/>
          </p:cNvSpPr>
          <p:nvPr>
            <p:ph type="dt" sz="half" idx="10"/>
          </p:nvPr>
        </p:nvSpPr>
        <p:spPr/>
        <p:txBody>
          <a:bodyPr/>
          <a:lstStyle/>
          <a:p>
            <a:pPr rtl="0"/>
            <a:fld id="{58F91E27-309B-4A72-A919-4DA03EA06CBC}" type="datetime1">
              <a:rPr lang="fi-FI" smtClean="0"/>
              <a:t>14.5.2021</a:t>
            </a:fld>
            <a:endParaRPr lang="fi-FI"/>
          </a:p>
        </p:txBody>
      </p:sp>
      <p:sp>
        <p:nvSpPr>
          <p:cNvPr id="5" name="Alatunnisteen paikkamerkki 4">
            <a:extLst>
              <a:ext uri="{FF2B5EF4-FFF2-40B4-BE49-F238E27FC236}">
                <a16:creationId xmlns:a16="http://schemas.microsoft.com/office/drawing/2014/main" id="{F5A6D4AF-758C-4D3F-B3C8-D615021ADB33}"/>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76ED2E6-8E1C-4050-A3D5-DB81A02D9698}"/>
              </a:ext>
            </a:extLst>
          </p:cNvPr>
          <p:cNvSpPr>
            <a:spLocks noGrp="1"/>
          </p:cNvSpPr>
          <p:nvPr>
            <p:ph type="sldNum" sz="quarter" idx="12"/>
          </p:nvPr>
        </p:nvSpPr>
        <p:spPr/>
        <p:txBody>
          <a:bodyPr/>
          <a:lstStyle/>
          <a:p>
            <a:pPr rtl="0"/>
            <a:fld id="{DBA1B0FB-D917-4C8C-928F-313BD683BF39}" type="slidenum">
              <a:rPr lang="fi-FI" smtClean="0"/>
              <a:t>29</a:t>
            </a:fld>
            <a:endParaRPr lang="fi-FI"/>
          </a:p>
        </p:txBody>
      </p:sp>
    </p:spTree>
    <p:extLst>
      <p:ext uri="{BB962C8B-B14F-4D97-AF65-F5344CB8AC3E}">
        <p14:creationId xmlns:p14="http://schemas.microsoft.com/office/powerpoint/2010/main" val="38141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tsikko 10">
            <a:extLst>
              <a:ext uri="{FF2B5EF4-FFF2-40B4-BE49-F238E27FC236}">
                <a16:creationId xmlns:a16="http://schemas.microsoft.com/office/drawing/2014/main" id="{23418ADF-358F-4647-A511-FCFFEDA83429}"/>
              </a:ext>
            </a:extLst>
          </p:cNvPr>
          <p:cNvSpPr>
            <a:spLocks noGrp="1"/>
          </p:cNvSpPr>
          <p:nvPr>
            <p:ph type="title"/>
          </p:nvPr>
        </p:nvSpPr>
        <p:spPr>
          <a:xfrm>
            <a:off x="458714" y="4274852"/>
            <a:ext cx="4500562" cy="1861327"/>
          </a:xfrm>
        </p:spPr>
        <p:txBody>
          <a:bodyPr rtlCol="0"/>
          <a:lstStyle/>
          <a:p>
            <a:pPr rtl="0"/>
            <a:r>
              <a:rPr lang="fi-FI" sz="4800" dirty="0"/>
              <a:t>Ajattelu laatikon sisällä, reunaton ja reunallinen</a:t>
            </a:r>
          </a:p>
        </p:txBody>
      </p:sp>
      <p:pic>
        <p:nvPicPr>
          <p:cNvPr id="18" name="Kuvan paikkamerkki 17" descr="Pöydän ääressä istuva ryhmä henkilöitä">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p:pic>
      <p:pic>
        <p:nvPicPr>
          <p:cNvPr id="20" name="Kuvan paikkamerkki 19" descr="Arvopisteiden digitaalinen tausta">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p:pic>
      <p:pic>
        <p:nvPicPr>
          <p:cNvPr id="25" name="Kuvan paikkamerkki 24" descr="Digitaalisen kaavion näyttö">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p:pic>
      <p:sp>
        <p:nvSpPr>
          <p:cNvPr id="4" name="Päivämäärän paikkamerkki 3">
            <a:extLst>
              <a:ext uri="{FF2B5EF4-FFF2-40B4-BE49-F238E27FC236}">
                <a16:creationId xmlns:a16="http://schemas.microsoft.com/office/drawing/2014/main" id="{0C329F70-04F7-4C70-BCF8-D4371F54EF2F}"/>
              </a:ext>
            </a:extLst>
          </p:cNvPr>
          <p:cNvSpPr>
            <a:spLocks noGrp="1"/>
          </p:cNvSpPr>
          <p:nvPr>
            <p:ph type="dt" sz="half" idx="10"/>
          </p:nvPr>
        </p:nvSpPr>
        <p:spPr/>
        <p:txBody>
          <a:bodyPr rtlCol="0"/>
          <a:lstStyle/>
          <a:p>
            <a:pPr rtl="0"/>
            <a:fld id="{2B94531D-5692-4821-88E6-94B8A01E9261}" type="datetime1">
              <a:rPr lang="fi-FI" smtClean="0"/>
              <a:t>14.5.2021</a:t>
            </a:fld>
            <a:endParaRPr lang="fi-FI" dirty="0"/>
          </a:p>
        </p:txBody>
      </p:sp>
      <p:sp>
        <p:nvSpPr>
          <p:cNvPr id="5" name="Alatunnisteen paikkamerkki 4">
            <a:extLst>
              <a:ext uri="{FF2B5EF4-FFF2-40B4-BE49-F238E27FC236}">
                <a16:creationId xmlns:a16="http://schemas.microsoft.com/office/drawing/2014/main" id="{06A3302E-502D-4151-81C9-5FD6AF9596D6}"/>
              </a:ext>
            </a:extLst>
          </p:cNvPr>
          <p:cNvSpPr>
            <a:spLocks noGrp="1"/>
          </p:cNvSpPr>
          <p:nvPr>
            <p:ph type="ftr" sz="quarter" idx="11"/>
          </p:nvPr>
        </p:nvSpPr>
        <p:spPr/>
        <p:txBody>
          <a:bodyPr rtlCol="0"/>
          <a:lstStyle/>
          <a:p>
            <a:pPr rtl="0"/>
            <a:r>
              <a:rPr lang="fi-FI"/>
              <a:t>MM</a:t>
            </a:r>
          </a:p>
        </p:txBody>
      </p:sp>
      <p:sp>
        <p:nvSpPr>
          <p:cNvPr id="6" name="Dian numeron paikkamerkki 5">
            <a:extLst>
              <a:ext uri="{FF2B5EF4-FFF2-40B4-BE49-F238E27FC236}">
                <a16:creationId xmlns:a16="http://schemas.microsoft.com/office/drawing/2014/main" id="{9ED907F8-C614-4D59-A03F-BF9CD5E35703}"/>
              </a:ext>
            </a:extLst>
          </p:cNvPr>
          <p:cNvSpPr>
            <a:spLocks noGrp="1"/>
          </p:cNvSpPr>
          <p:nvPr>
            <p:ph type="sldNum" sz="quarter" idx="12"/>
          </p:nvPr>
        </p:nvSpPr>
        <p:spPr/>
        <p:txBody>
          <a:bodyPr rtlCol="0"/>
          <a:lstStyle/>
          <a:p>
            <a:pPr rtl="0"/>
            <a:fld id="{DBA1B0FB-D917-4C8C-928F-313BD683BF39}" type="slidenum">
              <a:rPr lang="fi-FI" smtClean="0"/>
              <a:pPr rtl="0"/>
              <a:t>3</a:t>
            </a:fld>
            <a:endParaRPr lang="fi-FI"/>
          </a:p>
        </p:txBody>
      </p:sp>
      <p:sp>
        <p:nvSpPr>
          <p:cNvPr id="12" name="Sisällön paikkamerkki 11">
            <a:extLst>
              <a:ext uri="{FF2B5EF4-FFF2-40B4-BE49-F238E27FC236}">
                <a16:creationId xmlns:a16="http://schemas.microsoft.com/office/drawing/2014/main" id="{E5127060-CDBF-435F-9009-A5451CCE305D}"/>
              </a:ext>
            </a:extLst>
          </p:cNvPr>
          <p:cNvSpPr>
            <a:spLocks noGrp="1"/>
          </p:cNvSpPr>
          <p:nvPr>
            <p:ph sz="quarter" idx="15"/>
          </p:nvPr>
        </p:nvSpPr>
        <p:spPr>
          <a:xfrm>
            <a:off x="5248386" y="4030765"/>
            <a:ext cx="6221412" cy="2349500"/>
          </a:xfrm>
          <a:noFill/>
        </p:spPr>
        <p:txBody>
          <a:bodyPr rtlCol="0">
            <a:normAutofit/>
          </a:bodyPr>
          <a:lstStyle/>
          <a:p>
            <a:pPr rtl="0"/>
            <a:r>
              <a:rPr lang="fi-FI" dirty="0"/>
              <a:t>Vertaa </a:t>
            </a:r>
            <a:r>
              <a:rPr lang="fi-FI" dirty="0" err="1"/>
              <a:t>thinking</a:t>
            </a:r>
            <a:r>
              <a:rPr lang="fi-FI" dirty="0"/>
              <a:t>-inside-</a:t>
            </a:r>
            <a:r>
              <a:rPr lang="fi-FI" dirty="0" err="1"/>
              <a:t>the</a:t>
            </a:r>
            <a:r>
              <a:rPr lang="fi-FI" dirty="0"/>
              <a:t> box-borderless.html tiedostoa ja thinking-inside-the-box.html tiedostoa keskenään.</a:t>
            </a:r>
          </a:p>
          <a:p>
            <a:pPr rtl="0"/>
            <a:r>
              <a:rPr lang="fi-FI" dirty="0"/>
              <a:t>Toiseen on lisätty </a:t>
            </a:r>
            <a:r>
              <a:rPr lang="fi-FI" dirty="0" err="1"/>
              <a:t>css</a:t>
            </a:r>
            <a:r>
              <a:rPr lang="fi-FI" dirty="0"/>
              <a:t>-tyylillä reunukset, jotta laatikkomaisuus näkyy paremmin.</a:t>
            </a:r>
          </a:p>
          <a:p>
            <a:pPr rtl="0"/>
            <a:r>
              <a:rPr lang="fi-FI" dirty="0"/>
              <a:t>Esimerkeissä on käytetty erilaisia tyylejä, kuten… (seur. dia)</a:t>
            </a:r>
          </a:p>
          <a:p>
            <a:pPr rtl="0"/>
            <a:endParaRPr lang="fi-FI" dirty="0"/>
          </a:p>
        </p:txBody>
      </p:sp>
      <p:pic>
        <p:nvPicPr>
          <p:cNvPr id="23" name="Kuvan paikkamerkki 22" descr="Henkilö piirtää valkoiselle taululle">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28DD4C8-B493-407E-BED6-0A48B99E9479}"/>
              </a:ext>
            </a:extLst>
          </p:cNvPr>
          <p:cNvSpPr>
            <a:spLocks noGrp="1"/>
          </p:cNvSpPr>
          <p:nvPr>
            <p:ph type="title"/>
          </p:nvPr>
        </p:nvSpPr>
        <p:spPr/>
        <p:txBody>
          <a:bodyPr/>
          <a:lstStyle/>
          <a:p>
            <a:r>
              <a:rPr lang="fi-FI" dirty="0"/>
              <a:t>tasaus pystysuunnassa, </a:t>
            </a:r>
            <a:r>
              <a:rPr lang="fi-FI" dirty="0" err="1"/>
              <a:t>vertical</a:t>
            </a:r>
            <a:r>
              <a:rPr lang="fi-FI" dirty="0"/>
              <a:t> </a:t>
            </a:r>
            <a:r>
              <a:rPr lang="fi-FI" dirty="0" err="1"/>
              <a:t>align</a:t>
            </a:r>
            <a:endParaRPr lang="fi-FI" dirty="0"/>
          </a:p>
        </p:txBody>
      </p:sp>
      <p:sp>
        <p:nvSpPr>
          <p:cNvPr id="3" name="Sisällön paikkamerkki 2">
            <a:extLst>
              <a:ext uri="{FF2B5EF4-FFF2-40B4-BE49-F238E27FC236}">
                <a16:creationId xmlns:a16="http://schemas.microsoft.com/office/drawing/2014/main" id="{217D5336-8BE4-408D-A2FA-0F1C8926C055}"/>
              </a:ext>
            </a:extLst>
          </p:cNvPr>
          <p:cNvSpPr>
            <a:spLocks noGrp="1"/>
          </p:cNvSpPr>
          <p:nvPr>
            <p:ph idx="1"/>
          </p:nvPr>
        </p:nvSpPr>
        <p:spPr/>
        <p:txBody>
          <a:bodyPr>
            <a:normAutofit/>
          </a:bodyPr>
          <a:lstStyle/>
          <a:p>
            <a:r>
              <a:rPr lang="fi-FI" sz="2800" dirty="0">
                <a:hlinkClick r:id="rId2"/>
              </a:rPr>
              <a:t>https://developer.mozilla.org/en-US/docs/Web/CSS/vertical-align</a:t>
            </a:r>
            <a:r>
              <a:rPr lang="fi-FI" sz="2800" dirty="0"/>
              <a:t> </a:t>
            </a:r>
          </a:p>
          <a:p>
            <a:r>
              <a:rPr lang="fi-FI" sz="2800" dirty="0"/>
              <a:t>Käytetään esim. &lt;</a:t>
            </a:r>
            <a:r>
              <a:rPr lang="fi-FI" sz="2800" dirty="0" err="1"/>
              <a:t>img</a:t>
            </a:r>
            <a:r>
              <a:rPr lang="fi-FI" sz="2800" dirty="0"/>
              <a:t>&gt;,  &lt;</a:t>
            </a:r>
            <a:r>
              <a:rPr lang="fi-FI" sz="2800" dirty="0" err="1"/>
              <a:t>em</a:t>
            </a:r>
            <a:r>
              <a:rPr lang="fi-FI" sz="2800" dirty="0"/>
              <a:t>&gt; tai &lt;</a:t>
            </a:r>
            <a:r>
              <a:rPr lang="fi-FI" sz="2800" dirty="0" err="1"/>
              <a:t>strong</a:t>
            </a:r>
            <a:r>
              <a:rPr lang="fi-FI" sz="2800" dirty="0"/>
              <a:t>&gt; elementeissä</a:t>
            </a:r>
          </a:p>
          <a:p>
            <a:r>
              <a:rPr lang="fi-FI" sz="2800" dirty="0"/>
              <a:t>erilaiset arvot löytyvät linkistä</a:t>
            </a:r>
          </a:p>
        </p:txBody>
      </p:sp>
      <p:sp>
        <p:nvSpPr>
          <p:cNvPr id="4" name="Päivämäärän paikkamerkki 3">
            <a:extLst>
              <a:ext uri="{FF2B5EF4-FFF2-40B4-BE49-F238E27FC236}">
                <a16:creationId xmlns:a16="http://schemas.microsoft.com/office/drawing/2014/main" id="{B9EB5A96-4827-4E6B-A70F-D5BEF6CD9625}"/>
              </a:ext>
            </a:extLst>
          </p:cNvPr>
          <p:cNvSpPr>
            <a:spLocks noGrp="1"/>
          </p:cNvSpPr>
          <p:nvPr>
            <p:ph type="dt" sz="half" idx="10"/>
          </p:nvPr>
        </p:nvSpPr>
        <p:spPr/>
        <p:txBody>
          <a:bodyPr/>
          <a:lstStyle/>
          <a:p>
            <a:pPr rtl="0"/>
            <a:fld id="{2B912978-1A97-4540-BBFA-2EAD8D7758AE}" type="datetime1">
              <a:rPr lang="fi-FI" smtClean="0"/>
              <a:t>14.5.2021</a:t>
            </a:fld>
            <a:endParaRPr lang="fi-FI"/>
          </a:p>
        </p:txBody>
      </p:sp>
      <p:sp>
        <p:nvSpPr>
          <p:cNvPr id="5" name="Alatunnisteen paikkamerkki 4">
            <a:extLst>
              <a:ext uri="{FF2B5EF4-FFF2-40B4-BE49-F238E27FC236}">
                <a16:creationId xmlns:a16="http://schemas.microsoft.com/office/drawing/2014/main" id="{9CF37FEE-24EA-4778-A69B-D54D65882F11}"/>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1ECB16C-BF10-4062-917F-9BA87DEDCE4F}"/>
              </a:ext>
            </a:extLst>
          </p:cNvPr>
          <p:cNvSpPr>
            <a:spLocks noGrp="1"/>
          </p:cNvSpPr>
          <p:nvPr>
            <p:ph type="sldNum" sz="quarter" idx="12"/>
          </p:nvPr>
        </p:nvSpPr>
        <p:spPr/>
        <p:txBody>
          <a:bodyPr/>
          <a:lstStyle/>
          <a:p>
            <a:pPr rtl="0"/>
            <a:fld id="{DBA1B0FB-D917-4C8C-928F-313BD683BF39}" type="slidenum">
              <a:rPr lang="fi-FI" smtClean="0"/>
              <a:t>30</a:t>
            </a:fld>
            <a:endParaRPr lang="fi-FI"/>
          </a:p>
        </p:txBody>
      </p:sp>
    </p:spTree>
    <p:extLst>
      <p:ext uri="{BB962C8B-B14F-4D97-AF65-F5344CB8AC3E}">
        <p14:creationId xmlns:p14="http://schemas.microsoft.com/office/powerpoint/2010/main" val="3259323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27B286F-ADF0-46C4-82E1-FE71F1AB7ED8}"/>
              </a:ext>
            </a:extLst>
          </p:cNvPr>
          <p:cNvSpPr>
            <a:spLocks noGrp="1"/>
          </p:cNvSpPr>
          <p:nvPr>
            <p:ph type="title"/>
          </p:nvPr>
        </p:nvSpPr>
        <p:spPr/>
        <p:txBody>
          <a:bodyPr/>
          <a:lstStyle/>
          <a:p>
            <a:r>
              <a:rPr lang="fi-FI" dirty="0"/>
              <a:t>tekstin sisennys, </a:t>
            </a:r>
            <a:r>
              <a:rPr lang="fi-FI" dirty="0" err="1"/>
              <a:t>text</a:t>
            </a:r>
            <a:r>
              <a:rPr lang="fi-FI" dirty="0"/>
              <a:t> </a:t>
            </a:r>
            <a:r>
              <a:rPr lang="fi-FI" dirty="0" err="1"/>
              <a:t>indent</a:t>
            </a:r>
            <a:endParaRPr lang="fi-FI" dirty="0"/>
          </a:p>
        </p:txBody>
      </p:sp>
      <p:sp>
        <p:nvSpPr>
          <p:cNvPr id="3" name="Sisällön paikkamerkki 2">
            <a:extLst>
              <a:ext uri="{FF2B5EF4-FFF2-40B4-BE49-F238E27FC236}">
                <a16:creationId xmlns:a16="http://schemas.microsoft.com/office/drawing/2014/main" id="{B14B1078-D4D4-4660-A65E-7519D754AAA3}"/>
              </a:ext>
            </a:extLst>
          </p:cNvPr>
          <p:cNvSpPr>
            <a:spLocks noGrp="1"/>
          </p:cNvSpPr>
          <p:nvPr>
            <p:ph idx="1"/>
          </p:nvPr>
        </p:nvSpPr>
        <p:spPr>
          <a:xfrm>
            <a:off x="1069848" y="2283386"/>
            <a:ext cx="10058400" cy="3888813"/>
          </a:xfrm>
        </p:spPr>
        <p:txBody>
          <a:bodyPr>
            <a:normAutofit/>
          </a:bodyPr>
          <a:lstStyle/>
          <a:p>
            <a:r>
              <a:rPr lang="fi-FI" sz="2400" dirty="0">
                <a:hlinkClick r:id="rId2"/>
              </a:rPr>
              <a:t>https://developer.mozilla.org/en-US/docs/Web/CSS/text-indent</a:t>
            </a:r>
            <a:endParaRPr lang="fi-FI" sz="2400" dirty="0"/>
          </a:p>
          <a:p>
            <a:r>
              <a:rPr lang="fi-FI" sz="2400" dirty="0"/>
              <a:t>ilmoitetaan pikseleinä tai </a:t>
            </a:r>
            <a:r>
              <a:rPr lang="fi-FI" sz="2400" dirty="0" err="1"/>
              <a:t>emseinä</a:t>
            </a:r>
            <a:endParaRPr lang="fi-FI" sz="2400" dirty="0"/>
          </a:p>
          <a:p>
            <a:r>
              <a:rPr lang="fi-FI" sz="2400" dirty="0"/>
              <a:t>eräänlainen </a:t>
            </a:r>
            <a:r>
              <a:rPr lang="fi-FI" sz="2400" dirty="0" err="1"/>
              <a:t>ekan</a:t>
            </a:r>
            <a:r>
              <a:rPr lang="fi-FI" sz="2400" dirty="0"/>
              <a:t> rivin sisennys tai </a:t>
            </a:r>
            <a:r>
              <a:rPr lang="fi-FI" sz="2400" dirty="0" err="1"/>
              <a:t>riippuv</a:t>
            </a:r>
            <a:r>
              <a:rPr lang="fi-FI" sz="2400" dirty="0"/>
              <a:t> sisennys</a:t>
            </a:r>
          </a:p>
        </p:txBody>
      </p:sp>
      <p:sp>
        <p:nvSpPr>
          <p:cNvPr id="4" name="Päivämäärän paikkamerkki 3">
            <a:extLst>
              <a:ext uri="{FF2B5EF4-FFF2-40B4-BE49-F238E27FC236}">
                <a16:creationId xmlns:a16="http://schemas.microsoft.com/office/drawing/2014/main" id="{BBB36D16-DB71-43A1-9BCA-3FF9F2300A1F}"/>
              </a:ext>
            </a:extLst>
          </p:cNvPr>
          <p:cNvSpPr>
            <a:spLocks noGrp="1"/>
          </p:cNvSpPr>
          <p:nvPr>
            <p:ph type="dt" sz="half" idx="10"/>
          </p:nvPr>
        </p:nvSpPr>
        <p:spPr/>
        <p:txBody>
          <a:bodyPr/>
          <a:lstStyle/>
          <a:p>
            <a:pPr rtl="0"/>
            <a:fld id="{8067798C-DB33-4EC7-9604-8269286DACA6}" type="datetime1">
              <a:rPr lang="fi-FI" smtClean="0"/>
              <a:t>14.5.2021</a:t>
            </a:fld>
            <a:endParaRPr lang="fi-FI"/>
          </a:p>
        </p:txBody>
      </p:sp>
      <p:sp>
        <p:nvSpPr>
          <p:cNvPr id="5" name="Alatunnisteen paikkamerkki 4">
            <a:extLst>
              <a:ext uri="{FF2B5EF4-FFF2-40B4-BE49-F238E27FC236}">
                <a16:creationId xmlns:a16="http://schemas.microsoft.com/office/drawing/2014/main" id="{FB74DD36-C1F4-4FA3-90F0-6AF231AA262C}"/>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93A97808-B454-4CB0-8385-FFBCBA2339DC}"/>
              </a:ext>
            </a:extLst>
          </p:cNvPr>
          <p:cNvSpPr>
            <a:spLocks noGrp="1"/>
          </p:cNvSpPr>
          <p:nvPr>
            <p:ph type="sldNum" sz="quarter" idx="12"/>
          </p:nvPr>
        </p:nvSpPr>
        <p:spPr/>
        <p:txBody>
          <a:bodyPr/>
          <a:lstStyle/>
          <a:p>
            <a:pPr rtl="0"/>
            <a:fld id="{DBA1B0FB-D917-4C8C-928F-313BD683BF39}" type="slidenum">
              <a:rPr lang="fi-FI" smtClean="0"/>
              <a:t>31</a:t>
            </a:fld>
            <a:endParaRPr lang="fi-FI"/>
          </a:p>
        </p:txBody>
      </p:sp>
    </p:spTree>
    <p:extLst>
      <p:ext uri="{BB962C8B-B14F-4D97-AF65-F5344CB8AC3E}">
        <p14:creationId xmlns:p14="http://schemas.microsoft.com/office/powerpoint/2010/main" val="244865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E0FD255-78B5-4FEF-AA08-A00E96B3D147}"/>
              </a:ext>
            </a:extLst>
          </p:cNvPr>
          <p:cNvSpPr>
            <a:spLocks noGrp="1"/>
          </p:cNvSpPr>
          <p:nvPr>
            <p:ph type="title"/>
          </p:nvPr>
        </p:nvSpPr>
        <p:spPr/>
        <p:txBody>
          <a:bodyPr/>
          <a:lstStyle/>
          <a:p>
            <a:r>
              <a:rPr lang="fi-FI" dirty="0"/>
              <a:t>tekstin varjo, </a:t>
            </a:r>
            <a:r>
              <a:rPr lang="fi-FI" dirty="0" err="1"/>
              <a:t>text</a:t>
            </a:r>
            <a:r>
              <a:rPr lang="fi-FI" dirty="0"/>
              <a:t> </a:t>
            </a:r>
            <a:r>
              <a:rPr lang="fi-FI" dirty="0" err="1"/>
              <a:t>shadow</a:t>
            </a:r>
            <a:endParaRPr lang="fi-FI" dirty="0"/>
          </a:p>
        </p:txBody>
      </p:sp>
      <p:sp>
        <p:nvSpPr>
          <p:cNvPr id="3" name="Sisällön paikkamerkki 2">
            <a:extLst>
              <a:ext uri="{FF2B5EF4-FFF2-40B4-BE49-F238E27FC236}">
                <a16:creationId xmlns:a16="http://schemas.microsoft.com/office/drawing/2014/main" id="{137AF613-AF20-4D3C-ADF1-8411AC5EBB88}"/>
              </a:ext>
            </a:extLst>
          </p:cNvPr>
          <p:cNvSpPr>
            <a:spLocks noGrp="1"/>
          </p:cNvSpPr>
          <p:nvPr>
            <p:ph idx="1"/>
          </p:nvPr>
        </p:nvSpPr>
        <p:spPr/>
        <p:txBody>
          <a:bodyPr/>
          <a:lstStyle/>
          <a:p>
            <a:r>
              <a:rPr lang="fi-FI" dirty="0"/>
              <a:t>esimerkkejä: </a:t>
            </a:r>
            <a:r>
              <a:rPr lang="fi-FI" dirty="0">
                <a:hlinkClick r:id="rId2"/>
              </a:rPr>
              <a:t>https://developer.mozilla.org/en-US/docs/Web/CSS/text-shadow</a:t>
            </a:r>
            <a:r>
              <a:rPr lang="fi-FI" dirty="0"/>
              <a:t> </a:t>
            </a:r>
          </a:p>
          <a:p>
            <a:r>
              <a:rPr lang="fi-FI" dirty="0"/>
              <a:t>Ominaisuuden arvoksi annetaan välilyönneillä eroteltuina varjostuksen vaakapoikkeama, pystypoikkeama, sumennuksen määrä sekä väri. Kolme ensimmäistä arvoa annetaan mittayksikköinä, kuten pikseleinä ja väri annetaan jossain RGB- tai RGBA-muodossa, kuten </a:t>
            </a:r>
            <a:r>
              <a:rPr lang="fi-FI" dirty="0" err="1"/>
              <a:t>color</a:t>
            </a:r>
            <a:r>
              <a:rPr lang="fi-FI" dirty="0"/>
              <a:t>-ominaisuudelle.</a:t>
            </a:r>
          </a:p>
          <a:p>
            <a:r>
              <a:rPr lang="fi-FI" dirty="0"/>
              <a:t>Varjostuksia voidaan antaa myös useampia yhtä aikaa luettelemalla ne pilkulla erotettuina.</a:t>
            </a:r>
          </a:p>
          <a:p>
            <a:r>
              <a:rPr lang="fi-FI" dirty="0"/>
              <a:t>Tyypillisesti varjostusta käytetään esimerkiksi otsikoissa. Sen käytön kanssa kannattaa olla varovainen, sillä huolimattomasti käytettynä lopputulos on suttuisen näköinen ja hankalasti luettava teksti.</a:t>
            </a:r>
          </a:p>
        </p:txBody>
      </p:sp>
      <p:sp>
        <p:nvSpPr>
          <p:cNvPr id="4" name="Päivämäärän paikkamerkki 3">
            <a:extLst>
              <a:ext uri="{FF2B5EF4-FFF2-40B4-BE49-F238E27FC236}">
                <a16:creationId xmlns:a16="http://schemas.microsoft.com/office/drawing/2014/main" id="{AB9786B9-7690-459A-89D9-14E65804CB6B}"/>
              </a:ext>
            </a:extLst>
          </p:cNvPr>
          <p:cNvSpPr>
            <a:spLocks noGrp="1"/>
          </p:cNvSpPr>
          <p:nvPr>
            <p:ph type="dt" sz="half" idx="10"/>
          </p:nvPr>
        </p:nvSpPr>
        <p:spPr/>
        <p:txBody>
          <a:bodyPr/>
          <a:lstStyle/>
          <a:p>
            <a:pPr rtl="0"/>
            <a:fld id="{027B4496-51E5-4D7F-B5D1-119530ED0B8D}" type="datetime1">
              <a:rPr lang="fi-FI" smtClean="0"/>
              <a:t>14.5.2021</a:t>
            </a:fld>
            <a:endParaRPr lang="fi-FI"/>
          </a:p>
        </p:txBody>
      </p:sp>
      <p:sp>
        <p:nvSpPr>
          <p:cNvPr id="5" name="Alatunnisteen paikkamerkki 4">
            <a:extLst>
              <a:ext uri="{FF2B5EF4-FFF2-40B4-BE49-F238E27FC236}">
                <a16:creationId xmlns:a16="http://schemas.microsoft.com/office/drawing/2014/main" id="{0ECEE997-325C-4388-AA4A-0253018828B4}"/>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07E35C81-D03D-4F83-B3A4-667726630B37}"/>
              </a:ext>
            </a:extLst>
          </p:cNvPr>
          <p:cNvSpPr>
            <a:spLocks noGrp="1"/>
          </p:cNvSpPr>
          <p:nvPr>
            <p:ph type="sldNum" sz="quarter" idx="12"/>
          </p:nvPr>
        </p:nvSpPr>
        <p:spPr/>
        <p:txBody>
          <a:bodyPr/>
          <a:lstStyle/>
          <a:p>
            <a:pPr rtl="0"/>
            <a:fld id="{DBA1B0FB-D917-4C8C-928F-313BD683BF39}" type="slidenum">
              <a:rPr lang="fi-FI" smtClean="0"/>
              <a:t>32</a:t>
            </a:fld>
            <a:endParaRPr lang="fi-FI"/>
          </a:p>
        </p:txBody>
      </p:sp>
    </p:spTree>
    <p:extLst>
      <p:ext uri="{BB962C8B-B14F-4D97-AF65-F5344CB8AC3E}">
        <p14:creationId xmlns:p14="http://schemas.microsoft.com/office/powerpoint/2010/main" val="522627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00F1E3C-39BC-4872-A716-A7CBEE777677}"/>
              </a:ext>
            </a:extLst>
          </p:cNvPr>
          <p:cNvSpPr>
            <a:spLocks noGrp="1"/>
          </p:cNvSpPr>
          <p:nvPr>
            <p:ph type="title"/>
          </p:nvPr>
        </p:nvSpPr>
        <p:spPr/>
        <p:txBody>
          <a:bodyPr/>
          <a:lstStyle/>
          <a:p>
            <a:r>
              <a:rPr lang="fi-FI" dirty="0" err="1"/>
              <a:t>first</a:t>
            </a:r>
            <a:r>
              <a:rPr lang="fi-FI" dirty="0"/>
              <a:t> </a:t>
            </a:r>
            <a:r>
              <a:rPr lang="fi-FI" dirty="0" err="1"/>
              <a:t>letter</a:t>
            </a:r>
            <a:r>
              <a:rPr lang="fi-FI" dirty="0"/>
              <a:t> </a:t>
            </a:r>
            <a:r>
              <a:rPr lang="fi-FI" dirty="0" err="1"/>
              <a:t>or</a:t>
            </a:r>
            <a:r>
              <a:rPr lang="fi-FI" dirty="0"/>
              <a:t> </a:t>
            </a:r>
            <a:r>
              <a:rPr lang="fi-FI" dirty="0" err="1"/>
              <a:t>line</a:t>
            </a:r>
            <a:r>
              <a:rPr lang="fi-FI" dirty="0"/>
              <a:t>, </a:t>
            </a:r>
            <a:r>
              <a:rPr lang="fi-FI" dirty="0" err="1"/>
              <a:t>Anfangi</a:t>
            </a:r>
            <a:r>
              <a:rPr lang="fi-FI" dirty="0"/>
              <a:t>?</a:t>
            </a:r>
          </a:p>
        </p:txBody>
      </p:sp>
      <p:sp>
        <p:nvSpPr>
          <p:cNvPr id="3" name="Sisällön paikkamerkki 2">
            <a:extLst>
              <a:ext uri="{FF2B5EF4-FFF2-40B4-BE49-F238E27FC236}">
                <a16:creationId xmlns:a16="http://schemas.microsoft.com/office/drawing/2014/main" id="{330E4AF2-F8A3-46E6-9AE5-AC7CD89A6258}"/>
              </a:ext>
            </a:extLst>
          </p:cNvPr>
          <p:cNvSpPr>
            <a:spLocks noGrp="1"/>
          </p:cNvSpPr>
          <p:nvPr>
            <p:ph idx="1"/>
          </p:nvPr>
        </p:nvSpPr>
        <p:spPr/>
        <p:txBody>
          <a:bodyPr/>
          <a:lstStyle/>
          <a:p>
            <a:r>
              <a:rPr lang="fi-FI" dirty="0">
                <a:hlinkClick r:id="rId2"/>
              </a:rPr>
              <a:t>https://developer.mozilla.org/en-US/docs/Web/CSS/::first-letter</a:t>
            </a:r>
            <a:r>
              <a:rPr lang="fi-FI" dirty="0"/>
              <a:t> </a:t>
            </a:r>
          </a:p>
        </p:txBody>
      </p:sp>
      <p:sp>
        <p:nvSpPr>
          <p:cNvPr id="4" name="Päivämäärän paikkamerkki 3">
            <a:extLst>
              <a:ext uri="{FF2B5EF4-FFF2-40B4-BE49-F238E27FC236}">
                <a16:creationId xmlns:a16="http://schemas.microsoft.com/office/drawing/2014/main" id="{20C84005-6892-4A1A-B3E8-7F50CCD6B123}"/>
              </a:ext>
            </a:extLst>
          </p:cNvPr>
          <p:cNvSpPr>
            <a:spLocks noGrp="1"/>
          </p:cNvSpPr>
          <p:nvPr>
            <p:ph type="dt" sz="half" idx="10"/>
          </p:nvPr>
        </p:nvSpPr>
        <p:spPr/>
        <p:txBody>
          <a:bodyPr/>
          <a:lstStyle/>
          <a:p>
            <a:pPr rtl="0"/>
            <a:fld id="{8EDEAB97-DE43-44C7-BFA1-EC1E4EE3CF56}" type="datetime1">
              <a:rPr lang="fi-FI" smtClean="0"/>
              <a:t>14.5.2021</a:t>
            </a:fld>
            <a:endParaRPr lang="fi-FI"/>
          </a:p>
        </p:txBody>
      </p:sp>
      <p:sp>
        <p:nvSpPr>
          <p:cNvPr id="5" name="Alatunnisteen paikkamerkki 4">
            <a:extLst>
              <a:ext uri="{FF2B5EF4-FFF2-40B4-BE49-F238E27FC236}">
                <a16:creationId xmlns:a16="http://schemas.microsoft.com/office/drawing/2014/main" id="{C5AE24C9-4887-4BCA-BB37-19309ABEC52F}"/>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56949F97-0FAC-492C-A6BE-38D30E704652}"/>
              </a:ext>
            </a:extLst>
          </p:cNvPr>
          <p:cNvSpPr>
            <a:spLocks noGrp="1"/>
          </p:cNvSpPr>
          <p:nvPr>
            <p:ph type="sldNum" sz="quarter" idx="12"/>
          </p:nvPr>
        </p:nvSpPr>
        <p:spPr/>
        <p:txBody>
          <a:bodyPr/>
          <a:lstStyle/>
          <a:p>
            <a:pPr rtl="0"/>
            <a:fld id="{DBA1B0FB-D917-4C8C-928F-313BD683BF39}" type="slidenum">
              <a:rPr lang="fi-FI" smtClean="0"/>
              <a:t>33</a:t>
            </a:fld>
            <a:endParaRPr lang="fi-FI"/>
          </a:p>
        </p:txBody>
      </p:sp>
    </p:spTree>
    <p:extLst>
      <p:ext uri="{BB962C8B-B14F-4D97-AF65-F5344CB8AC3E}">
        <p14:creationId xmlns:p14="http://schemas.microsoft.com/office/powerpoint/2010/main" val="3988548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6606D6A-0060-4753-8AE1-5EFA4D5209A5}"/>
              </a:ext>
            </a:extLst>
          </p:cNvPr>
          <p:cNvSpPr>
            <a:spLocks noGrp="1"/>
          </p:cNvSpPr>
          <p:nvPr>
            <p:ph type="title"/>
          </p:nvPr>
        </p:nvSpPr>
        <p:spPr/>
        <p:txBody>
          <a:bodyPr/>
          <a:lstStyle/>
          <a:p>
            <a:r>
              <a:rPr lang="fi-FI" dirty="0"/>
              <a:t>vierailtu linkki, </a:t>
            </a:r>
            <a:r>
              <a:rPr lang="fi-FI" dirty="0" err="1"/>
              <a:t>link</a:t>
            </a:r>
            <a:r>
              <a:rPr lang="fi-FI" dirty="0"/>
              <a:t> </a:t>
            </a:r>
            <a:r>
              <a:rPr lang="fi-FI" dirty="0" err="1"/>
              <a:t>visited</a:t>
            </a:r>
            <a:endParaRPr lang="fi-FI" dirty="0"/>
          </a:p>
        </p:txBody>
      </p:sp>
      <p:sp>
        <p:nvSpPr>
          <p:cNvPr id="3" name="Sisällön paikkamerkki 2">
            <a:extLst>
              <a:ext uri="{FF2B5EF4-FFF2-40B4-BE49-F238E27FC236}">
                <a16:creationId xmlns:a16="http://schemas.microsoft.com/office/drawing/2014/main" id="{C2286C56-CEDA-4CDB-BB97-CAE31A8BAE89}"/>
              </a:ext>
            </a:extLst>
          </p:cNvPr>
          <p:cNvSpPr>
            <a:spLocks noGrp="1"/>
          </p:cNvSpPr>
          <p:nvPr>
            <p:ph idx="1"/>
          </p:nvPr>
        </p:nvSpPr>
        <p:spPr/>
        <p:txBody>
          <a:bodyPr/>
          <a:lstStyle/>
          <a:p>
            <a:r>
              <a:rPr lang="fi-FI" dirty="0">
                <a:hlinkClick r:id="rId2"/>
              </a:rPr>
              <a:t>https://petrit.net/www-ohjelmointi/css-tyyli/pseudoluokat_ja_linkit/</a:t>
            </a:r>
            <a:r>
              <a:rPr lang="fi-FI" dirty="0"/>
              <a:t> </a:t>
            </a:r>
          </a:p>
        </p:txBody>
      </p:sp>
      <p:sp>
        <p:nvSpPr>
          <p:cNvPr id="4" name="Päivämäärän paikkamerkki 3">
            <a:extLst>
              <a:ext uri="{FF2B5EF4-FFF2-40B4-BE49-F238E27FC236}">
                <a16:creationId xmlns:a16="http://schemas.microsoft.com/office/drawing/2014/main" id="{D57F501C-CA2A-42EA-9F67-F4C141DA4CD2}"/>
              </a:ext>
            </a:extLst>
          </p:cNvPr>
          <p:cNvSpPr>
            <a:spLocks noGrp="1"/>
          </p:cNvSpPr>
          <p:nvPr>
            <p:ph type="dt" sz="half" idx="10"/>
          </p:nvPr>
        </p:nvSpPr>
        <p:spPr/>
        <p:txBody>
          <a:bodyPr/>
          <a:lstStyle/>
          <a:p>
            <a:pPr rtl="0"/>
            <a:fld id="{5E69B646-01C0-45E7-8B9B-417075BA53E3}" type="datetime1">
              <a:rPr lang="fi-FI" smtClean="0"/>
              <a:t>14.5.2021</a:t>
            </a:fld>
            <a:endParaRPr lang="fi-FI"/>
          </a:p>
        </p:txBody>
      </p:sp>
      <p:sp>
        <p:nvSpPr>
          <p:cNvPr id="5" name="Alatunnisteen paikkamerkki 4">
            <a:extLst>
              <a:ext uri="{FF2B5EF4-FFF2-40B4-BE49-F238E27FC236}">
                <a16:creationId xmlns:a16="http://schemas.microsoft.com/office/drawing/2014/main" id="{B2C1FCCB-9FE5-40E0-966D-D37FB9866882}"/>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C06ADBC4-C6E5-40C0-8108-7CA7B53A910A}"/>
              </a:ext>
            </a:extLst>
          </p:cNvPr>
          <p:cNvSpPr>
            <a:spLocks noGrp="1"/>
          </p:cNvSpPr>
          <p:nvPr>
            <p:ph type="sldNum" sz="quarter" idx="12"/>
          </p:nvPr>
        </p:nvSpPr>
        <p:spPr/>
        <p:txBody>
          <a:bodyPr/>
          <a:lstStyle/>
          <a:p>
            <a:pPr rtl="0"/>
            <a:fld id="{DBA1B0FB-D917-4C8C-928F-313BD683BF39}" type="slidenum">
              <a:rPr lang="fi-FI" smtClean="0"/>
              <a:t>34</a:t>
            </a:fld>
            <a:endParaRPr lang="fi-FI"/>
          </a:p>
        </p:txBody>
      </p:sp>
    </p:spTree>
    <p:extLst>
      <p:ext uri="{BB962C8B-B14F-4D97-AF65-F5344CB8AC3E}">
        <p14:creationId xmlns:p14="http://schemas.microsoft.com/office/powerpoint/2010/main" val="345319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C75DE30-B476-4A1E-A60C-662B9282EA82}"/>
              </a:ext>
            </a:extLst>
          </p:cNvPr>
          <p:cNvSpPr>
            <a:spLocks noGrp="1"/>
          </p:cNvSpPr>
          <p:nvPr>
            <p:ph type="title"/>
          </p:nvPr>
        </p:nvSpPr>
        <p:spPr/>
        <p:txBody>
          <a:bodyPr/>
          <a:lstStyle/>
          <a:p>
            <a:r>
              <a:rPr lang="fi-FI" dirty="0"/>
              <a:t>hiiren vienti linkin päälle, :</a:t>
            </a:r>
            <a:r>
              <a:rPr lang="fi-FI" dirty="0" err="1"/>
              <a:t>hover</a:t>
            </a:r>
            <a:r>
              <a:rPr lang="fi-FI" dirty="0"/>
              <a:t> :action :fokus</a:t>
            </a:r>
          </a:p>
        </p:txBody>
      </p:sp>
      <p:sp>
        <p:nvSpPr>
          <p:cNvPr id="3" name="Sisällön paikkamerkki 2">
            <a:extLst>
              <a:ext uri="{FF2B5EF4-FFF2-40B4-BE49-F238E27FC236}">
                <a16:creationId xmlns:a16="http://schemas.microsoft.com/office/drawing/2014/main" id="{56B0695D-C22A-4297-AEEF-9C06732E53AA}"/>
              </a:ext>
            </a:extLst>
          </p:cNvPr>
          <p:cNvSpPr>
            <a:spLocks noGrp="1"/>
          </p:cNvSpPr>
          <p:nvPr>
            <p:ph idx="1"/>
          </p:nvPr>
        </p:nvSpPr>
        <p:spPr>
          <a:xfrm>
            <a:off x="860843" y="2210235"/>
            <a:ext cx="10058400" cy="4050792"/>
          </a:xfrm>
        </p:spPr>
        <p:txBody>
          <a:bodyPr/>
          <a:lstStyle/>
          <a:p>
            <a:r>
              <a:rPr lang="fi-FI" dirty="0">
                <a:hlinkClick r:id="rId2"/>
              </a:rPr>
              <a:t>https://petrit.net/www-ohjelmointi/css-tyyli/pseudoluokat_ja_linkit/</a:t>
            </a:r>
            <a:r>
              <a:rPr lang="fi-FI" dirty="0"/>
              <a:t> </a:t>
            </a:r>
          </a:p>
          <a:p>
            <a:r>
              <a:rPr lang="fi-FI" dirty="0"/>
              <a:t>:</a:t>
            </a:r>
            <a:r>
              <a:rPr lang="fi-FI" b="1" dirty="0" err="1"/>
              <a:t>hover</a:t>
            </a:r>
            <a:r>
              <a:rPr lang="fi-FI" dirty="0"/>
              <a:t>,  Valitsee linkin, jonka päällä hiiri on.</a:t>
            </a:r>
          </a:p>
          <a:p>
            <a:r>
              <a:rPr lang="fi-FI" dirty="0"/>
              <a:t>:</a:t>
            </a:r>
            <a:r>
              <a:rPr lang="fi-FI" b="1" dirty="0"/>
              <a:t>action</a:t>
            </a:r>
            <a:r>
              <a:rPr lang="fi-FI" dirty="0"/>
              <a:t>, Valitsee aktiivisen (parhaillaan klikattavan) linkin.</a:t>
            </a:r>
          </a:p>
          <a:p>
            <a:r>
              <a:rPr lang="fi-FI" dirty="0"/>
              <a:t>:</a:t>
            </a:r>
            <a:r>
              <a:rPr lang="fi-FI" b="1" dirty="0" err="1"/>
              <a:t>focus</a:t>
            </a:r>
            <a:endParaRPr lang="fi-FI" b="1" dirty="0"/>
          </a:p>
          <a:p>
            <a:endParaRPr lang="fi-FI" dirty="0"/>
          </a:p>
          <a:p>
            <a:endParaRPr lang="fi-FI" dirty="0"/>
          </a:p>
          <a:p>
            <a:pPr marL="0" indent="0">
              <a:buNone/>
            </a:pPr>
            <a:r>
              <a:rPr lang="fi-FI" dirty="0">
                <a:hlinkClick r:id="rId3"/>
              </a:rPr>
              <a:t>https://developer.mozilla.org/en-US/docs/Web/CSS/:hover</a:t>
            </a:r>
            <a:endParaRPr lang="fi-FI" dirty="0"/>
          </a:p>
          <a:p>
            <a:pPr marL="0" indent="0">
              <a:buNone/>
            </a:pPr>
            <a:r>
              <a:rPr lang="fi-FI" dirty="0">
                <a:hlinkClick r:id="rId4"/>
              </a:rPr>
              <a:t>https://developer.mozilla.org/en-US/docs/Web/CSS/@media/hover</a:t>
            </a:r>
            <a:endParaRPr lang="fi-FI" dirty="0"/>
          </a:p>
          <a:p>
            <a:pPr marL="0" indent="0">
              <a:buNone/>
            </a:pPr>
            <a:endParaRPr lang="fi-FI" dirty="0"/>
          </a:p>
        </p:txBody>
      </p:sp>
      <p:sp>
        <p:nvSpPr>
          <p:cNvPr id="4" name="Päivämäärän paikkamerkki 3">
            <a:extLst>
              <a:ext uri="{FF2B5EF4-FFF2-40B4-BE49-F238E27FC236}">
                <a16:creationId xmlns:a16="http://schemas.microsoft.com/office/drawing/2014/main" id="{11A5512D-8AAB-4BE6-8219-5EDEE84F89C4}"/>
              </a:ext>
            </a:extLst>
          </p:cNvPr>
          <p:cNvSpPr>
            <a:spLocks noGrp="1"/>
          </p:cNvSpPr>
          <p:nvPr>
            <p:ph type="dt" sz="half" idx="10"/>
          </p:nvPr>
        </p:nvSpPr>
        <p:spPr/>
        <p:txBody>
          <a:bodyPr/>
          <a:lstStyle/>
          <a:p>
            <a:pPr rtl="0"/>
            <a:fld id="{0CC7124B-2ADE-4654-8F85-EC4EB5B2E368}" type="datetime1">
              <a:rPr lang="fi-FI" smtClean="0"/>
              <a:t>14.5.2021</a:t>
            </a:fld>
            <a:endParaRPr lang="fi-FI"/>
          </a:p>
        </p:txBody>
      </p:sp>
      <p:sp>
        <p:nvSpPr>
          <p:cNvPr id="5" name="Alatunnisteen paikkamerkki 4">
            <a:extLst>
              <a:ext uri="{FF2B5EF4-FFF2-40B4-BE49-F238E27FC236}">
                <a16:creationId xmlns:a16="http://schemas.microsoft.com/office/drawing/2014/main" id="{41E699DA-7C5A-454E-A183-A5A5A566C02F}"/>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B9DF458-087A-4B8D-9EC7-5C413B33B37C}"/>
              </a:ext>
            </a:extLst>
          </p:cNvPr>
          <p:cNvSpPr>
            <a:spLocks noGrp="1"/>
          </p:cNvSpPr>
          <p:nvPr>
            <p:ph type="sldNum" sz="quarter" idx="12"/>
          </p:nvPr>
        </p:nvSpPr>
        <p:spPr/>
        <p:txBody>
          <a:bodyPr/>
          <a:lstStyle/>
          <a:p>
            <a:pPr rtl="0"/>
            <a:fld id="{DBA1B0FB-D917-4C8C-928F-313BD683BF39}" type="slidenum">
              <a:rPr lang="fi-FI" smtClean="0"/>
              <a:t>35</a:t>
            </a:fld>
            <a:endParaRPr lang="fi-FI"/>
          </a:p>
        </p:txBody>
      </p:sp>
      <p:graphicFrame>
        <p:nvGraphicFramePr>
          <p:cNvPr id="7" name="Taulukko 6">
            <a:extLst>
              <a:ext uri="{FF2B5EF4-FFF2-40B4-BE49-F238E27FC236}">
                <a16:creationId xmlns:a16="http://schemas.microsoft.com/office/drawing/2014/main" id="{8874786D-B303-4C5D-98EA-FD5BD49CF840}"/>
              </a:ext>
            </a:extLst>
          </p:cNvPr>
          <p:cNvGraphicFramePr>
            <a:graphicFrameLocks noGrp="1"/>
          </p:cNvGraphicFramePr>
          <p:nvPr>
            <p:extLst>
              <p:ext uri="{D42A27DB-BD31-4B8C-83A1-F6EECF244321}">
                <p14:modId xmlns:p14="http://schemas.microsoft.com/office/powerpoint/2010/main" val="3347028618"/>
              </p:ext>
            </p:extLst>
          </p:nvPr>
        </p:nvGraphicFramePr>
        <p:xfrm>
          <a:off x="2121213" y="3466219"/>
          <a:ext cx="8067816" cy="365760"/>
        </p:xfrm>
        <a:graphic>
          <a:graphicData uri="http://schemas.openxmlformats.org/drawingml/2006/table">
            <a:tbl>
              <a:tblPr/>
              <a:tblGrid>
                <a:gridCol w="1852084">
                  <a:extLst>
                    <a:ext uri="{9D8B030D-6E8A-4147-A177-3AD203B41FA5}">
                      <a16:colId xmlns:a16="http://schemas.microsoft.com/office/drawing/2014/main" val="1230839577"/>
                    </a:ext>
                  </a:extLst>
                </a:gridCol>
                <a:gridCol w="6215732">
                  <a:extLst>
                    <a:ext uri="{9D8B030D-6E8A-4147-A177-3AD203B41FA5}">
                      <a16:colId xmlns:a16="http://schemas.microsoft.com/office/drawing/2014/main" val="1018416398"/>
                    </a:ext>
                  </a:extLst>
                </a:gridCol>
              </a:tblGrid>
              <a:tr h="0">
                <a:tc>
                  <a:txBody>
                    <a:bodyPr/>
                    <a:lstStyle/>
                    <a:p>
                      <a:r>
                        <a:rPr lang="fi-FI"/>
                        <a:t>input:focus</a:t>
                      </a:r>
                    </a:p>
                  </a:txBody>
                  <a:tcPr anchor="ctr">
                    <a:lnL>
                      <a:noFill/>
                    </a:lnL>
                    <a:lnR>
                      <a:noFill/>
                    </a:lnR>
                    <a:lnT>
                      <a:noFill/>
                    </a:lnT>
                    <a:lnB>
                      <a:noFill/>
                    </a:lnB>
                  </a:tcPr>
                </a:tc>
                <a:tc>
                  <a:txBody>
                    <a:bodyPr/>
                    <a:lstStyle/>
                    <a:p>
                      <a:r>
                        <a:rPr lang="fi-FI" dirty="0"/>
                        <a:t>Valitsee &lt;input&gt;-elementin, jolla on kohdistus</a:t>
                      </a:r>
                    </a:p>
                  </a:txBody>
                  <a:tcPr anchor="ctr">
                    <a:lnL>
                      <a:noFill/>
                    </a:lnL>
                    <a:lnR>
                      <a:noFill/>
                    </a:lnR>
                    <a:lnT>
                      <a:noFill/>
                    </a:lnT>
                    <a:lnB>
                      <a:noFill/>
                    </a:lnB>
                  </a:tcPr>
                </a:tc>
                <a:extLst>
                  <a:ext uri="{0D108BD9-81ED-4DB2-BD59-A6C34878D82A}">
                    <a16:rowId xmlns:a16="http://schemas.microsoft.com/office/drawing/2014/main" val="2186560069"/>
                  </a:ext>
                </a:extLst>
              </a:tr>
            </a:tbl>
          </a:graphicData>
        </a:graphic>
      </p:graphicFrame>
    </p:spTree>
    <p:extLst>
      <p:ext uri="{BB962C8B-B14F-4D97-AF65-F5344CB8AC3E}">
        <p14:creationId xmlns:p14="http://schemas.microsoft.com/office/powerpoint/2010/main" val="3492788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C1B89F0-7347-473D-ABE3-26300CD28891}"/>
              </a:ext>
            </a:extLst>
          </p:cNvPr>
          <p:cNvSpPr>
            <a:spLocks noGrp="1"/>
          </p:cNvSpPr>
          <p:nvPr>
            <p:ph type="title"/>
          </p:nvPr>
        </p:nvSpPr>
        <p:spPr/>
        <p:txBody>
          <a:bodyPr/>
          <a:lstStyle/>
          <a:p>
            <a:r>
              <a:rPr lang="fi-FI" dirty="0"/>
              <a:t>yhteenveto</a:t>
            </a:r>
          </a:p>
        </p:txBody>
      </p:sp>
      <p:sp>
        <p:nvSpPr>
          <p:cNvPr id="3" name="Sisällön paikkamerkki 2">
            <a:extLst>
              <a:ext uri="{FF2B5EF4-FFF2-40B4-BE49-F238E27FC236}">
                <a16:creationId xmlns:a16="http://schemas.microsoft.com/office/drawing/2014/main" id="{17D779F3-6363-4493-8D52-33E08B7940A8}"/>
              </a:ext>
            </a:extLst>
          </p:cNvPr>
          <p:cNvSpPr>
            <a:spLocks noGrp="1"/>
          </p:cNvSpPr>
          <p:nvPr>
            <p:ph idx="1"/>
          </p:nvPr>
        </p:nvSpPr>
        <p:spPr/>
        <p:txBody>
          <a:bodyPr/>
          <a:lstStyle/>
          <a:p>
            <a:r>
              <a:rPr lang="fi-FI" dirty="0"/>
              <a:t>On ominaisuuksia, joilla hallitaan fontin, koon, tyylin ja välin valintaa. </a:t>
            </a:r>
          </a:p>
          <a:p>
            <a:r>
              <a:rPr lang="fi-FI" dirty="0"/>
              <a:t>Fontteja on rajoitetusti, ja voit olettaa, että useimmat ihmiset ovat asentaneet ne. Jos haluat käyttää laajempaa kirjasintyyppiä, on olemassa useita vaihtoehtoja, mutta sinulla on oltava oikeus käyttää niitä. </a:t>
            </a:r>
          </a:p>
          <a:p>
            <a:r>
              <a:rPr lang="fi-FI" dirty="0"/>
              <a:t>Voit hallita tekstirivien, yksittäisten kirjainten ja sanojen välistä tilaa. </a:t>
            </a:r>
          </a:p>
          <a:p>
            <a:r>
              <a:rPr lang="fi-FI" dirty="0"/>
              <a:t>Teksti voidaan myös kohdistaa vasemmalle, oikealle, keskelle tai tasata molemmat reunat. Se voidaan myös sisentää. </a:t>
            </a:r>
          </a:p>
          <a:p>
            <a:r>
              <a:rPr lang="fi-FI" dirty="0"/>
              <a:t>Voit käyttää pseudoluokkia muuttamaan elementin tyyliä, kun käyttäjä vie hiiren tekstin päälle tai napsauttaa sitä tai kun on käynyt linkissä. </a:t>
            </a:r>
          </a:p>
        </p:txBody>
      </p:sp>
      <p:sp>
        <p:nvSpPr>
          <p:cNvPr id="4" name="Päivämäärän paikkamerkki 3">
            <a:extLst>
              <a:ext uri="{FF2B5EF4-FFF2-40B4-BE49-F238E27FC236}">
                <a16:creationId xmlns:a16="http://schemas.microsoft.com/office/drawing/2014/main" id="{2DD318EC-B986-446E-9C14-9DD1CF59F561}"/>
              </a:ext>
            </a:extLst>
          </p:cNvPr>
          <p:cNvSpPr>
            <a:spLocks noGrp="1"/>
          </p:cNvSpPr>
          <p:nvPr>
            <p:ph type="dt" sz="half" idx="10"/>
          </p:nvPr>
        </p:nvSpPr>
        <p:spPr/>
        <p:txBody>
          <a:bodyPr/>
          <a:lstStyle/>
          <a:p>
            <a:pPr rtl="0"/>
            <a:fld id="{1DA36AB8-9979-4A4E-9374-EF30EBAB2162}" type="datetime1">
              <a:rPr lang="fi-FI" smtClean="0"/>
              <a:t>14.5.2021</a:t>
            </a:fld>
            <a:endParaRPr lang="fi-FI"/>
          </a:p>
        </p:txBody>
      </p:sp>
      <p:sp>
        <p:nvSpPr>
          <p:cNvPr id="5" name="Alatunnisteen paikkamerkki 4">
            <a:extLst>
              <a:ext uri="{FF2B5EF4-FFF2-40B4-BE49-F238E27FC236}">
                <a16:creationId xmlns:a16="http://schemas.microsoft.com/office/drawing/2014/main" id="{67A7FA42-2D9D-488E-889E-2042E1754EEC}"/>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C8718EA1-18E7-4857-AC6E-73D4188C472E}"/>
              </a:ext>
            </a:extLst>
          </p:cNvPr>
          <p:cNvSpPr>
            <a:spLocks noGrp="1"/>
          </p:cNvSpPr>
          <p:nvPr>
            <p:ph type="sldNum" sz="quarter" idx="12"/>
          </p:nvPr>
        </p:nvSpPr>
        <p:spPr/>
        <p:txBody>
          <a:bodyPr/>
          <a:lstStyle/>
          <a:p>
            <a:pPr rtl="0"/>
            <a:fld id="{DBA1B0FB-D917-4C8C-928F-313BD683BF39}" type="slidenum">
              <a:rPr lang="fi-FI" smtClean="0"/>
              <a:t>36</a:t>
            </a:fld>
            <a:endParaRPr lang="fi-FI"/>
          </a:p>
        </p:txBody>
      </p:sp>
    </p:spTree>
    <p:extLst>
      <p:ext uri="{BB962C8B-B14F-4D97-AF65-F5344CB8AC3E}">
        <p14:creationId xmlns:p14="http://schemas.microsoft.com/office/powerpoint/2010/main" val="3637046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4663FDA-7DEB-471F-8EBB-B5144D85A7A4}"/>
              </a:ext>
            </a:extLst>
          </p:cNvPr>
          <p:cNvSpPr>
            <a:spLocks noGrp="1"/>
          </p:cNvSpPr>
          <p:nvPr>
            <p:ph type="title"/>
          </p:nvPr>
        </p:nvSpPr>
        <p:spPr/>
        <p:txBody>
          <a:bodyPr/>
          <a:lstStyle/>
          <a:p>
            <a:r>
              <a:rPr lang="fi-FI" sz="4000" dirty="0" err="1"/>
              <a:t>Boxes</a:t>
            </a:r>
            <a:r>
              <a:rPr lang="fi-FI" sz="4000" dirty="0"/>
              <a:t>, laatikot</a:t>
            </a:r>
          </a:p>
        </p:txBody>
      </p:sp>
      <p:graphicFrame>
        <p:nvGraphicFramePr>
          <p:cNvPr id="10" name="Sisällön paikkamerkki 9">
            <a:extLst>
              <a:ext uri="{FF2B5EF4-FFF2-40B4-BE49-F238E27FC236}">
                <a16:creationId xmlns:a16="http://schemas.microsoft.com/office/drawing/2014/main" id="{DCEB7E25-477F-4AED-B06C-95D906FB0E1D}"/>
              </a:ext>
            </a:extLst>
          </p:cNvPr>
          <p:cNvGraphicFramePr>
            <a:graphicFrameLocks noGrp="1"/>
          </p:cNvGraphicFramePr>
          <p:nvPr>
            <p:ph idx="1"/>
            <p:extLst>
              <p:ext uri="{D42A27DB-BD31-4B8C-83A1-F6EECF244321}">
                <p14:modId xmlns:p14="http://schemas.microsoft.com/office/powerpoint/2010/main" val="59823282"/>
              </p:ext>
            </p:extLst>
          </p:nvPr>
        </p:nvGraphicFramePr>
        <p:xfrm>
          <a:off x="880549" y="753363"/>
          <a:ext cx="6742933" cy="5519424"/>
        </p:xfrm>
        <a:graphic>
          <a:graphicData uri="http://schemas.openxmlformats.org/drawingml/2006/table">
            <a:tbl>
              <a:tblPr>
                <a:tableStyleId>{5C22544A-7EE6-4342-B048-85BDC9FD1C3A}</a:tableStyleId>
              </a:tblPr>
              <a:tblGrid>
                <a:gridCol w="2658489">
                  <a:extLst>
                    <a:ext uri="{9D8B030D-6E8A-4147-A177-3AD203B41FA5}">
                      <a16:colId xmlns:a16="http://schemas.microsoft.com/office/drawing/2014/main" val="638774071"/>
                    </a:ext>
                  </a:extLst>
                </a:gridCol>
                <a:gridCol w="4084444">
                  <a:extLst>
                    <a:ext uri="{9D8B030D-6E8A-4147-A177-3AD203B41FA5}">
                      <a16:colId xmlns:a16="http://schemas.microsoft.com/office/drawing/2014/main" val="4203722001"/>
                    </a:ext>
                  </a:extLst>
                </a:gridCol>
              </a:tblGrid>
              <a:tr h="240435">
                <a:tc>
                  <a:txBody>
                    <a:bodyPr/>
                    <a:lstStyle/>
                    <a:p>
                      <a:pPr algn="l" fontAlgn="ctr"/>
                      <a:r>
                        <a:rPr lang="fi-FI" sz="1400" u="sng" strike="noStrike">
                          <a:effectLst/>
                          <a:hlinkClick r:id="rId2"/>
                        </a:rPr>
                        <a:t>Width Height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dirty="0">
                          <a:effectLst/>
                        </a:rPr>
                        <a:t>      Leveys, korkeus</a:t>
                      </a:r>
                      <a:endParaRPr lang="fi-FI" sz="14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9772266"/>
                  </a:ext>
                </a:extLst>
              </a:tr>
              <a:tr h="477343">
                <a:tc>
                  <a:txBody>
                    <a:bodyPr/>
                    <a:lstStyle/>
                    <a:p>
                      <a:pPr algn="l" fontAlgn="ctr"/>
                      <a:r>
                        <a:rPr lang="fi-FI" sz="1400" u="sng" strike="noStrike">
                          <a:effectLst/>
                          <a:hlinkClick r:id="rId3"/>
                        </a:rPr>
                        <a:t>Minimum Width Maximum Width</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Pienin leveys, Suurin leveys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07148788"/>
                  </a:ext>
                </a:extLst>
              </a:tr>
              <a:tr h="477343">
                <a:tc>
                  <a:txBody>
                    <a:bodyPr/>
                    <a:lstStyle/>
                    <a:p>
                      <a:pPr algn="l" fontAlgn="ctr"/>
                      <a:r>
                        <a:rPr lang="fi-FI" sz="1400" u="sng" strike="noStrike">
                          <a:effectLst/>
                          <a:hlinkClick r:id="rId4"/>
                        </a:rPr>
                        <a:t>Minimum Height Maximum Height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Pienin korkeus Suurin korkeus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23883997"/>
                  </a:ext>
                </a:extLst>
              </a:tr>
              <a:tr h="240435">
                <a:tc>
                  <a:txBody>
                    <a:bodyPr/>
                    <a:lstStyle/>
                    <a:p>
                      <a:pPr algn="l" fontAlgn="ctr"/>
                      <a:r>
                        <a:rPr lang="fi-FI" sz="1400" u="sng" strike="noStrike">
                          <a:effectLst/>
                          <a:hlinkClick r:id="rId5"/>
                        </a:rPr>
                        <a:t>Overflow</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Ylivuoto</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258080937"/>
                  </a:ext>
                </a:extLst>
              </a:tr>
              <a:tr h="240435">
                <a:tc>
                  <a:txBody>
                    <a:bodyPr/>
                    <a:lstStyle/>
                    <a:p>
                      <a:pPr algn="l" fontAlgn="ctr"/>
                      <a:r>
                        <a:rPr lang="fi-FI" sz="1400" u="sng" strike="noStrike">
                          <a:effectLst/>
                          <a:hlinkClick r:id="rId6"/>
                        </a:rPr>
                        <a:t>White Space Vertical Margin</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Valkotilan pystysuora marginaali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346938361"/>
                  </a:ext>
                </a:extLst>
              </a:tr>
              <a:tr h="477343">
                <a:tc>
                  <a:txBody>
                    <a:bodyPr/>
                    <a:lstStyle/>
                    <a:p>
                      <a:pPr algn="l" fontAlgn="ctr"/>
                      <a:r>
                        <a:rPr lang="fi-FI" sz="1400" u="sng" strike="noStrike">
                          <a:effectLst/>
                          <a:hlinkClick r:id="rId7"/>
                        </a:rPr>
                        <a:t>White Space Vertical Margin (No space)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Valkoisen tilan pystysuora marginaali (ei tilaa)</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983770483"/>
                  </a:ext>
                </a:extLst>
              </a:tr>
              <a:tr h="240435">
                <a:tc>
                  <a:txBody>
                    <a:bodyPr/>
                    <a:lstStyle/>
                    <a:p>
                      <a:pPr algn="l" fontAlgn="ctr"/>
                      <a:r>
                        <a:rPr lang="fi-FI" sz="1400" u="sng" strike="noStrike">
                          <a:effectLst/>
                          <a:hlinkClick r:id="rId8"/>
                        </a:rPr>
                        <a:t>Border Width</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Reunuksen leveys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807302246"/>
                  </a:ext>
                </a:extLst>
              </a:tr>
              <a:tr h="240435">
                <a:tc>
                  <a:txBody>
                    <a:bodyPr/>
                    <a:lstStyle/>
                    <a:p>
                      <a:pPr algn="l" fontAlgn="ctr"/>
                      <a:r>
                        <a:rPr lang="fi-FI" sz="1400" u="sng" strike="noStrike">
                          <a:effectLst/>
                          <a:hlinkClick r:id="rId9"/>
                        </a:rPr>
                        <a:t>Border Style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Reunuksen tyyli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80694284"/>
                  </a:ext>
                </a:extLst>
              </a:tr>
              <a:tr h="240435">
                <a:tc>
                  <a:txBody>
                    <a:bodyPr/>
                    <a:lstStyle/>
                    <a:p>
                      <a:pPr algn="l" fontAlgn="ctr"/>
                      <a:r>
                        <a:rPr lang="fi-FI" sz="1400" u="sng" strike="noStrike">
                          <a:effectLst/>
                          <a:hlinkClick r:id="rId10"/>
                        </a:rPr>
                        <a:t>Border Color</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Reunuksen väri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97543956"/>
                  </a:ext>
                </a:extLst>
              </a:tr>
              <a:tr h="240435">
                <a:tc>
                  <a:txBody>
                    <a:bodyPr/>
                    <a:lstStyle/>
                    <a:p>
                      <a:pPr algn="l" fontAlgn="ctr"/>
                      <a:r>
                        <a:rPr lang="fi-FI" sz="1400" u="sng" strike="noStrike" dirty="0" err="1">
                          <a:effectLst/>
                          <a:hlinkClick r:id="rId11"/>
                        </a:rPr>
                        <a:t>Border</a:t>
                      </a:r>
                      <a:r>
                        <a:rPr lang="fi-FI" sz="1400" u="sng" strike="noStrike" dirty="0">
                          <a:effectLst/>
                          <a:hlinkClick r:id="rId11"/>
                        </a:rPr>
                        <a:t> </a:t>
                      </a:r>
                      <a:r>
                        <a:rPr lang="fi-FI" sz="1400" u="sng" strike="noStrike" dirty="0" err="1">
                          <a:effectLst/>
                          <a:hlinkClick r:id="rId11"/>
                        </a:rPr>
                        <a:t>Shorthand</a:t>
                      </a:r>
                      <a:endParaRPr lang="fi-FI" sz="1400" b="0" i="0" u="sng" strike="noStrike" dirty="0">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dirty="0">
                          <a:effectLst/>
                        </a:rPr>
                        <a:t>     </a:t>
                      </a:r>
                      <a:r>
                        <a:rPr lang="fi-FI" sz="1400" u="none" strike="noStrike" dirty="0" err="1">
                          <a:effectLst/>
                        </a:rPr>
                        <a:t>Border</a:t>
                      </a:r>
                      <a:r>
                        <a:rPr lang="fi-FI" sz="1400" u="none" strike="noStrike" dirty="0">
                          <a:effectLst/>
                        </a:rPr>
                        <a:t> </a:t>
                      </a:r>
                      <a:r>
                        <a:rPr lang="fi-FI" sz="1400" u="none" strike="noStrike" dirty="0" err="1">
                          <a:effectLst/>
                        </a:rPr>
                        <a:t>Shorthand</a:t>
                      </a:r>
                      <a:endParaRPr lang="fi-FI" sz="14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794708887"/>
                  </a:ext>
                </a:extLst>
              </a:tr>
              <a:tr h="240435">
                <a:tc>
                  <a:txBody>
                    <a:bodyPr/>
                    <a:lstStyle/>
                    <a:p>
                      <a:pPr algn="l" fontAlgn="ctr"/>
                      <a:r>
                        <a:rPr lang="fi-FI" sz="1400" u="sng" strike="noStrike">
                          <a:effectLst/>
                          <a:hlinkClick r:id="rId12"/>
                        </a:rPr>
                        <a:t>Padding</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Pehmuste, täyte</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295197472"/>
                  </a:ext>
                </a:extLst>
              </a:tr>
              <a:tr h="240435">
                <a:tc>
                  <a:txBody>
                    <a:bodyPr/>
                    <a:lstStyle/>
                    <a:p>
                      <a:pPr algn="l" fontAlgn="ctr"/>
                      <a:r>
                        <a:rPr lang="fi-FI" sz="1400" u="sng" strike="noStrike">
                          <a:effectLst/>
                          <a:hlinkClick r:id="rId13"/>
                        </a:rPr>
                        <a:t>Margin</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Marginaali</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060656198"/>
                  </a:ext>
                </a:extLst>
              </a:tr>
              <a:tr h="240435">
                <a:tc>
                  <a:txBody>
                    <a:bodyPr/>
                    <a:lstStyle/>
                    <a:p>
                      <a:pPr algn="l" fontAlgn="ctr"/>
                      <a:r>
                        <a:rPr lang="fi-FI" sz="1400" u="sng" strike="noStrike">
                          <a:effectLst/>
                          <a:hlinkClick r:id="rId14"/>
                        </a:rPr>
                        <a:t>Centering Content</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Sisällön keskittäminen</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28220436"/>
                  </a:ext>
                </a:extLst>
              </a:tr>
              <a:tr h="240435">
                <a:tc>
                  <a:txBody>
                    <a:bodyPr/>
                    <a:lstStyle/>
                    <a:p>
                      <a:pPr algn="l" fontAlgn="ctr"/>
                      <a:r>
                        <a:rPr lang="fi-FI" sz="1400" u="sng" strike="noStrike">
                          <a:effectLst/>
                          <a:hlinkClick r:id="rId15"/>
                        </a:rPr>
                        <a:t>Display</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Näyttö</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09574053"/>
                  </a:ext>
                </a:extLst>
              </a:tr>
              <a:tr h="240435">
                <a:tc>
                  <a:txBody>
                    <a:bodyPr/>
                    <a:lstStyle/>
                    <a:p>
                      <a:pPr algn="l" fontAlgn="ctr"/>
                      <a:r>
                        <a:rPr lang="fi-FI" sz="1400" u="sng" strike="noStrike">
                          <a:effectLst/>
                          <a:hlinkClick r:id="rId16"/>
                        </a:rPr>
                        <a:t>Visibility</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Näkyvyys</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36270503"/>
                  </a:ext>
                </a:extLst>
              </a:tr>
              <a:tr h="240435">
                <a:tc>
                  <a:txBody>
                    <a:bodyPr/>
                    <a:lstStyle/>
                    <a:p>
                      <a:pPr algn="l" fontAlgn="ctr"/>
                      <a:r>
                        <a:rPr lang="fi-FI" sz="1400" u="sng" strike="noStrike">
                          <a:effectLst/>
                          <a:hlinkClick r:id="rId17"/>
                        </a:rPr>
                        <a:t>Border Image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Reunan kuva</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64150643"/>
                  </a:ext>
                </a:extLst>
              </a:tr>
              <a:tr h="240435">
                <a:tc>
                  <a:txBody>
                    <a:bodyPr/>
                    <a:lstStyle/>
                    <a:p>
                      <a:pPr algn="l" fontAlgn="ctr"/>
                      <a:r>
                        <a:rPr lang="fi-FI" sz="1400" u="sng" strike="noStrike">
                          <a:effectLst/>
                          <a:hlinkClick r:id="rId18"/>
                        </a:rPr>
                        <a:t>Box Shadow</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Laatikon varjo</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58381470"/>
                  </a:ext>
                </a:extLst>
              </a:tr>
              <a:tr h="240435">
                <a:tc>
                  <a:txBody>
                    <a:bodyPr/>
                    <a:lstStyle/>
                    <a:p>
                      <a:pPr algn="l" fontAlgn="ctr"/>
                      <a:r>
                        <a:rPr lang="fi-FI" sz="1400" u="sng" strike="noStrike">
                          <a:effectLst/>
                          <a:hlinkClick r:id="rId19"/>
                        </a:rPr>
                        <a:t>Border Radius</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Reunan säde</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884398431"/>
                  </a:ext>
                </a:extLst>
              </a:tr>
              <a:tr h="240435">
                <a:tc>
                  <a:txBody>
                    <a:bodyPr/>
                    <a:lstStyle/>
                    <a:p>
                      <a:pPr algn="l" fontAlgn="ctr"/>
                      <a:r>
                        <a:rPr lang="fi-FI" sz="1400" u="sng" strike="noStrike">
                          <a:effectLst/>
                          <a:hlinkClick r:id="rId20"/>
                        </a:rPr>
                        <a:t>Elliptical Shapes</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a:effectLst/>
                        </a:rPr>
                        <a:t>     Elliptiset muodot</a:t>
                      </a:r>
                      <a:endParaRPr lang="fi-FI" sz="14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3513056"/>
                  </a:ext>
                </a:extLst>
              </a:tr>
              <a:tr h="240435">
                <a:tc>
                  <a:txBody>
                    <a:bodyPr/>
                    <a:lstStyle/>
                    <a:p>
                      <a:pPr algn="l" fontAlgn="ctr"/>
                      <a:r>
                        <a:rPr lang="fi-FI" sz="1400" u="sng" strike="noStrike">
                          <a:effectLst/>
                          <a:hlinkClick r:id="rId21"/>
                        </a:rPr>
                        <a:t>Example</a:t>
                      </a:r>
                      <a:endParaRPr lang="fi-FI" sz="14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400" u="none" strike="noStrike" dirty="0">
                          <a:effectLst/>
                        </a:rPr>
                        <a:t>     Esimerkki</a:t>
                      </a:r>
                      <a:endParaRPr lang="fi-FI" sz="14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206263014"/>
                  </a:ext>
                </a:extLst>
              </a:tr>
            </a:tbl>
          </a:graphicData>
        </a:graphic>
      </p:graphicFrame>
      <p:sp>
        <p:nvSpPr>
          <p:cNvPr id="9" name="Tekstin paikkamerkki 8">
            <a:extLst>
              <a:ext uri="{FF2B5EF4-FFF2-40B4-BE49-F238E27FC236}">
                <a16:creationId xmlns:a16="http://schemas.microsoft.com/office/drawing/2014/main" id="{6E6E3123-673E-4856-8157-791744342EC5}"/>
              </a:ext>
            </a:extLst>
          </p:cNvPr>
          <p:cNvSpPr>
            <a:spLocks noGrp="1"/>
          </p:cNvSpPr>
          <p:nvPr>
            <p:ph type="body" sz="half" idx="2"/>
          </p:nvPr>
        </p:nvSpPr>
        <p:spPr>
          <a:xfrm>
            <a:off x="8549640" y="2423159"/>
            <a:ext cx="3494314" cy="3669357"/>
          </a:xfrm>
        </p:spPr>
        <p:txBody>
          <a:bodyPr>
            <a:normAutofit/>
          </a:bodyPr>
          <a:lstStyle/>
          <a:p>
            <a:r>
              <a:rPr lang="fi-FI" sz="1600" dirty="0"/>
              <a:t>sisältö:</a:t>
            </a:r>
          </a:p>
          <a:p>
            <a:r>
              <a:rPr lang="fi-FI" sz="1600" dirty="0">
                <a:hlinkClick r:id="rId22"/>
              </a:rPr>
              <a:t>https://petrit.net/www-ohjelmointi/css-tyyli/html-elementin_rakenne/</a:t>
            </a:r>
            <a:endParaRPr lang="fi-FI" sz="1600" dirty="0"/>
          </a:p>
          <a:p>
            <a:r>
              <a:rPr lang="fi-FI" sz="1600" dirty="0">
                <a:hlinkClick r:id="rId23"/>
              </a:rPr>
              <a:t>https://petrit.net/www-ohjelmointi/css-tyyli/laatikoiden_muotoilut/</a:t>
            </a:r>
            <a:endParaRPr lang="fi-FI" sz="1600" dirty="0"/>
          </a:p>
          <a:p>
            <a:endParaRPr lang="fi-FI" sz="1600" dirty="0"/>
          </a:p>
          <a:p>
            <a:r>
              <a:rPr lang="fi-FI" sz="1600" dirty="0">
                <a:hlinkClick r:id="rId24"/>
              </a:rPr>
              <a:t>https://developer.mozilla.org/en-US/docs/Web/CSS/CSS_Box_Model/Introduction_to_the_CSS_box_model</a:t>
            </a:r>
            <a:r>
              <a:rPr lang="fi-FI" sz="1600" dirty="0"/>
              <a:t> </a:t>
            </a:r>
          </a:p>
          <a:p>
            <a:endParaRPr lang="fi-FI" sz="1600" dirty="0"/>
          </a:p>
          <a:p>
            <a:endParaRPr lang="fi-FI" sz="1600" dirty="0"/>
          </a:p>
        </p:txBody>
      </p:sp>
      <p:sp>
        <p:nvSpPr>
          <p:cNvPr id="5" name="Päivämäärän paikkamerkki 4">
            <a:extLst>
              <a:ext uri="{FF2B5EF4-FFF2-40B4-BE49-F238E27FC236}">
                <a16:creationId xmlns:a16="http://schemas.microsoft.com/office/drawing/2014/main" id="{BAB14427-D70F-4868-ADA4-F4D7E4AD0CC3}"/>
              </a:ext>
            </a:extLst>
          </p:cNvPr>
          <p:cNvSpPr>
            <a:spLocks noGrp="1"/>
          </p:cNvSpPr>
          <p:nvPr>
            <p:ph type="dt" sz="half" idx="10"/>
          </p:nvPr>
        </p:nvSpPr>
        <p:spPr/>
        <p:txBody>
          <a:bodyPr/>
          <a:lstStyle/>
          <a:p>
            <a:pPr rtl="0"/>
            <a:fld id="{3BE94A70-52B5-4B7F-B68D-52316CE88E4D}" type="datetime1">
              <a:rPr lang="fi-FI" smtClean="0"/>
              <a:t>14.5.2021</a:t>
            </a:fld>
            <a:endParaRPr lang="fi-FI"/>
          </a:p>
        </p:txBody>
      </p:sp>
      <p:sp>
        <p:nvSpPr>
          <p:cNvPr id="6" name="Alatunnisteen paikkamerkki 5">
            <a:extLst>
              <a:ext uri="{FF2B5EF4-FFF2-40B4-BE49-F238E27FC236}">
                <a16:creationId xmlns:a16="http://schemas.microsoft.com/office/drawing/2014/main" id="{C894A1ED-DBEA-4A49-84A9-5FDBDAEC408D}"/>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6F49477A-F247-4296-A3F9-7989D783EBFB}"/>
              </a:ext>
            </a:extLst>
          </p:cNvPr>
          <p:cNvSpPr>
            <a:spLocks noGrp="1"/>
          </p:cNvSpPr>
          <p:nvPr>
            <p:ph type="sldNum" sz="quarter" idx="12"/>
          </p:nvPr>
        </p:nvSpPr>
        <p:spPr/>
        <p:txBody>
          <a:bodyPr/>
          <a:lstStyle/>
          <a:p>
            <a:pPr rtl="0"/>
            <a:fld id="{DBA1B0FB-D917-4C8C-928F-313BD683BF39}" type="slidenum">
              <a:rPr lang="fi-FI" smtClean="0"/>
              <a:t>37</a:t>
            </a:fld>
            <a:endParaRPr lang="fi-FI"/>
          </a:p>
        </p:txBody>
      </p:sp>
    </p:spTree>
    <p:extLst>
      <p:ext uri="{BB962C8B-B14F-4D97-AF65-F5344CB8AC3E}">
        <p14:creationId xmlns:p14="http://schemas.microsoft.com/office/powerpoint/2010/main" val="2881915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10F9A3A-94FE-4C81-94DB-46DFB56385E8}"/>
              </a:ext>
            </a:extLst>
          </p:cNvPr>
          <p:cNvSpPr>
            <a:spLocks noGrp="1"/>
          </p:cNvSpPr>
          <p:nvPr>
            <p:ph type="title"/>
          </p:nvPr>
        </p:nvSpPr>
        <p:spPr/>
        <p:txBody>
          <a:bodyPr/>
          <a:lstStyle/>
          <a:p>
            <a:r>
              <a:rPr lang="fi-FI" dirty="0"/>
              <a:t>box </a:t>
            </a:r>
            <a:r>
              <a:rPr lang="fi-FI" dirty="0" err="1"/>
              <a:t>dimensions</a:t>
            </a:r>
            <a:r>
              <a:rPr lang="fi-FI" dirty="0"/>
              <a:t> </a:t>
            </a:r>
            <a:r>
              <a:rPr lang="fi-FI" dirty="0" err="1"/>
              <a:t>width</a:t>
            </a:r>
            <a:r>
              <a:rPr lang="fi-FI" dirty="0"/>
              <a:t>, </a:t>
            </a:r>
            <a:r>
              <a:rPr lang="fi-FI" dirty="0" err="1"/>
              <a:t>height</a:t>
            </a:r>
            <a:br>
              <a:rPr lang="fi-FI" dirty="0"/>
            </a:br>
            <a:r>
              <a:rPr lang="fi-FI" dirty="0"/>
              <a:t>laatikon mitat leveys, korkeus</a:t>
            </a:r>
          </a:p>
        </p:txBody>
      </p:sp>
      <p:sp>
        <p:nvSpPr>
          <p:cNvPr id="3" name="Sisällön paikkamerkki 2">
            <a:extLst>
              <a:ext uri="{FF2B5EF4-FFF2-40B4-BE49-F238E27FC236}">
                <a16:creationId xmlns:a16="http://schemas.microsoft.com/office/drawing/2014/main" id="{E45BB11C-D8A1-427E-97D2-E626AA5C8935}"/>
              </a:ext>
            </a:extLst>
          </p:cNvPr>
          <p:cNvSpPr>
            <a:spLocks noGrp="1"/>
          </p:cNvSpPr>
          <p:nvPr>
            <p:ph idx="1"/>
          </p:nvPr>
        </p:nvSpPr>
        <p:spPr>
          <a:xfrm>
            <a:off x="1069848" y="2623022"/>
            <a:ext cx="10058400" cy="3549178"/>
          </a:xfrm>
        </p:spPr>
        <p:txBody>
          <a:bodyPr/>
          <a:lstStyle/>
          <a:p>
            <a:r>
              <a:rPr lang="fi-FI" sz="2400" dirty="0">
                <a:hlinkClick r:id="rId2"/>
              </a:rPr>
              <a:t>https://petrit.net/www-ohjelmointi/css-tyyli/html-elementin_rakenne/</a:t>
            </a:r>
            <a:r>
              <a:rPr lang="fi-FI" sz="2400" dirty="0"/>
              <a:t> kohta </a:t>
            </a:r>
            <a:r>
              <a:rPr lang="en-US" sz="2400" b="1" dirty="0"/>
              <a:t>margin, border, padding, width, height</a:t>
            </a:r>
          </a:p>
          <a:p>
            <a:r>
              <a:rPr lang="en-US" sz="2400" dirty="0" err="1"/>
              <a:t>laatikon</a:t>
            </a:r>
            <a:r>
              <a:rPr lang="en-US" sz="2400" dirty="0"/>
              <a:t> </a:t>
            </a:r>
            <a:r>
              <a:rPr lang="en-US" sz="2400" dirty="0" err="1"/>
              <a:t>leveys</a:t>
            </a:r>
            <a:r>
              <a:rPr lang="en-US" sz="2400" dirty="0"/>
              <a:t>: </a:t>
            </a:r>
            <a:r>
              <a:rPr lang="fi-FI" sz="2400" dirty="0">
                <a:hlinkClick r:id="rId3"/>
              </a:rPr>
              <a:t>https://developer.mozilla.org/en-US/docs/Web/CSS/width</a:t>
            </a:r>
            <a:endParaRPr lang="fi-FI" sz="2400" dirty="0"/>
          </a:p>
          <a:p>
            <a:r>
              <a:rPr lang="fi-FI" sz="2400" dirty="0"/>
              <a:t>laatikon korkeus: </a:t>
            </a:r>
            <a:r>
              <a:rPr lang="fi-FI" sz="2400" dirty="0">
                <a:hlinkClick r:id="rId4"/>
              </a:rPr>
              <a:t>https://developer.mozilla.org/en-US/docs/Web/CSS/height</a:t>
            </a:r>
            <a:endParaRPr lang="fi-FI" sz="2400" dirty="0"/>
          </a:p>
          <a:p>
            <a:endParaRPr lang="fi-FI" dirty="0"/>
          </a:p>
        </p:txBody>
      </p:sp>
      <p:sp>
        <p:nvSpPr>
          <p:cNvPr id="4" name="Päivämäärän paikkamerkki 3">
            <a:extLst>
              <a:ext uri="{FF2B5EF4-FFF2-40B4-BE49-F238E27FC236}">
                <a16:creationId xmlns:a16="http://schemas.microsoft.com/office/drawing/2014/main" id="{CDF02E79-25D9-4208-A620-D95AB7124CBF}"/>
              </a:ext>
            </a:extLst>
          </p:cNvPr>
          <p:cNvSpPr>
            <a:spLocks noGrp="1"/>
          </p:cNvSpPr>
          <p:nvPr>
            <p:ph type="dt" sz="half" idx="10"/>
          </p:nvPr>
        </p:nvSpPr>
        <p:spPr/>
        <p:txBody>
          <a:bodyPr/>
          <a:lstStyle/>
          <a:p>
            <a:pPr rtl="0"/>
            <a:fld id="{C1A12E1F-79E3-43ED-8A0D-3194D95BA31F}" type="datetime1">
              <a:rPr lang="fi-FI" smtClean="0"/>
              <a:t>14.5.2021</a:t>
            </a:fld>
            <a:endParaRPr lang="fi-FI"/>
          </a:p>
        </p:txBody>
      </p:sp>
      <p:sp>
        <p:nvSpPr>
          <p:cNvPr id="5" name="Alatunnisteen paikkamerkki 4">
            <a:extLst>
              <a:ext uri="{FF2B5EF4-FFF2-40B4-BE49-F238E27FC236}">
                <a16:creationId xmlns:a16="http://schemas.microsoft.com/office/drawing/2014/main" id="{17A76FB7-9DE2-430B-A3A7-B8698D889758}"/>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566ED112-7783-43A6-A141-DF067C092548}"/>
              </a:ext>
            </a:extLst>
          </p:cNvPr>
          <p:cNvSpPr>
            <a:spLocks noGrp="1"/>
          </p:cNvSpPr>
          <p:nvPr>
            <p:ph type="sldNum" sz="quarter" idx="12"/>
          </p:nvPr>
        </p:nvSpPr>
        <p:spPr/>
        <p:txBody>
          <a:bodyPr/>
          <a:lstStyle/>
          <a:p>
            <a:pPr rtl="0"/>
            <a:fld id="{DBA1B0FB-D917-4C8C-928F-313BD683BF39}" type="slidenum">
              <a:rPr lang="fi-FI" smtClean="0"/>
              <a:t>38</a:t>
            </a:fld>
            <a:endParaRPr lang="fi-FI"/>
          </a:p>
        </p:txBody>
      </p:sp>
    </p:spTree>
    <p:extLst>
      <p:ext uri="{BB962C8B-B14F-4D97-AF65-F5344CB8AC3E}">
        <p14:creationId xmlns:p14="http://schemas.microsoft.com/office/powerpoint/2010/main" val="4263447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D664674-6385-471D-BAA2-81E3CA5A2263}"/>
              </a:ext>
            </a:extLst>
          </p:cNvPr>
          <p:cNvSpPr>
            <a:spLocks noGrp="1"/>
          </p:cNvSpPr>
          <p:nvPr>
            <p:ph type="title"/>
          </p:nvPr>
        </p:nvSpPr>
        <p:spPr/>
        <p:txBody>
          <a:bodyPr>
            <a:normAutofit fontScale="90000"/>
          </a:bodyPr>
          <a:lstStyle/>
          <a:p>
            <a:r>
              <a:rPr lang="fi-FI" dirty="0" err="1"/>
              <a:t>Limiting</a:t>
            </a:r>
            <a:r>
              <a:rPr lang="fi-FI" dirty="0"/>
              <a:t> </a:t>
            </a:r>
            <a:r>
              <a:rPr lang="fi-FI" dirty="0" err="1"/>
              <a:t>width</a:t>
            </a:r>
            <a:r>
              <a:rPr lang="fi-FI" dirty="0"/>
              <a:t> min-</a:t>
            </a:r>
            <a:r>
              <a:rPr lang="fi-FI" dirty="0" err="1"/>
              <a:t>width</a:t>
            </a:r>
            <a:r>
              <a:rPr lang="fi-FI" dirty="0"/>
              <a:t>, </a:t>
            </a:r>
            <a:r>
              <a:rPr lang="fi-FI" dirty="0" err="1"/>
              <a:t>max-width</a:t>
            </a:r>
            <a:br>
              <a:rPr lang="fi-FI" dirty="0"/>
            </a:br>
            <a:r>
              <a:rPr lang="fi-FI" dirty="0"/>
              <a:t>minimi leveys ja maksimi leveys</a:t>
            </a:r>
            <a:br>
              <a:rPr lang="fi-FI" dirty="0"/>
            </a:br>
            <a:endParaRPr lang="fi-FI" dirty="0"/>
          </a:p>
        </p:txBody>
      </p:sp>
      <p:sp>
        <p:nvSpPr>
          <p:cNvPr id="3" name="Sisällön paikkamerkki 2">
            <a:extLst>
              <a:ext uri="{FF2B5EF4-FFF2-40B4-BE49-F238E27FC236}">
                <a16:creationId xmlns:a16="http://schemas.microsoft.com/office/drawing/2014/main" id="{A403E574-7A38-4732-B496-AFE8FA5E2A4C}"/>
              </a:ext>
            </a:extLst>
          </p:cNvPr>
          <p:cNvSpPr>
            <a:spLocks noGrp="1"/>
          </p:cNvSpPr>
          <p:nvPr>
            <p:ph idx="1"/>
          </p:nvPr>
        </p:nvSpPr>
        <p:spPr/>
        <p:txBody>
          <a:bodyPr>
            <a:normAutofit/>
          </a:bodyPr>
          <a:lstStyle/>
          <a:p>
            <a:r>
              <a:rPr lang="fi-FI" sz="2400" dirty="0"/>
              <a:t>minimi leveys: </a:t>
            </a:r>
            <a:r>
              <a:rPr lang="fi-FI" sz="2400" dirty="0">
                <a:hlinkClick r:id="rId2"/>
              </a:rPr>
              <a:t>https://developer.mozilla.org/en-US/docs/Web/CSS/min-width</a:t>
            </a:r>
            <a:endParaRPr lang="fi-FI" sz="2400" dirty="0"/>
          </a:p>
          <a:p>
            <a:r>
              <a:rPr lang="fi-FI" sz="2400" dirty="0"/>
              <a:t>maksimi leveys: </a:t>
            </a:r>
            <a:r>
              <a:rPr lang="fi-FI" sz="2400" dirty="0">
                <a:hlinkClick r:id="rId3"/>
              </a:rPr>
              <a:t>https://developer.mozilla.org/en-US/docs/Web/CSS/max-width</a:t>
            </a:r>
            <a:r>
              <a:rPr lang="fi-FI" sz="2400" dirty="0"/>
              <a:t> </a:t>
            </a:r>
          </a:p>
        </p:txBody>
      </p:sp>
      <p:sp>
        <p:nvSpPr>
          <p:cNvPr id="4" name="Päivämäärän paikkamerkki 3">
            <a:extLst>
              <a:ext uri="{FF2B5EF4-FFF2-40B4-BE49-F238E27FC236}">
                <a16:creationId xmlns:a16="http://schemas.microsoft.com/office/drawing/2014/main" id="{247D3D9B-B460-41BC-8868-288D42E299C2}"/>
              </a:ext>
            </a:extLst>
          </p:cNvPr>
          <p:cNvSpPr>
            <a:spLocks noGrp="1"/>
          </p:cNvSpPr>
          <p:nvPr>
            <p:ph type="dt" sz="half" idx="10"/>
          </p:nvPr>
        </p:nvSpPr>
        <p:spPr/>
        <p:txBody>
          <a:bodyPr/>
          <a:lstStyle/>
          <a:p>
            <a:pPr rtl="0"/>
            <a:fld id="{C0B77BC6-C239-4F73-B70D-20431F266F39}" type="datetime1">
              <a:rPr lang="fi-FI" smtClean="0"/>
              <a:t>14.5.2021</a:t>
            </a:fld>
            <a:endParaRPr lang="fi-FI"/>
          </a:p>
        </p:txBody>
      </p:sp>
      <p:sp>
        <p:nvSpPr>
          <p:cNvPr id="5" name="Alatunnisteen paikkamerkki 4">
            <a:extLst>
              <a:ext uri="{FF2B5EF4-FFF2-40B4-BE49-F238E27FC236}">
                <a16:creationId xmlns:a16="http://schemas.microsoft.com/office/drawing/2014/main" id="{B8E0C5BF-FA4B-426D-AE68-3A8FC81D2B5A}"/>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B5498A35-A0E4-4371-96B5-47EAC40D7321}"/>
              </a:ext>
            </a:extLst>
          </p:cNvPr>
          <p:cNvSpPr>
            <a:spLocks noGrp="1"/>
          </p:cNvSpPr>
          <p:nvPr>
            <p:ph type="sldNum" sz="quarter" idx="12"/>
          </p:nvPr>
        </p:nvSpPr>
        <p:spPr/>
        <p:txBody>
          <a:bodyPr/>
          <a:lstStyle/>
          <a:p>
            <a:pPr rtl="0"/>
            <a:fld id="{DBA1B0FB-D917-4C8C-928F-313BD683BF39}" type="slidenum">
              <a:rPr lang="fi-FI" smtClean="0"/>
              <a:t>39</a:t>
            </a:fld>
            <a:endParaRPr lang="fi-FI"/>
          </a:p>
        </p:txBody>
      </p:sp>
    </p:spTree>
    <p:extLst>
      <p:ext uri="{BB962C8B-B14F-4D97-AF65-F5344CB8AC3E}">
        <p14:creationId xmlns:p14="http://schemas.microsoft.com/office/powerpoint/2010/main" val="418678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5EF197A-4D48-4B3B-83AB-16DF55DE37AC}"/>
              </a:ext>
            </a:extLst>
          </p:cNvPr>
          <p:cNvSpPr>
            <a:spLocks noGrp="1"/>
          </p:cNvSpPr>
          <p:nvPr>
            <p:ph type="title"/>
          </p:nvPr>
        </p:nvSpPr>
        <p:spPr>
          <a:xfrm>
            <a:off x="550862" y="549275"/>
            <a:ext cx="11091600" cy="494217"/>
          </a:xfrm>
        </p:spPr>
        <p:txBody>
          <a:bodyPr>
            <a:normAutofit fontScale="90000"/>
          </a:bodyPr>
          <a:lstStyle/>
          <a:p>
            <a:r>
              <a:rPr lang="fi-FI" dirty="0"/>
              <a:t>Koodin tyylejä</a:t>
            </a:r>
          </a:p>
        </p:txBody>
      </p:sp>
      <p:sp>
        <p:nvSpPr>
          <p:cNvPr id="3" name="Sisällön paikkamerkki 2">
            <a:extLst>
              <a:ext uri="{FF2B5EF4-FFF2-40B4-BE49-F238E27FC236}">
                <a16:creationId xmlns:a16="http://schemas.microsoft.com/office/drawing/2014/main" id="{C587185A-4D76-4059-BBD2-1C692A9270D9}"/>
              </a:ext>
            </a:extLst>
          </p:cNvPr>
          <p:cNvSpPr>
            <a:spLocks noGrp="1"/>
          </p:cNvSpPr>
          <p:nvPr>
            <p:ph idx="1"/>
          </p:nvPr>
        </p:nvSpPr>
        <p:spPr>
          <a:xfrm>
            <a:off x="454044" y="1338649"/>
            <a:ext cx="11090274" cy="4717906"/>
          </a:xfrm>
        </p:spPr>
        <p:txBody>
          <a:bodyPr>
            <a:normAutofit lnSpcReduction="10000"/>
          </a:bodyPr>
          <a:lstStyle/>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body</a:t>
            </a:r>
            <a:r>
              <a:rPr lang="fi-FI" sz="1600" b="0" dirty="0">
                <a:solidFill>
                  <a:schemeClr val="tx1"/>
                </a:solidFill>
                <a:effectLst/>
                <a:latin typeface="Consolas" panose="020B0609020204030204" pitchFamily="49" charset="0"/>
              </a:rPr>
              <a:t> {</a:t>
            </a: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font-family</a:t>
            </a: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Helvetica</a:t>
            </a: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Arial</a:t>
            </a: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sans-serif</a:t>
            </a:r>
            <a:r>
              <a:rPr lang="fi-FI" sz="1600" b="0" dirty="0">
                <a:solidFill>
                  <a:schemeClr val="tx1"/>
                </a:solidFill>
                <a:effectLst/>
                <a:latin typeface="Consolas" panose="020B0609020204030204" pitchFamily="49" charset="0"/>
              </a:rPr>
              <a:t>; </a:t>
            </a:r>
            <a:r>
              <a:rPr lang="fi-FI" sz="1400" b="0" dirty="0">
                <a:solidFill>
                  <a:schemeClr val="accent1">
                    <a:lumMod val="40000"/>
                    <a:lumOff val="60000"/>
                  </a:schemeClr>
                </a:solidFill>
                <a:effectLst/>
                <a:latin typeface="Consolas" panose="020B0609020204030204" pitchFamily="49" charset="0"/>
              </a:rPr>
              <a:t>/*fontit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color</a:t>
            </a:r>
            <a:r>
              <a:rPr lang="fi-FI" sz="1600" b="0" dirty="0">
                <a:solidFill>
                  <a:schemeClr val="tx1"/>
                </a:solidFill>
                <a:effectLst/>
                <a:latin typeface="Consolas" panose="020B0609020204030204" pitchFamily="49" charset="0"/>
              </a:rPr>
              <a:t>: #be8c59; </a:t>
            </a:r>
            <a:r>
              <a:rPr lang="fi-FI" sz="1400" b="0" dirty="0">
                <a:solidFill>
                  <a:schemeClr val="accent1">
                    <a:lumMod val="40000"/>
                    <a:lumOff val="60000"/>
                  </a:schemeClr>
                </a:solidFill>
                <a:effectLst/>
                <a:latin typeface="Consolas" panose="020B0609020204030204" pitchFamily="49" charset="0"/>
              </a:rPr>
              <a:t>/* fontin väri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border</a:t>
            </a:r>
            <a:r>
              <a:rPr lang="fi-FI" sz="1600" b="0" dirty="0">
                <a:solidFill>
                  <a:schemeClr val="tx1"/>
                </a:solidFill>
                <a:effectLst/>
                <a:latin typeface="Consolas" panose="020B0609020204030204" pitchFamily="49" charset="0"/>
              </a:rPr>
              <a:t>: 2px </a:t>
            </a:r>
            <a:r>
              <a:rPr lang="fi-FI" sz="1600" b="0" dirty="0" err="1">
                <a:solidFill>
                  <a:schemeClr val="tx1"/>
                </a:solidFill>
                <a:effectLst/>
                <a:latin typeface="Consolas" panose="020B0609020204030204" pitchFamily="49" charset="0"/>
              </a:rPr>
              <a:t>solid</a:t>
            </a:r>
            <a:r>
              <a:rPr lang="fi-FI" sz="1600" b="0" dirty="0">
                <a:solidFill>
                  <a:schemeClr val="tx1"/>
                </a:solidFill>
                <a:effectLst/>
                <a:latin typeface="Consolas" panose="020B0609020204030204" pitchFamily="49" charset="0"/>
              </a:rPr>
              <a:t> #e7642c; </a:t>
            </a:r>
            <a:r>
              <a:rPr lang="fi-FI" sz="1400" b="0" dirty="0">
                <a:solidFill>
                  <a:schemeClr val="accent1">
                    <a:lumMod val="40000"/>
                    <a:lumOff val="60000"/>
                  </a:schemeClr>
                </a:solidFill>
                <a:effectLst/>
                <a:latin typeface="Consolas" panose="020B0609020204030204" pitchFamily="49" charset="0"/>
              </a:rPr>
              <a:t>/*reunukset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padding</a:t>
            </a:r>
            <a:r>
              <a:rPr lang="fi-FI" sz="1600" b="0" dirty="0">
                <a:solidFill>
                  <a:schemeClr val="tx1"/>
                </a:solidFill>
                <a:effectLst/>
                <a:latin typeface="Consolas" panose="020B0609020204030204" pitchFamily="49" charset="0"/>
              </a:rPr>
              <a:t>: 20px; </a:t>
            </a:r>
            <a:r>
              <a:rPr lang="fi-FI" sz="1400" b="0" dirty="0">
                <a:solidFill>
                  <a:schemeClr val="accent1">
                    <a:lumMod val="40000"/>
                    <a:lumOff val="60000"/>
                  </a:schemeClr>
                </a:solidFill>
                <a:effectLst/>
                <a:latin typeface="Consolas" panose="020B0609020204030204" pitchFamily="49" charset="0"/>
              </a:rPr>
              <a:t>/* täyte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p>
          <a:p>
            <a:pPr marL="0" indent="0">
              <a:lnSpc>
                <a:spcPct val="100000"/>
              </a:lnSpc>
              <a:spcBef>
                <a:spcPts val="0"/>
              </a:spcBef>
              <a:spcAft>
                <a:spcPts val="0"/>
              </a:spcAft>
              <a:buNone/>
            </a:pPr>
            <a:endParaRPr lang="fi-FI" sz="1600" b="0" dirty="0">
              <a:solidFill>
                <a:schemeClr val="tx1"/>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h1, h2, p {</a:t>
            </a: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border</a:t>
            </a:r>
            <a:r>
              <a:rPr lang="fi-FI" sz="1600" b="0" dirty="0">
                <a:solidFill>
                  <a:schemeClr val="tx1"/>
                </a:solidFill>
                <a:effectLst/>
                <a:latin typeface="Consolas" panose="020B0609020204030204" pitchFamily="49" charset="0"/>
              </a:rPr>
              <a:t>: 2px </a:t>
            </a:r>
            <a:r>
              <a:rPr lang="fi-FI" sz="1600" b="0" dirty="0" err="1">
                <a:solidFill>
                  <a:schemeClr val="tx1"/>
                </a:solidFill>
                <a:effectLst/>
                <a:latin typeface="Consolas" panose="020B0609020204030204" pitchFamily="49" charset="0"/>
              </a:rPr>
              <a:t>solid</a:t>
            </a:r>
            <a:r>
              <a:rPr lang="fi-FI" sz="1600" b="0" dirty="0">
                <a:solidFill>
                  <a:schemeClr val="tx1"/>
                </a:solidFill>
                <a:effectLst/>
                <a:latin typeface="Consolas" panose="020B0609020204030204" pitchFamily="49" charset="0"/>
              </a:rPr>
              <a:t> #742ce7;</a:t>
            </a:r>
            <a:r>
              <a:rPr lang="fi-FI" sz="1400" b="0" dirty="0">
                <a:solidFill>
                  <a:srgbClr val="008000"/>
                </a:solidFill>
                <a:effectLst/>
                <a:latin typeface="Consolas" panose="020B0609020204030204" pitchFamily="49" charset="0"/>
              </a:rPr>
              <a:t> </a:t>
            </a:r>
            <a:r>
              <a:rPr lang="fi-FI" sz="1400" b="0" dirty="0">
                <a:solidFill>
                  <a:schemeClr val="accent1">
                    <a:lumMod val="40000"/>
                    <a:lumOff val="60000"/>
                  </a:schemeClr>
                </a:solidFill>
                <a:effectLst/>
                <a:latin typeface="Consolas" panose="020B0609020204030204" pitchFamily="49" charset="0"/>
              </a:rPr>
              <a:t>/*reunus*/</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padding</a:t>
            </a:r>
            <a:r>
              <a:rPr lang="fi-FI" sz="1600" b="0" dirty="0">
                <a:solidFill>
                  <a:schemeClr val="tx1"/>
                </a:solidFill>
                <a:effectLst/>
                <a:latin typeface="Consolas" panose="020B0609020204030204" pitchFamily="49" charset="0"/>
              </a:rPr>
              <a:t>: 10px; </a:t>
            </a:r>
            <a:r>
              <a:rPr lang="fi-FI" sz="1400" b="0" dirty="0">
                <a:solidFill>
                  <a:schemeClr val="accent1">
                    <a:lumMod val="40000"/>
                    <a:lumOff val="60000"/>
                  </a:schemeClr>
                </a:solidFill>
                <a:effectLst/>
                <a:latin typeface="Consolas" panose="020B0609020204030204" pitchFamily="49" charset="0"/>
              </a:rPr>
              <a:t>/* täyte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line-height</a:t>
            </a:r>
            <a:r>
              <a:rPr lang="fi-FI" sz="1600" b="0" dirty="0">
                <a:solidFill>
                  <a:schemeClr val="tx1"/>
                </a:solidFill>
                <a:effectLst/>
                <a:latin typeface="Consolas" panose="020B0609020204030204" pitchFamily="49" charset="0"/>
              </a:rPr>
              <a:t>: 2em; </a:t>
            </a:r>
            <a:r>
              <a:rPr lang="fi-FI" sz="1400" b="0" dirty="0">
                <a:solidFill>
                  <a:schemeClr val="accent1">
                    <a:lumMod val="40000"/>
                    <a:lumOff val="60000"/>
                  </a:schemeClr>
                </a:solidFill>
                <a:effectLst/>
                <a:latin typeface="Consolas" panose="020B0609020204030204" pitchFamily="49" charset="0"/>
              </a:rPr>
              <a:t>/* rivin korkeus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dirty="0">
                <a:solidFill>
                  <a:schemeClr val="tx1"/>
                </a:solidFill>
                <a:latin typeface="Consolas" panose="020B0609020204030204" pitchFamily="49" charset="0"/>
              </a:rPr>
              <a:t>		</a:t>
            </a:r>
            <a:r>
              <a:rPr lang="fi-FI" sz="1600" b="0" dirty="0">
                <a:solidFill>
                  <a:schemeClr val="tx1"/>
                </a:solidFill>
                <a:effectLst/>
                <a:latin typeface="Consolas" panose="020B0609020204030204" pitchFamily="49" charset="0"/>
              </a:rPr>
              <a:t>}</a:t>
            </a:r>
          </a:p>
          <a:p>
            <a:pPr marL="0" indent="0">
              <a:lnSpc>
                <a:spcPct val="100000"/>
              </a:lnSpc>
              <a:spcBef>
                <a:spcPts val="0"/>
              </a:spcBef>
              <a:spcAft>
                <a:spcPts val="0"/>
              </a:spcAft>
              <a:buNone/>
            </a:pPr>
            <a:endParaRPr lang="fi-FI" sz="1600" b="0" dirty="0">
              <a:solidFill>
                <a:schemeClr val="tx1"/>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i, a, a:hover, a:visited {</a:t>
            </a:r>
            <a:r>
              <a:rPr lang="fi-FI" sz="1400" b="0" dirty="0">
                <a:solidFill>
                  <a:schemeClr val="accent1">
                    <a:lumMod val="40000"/>
                    <a:lumOff val="60000"/>
                  </a:schemeClr>
                </a:solidFill>
                <a:effectLst/>
                <a:latin typeface="Consolas" panose="020B0609020204030204" pitchFamily="49" charset="0"/>
              </a:rPr>
              <a:t>/* linkki: hiirtä siirretty linki</a:t>
            </a:r>
            <a:r>
              <a:rPr lang="fi-FI" sz="1400" dirty="0">
                <a:solidFill>
                  <a:schemeClr val="accent1">
                    <a:lumMod val="40000"/>
                    <a:lumOff val="60000"/>
                  </a:schemeClr>
                </a:solidFill>
                <a:latin typeface="Consolas" panose="020B0609020204030204" pitchFamily="49" charset="0"/>
              </a:rPr>
              <a:t>n päälle tai vierailtu sivuilla</a:t>
            </a:r>
            <a:r>
              <a:rPr lang="fi-FI" sz="1400" b="0" dirty="0">
                <a:solidFill>
                  <a:schemeClr val="accent1">
                    <a:lumMod val="40000"/>
                    <a:lumOff val="60000"/>
                  </a:schemeClr>
                </a:solidFill>
                <a:effectLst/>
                <a:latin typeface="Consolas" panose="020B0609020204030204" pitchFamily="49" charset="0"/>
              </a:rPr>
              <a:t>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color</a:t>
            </a:r>
            <a:r>
              <a:rPr lang="fi-FI" sz="1600" b="0" dirty="0">
                <a:solidFill>
                  <a:schemeClr val="tx1"/>
                </a:solidFill>
                <a:effectLst/>
                <a:latin typeface="Consolas" panose="020B0609020204030204" pitchFamily="49" charset="0"/>
              </a:rPr>
              <a:t>: #665544; </a:t>
            </a:r>
            <a:r>
              <a:rPr lang="fi-FI" sz="1400" b="0" dirty="0">
                <a:solidFill>
                  <a:schemeClr val="accent1">
                    <a:lumMod val="40000"/>
                    <a:lumOff val="60000"/>
                  </a:schemeClr>
                </a:solidFill>
                <a:effectLst/>
                <a:latin typeface="Consolas" panose="020B0609020204030204" pitchFamily="49" charset="0"/>
              </a:rPr>
              <a:t>/* linkin väri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border</a:t>
            </a:r>
            <a:r>
              <a:rPr lang="fi-FI" sz="1600" b="0" dirty="0">
                <a:solidFill>
                  <a:schemeClr val="tx1"/>
                </a:solidFill>
                <a:effectLst/>
                <a:latin typeface="Consolas" panose="020B0609020204030204" pitchFamily="49" charset="0"/>
              </a:rPr>
              <a:t>: 2px </a:t>
            </a:r>
            <a:r>
              <a:rPr lang="fi-FI" sz="1600" b="0" dirty="0" err="1">
                <a:solidFill>
                  <a:schemeClr val="tx1"/>
                </a:solidFill>
                <a:effectLst/>
                <a:latin typeface="Consolas" panose="020B0609020204030204" pitchFamily="49" charset="0"/>
              </a:rPr>
              <a:t>solid</a:t>
            </a:r>
            <a:r>
              <a:rPr lang="fi-FI" sz="1600" b="0" dirty="0">
                <a:solidFill>
                  <a:schemeClr val="tx1"/>
                </a:solidFill>
                <a:effectLst/>
                <a:latin typeface="Consolas" panose="020B0609020204030204" pitchFamily="49" charset="0"/>
              </a:rPr>
              <a:t> #7fcbae;</a:t>
            </a:r>
            <a:r>
              <a:rPr lang="fi-FI" sz="1400" b="0" dirty="0">
                <a:solidFill>
                  <a:srgbClr val="008000"/>
                </a:solidFill>
                <a:effectLst/>
                <a:latin typeface="Consolas" panose="020B0609020204030204" pitchFamily="49" charset="0"/>
              </a:rPr>
              <a:t> </a:t>
            </a:r>
            <a:r>
              <a:rPr lang="fi-FI" sz="1400" b="0" dirty="0">
                <a:solidFill>
                  <a:schemeClr val="accent1">
                    <a:lumMod val="40000"/>
                    <a:lumOff val="60000"/>
                  </a:schemeClr>
                </a:solidFill>
                <a:effectLst/>
                <a:latin typeface="Consolas" panose="020B0609020204030204" pitchFamily="49" charset="0"/>
              </a:rPr>
              <a:t>/* reunus  */</a:t>
            </a:r>
            <a:endParaRPr lang="fi-FI" sz="1600" b="0" dirty="0">
              <a:solidFill>
                <a:schemeClr val="accent1">
                  <a:lumMod val="40000"/>
                  <a:lumOff val="60000"/>
                </a:schemeClr>
              </a:solidFill>
              <a:effectLst/>
              <a:latin typeface="Consolas" panose="020B0609020204030204" pitchFamily="49" charset="0"/>
            </a:endParaRPr>
          </a:p>
          <a:p>
            <a:pPr marL="0" indent="0">
              <a:lnSpc>
                <a:spcPct val="100000"/>
              </a:lnSpc>
              <a:spcBef>
                <a:spcPts val="0"/>
              </a:spcBef>
              <a:spcAft>
                <a:spcPts val="0"/>
              </a:spcAft>
              <a:buNone/>
            </a:pPr>
            <a:r>
              <a:rPr lang="fi-FI" sz="1600" b="0" dirty="0">
                <a:solidFill>
                  <a:schemeClr val="tx1"/>
                </a:solidFill>
                <a:effectLst/>
                <a:latin typeface="Consolas" panose="020B0609020204030204" pitchFamily="49" charset="0"/>
              </a:rPr>
              <a:t>                </a:t>
            </a:r>
            <a:r>
              <a:rPr lang="fi-FI" sz="1600" b="0" dirty="0" err="1">
                <a:solidFill>
                  <a:schemeClr val="tx1"/>
                </a:solidFill>
                <a:effectLst/>
                <a:latin typeface="Consolas" panose="020B0609020204030204" pitchFamily="49" charset="0"/>
              </a:rPr>
              <a:t>padding</a:t>
            </a:r>
            <a:r>
              <a:rPr lang="fi-FI" sz="1600" b="0" dirty="0">
                <a:solidFill>
                  <a:schemeClr val="tx1"/>
                </a:solidFill>
                <a:effectLst/>
                <a:latin typeface="Consolas" panose="020B0609020204030204" pitchFamily="49" charset="0"/>
              </a:rPr>
              <a:t>: 5px;</a:t>
            </a:r>
            <a:r>
              <a:rPr lang="fi-FI" sz="1400" b="0" dirty="0">
                <a:solidFill>
                  <a:srgbClr val="008000"/>
                </a:solidFill>
                <a:effectLst/>
                <a:latin typeface="Consolas" panose="020B0609020204030204" pitchFamily="49" charset="0"/>
              </a:rPr>
              <a:t> </a:t>
            </a:r>
            <a:r>
              <a:rPr lang="fi-FI" sz="1400" b="0" dirty="0">
                <a:solidFill>
                  <a:schemeClr val="accent1">
                    <a:lumMod val="40000"/>
                    <a:lumOff val="60000"/>
                  </a:schemeClr>
                </a:solidFill>
                <a:effectLst/>
                <a:latin typeface="Consolas" panose="020B0609020204030204" pitchFamily="49" charset="0"/>
              </a:rPr>
              <a:t>/* täyte  */</a:t>
            </a:r>
          </a:p>
          <a:p>
            <a:pPr marL="0" indent="0">
              <a:lnSpc>
                <a:spcPct val="100000"/>
              </a:lnSpc>
              <a:spcBef>
                <a:spcPts val="0"/>
              </a:spcBef>
              <a:spcAft>
                <a:spcPts val="0"/>
              </a:spcAft>
              <a:buNone/>
            </a:pPr>
            <a:endParaRPr lang="fi-FI" sz="1600" b="0" dirty="0">
              <a:solidFill>
                <a:schemeClr val="tx1"/>
              </a:solidFill>
              <a:effectLst/>
              <a:latin typeface="Consolas" panose="020B0609020204030204" pitchFamily="49" charset="0"/>
            </a:endParaRPr>
          </a:p>
          <a:p>
            <a:pPr marL="0" indent="0">
              <a:lnSpc>
                <a:spcPct val="100000"/>
              </a:lnSpc>
              <a:spcBef>
                <a:spcPts val="0"/>
              </a:spcBef>
              <a:spcAft>
                <a:spcPts val="0"/>
              </a:spcAft>
              <a:buNone/>
            </a:pPr>
            <a:r>
              <a:rPr lang="fi-FI" sz="1600" dirty="0">
                <a:solidFill>
                  <a:schemeClr val="tx1"/>
                </a:solidFill>
                <a:latin typeface="Consolas" panose="020B0609020204030204" pitchFamily="49" charset="0"/>
              </a:rPr>
              <a:t>		</a:t>
            </a:r>
            <a:r>
              <a:rPr lang="fi-FI" sz="1600" b="0" dirty="0">
                <a:solidFill>
                  <a:schemeClr val="tx1"/>
                </a:solidFill>
                <a:effectLst/>
                <a:latin typeface="Consolas" panose="020B0609020204030204" pitchFamily="49" charset="0"/>
              </a:rPr>
              <a:t>}</a:t>
            </a:r>
          </a:p>
          <a:p>
            <a:pPr marL="0" indent="0">
              <a:lnSpc>
                <a:spcPct val="100000"/>
              </a:lnSpc>
              <a:spcBef>
                <a:spcPts val="0"/>
              </a:spcBef>
              <a:spcAft>
                <a:spcPts val="0"/>
              </a:spcAft>
              <a:buNone/>
            </a:pPr>
            <a:endParaRPr lang="fi-FI" sz="1600" dirty="0"/>
          </a:p>
        </p:txBody>
      </p:sp>
      <p:sp>
        <p:nvSpPr>
          <p:cNvPr id="4" name="Päivämäärän paikkamerkki 3">
            <a:extLst>
              <a:ext uri="{FF2B5EF4-FFF2-40B4-BE49-F238E27FC236}">
                <a16:creationId xmlns:a16="http://schemas.microsoft.com/office/drawing/2014/main" id="{D8AB8F12-B1A6-4A4F-81F4-9B98BC9FBD39}"/>
              </a:ext>
            </a:extLst>
          </p:cNvPr>
          <p:cNvSpPr>
            <a:spLocks noGrp="1"/>
          </p:cNvSpPr>
          <p:nvPr>
            <p:ph type="dt" sz="half" idx="10"/>
          </p:nvPr>
        </p:nvSpPr>
        <p:spPr/>
        <p:txBody>
          <a:bodyPr/>
          <a:lstStyle/>
          <a:p>
            <a:pPr rtl="0"/>
            <a:fld id="{D62AE5AB-9544-4DBB-AA13-51C35946C2A3}" type="datetime1">
              <a:rPr lang="fi-FI" smtClean="0"/>
              <a:t>14.5.2021</a:t>
            </a:fld>
            <a:endParaRPr lang="fi-FI"/>
          </a:p>
        </p:txBody>
      </p:sp>
      <p:sp>
        <p:nvSpPr>
          <p:cNvPr id="5" name="Alatunnisteen paikkamerkki 4">
            <a:extLst>
              <a:ext uri="{FF2B5EF4-FFF2-40B4-BE49-F238E27FC236}">
                <a16:creationId xmlns:a16="http://schemas.microsoft.com/office/drawing/2014/main" id="{E3A17957-0B43-4432-B215-D3EA35F9402E}"/>
              </a:ext>
            </a:extLst>
          </p:cNvPr>
          <p:cNvSpPr>
            <a:spLocks noGrp="1"/>
          </p:cNvSpPr>
          <p:nvPr>
            <p:ph type="ftr" sz="quarter" idx="11"/>
          </p:nvPr>
        </p:nvSpPr>
        <p:spPr/>
        <p:txBody>
          <a:bodyPr/>
          <a:lstStyle/>
          <a:p>
            <a:pPr rtl="0"/>
            <a:r>
              <a:rPr lang="fi-FI" dirty="0"/>
              <a:t>MM</a:t>
            </a:r>
          </a:p>
        </p:txBody>
      </p:sp>
      <p:sp>
        <p:nvSpPr>
          <p:cNvPr id="6" name="Dian numeron paikkamerkki 5">
            <a:extLst>
              <a:ext uri="{FF2B5EF4-FFF2-40B4-BE49-F238E27FC236}">
                <a16:creationId xmlns:a16="http://schemas.microsoft.com/office/drawing/2014/main" id="{9A3D5306-633E-4AD3-96E1-39A72C6BD6DE}"/>
              </a:ext>
            </a:extLst>
          </p:cNvPr>
          <p:cNvSpPr>
            <a:spLocks noGrp="1"/>
          </p:cNvSpPr>
          <p:nvPr>
            <p:ph type="sldNum" sz="quarter" idx="12"/>
          </p:nvPr>
        </p:nvSpPr>
        <p:spPr/>
        <p:txBody>
          <a:bodyPr/>
          <a:lstStyle/>
          <a:p>
            <a:pPr rtl="0"/>
            <a:fld id="{DBA1B0FB-D917-4C8C-928F-313BD683BF39}" type="slidenum">
              <a:rPr lang="fi-FI" smtClean="0"/>
              <a:t>4</a:t>
            </a:fld>
            <a:endParaRPr lang="fi-FI"/>
          </a:p>
        </p:txBody>
      </p:sp>
    </p:spTree>
    <p:extLst>
      <p:ext uri="{BB962C8B-B14F-4D97-AF65-F5344CB8AC3E}">
        <p14:creationId xmlns:p14="http://schemas.microsoft.com/office/powerpoint/2010/main" val="1939877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E6B4CB-18F7-4FB2-AFC8-BD4DC9D0DA8F}"/>
              </a:ext>
            </a:extLst>
          </p:cNvPr>
          <p:cNvSpPr>
            <a:spLocks noGrp="1"/>
          </p:cNvSpPr>
          <p:nvPr>
            <p:ph type="title"/>
          </p:nvPr>
        </p:nvSpPr>
        <p:spPr/>
        <p:txBody>
          <a:bodyPr>
            <a:normAutofit fontScale="90000"/>
          </a:bodyPr>
          <a:lstStyle/>
          <a:p>
            <a:r>
              <a:rPr lang="fi-FI" dirty="0" err="1"/>
              <a:t>Limiting</a:t>
            </a:r>
            <a:r>
              <a:rPr lang="fi-FI" dirty="0"/>
              <a:t> </a:t>
            </a:r>
            <a:r>
              <a:rPr lang="fi-FI" dirty="0" err="1"/>
              <a:t>height</a:t>
            </a:r>
            <a:r>
              <a:rPr lang="fi-FI" dirty="0"/>
              <a:t>, min-</a:t>
            </a:r>
            <a:r>
              <a:rPr lang="fi-FI" dirty="0" err="1"/>
              <a:t>height</a:t>
            </a:r>
            <a:r>
              <a:rPr lang="fi-FI" dirty="0"/>
              <a:t>, </a:t>
            </a:r>
            <a:r>
              <a:rPr lang="fi-FI" dirty="0" err="1"/>
              <a:t>max-height</a:t>
            </a:r>
            <a:r>
              <a:rPr lang="fi-FI" dirty="0"/>
              <a:t> minimi korkeus, maksimi korkeus</a:t>
            </a:r>
          </a:p>
        </p:txBody>
      </p:sp>
      <p:sp>
        <p:nvSpPr>
          <p:cNvPr id="3" name="Sisällön paikkamerkki 2">
            <a:extLst>
              <a:ext uri="{FF2B5EF4-FFF2-40B4-BE49-F238E27FC236}">
                <a16:creationId xmlns:a16="http://schemas.microsoft.com/office/drawing/2014/main" id="{2ED0BA1A-522D-445F-9762-592C711DA3A8}"/>
              </a:ext>
            </a:extLst>
          </p:cNvPr>
          <p:cNvSpPr>
            <a:spLocks noGrp="1"/>
          </p:cNvSpPr>
          <p:nvPr>
            <p:ph idx="1"/>
          </p:nvPr>
        </p:nvSpPr>
        <p:spPr>
          <a:xfrm>
            <a:off x="1069848" y="2309512"/>
            <a:ext cx="10058400" cy="3862687"/>
          </a:xfrm>
        </p:spPr>
        <p:txBody>
          <a:bodyPr/>
          <a:lstStyle/>
          <a:p>
            <a:r>
              <a:rPr lang="fi-FI" dirty="0"/>
              <a:t>minimi korkeus: </a:t>
            </a:r>
            <a:r>
              <a:rPr lang="fi-FI" dirty="0">
                <a:hlinkClick r:id="rId2"/>
              </a:rPr>
              <a:t>https://developer.mozilla.org/en-US/docs/Web/CSS/min-height</a:t>
            </a:r>
            <a:r>
              <a:rPr lang="fi-FI" dirty="0"/>
              <a:t> </a:t>
            </a:r>
          </a:p>
          <a:p>
            <a:r>
              <a:rPr lang="fi-FI" dirty="0"/>
              <a:t>maksimi korkeus: </a:t>
            </a:r>
            <a:r>
              <a:rPr lang="fi-FI" dirty="0">
                <a:hlinkClick r:id="rId3"/>
              </a:rPr>
              <a:t>https://developer.mozilla.org/en-US/docs/Web/CSS/max-height</a:t>
            </a:r>
            <a:r>
              <a:rPr lang="fi-FI" dirty="0"/>
              <a:t> </a:t>
            </a:r>
          </a:p>
        </p:txBody>
      </p:sp>
      <p:sp>
        <p:nvSpPr>
          <p:cNvPr id="4" name="Päivämäärän paikkamerkki 3">
            <a:extLst>
              <a:ext uri="{FF2B5EF4-FFF2-40B4-BE49-F238E27FC236}">
                <a16:creationId xmlns:a16="http://schemas.microsoft.com/office/drawing/2014/main" id="{E4F27733-9028-4BB3-B486-EBA030264436}"/>
              </a:ext>
            </a:extLst>
          </p:cNvPr>
          <p:cNvSpPr>
            <a:spLocks noGrp="1"/>
          </p:cNvSpPr>
          <p:nvPr>
            <p:ph type="dt" sz="half" idx="10"/>
          </p:nvPr>
        </p:nvSpPr>
        <p:spPr/>
        <p:txBody>
          <a:bodyPr/>
          <a:lstStyle/>
          <a:p>
            <a:pPr rtl="0"/>
            <a:fld id="{BBFD53B5-E44B-4C7A-8F27-C4E324DDC45F}" type="datetime1">
              <a:rPr lang="fi-FI" smtClean="0"/>
              <a:t>14.5.2021</a:t>
            </a:fld>
            <a:endParaRPr lang="fi-FI"/>
          </a:p>
        </p:txBody>
      </p:sp>
      <p:sp>
        <p:nvSpPr>
          <p:cNvPr id="5" name="Alatunnisteen paikkamerkki 4">
            <a:extLst>
              <a:ext uri="{FF2B5EF4-FFF2-40B4-BE49-F238E27FC236}">
                <a16:creationId xmlns:a16="http://schemas.microsoft.com/office/drawing/2014/main" id="{D9921B2A-BFB3-4BC0-97EE-6621667BD775}"/>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AADDACFA-87F1-46E7-8788-1A6B3007160D}"/>
              </a:ext>
            </a:extLst>
          </p:cNvPr>
          <p:cNvSpPr>
            <a:spLocks noGrp="1"/>
          </p:cNvSpPr>
          <p:nvPr>
            <p:ph type="sldNum" sz="quarter" idx="12"/>
          </p:nvPr>
        </p:nvSpPr>
        <p:spPr/>
        <p:txBody>
          <a:bodyPr/>
          <a:lstStyle/>
          <a:p>
            <a:pPr rtl="0"/>
            <a:fld id="{DBA1B0FB-D917-4C8C-928F-313BD683BF39}" type="slidenum">
              <a:rPr lang="fi-FI" smtClean="0"/>
              <a:t>40</a:t>
            </a:fld>
            <a:endParaRPr lang="fi-FI"/>
          </a:p>
        </p:txBody>
      </p:sp>
    </p:spTree>
    <p:extLst>
      <p:ext uri="{BB962C8B-B14F-4D97-AF65-F5344CB8AC3E}">
        <p14:creationId xmlns:p14="http://schemas.microsoft.com/office/powerpoint/2010/main" val="1577686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2142DE-2A0A-4929-84E4-90661494381A}"/>
              </a:ext>
            </a:extLst>
          </p:cNvPr>
          <p:cNvSpPr>
            <a:spLocks noGrp="1"/>
          </p:cNvSpPr>
          <p:nvPr>
            <p:ph type="title"/>
          </p:nvPr>
        </p:nvSpPr>
        <p:spPr/>
        <p:txBody>
          <a:bodyPr/>
          <a:lstStyle/>
          <a:p>
            <a:r>
              <a:rPr lang="fi-FI" dirty="0" err="1"/>
              <a:t>overflowing</a:t>
            </a:r>
            <a:r>
              <a:rPr lang="fi-FI" dirty="0"/>
              <a:t> </a:t>
            </a:r>
            <a:r>
              <a:rPr lang="fi-FI" dirty="0" err="1"/>
              <a:t>content</a:t>
            </a:r>
            <a:r>
              <a:rPr lang="fi-FI" dirty="0"/>
              <a:t>, </a:t>
            </a:r>
            <a:r>
              <a:rPr lang="fi-FI" dirty="0" err="1"/>
              <a:t>overflow</a:t>
            </a:r>
            <a:br>
              <a:rPr lang="fi-FI" dirty="0"/>
            </a:br>
            <a:r>
              <a:rPr lang="fi-FI" dirty="0"/>
              <a:t>ylivuoto</a:t>
            </a:r>
          </a:p>
        </p:txBody>
      </p:sp>
      <p:sp>
        <p:nvSpPr>
          <p:cNvPr id="3" name="Sisällön paikkamerkki 2">
            <a:extLst>
              <a:ext uri="{FF2B5EF4-FFF2-40B4-BE49-F238E27FC236}">
                <a16:creationId xmlns:a16="http://schemas.microsoft.com/office/drawing/2014/main" id="{6220455D-558A-4406-97D2-A0DB38D90C71}"/>
              </a:ext>
            </a:extLst>
          </p:cNvPr>
          <p:cNvSpPr>
            <a:spLocks noGrp="1"/>
          </p:cNvSpPr>
          <p:nvPr>
            <p:ph idx="1"/>
          </p:nvPr>
        </p:nvSpPr>
        <p:spPr>
          <a:xfrm>
            <a:off x="1069848" y="2398340"/>
            <a:ext cx="10058400" cy="3773859"/>
          </a:xfrm>
        </p:spPr>
        <p:txBody>
          <a:bodyPr/>
          <a:lstStyle/>
          <a:p>
            <a:r>
              <a:rPr lang="fi-FI" dirty="0">
                <a:hlinkClick r:id="rId2"/>
              </a:rPr>
              <a:t>https://developer.mozilla.org/en-US/docs/Web/CSS/overflow</a:t>
            </a:r>
            <a:endParaRPr lang="fi-FI" dirty="0"/>
          </a:p>
          <a:p>
            <a:endParaRPr lang="fi-FI" dirty="0"/>
          </a:p>
        </p:txBody>
      </p:sp>
      <p:sp>
        <p:nvSpPr>
          <p:cNvPr id="4" name="Päivämäärän paikkamerkki 3">
            <a:extLst>
              <a:ext uri="{FF2B5EF4-FFF2-40B4-BE49-F238E27FC236}">
                <a16:creationId xmlns:a16="http://schemas.microsoft.com/office/drawing/2014/main" id="{1791E539-B06A-43D4-A62A-DBFCB6BBBD78}"/>
              </a:ext>
            </a:extLst>
          </p:cNvPr>
          <p:cNvSpPr>
            <a:spLocks noGrp="1"/>
          </p:cNvSpPr>
          <p:nvPr>
            <p:ph type="dt" sz="half" idx="10"/>
          </p:nvPr>
        </p:nvSpPr>
        <p:spPr/>
        <p:txBody>
          <a:bodyPr/>
          <a:lstStyle/>
          <a:p>
            <a:pPr rtl="0"/>
            <a:fld id="{AB5F8196-AD3C-48D4-9E2F-991CC5C6C6A6}" type="datetime1">
              <a:rPr lang="fi-FI" smtClean="0"/>
              <a:t>14.5.2021</a:t>
            </a:fld>
            <a:endParaRPr lang="fi-FI"/>
          </a:p>
        </p:txBody>
      </p:sp>
      <p:sp>
        <p:nvSpPr>
          <p:cNvPr id="5" name="Alatunnisteen paikkamerkki 4">
            <a:extLst>
              <a:ext uri="{FF2B5EF4-FFF2-40B4-BE49-F238E27FC236}">
                <a16:creationId xmlns:a16="http://schemas.microsoft.com/office/drawing/2014/main" id="{B914B960-3FE8-4C29-93DB-56D76A652454}"/>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CFADC119-6817-4F3C-914A-5C9A3F5FD75B}"/>
              </a:ext>
            </a:extLst>
          </p:cNvPr>
          <p:cNvSpPr>
            <a:spLocks noGrp="1"/>
          </p:cNvSpPr>
          <p:nvPr>
            <p:ph type="sldNum" sz="quarter" idx="12"/>
          </p:nvPr>
        </p:nvSpPr>
        <p:spPr/>
        <p:txBody>
          <a:bodyPr/>
          <a:lstStyle/>
          <a:p>
            <a:pPr rtl="0"/>
            <a:fld id="{DBA1B0FB-D917-4C8C-928F-313BD683BF39}" type="slidenum">
              <a:rPr lang="fi-FI" smtClean="0"/>
              <a:t>41</a:t>
            </a:fld>
            <a:endParaRPr lang="fi-FI"/>
          </a:p>
        </p:txBody>
      </p:sp>
    </p:spTree>
    <p:extLst>
      <p:ext uri="{BB962C8B-B14F-4D97-AF65-F5344CB8AC3E}">
        <p14:creationId xmlns:p14="http://schemas.microsoft.com/office/powerpoint/2010/main" val="3423331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66352BA-156A-48E8-AE58-4FE4F7494E41}"/>
              </a:ext>
            </a:extLst>
          </p:cNvPr>
          <p:cNvSpPr>
            <a:spLocks noGrp="1"/>
          </p:cNvSpPr>
          <p:nvPr>
            <p:ph type="title"/>
          </p:nvPr>
        </p:nvSpPr>
        <p:spPr/>
        <p:txBody>
          <a:bodyPr/>
          <a:lstStyle/>
          <a:p>
            <a:r>
              <a:rPr lang="fi-FI" dirty="0" err="1"/>
              <a:t>border-width</a:t>
            </a:r>
            <a:r>
              <a:rPr lang="fi-FI" dirty="0"/>
              <a:t>, reunuksen leveys</a:t>
            </a:r>
          </a:p>
        </p:txBody>
      </p:sp>
      <p:sp>
        <p:nvSpPr>
          <p:cNvPr id="3" name="Sisällön paikkamerkki 2">
            <a:extLst>
              <a:ext uri="{FF2B5EF4-FFF2-40B4-BE49-F238E27FC236}">
                <a16:creationId xmlns:a16="http://schemas.microsoft.com/office/drawing/2014/main" id="{73BD9C68-366A-4CEB-9EE2-08A3652CCB07}"/>
              </a:ext>
            </a:extLst>
          </p:cNvPr>
          <p:cNvSpPr>
            <a:spLocks noGrp="1"/>
          </p:cNvSpPr>
          <p:nvPr>
            <p:ph idx="1"/>
          </p:nvPr>
        </p:nvSpPr>
        <p:spPr/>
        <p:txBody>
          <a:bodyPr/>
          <a:lstStyle/>
          <a:p>
            <a:r>
              <a:rPr lang="fi-FI" dirty="0">
                <a:hlinkClick r:id="rId2"/>
              </a:rPr>
              <a:t>https://developer.mozilla.org/en-US/docs/Web/CSS/border-width</a:t>
            </a:r>
            <a:r>
              <a:rPr lang="fi-FI" dirty="0"/>
              <a:t> </a:t>
            </a:r>
          </a:p>
          <a:p>
            <a:r>
              <a:rPr lang="fi-FI" dirty="0">
                <a:hlinkClick r:id="rId3"/>
              </a:rPr>
              <a:t>https://petrit.net/www-ohjelmointi/css-tyyli/html-elementin_rakenne/</a:t>
            </a:r>
            <a:r>
              <a:rPr lang="fi-FI" dirty="0"/>
              <a:t> katsotaan tämä sivu tarkkaan.</a:t>
            </a:r>
          </a:p>
          <a:p>
            <a:pPr marL="0" indent="0">
              <a:buNone/>
            </a:pPr>
            <a:endParaRPr lang="fi-FI" dirty="0"/>
          </a:p>
          <a:p>
            <a:r>
              <a:rPr lang="fi-FI" dirty="0"/>
              <a:t>Käytössä</a:t>
            </a:r>
          </a:p>
          <a:p>
            <a:pPr lvl="1"/>
            <a:r>
              <a:rPr lang="fi-FI" sz="2000" dirty="0" err="1"/>
              <a:t>border</a:t>
            </a:r>
            <a:r>
              <a:rPr lang="fi-FI" sz="2000" dirty="0"/>
              <a:t>-top-</a:t>
            </a:r>
            <a:r>
              <a:rPr lang="fi-FI" sz="2000" dirty="0" err="1"/>
              <a:t>width</a:t>
            </a:r>
            <a:endParaRPr lang="fi-FI" sz="2000" dirty="0"/>
          </a:p>
          <a:p>
            <a:pPr lvl="1"/>
            <a:r>
              <a:rPr lang="fi-FI" sz="2000" dirty="0" err="1"/>
              <a:t>border-right-width</a:t>
            </a:r>
            <a:endParaRPr lang="fi-FI" sz="2000" dirty="0"/>
          </a:p>
          <a:p>
            <a:pPr lvl="1"/>
            <a:r>
              <a:rPr lang="fi-FI" sz="2000" dirty="0" err="1"/>
              <a:t>border-bottom-width</a:t>
            </a:r>
            <a:endParaRPr lang="fi-FI" sz="2000" dirty="0"/>
          </a:p>
          <a:p>
            <a:pPr lvl="1"/>
            <a:r>
              <a:rPr lang="fi-FI" sz="2000" dirty="0" err="1"/>
              <a:t>border-left-width</a:t>
            </a:r>
            <a:endParaRPr lang="fi-FI" dirty="0"/>
          </a:p>
        </p:txBody>
      </p:sp>
      <p:sp>
        <p:nvSpPr>
          <p:cNvPr id="4" name="Päivämäärän paikkamerkki 3">
            <a:extLst>
              <a:ext uri="{FF2B5EF4-FFF2-40B4-BE49-F238E27FC236}">
                <a16:creationId xmlns:a16="http://schemas.microsoft.com/office/drawing/2014/main" id="{AEE522A5-4B5C-4297-920D-B10339E117F8}"/>
              </a:ext>
            </a:extLst>
          </p:cNvPr>
          <p:cNvSpPr>
            <a:spLocks noGrp="1"/>
          </p:cNvSpPr>
          <p:nvPr>
            <p:ph type="dt" sz="half" idx="10"/>
          </p:nvPr>
        </p:nvSpPr>
        <p:spPr/>
        <p:txBody>
          <a:bodyPr/>
          <a:lstStyle/>
          <a:p>
            <a:pPr rtl="0"/>
            <a:fld id="{72BF4683-A824-4125-80B7-4449D3590600}" type="datetime1">
              <a:rPr lang="fi-FI" smtClean="0"/>
              <a:t>14.5.2021</a:t>
            </a:fld>
            <a:endParaRPr lang="fi-FI"/>
          </a:p>
        </p:txBody>
      </p:sp>
      <p:sp>
        <p:nvSpPr>
          <p:cNvPr id="5" name="Alatunnisteen paikkamerkki 4">
            <a:extLst>
              <a:ext uri="{FF2B5EF4-FFF2-40B4-BE49-F238E27FC236}">
                <a16:creationId xmlns:a16="http://schemas.microsoft.com/office/drawing/2014/main" id="{18FA9454-3E42-4810-BBDA-0CBC108A8F2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E98C5525-39DA-42C9-8C5E-504F35A7B1B6}"/>
              </a:ext>
            </a:extLst>
          </p:cNvPr>
          <p:cNvSpPr>
            <a:spLocks noGrp="1"/>
          </p:cNvSpPr>
          <p:nvPr>
            <p:ph type="sldNum" sz="quarter" idx="12"/>
          </p:nvPr>
        </p:nvSpPr>
        <p:spPr/>
        <p:txBody>
          <a:bodyPr/>
          <a:lstStyle/>
          <a:p>
            <a:pPr rtl="0"/>
            <a:fld id="{DBA1B0FB-D917-4C8C-928F-313BD683BF39}" type="slidenum">
              <a:rPr lang="fi-FI" smtClean="0"/>
              <a:t>42</a:t>
            </a:fld>
            <a:endParaRPr lang="fi-FI"/>
          </a:p>
        </p:txBody>
      </p:sp>
    </p:spTree>
    <p:extLst>
      <p:ext uri="{BB962C8B-B14F-4D97-AF65-F5344CB8AC3E}">
        <p14:creationId xmlns:p14="http://schemas.microsoft.com/office/powerpoint/2010/main" val="971698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94684CC-8C21-478D-B679-E792B04AE2BD}"/>
              </a:ext>
            </a:extLst>
          </p:cNvPr>
          <p:cNvSpPr>
            <a:spLocks noGrp="1"/>
          </p:cNvSpPr>
          <p:nvPr>
            <p:ph type="title"/>
          </p:nvPr>
        </p:nvSpPr>
        <p:spPr/>
        <p:txBody>
          <a:bodyPr/>
          <a:lstStyle/>
          <a:p>
            <a:r>
              <a:rPr lang="fi-FI" dirty="0" err="1"/>
              <a:t>border-style</a:t>
            </a:r>
            <a:r>
              <a:rPr lang="fi-FI" dirty="0"/>
              <a:t>, reunuksen tyyli</a:t>
            </a:r>
          </a:p>
        </p:txBody>
      </p:sp>
      <p:sp>
        <p:nvSpPr>
          <p:cNvPr id="3" name="Sisällön paikkamerkki 2">
            <a:extLst>
              <a:ext uri="{FF2B5EF4-FFF2-40B4-BE49-F238E27FC236}">
                <a16:creationId xmlns:a16="http://schemas.microsoft.com/office/drawing/2014/main" id="{9E1C5339-4CF1-4C01-824D-3BAF58768DCC}"/>
              </a:ext>
            </a:extLst>
          </p:cNvPr>
          <p:cNvSpPr>
            <a:spLocks noGrp="1"/>
          </p:cNvSpPr>
          <p:nvPr>
            <p:ph idx="1"/>
          </p:nvPr>
        </p:nvSpPr>
        <p:spPr/>
        <p:txBody>
          <a:bodyPr/>
          <a:lstStyle/>
          <a:p>
            <a:r>
              <a:rPr lang="fi-FI" dirty="0">
                <a:hlinkClick r:id="rId2"/>
              </a:rPr>
              <a:t>https://developer.mozilla.org/en-US/docs/Web/CSS/border</a:t>
            </a:r>
            <a:r>
              <a:rPr lang="fi-FI" dirty="0"/>
              <a:t> </a:t>
            </a:r>
          </a:p>
          <a:p>
            <a:r>
              <a:rPr lang="fi-FI" dirty="0">
                <a:hlinkClick r:id="rId3"/>
              </a:rPr>
              <a:t>https://developer.mozilla.org/en-US/docs/Web/CSS/border-style</a:t>
            </a:r>
            <a:endParaRPr lang="fi-FI" dirty="0"/>
          </a:p>
          <a:p>
            <a:r>
              <a:rPr lang="fi-FI" dirty="0"/>
              <a:t>Kaikenlaisia reunusten tyylejä on olemassa, katso esimerkit.</a:t>
            </a:r>
          </a:p>
        </p:txBody>
      </p:sp>
      <p:sp>
        <p:nvSpPr>
          <p:cNvPr id="4" name="Päivämäärän paikkamerkki 3">
            <a:extLst>
              <a:ext uri="{FF2B5EF4-FFF2-40B4-BE49-F238E27FC236}">
                <a16:creationId xmlns:a16="http://schemas.microsoft.com/office/drawing/2014/main" id="{825FF949-1CDA-4059-8CDC-DB916213787E}"/>
              </a:ext>
            </a:extLst>
          </p:cNvPr>
          <p:cNvSpPr>
            <a:spLocks noGrp="1"/>
          </p:cNvSpPr>
          <p:nvPr>
            <p:ph type="dt" sz="half" idx="10"/>
          </p:nvPr>
        </p:nvSpPr>
        <p:spPr/>
        <p:txBody>
          <a:bodyPr/>
          <a:lstStyle/>
          <a:p>
            <a:pPr rtl="0"/>
            <a:fld id="{08316F9C-CD00-42F0-996D-361293B024F1}" type="datetime1">
              <a:rPr lang="fi-FI" smtClean="0"/>
              <a:t>14.5.2021</a:t>
            </a:fld>
            <a:endParaRPr lang="fi-FI"/>
          </a:p>
        </p:txBody>
      </p:sp>
      <p:sp>
        <p:nvSpPr>
          <p:cNvPr id="5" name="Alatunnisteen paikkamerkki 4">
            <a:extLst>
              <a:ext uri="{FF2B5EF4-FFF2-40B4-BE49-F238E27FC236}">
                <a16:creationId xmlns:a16="http://schemas.microsoft.com/office/drawing/2014/main" id="{4C3C9A5C-3F5D-4F23-8527-52648F15B118}"/>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5C2E2ACF-5ED3-4A9B-AE9C-CD5FABE74041}"/>
              </a:ext>
            </a:extLst>
          </p:cNvPr>
          <p:cNvSpPr>
            <a:spLocks noGrp="1"/>
          </p:cNvSpPr>
          <p:nvPr>
            <p:ph type="sldNum" sz="quarter" idx="12"/>
          </p:nvPr>
        </p:nvSpPr>
        <p:spPr/>
        <p:txBody>
          <a:bodyPr/>
          <a:lstStyle/>
          <a:p>
            <a:pPr rtl="0"/>
            <a:fld id="{DBA1B0FB-D917-4C8C-928F-313BD683BF39}" type="slidenum">
              <a:rPr lang="fi-FI" smtClean="0"/>
              <a:t>43</a:t>
            </a:fld>
            <a:endParaRPr lang="fi-FI"/>
          </a:p>
        </p:txBody>
      </p:sp>
    </p:spTree>
    <p:extLst>
      <p:ext uri="{BB962C8B-B14F-4D97-AF65-F5344CB8AC3E}">
        <p14:creationId xmlns:p14="http://schemas.microsoft.com/office/powerpoint/2010/main" val="5049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1BF5D60-2E30-400D-A290-EEA8C264D48B}"/>
              </a:ext>
            </a:extLst>
          </p:cNvPr>
          <p:cNvSpPr>
            <a:spLocks noGrp="1"/>
          </p:cNvSpPr>
          <p:nvPr>
            <p:ph type="title"/>
          </p:nvPr>
        </p:nvSpPr>
        <p:spPr/>
        <p:txBody>
          <a:bodyPr/>
          <a:lstStyle/>
          <a:p>
            <a:r>
              <a:rPr lang="fi-FI" dirty="0" err="1"/>
              <a:t>border-color</a:t>
            </a:r>
            <a:r>
              <a:rPr lang="fi-FI" dirty="0"/>
              <a:t>, reunuksen väri</a:t>
            </a:r>
          </a:p>
        </p:txBody>
      </p:sp>
      <p:sp>
        <p:nvSpPr>
          <p:cNvPr id="3" name="Sisällön paikkamerkki 2">
            <a:extLst>
              <a:ext uri="{FF2B5EF4-FFF2-40B4-BE49-F238E27FC236}">
                <a16:creationId xmlns:a16="http://schemas.microsoft.com/office/drawing/2014/main" id="{15FA90D4-DCDE-41B9-B0E8-2DFA4E729F7E}"/>
              </a:ext>
            </a:extLst>
          </p:cNvPr>
          <p:cNvSpPr>
            <a:spLocks noGrp="1"/>
          </p:cNvSpPr>
          <p:nvPr>
            <p:ph idx="1"/>
          </p:nvPr>
        </p:nvSpPr>
        <p:spPr>
          <a:xfrm>
            <a:off x="1582737" y="2022129"/>
            <a:ext cx="10058400" cy="4070695"/>
          </a:xfrm>
        </p:spPr>
        <p:txBody>
          <a:bodyPr/>
          <a:lstStyle/>
          <a:p>
            <a:r>
              <a:rPr lang="fi-FI" dirty="0">
                <a:hlinkClick r:id="rId2"/>
              </a:rPr>
              <a:t>https://developer.mozilla.org/en-US/docs/Web/CSS/border-color</a:t>
            </a:r>
            <a:endParaRPr lang="fi-FI" dirty="0"/>
          </a:p>
          <a:p>
            <a:r>
              <a:rPr lang="fi-FI" dirty="0"/>
              <a:t>Reunukset toteutetaan (kuten Pythonissa)</a:t>
            </a:r>
          </a:p>
          <a:p>
            <a:r>
              <a:rPr lang="fi-FI" dirty="0"/>
              <a:t>vasemmasta yläkulmasta oikeaan yläkulmaan</a:t>
            </a:r>
          </a:p>
          <a:p>
            <a:r>
              <a:rPr lang="fi-FI" dirty="0"/>
              <a:t>oikeasta yläkulmasta oikeaan alakulmaan</a:t>
            </a:r>
          </a:p>
          <a:p>
            <a:r>
              <a:rPr lang="fi-FI" dirty="0"/>
              <a:t>oikeasta alakulmasta vasempaan alakulmaan</a:t>
            </a:r>
          </a:p>
          <a:p>
            <a:r>
              <a:rPr lang="fi-FI" dirty="0"/>
              <a:t>vasemmasta alakulmasta vasempaan yläkulmaan</a:t>
            </a:r>
          </a:p>
        </p:txBody>
      </p:sp>
      <p:sp>
        <p:nvSpPr>
          <p:cNvPr id="4" name="Päivämäärän paikkamerkki 3">
            <a:extLst>
              <a:ext uri="{FF2B5EF4-FFF2-40B4-BE49-F238E27FC236}">
                <a16:creationId xmlns:a16="http://schemas.microsoft.com/office/drawing/2014/main" id="{B8F9EBC6-15B8-4342-8D3B-52023639EB6B}"/>
              </a:ext>
            </a:extLst>
          </p:cNvPr>
          <p:cNvSpPr>
            <a:spLocks noGrp="1"/>
          </p:cNvSpPr>
          <p:nvPr>
            <p:ph type="dt" sz="half" idx="10"/>
          </p:nvPr>
        </p:nvSpPr>
        <p:spPr/>
        <p:txBody>
          <a:bodyPr/>
          <a:lstStyle/>
          <a:p>
            <a:pPr rtl="0"/>
            <a:fld id="{DD8E5C68-2E86-4496-8579-F4B3FC075E2D}" type="datetime1">
              <a:rPr lang="fi-FI" smtClean="0"/>
              <a:t>14.5.2021</a:t>
            </a:fld>
            <a:endParaRPr lang="fi-FI"/>
          </a:p>
        </p:txBody>
      </p:sp>
      <p:sp>
        <p:nvSpPr>
          <p:cNvPr id="5" name="Alatunnisteen paikkamerkki 4">
            <a:extLst>
              <a:ext uri="{FF2B5EF4-FFF2-40B4-BE49-F238E27FC236}">
                <a16:creationId xmlns:a16="http://schemas.microsoft.com/office/drawing/2014/main" id="{0AEE4B0F-0A6E-4F6B-ABFC-B289C760F6AB}"/>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AB99246-53DF-41F8-BA8F-8FE8A350FE6C}"/>
              </a:ext>
            </a:extLst>
          </p:cNvPr>
          <p:cNvSpPr>
            <a:spLocks noGrp="1"/>
          </p:cNvSpPr>
          <p:nvPr>
            <p:ph type="sldNum" sz="quarter" idx="12"/>
          </p:nvPr>
        </p:nvSpPr>
        <p:spPr/>
        <p:txBody>
          <a:bodyPr/>
          <a:lstStyle/>
          <a:p>
            <a:pPr rtl="0"/>
            <a:fld id="{DBA1B0FB-D917-4C8C-928F-313BD683BF39}" type="slidenum">
              <a:rPr lang="fi-FI" smtClean="0"/>
              <a:t>44</a:t>
            </a:fld>
            <a:endParaRPr lang="fi-FI"/>
          </a:p>
        </p:txBody>
      </p:sp>
    </p:spTree>
    <p:extLst>
      <p:ext uri="{BB962C8B-B14F-4D97-AF65-F5344CB8AC3E}">
        <p14:creationId xmlns:p14="http://schemas.microsoft.com/office/powerpoint/2010/main" val="3413645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DD981EA-E4CC-4A95-84EC-28F6E1AEB6B0}"/>
              </a:ext>
            </a:extLst>
          </p:cNvPr>
          <p:cNvSpPr>
            <a:spLocks noGrp="1"/>
          </p:cNvSpPr>
          <p:nvPr>
            <p:ph type="title"/>
          </p:nvPr>
        </p:nvSpPr>
        <p:spPr/>
        <p:txBody>
          <a:bodyPr/>
          <a:lstStyle/>
          <a:p>
            <a:r>
              <a:rPr lang="fi-FI" dirty="0" err="1"/>
              <a:t>shorthand</a:t>
            </a:r>
            <a:r>
              <a:rPr lang="fi-FI" dirty="0"/>
              <a:t>, katkoviivainen reunus</a:t>
            </a:r>
          </a:p>
        </p:txBody>
      </p:sp>
      <p:sp>
        <p:nvSpPr>
          <p:cNvPr id="4" name="Päivämäärän paikkamerkki 3">
            <a:extLst>
              <a:ext uri="{FF2B5EF4-FFF2-40B4-BE49-F238E27FC236}">
                <a16:creationId xmlns:a16="http://schemas.microsoft.com/office/drawing/2014/main" id="{D524F763-EA6B-4B78-8ECB-BEF08B8830C3}"/>
              </a:ext>
            </a:extLst>
          </p:cNvPr>
          <p:cNvSpPr>
            <a:spLocks noGrp="1"/>
          </p:cNvSpPr>
          <p:nvPr>
            <p:ph type="dt" sz="half" idx="10"/>
          </p:nvPr>
        </p:nvSpPr>
        <p:spPr/>
        <p:txBody>
          <a:bodyPr/>
          <a:lstStyle/>
          <a:p>
            <a:pPr rtl="0"/>
            <a:fld id="{0C559C38-3C18-4DEE-BEB1-8005886873B6}" type="datetime1">
              <a:rPr lang="fi-FI" smtClean="0"/>
              <a:t>14.5.2021</a:t>
            </a:fld>
            <a:endParaRPr lang="fi-FI"/>
          </a:p>
        </p:txBody>
      </p:sp>
      <p:sp>
        <p:nvSpPr>
          <p:cNvPr id="5" name="Alatunnisteen paikkamerkki 4">
            <a:extLst>
              <a:ext uri="{FF2B5EF4-FFF2-40B4-BE49-F238E27FC236}">
                <a16:creationId xmlns:a16="http://schemas.microsoft.com/office/drawing/2014/main" id="{1EF8BFE8-3B80-4B13-94CA-99A05C7B02ED}"/>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A9E66662-DE96-4E6B-BE75-A377789BC66A}"/>
              </a:ext>
            </a:extLst>
          </p:cNvPr>
          <p:cNvSpPr>
            <a:spLocks noGrp="1"/>
          </p:cNvSpPr>
          <p:nvPr>
            <p:ph type="sldNum" sz="quarter" idx="12"/>
          </p:nvPr>
        </p:nvSpPr>
        <p:spPr/>
        <p:txBody>
          <a:bodyPr/>
          <a:lstStyle/>
          <a:p>
            <a:pPr rtl="0"/>
            <a:fld id="{DBA1B0FB-D917-4C8C-928F-313BD683BF39}" type="slidenum">
              <a:rPr lang="fi-FI" smtClean="0"/>
              <a:t>45</a:t>
            </a:fld>
            <a:endParaRPr lang="fi-FI"/>
          </a:p>
        </p:txBody>
      </p:sp>
      <p:pic>
        <p:nvPicPr>
          <p:cNvPr id="8" name="Kuva 7">
            <a:extLst>
              <a:ext uri="{FF2B5EF4-FFF2-40B4-BE49-F238E27FC236}">
                <a16:creationId xmlns:a16="http://schemas.microsoft.com/office/drawing/2014/main" id="{29E9F330-7CA8-465D-B87E-80FF10735D3D}"/>
              </a:ext>
            </a:extLst>
          </p:cNvPr>
          <p:cNvPicPr>
            <a:picLocks noChangeAspect="1"/>
          </p:cNvPicPr>
          <p:nvPr/>
        </p:nvPicPr>
        <p:blipFill>
          <a:blip r:embed="rId2"/>
          <a:stretch>
            <a:fillRect/>
          </a:stretch>
        </p:blipFill>
        <p:spPr>
          <a:xfrm>
            <a:off x="1254035" y="1687310"/>
            <a:ext cx="8168640" cy="4585474"/>
          </a:xfrm>
          <a:prstGeom prst="rect">
            <a:avLst/>
          </a:prstGeom>
        </p:spPr>
      </p:pic>
    </p:spTree>
    <p:extLst>
      <p:ext uri="{BB962C8B-B14F-4D97-AF65-F5344CB8AC3E}">
        <p14:creationId xmlns:p14="http://schemas.microsoft.com/office/powerpoint/2010/main" val="2178071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3687C54-B1FC-46AF-94BD-58C1EF5C0B83}"/>
              </a:ext>
            </a:extLst>
          </p:cNvPr>
          <p:cNvSpPr>
            <a:spLocks noGrp="1"/>
          </p:cNvSpPr>
          <p:nvPr>
            <p:ph type="title"/>
          </p:nvPr>
        </p:nvSpPr>
        <p:spPr>
          <a:xfrm>
            <a:off x="388882" y="234167"/>
            <a:ext cx="11091600" cy="548005"/>
          </a:xfrm>
        </p:spPr>
        <p:txBody>
          <a:bodyPr>
            <a:normAutofit fontScale="90000"/>
          </a:bodyPr>
          <a:lstStyle/>
          <a:p>
            <a:r>
              <a:rPr lang="fi-FI" dirty="0" err="1"/>
              <a:t>padding</a:t>
            </a:r>
            <a:r>
              <a:rPr lang="fi-FI" dirty="0"/>
              <a:t>, täyte</a:t>
            </a:r>
          </a:p>
        </p:txBody>
      </p:sp>
      <p:sp>
        <p:nvSpPr>
          <p:cNvPr id="3" name="Sisällön paikkamerkki 2">
            <a:extLst>
              <a:ext uri="{FF2B5EF4-FFF2-40B4-BE49-F238E27FC236}">
                <a16:creationId xmlns:a16="http://schemas.microsoft.com/office/drawing/2014/main" id="{94FD9354-47FD-48BC-8189-4FF43EC5040E}"/>
              </a:ext>
            </a:extLst>
          </p:cNvPr>
          <p:cNvSpPr>
            <a:spLocks noGrp="1"/>
          </p:cNvSpPr>
          <p:nvPr>
            <p:ph idx="1"/>
          </p:nvPr>
        </p:nvSpPr>
        <p:spPr>
          <a:xfrm>
            <a:off x="550863" y="1196559"/>
            <a:ext cx="11090274" cy="4896266"/>
          </a:xfrm>
        </p:spPr>
        <p:txBody>
          <a:bodyPr/>
          <a:lstStyle/>
          <a:p>
            <a:r>
              <a:rPr lang="fi-FI" dirty="0">
                <a:hlinkClick r:id="rId2"/>
              </a:rPr>
              <a:t>https://developer.mozilla.org/en-US/docs/Web/CSS/padding</a:t>
            </a:r>
            <a:r>
              <a:rPr lang="fi-FI" dirty="0"/>
              <a:t> </a:t>
            </a:r>
          </a:p>
          <a:p>
            <a:r>
              <a:rPr lang="fi-FI" dirty="0">
                <a:hlinkClick r:id="rId3"/>
              </a:rPr>
              <a:t>https://petrit.net/www-ohjelmointi/css-tyyli/html-elementin_rakenne/</a:t>
            </a:r>
            <a:endParaRPr lang="fi-FI" dirty="0"/>
          </a:p>
          <a:p>
            <a:r>
              <a:rPr lang="fi-FI" dirty="0"/>
              <a:t>elementin reunan ja sisällön väliin jäävä tyhjä tila määrätään ominaisuudella </a:t>
            </a:r>
            <a:r>
              <a:rPr lang="fi-FI" dirty="0" err="1"/>
              <a:t>padding</a:t>
            </a:r>
            <a:r>
              <a:rPr lang="fi-FI" dirty="0"/>
              <a:t> sekä sen alaominaisuuksilla </a:t>
            </a:r>
            <a:r>
              <a:rPr lang="fi-FI" dirty="0" err="1"/>
              <a:t>padding</a:t>
            </a:r>
            <a:r>
              <a:rPr lang="fi-FI" dirty="0"/>
              <a:t>-top, </a:t>
            </a:r>
            <a:r>
              <a:rPr lang="fi-FI" dirty="0" err="1"/>
              <a:t>padding-right</a:t>
            </a:r>
            <a:r>
              <a:rPr lang="fi-FI" dirty="0"/>
              <a:t>, </a:t>
            </a:r>
            <a:r>
              <a:rPr lang="fi-FI" dirty="0" err="1"/>
              <a:t>padding-bottom</a:t>
            </a:r>
            <a:r>
              <a:rPr lang="fi-FI" dirty="0"/>
              <a:t> ja </a:t>
            </a:r>
            <a:r>
              <a:rPr lang="fi-FI" dirty="0" err="1"/>
              <a:t>padding-left</a:t>
            </a:r>
            <a:r>
              <a:rPr lang="fi-FI" dirty="0"/>
              <a:t>.</a:t>
            </a:r>
          </a:p>
          <a:p>
            <a:r>
              <a:rPr lang="fi-FI" dirty="0"/>
              <a:t>    </a:t>
            </a:r>
            <a:r>
              <a:rPr lang="fi-FI" dirty="0" err="1"/>
              <a:t>padding</a:t>
            </a:r>
            <a:r>
              <a:rPr lang="fi-FI" dirty="0"/>
              <a:t>: 3em; – kaikille sivuille sama 3em-kokoinen täyte</a:t>
            </a:r>
          </a:p>
          <a:p>
            <a:r>
              <a:rPr lang="fi-FI" dirty="0"/>
              <a:t>    </a:t>
            </a:r>
            <a:r>
              <a:rPr lang="fi-FI" dirty="0" err="1"/>
              <a:t>padding</a:t>
            </a:r>
            <a:r>
              <a:rPr lang="fi-FI" dirty="0"/>
              <a:t>: 2em 3em; – pystysuuntaan (</a:t>
            </a:r>
            <a:r>
              <a:rPr lang="fi-FI" dirty="0" err="1"/>
              <a:t>ylä</a:t>
            </a:r>
            <a:r>
              <a:rPr lang="fi-FI" dirty="0"/>
              <a:t> ja alapuolelle) 2em, vaakasuuntaan (oikealle ja vasemmalle) 3em</a:t>
            </a:r>
          </a:p>
          <a:p>
            <a:r>
              <a:rPr lang="fi-FI" dirty="0"/>
              <a:t>    </a:t>
            </a:r>
            <a:r>
              <a:rPr lang="fi-FI" dirty="0" err="1"/>
              <a:t>padding</a:t>
            </a:r>
            <a:r>
              <a:rPr lang="fi-FI" dirty="0"/>
              <a:t>: 2em 1em 3em; – yläpuolelle 2em, vaakasuunnassa 1em ja alapuolelle 3em</a:t>
            </a:r>
          </a:p>
          <a:p>
            <a:r>
              <a:rPr lang="fi-FI" dirty="0"/>
              <a:t>    </a:t>
            </a:r>
            <a:r>
              <a:rPr lang="fi-FI" dirty="0" err="1"/>
              <a:t>padding</a:t>
            </a:r>
            <a:r>
              <a:rPr lang="fi-FI" dirty="0"/>
              <a:t>: 1em 2em 3em 4em;– sivut järjestyksessä top, </a:t>
            </a:r>
            <a:r>
              <a:rPr lang="fi-FI" dirty="0" err="1"/>
              <a:t>right</a:t>
            </a:r>
            <a:r>
              <a:rPr lang="fi-FI" dirty="0"/>
              <a:t>, </a:t>
            </a:r>
            <a:r>
              <a:rPr lang="fi-FI" dirty="0" err="1"/>
              <a:t>bottom</a:t>
            </a:r>
            <a:r>
              <a:rPr lang="fi-FI" dirty="0"/>
              <a:t>, </a:t>
            </a:r>
            <a:r>
              <a:rPr lang="fi-FI" dirty="0" err="1"/>
              <a:t>left</a:t>
            </a:r>
            <a:r>
              <a:rPr lang="fi-FI" dirty="0"/>
              <a:t> (muistisääntö: </a:t>
            </a:r>
            <a:r>
              <a:rPr lang="fi-FI" dirty="0" err="1"/>
              <a:t>trouble</a:t>
            </a:r>
            <a:r>
              <a:rPr lang="fi-FI" dirty="0"/>
              <a:t>)</a:t>
            </a:r>
          </a:p>
          <a:p>
            <a:r>
              <a:rPr lang="fi-FI" dirty="0"/>
              <a:t>Toisin kuin marginaalit, vierekkäisten elementtien täytteet eivät “romahda” yhteen päällekkäin, sillä ne ovat osa itse elementtiä eikä vain sen ympärillä olevaa tyhjää tilaa. Esimerkiksi taustakuva tai -väri vaikuttavat myös täytteeseen.</a:t>
            </a:r>
          </a:p>
        </p:txBody>
      </p:sp>
      <p:sp>
        <p:nvSpPr>
          <p:cNvPr id="4" name="Päivämäärän paikkamerkki 3">
            <a:extLst>
              <a:ext uri="{FF2B5EF4-FFF2-40B4-BE49-F238E27FC236}">
                <a16:creationId xmlns:a16="http://schemas.microsoft.com/office/drawing/2014/main" id="{193D9B10-F105-42B2-98E7-691EE0ADD9F5}"/>
              </a:ext>
            </a:extLst>
          </p:cNvPr>
          <p:cNvSpPr>
            <a:spLocks noGrp="1"/>
          </p:cNvSpPr>
          <p:nvPr>
            <p:ph type="dt" sz="half" idx="10"/>
          </p:nvPr>
        </p:nvSpPr>
        <p:spPr/>
        <p:txBody>
          <a:bodyPr/>
          <a:lstStyle/>
          <a:p>
            <a:pPr rtl="0"/>
            <a:fld id="{0740D964-887C-4E97-B977-6AF150F97F6E}" type="datetime1">
              <a:rPr lang="fi-FI" smtClean="0"/>
              <a:t>14.5.2021</a:t>
            </a:fld>
            <a:endParaRPr lang="fi-FI"/>
          </a:p>
        </p:txBody>
      </p:sp>
      <p:sp>
        <p:nvSpPr>
          <p:cNvPr id="5" name="Alatunnisteen paikkamerkki 4">
            <a:extLst>
              <a:ext uri="{FF2B5EF4-FFF2-40B4-BE49-F238E27FC236}">
                <a16:creationId xmlns:a16="http://schemas.microsoft.com/office/drawing/2014/main" id="{682F0BEE-4CD4-403D-B983-1492F1A737B6}"/>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E033D7CC-D42A-49A0-BB9C-0B7F0420E850}"/>
              </a:ext>
            </a:extLst>
          </p:cNvPr>
          <p:cNvSpPr>
            <a:spLocks noGrp="1"/>
          </p:cNvSpPr>
          <p:nvPr>
            <p:ph type="sldNum" sz="quarter" idx="12"/>
          </p:nvPr>
        </p:nvSpPr>
        <p:spPr/>
        <p:txBody>
          <a:bodyPr/>
          <a:lstStyle/>
          <a:p>
            <a:pPr rtl="0"/>
            <a:fld id="{DBA1B0FB-D917-4C8C-928F-313BD683BF39}" type="slidenum">
              <a:rPr lang="fi-FI" smtClean="0"/>
              <a:t>46</a:t>
            </a:fld>
            <a:endParaRPr lang="fi-FI"/>
          </a:p>
        </p:txBody>
      </p:sp>
    </p:spTree>
    <p:extLst>
      <p:ext uri="{BB962C8B-B14F-4D97-AF65-F5344CB8AC3E}">
        <p14:creationId xmlns:p14="http://schemas.microsoft.com/office/powerpoint/2010/main" val="3616973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131A0A0-EF9D-41CB-8CD7-71194667CFFE}"/>
              </a:ext>
            </a:extLst>
          </p:cNvPr>
          <p:cNvSpPr>
            <a:spLocks noGrp="1"/>
          </p:cNvSpPr>
          <p:nvPr>
            <p:ph type="title"/>
          </p:nvPr>
        </p:nvSpPr>
        <p:spPr>
          <a:xfrm>
            <a:off x="662287" y="220091"/>
            <a:ext cx="10058400" cy="659675"/>
          </a:xfrm>
        </p:spPr>
        <p:txBody>
          <a:bodyPr>
            <a:normAutofit fontScale="90000"/>
          </a:bodyPr>
          <a:lstStyle/>
          <a:p>
            <a:r>
              <a:rPr lang="fi-FI" dirty="0" err="1"/>
              <a:t>margin</a:t>
            </a:r>
            <a:r>
              <a:rPr lang="fi-FI" dirty="0"/>
              <a:t>, marginaalit</a:t>
            </a:r>
          </a:p>
        </p:txBody>
      </p:sp>
      <p:sp>
        <p:nvSpPr>
          <p:cNvPr id="3" name="Sisällön paikkamerkki 2">
            <a:extLst>
              <a:ext uri="{FF2B5EF4-FFF2-40B4-BE49-F238E27FC236}">
                <a16:creationId xmlns:a16="http://schemas.microsoft.com/office/drawing/2014/main" id="{CBA29BCC-33A7-4F61-BB33-BAC469722982}"/>
              </a:ext>
            </a:extLst>
          </p:cNvPr>
          <p:cNvSpPr>
            <a:spLocks noGrp="1"/>
          </p:cNvSpPr>
          <p:nvPr>
            <p:ph idx="1"/>
          </p:nvPr>
        </p:nvSpPr>
        <p:spPr>
          <a:xfrm>
            <a:off x="550862" y="1144307"/>
            <a:ext cx="11400345" cy="4948518"/>
          </a:xfrm>
        </p:spPr>
        <p:txBody>
          <a:bodyPr/>
          <a:lstStyle/>
          <a:p>
            <a:pPr marL="0" indent="0">
              <a:buNone/>
            </a:pPr>
            <a:r>
              <a:rPr lang="fi-FI" dirty="0"/>
              <a:t>Elementille annetaan </a:t>
            </a:r>
            <a:r>
              <a:rPr lang="fi-FI" dirty="0" err="1"/>
              <a:t>margin</a:t>
            </a:r>
            <a:r>
              <a:rPr lang="fi-FI" dirty="0"/>
              <a:t>-ominaisuudella marginaali. Tämä määrää, paljonko tyhjää tilaa pitää jättää elementin ympärille. Marginaali voidaan antaa seuraavissa muodoissa:</a:t>
            </a:r>
          </a:p>
          <a:p>
            <a:r>
              <a:rPr lang="fi-FI" dirty="0" err="1"/>
              <a:t>margin</a:t>
            </a:r>
            <a:r>
              <a:rPr lang="fi-FI" dirty="0"/>
              <a:t>: 3em; – kaikille sivuille sama 3em-kokoinen marginaali</a:t>
            </a:r>
          </a:p>
          <a:p>
            <a:r>
              <a:rPr lang="fi-FI" dirty="0" err="1"/>
              <a:t>margin</a:t>
            </a:r>
            <a:r>
              <a:rPr lang="fi-FI" dirty="0"/>
              <a:t>: 2em 3em; – pystysuuntaan (</a:t>
            </a:r>
            <a:r>
              <a:rPr lang="fi-FI" dirty="0" err="1"/>
              <a:t>ylä</a:t>
            </a:r>
            <a:r>
              <a:rPr lang="fi-FI" dirty="0"/>
              <a:t> ja alapuolelle) 2em, vaakasuuntaan (oikealle ja vasemmalle) 3em</a:t>
            </a:r>
          </a:p>
          <a:p>
            <a:r>
              <a:rPr lang="fi-FI" dirty="0" err="1"/>
              <a:t>margin</a:t>
            </a:r>
            <a:r>
              <a:rPr lang="fi-FI" dirty="0"/>
              <a:t>: 2em 1em 3em; – yläpuolelle 2em, vaakasuunnassa 1em ja alapuolelle 3em</a:t>
            </a:r>
          </a:p>
          <a:p>
            <a:r>
              <a:rPr lang="fi-FI" dirty="0" err="1"/>
              <a:t>margin</a:t>
            </a:r>
            <a:r>
              <a:rPr lang="fi-FI" dirty="0"/>
              <a:t>: 1em 2em 3em 4em;– sivut järjestyksessä top, </a:t>
            </a:r>
            <a:r>
              <a:rPr lang="fi-FI" dirty="0" err="1"/>
              <a:t>right</a:t>
            </a:r>
            <a:r>
              <a:rPr lang="fi-FI" dirty="0"/>
              <a:t>, </a:t>
            </a:r>
            <a:r>
              <a:rPr lang="fi-FI" dirty="0" err="1"/>
              <a:t>bottom</a:t>
            </a:r>
            <a:r>
              <a:rPr lang="fi-FI" dirty="0"/>
              <a:t>, </a:t>
            </a:r>
            <a:r>
              <a:rPr lang="fi-FI" dirty="0" err="1"/>
              <a:t>left</a:t>
            </a:r>
            <a:r>
              <a:rPr lang="fi-FI" dirty="0"/>
              <a:t> (muistisääntö: </a:t>
            </a:r>
            <a:r>
              <a:rPr lang="fi-FI" dirty="0" err="1"/>
              <a:t>trouble</a:t>
            </a:r>
            <a:r>
              <a:rPr lang="fi-FI" dirty="0"/>
              <a:t>)</a:t>
            </a:r>
          </a:p>
          <a:p>
            <a:endParaRPr lang="fi-FI" dirty="0"/>
          </a:p>
          <a:p>
            <a:r>
              <a:rPr lang="fi-FI" dirty="0"/>
              <a:t>Arvot luetellaan siis myötäpäivään ylhäältä alkaen järjestyksessä top, </a:t>
            </a:r>
            <a:r>
              <a:rPr lang="fi-FI" dirty="0" err="1"/>
              <a:t>right</a:t>
            </a:r>
            <a:r>
              <a:rPr lang="fi-FI" dirty="0"/>
              <a:t>, </a:t>
            </a:r>
            <a:r>
              <a:rPr lang="fi-FI" dirty="0" err="1"/>
              <a:t>bottom</a:t>
            </a:r>
            <a:r>
              <a:rPr lang="fi-FI" dirty="0"/>
              <a:t>, </a:t>
            </a:r>
            <a:r>
              <a:rPr lang="fi-FI" dirty="0" err="1"/>
              <a:t>left</a:t>
            </a:r>
            <a:r>
              <a:rPr lang="fi-FI" dirty="0"/>
              <a:t>.</a:t>
            </a:r>
          </a:p>
          <a:p>
            <a:r>
              <a:rPr lang="fi-FI" dirty="0"/>
              <a:t>Marginaalit voidaan määrätä kullekin reunalle myös erikseen ominaisuuksilla </a:t>
            </a:r>
            <a:r>
              <a:rPr lang="fi-FI" dirty="0" err="1"/>
              <a:t>margin</a:t>
            </a:r>
            <a:r>
              <a:rPr lang="fi-FI" dirty="0"/>
              <a:t>-top, </a:t>
            </a:r>
            <a:r>
              <a:rPr lang="fi-FI" dirty="0" err="1"/>
              <a:t>margin-right</a:t>
            </a:r>
            <a:r>
              <a:rPr lang="fi-FI" dirty="0"/>
              <a:t>, </a:t>
            </a:r>
            <a:r>
              <a:rPr lang="fi-FI" dirty="0" err="1"/>
              <a:t>margin-bottom</a:t>
            </a:r>
            <a:r>
              <a:rPr lang="fi-FI" dirty="0"/>
              <a:t> ja </a:t>
            </a:r>
            <a:r>
              <a:rPr lang="fi-FI" dirty="0" err="1"/>
              <a:t>margin-left</a:t>
            </a:r>
            <a:r>
              <a:rPr lang="fi-FI" dirty="0"/>
              <a:t>.</a:t>
            </a:r>
          </a:p>
          <a:p>
            <a:r>
              <a:rPr lang="fi-FI" dirty="0"/>
              <a:t>Katso </a:t>
            </a:r>
            <a:r>
              <a:rPr lang="fi-FI" dirty="0">
                <a:hlinkClick r:id="rId2"/>
              </a:rPr>
              <a:t>https://petrit.net/www-ohjelmointi/css-tyyli/html-elementin_rakenne/</a:t>
            </a:r>
            <a:r>
              <a:rPr lang="fi-FI" dirty="0"/>
              <a:t> ja </a:t>
            </a:r>
            <a:r>
              <a:rPr lang="fi-FI" dirty="0">
                <a:hlinkClick r:id="rId3"/>
              </a:rPr>
              <a:t>https://developer.mozilla.org/en-US/docs/Web/CSS/margin</a:t>
            </a:r>
            <a:r>
              <a:rPr lang="fi-FI" dirty="0"/>
              <a:t> </a:t>
            </a:r>
          </a:p>
        </p:txBody>
      </p:sp>
      <p:sp>
        <p:nvSpPr>
          <p:cNvPr id="4" name="Päivämäärän paikkamerkki 3">
            <a:extLst>
              <a:ext uri="{FF2B5EF4-FFF2-40B4-BE49-F238E27FC236}">
                <a16:creationId xmlns:a16="http://schemas.microsoft.com/office/drawing/2014/main" id="{6245185B-BEDE-42BF-B4A0-7415C4BDC662}"/>
              </a:ext>
            </a:extLst>
          </p:cNvPr>
          <p:cNvSpPr>
            <a:spLocks noGrp="1"/>
          </p:cNvSpPr>
          <p:nvPr>
            <p:ph type="dt" sz="half" idx="10"/>
          </p:nvPr>
        </p:nvSpPr>
        <p:spPr/>
        <p:txBody>
          <a:bodyPr/>
          <a:lstStyle/>
          <a:p>
            <a:pPr rtl="0"/>
            <a:fld id="{62D621FC-469B-46F3-8B13-71B39DB1AD07}" type="datetime1">
              <a:rPr lang="fi-FI" smtClean="0"/>
              <a:t>14.5.2021</a:t>
            </a:fld>
            <a:endParaRPr lang="fi-FI"/>
          </a:p>
        </p:txBody>
      </p:sp>
      <p:sp>
        <p:nvSpPr>
          <p:cNvPr id="5" name="Alatunnisteen paikkamerkki 4">
            <a:extLst>
              <a:ext uri="{FF2B5EF4-FFF2-40B4-BE49-F238E27FC236}">
                <a16:creationId xmlns:a16="http://schemas.microsoft.com/office/drawing/2014/main" id="{07FD9DD6-1C64-487C-A763-9533C3B75D34}"/>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8B4A1191-4AB3-42ED-B757-A45B2092989E}"/>
              </a:ext>
            </a:extLst>
          </p:cNvPr>
          <p:cNvSpPr>
            <a:spLocks noGrp="1"/>
          </p:cNvSpPr>
          <p:nvPr>
            <p:ph type="sldNum" sz="quarter" idx="12"/>
          </p:nvPr>
        </p:nvSpPr>
        <p:spPr/>
        <p:txBody>
          <a:bodyPr/>
          <a:lstStyle/>
          <a:p>
            <a:pPr rtl="0"/>
            <a:fld id="{DBA1B0FB-D917-4C8C-928F-313BD683BF39}" type="slidenum">
              <a:rPr lang="fi-FI" smtClean="0"/>
              <a:t>47</a:t>
            </a:fld>
            <a:endParaRPr lang="fi-FI"/>
          </a:p>
        </p:txBody>
      </p:sp>
    </p:spTree>
    <p:extLst>
      <p:ext uri="{BB962C8B-B14F-4D97-AF65-F5344CB8AC3E}">
        <p14:creationId xmlns:p14="http://schemas.microsoft.com/office/powerpoint/2010/main" val="426990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EF2040C-C3FE-48C6-A502-C58DBDED50E2}"/>
              </a:ext>
            </a:extLst>
          </p:cNvPr>
          <p:cNvSpPr>
            <a:spLocks noGrp="1"/>
          </p:cNvSpPr>
          <p:nvPr>
            <p:ph type="title"/>
          </p:nvPr>
        </p:nvSpPr>
        <p:spPr>
          <a:xfrm>
            <a:off x="550862" y="549275"/>
            <a:ext cx="11091600" cy="856288"/>
          </a:xfrm>
        </p:spPr>
        <p:txBody>
          <a:bodyPr>
            <a:normAutofit fontScale="90000"/>
          </a:bodyPr>
          <a:lstStyle/>
          <a:p>
            <a:r>
              <a:rPr lang="fi-FI" dirty="0" err="1"/>
              <a:t>centering</a:t>
            </a:r>
            <a:r>
              <a:rPr lang="fi-FI" dirty="0"/>
              <a:t> </a:t>
            </a:r>
            <a:r>
              <a:rPr lang="fi-FI" dirty="0" err="1"/>
              <a:t>content</a:t>
            </a:r>
            <a:r>
              <a:rPr lang="fi-FI" dirty="0"/>
              <a:t>, sisällön keskittäminen</a:t>
            </a:r>
          </a:p>
        </p:txBody>
      </p:sp>
      <p:sp>
        <p:nvSpPr>
          <p:cNvPr id="3" name="Sisällön paikkamerkki 2">
            <a:extLst>
              <a:ext uri="{FF2B5EF4-FFF2-40B4-BE49-F238E27FC236}">
                <a16:creationId xmlns:a16="http://schemas.microsoft.com/office/drawing/2014/main" id="{180A8BA0-4300-4576-BDC2-FE0236D521BC}"/>
              </a:ext>
            </a:extLst>
          </p:cNvPr>
          <p:cNvSpPr>
            <a:spLocks noGrp="1"/>
          </p:cNvSpPr>
          <p:nvPr>
            <p:ph idx="1"/>
          </p:nvPr>
        </p:nvSpPr>
        <p:spPr>
          <a:xfrm>
            <a:off x="550863" y="1525743"/>
            <a:ext cx="11090274" cy="4567082"/>
          </a:xfrm>
        </p:spPr>
        <p:txBody>
          <a:bodyPr/>
          <a:lstStyle/>
          <a:p>
            <a:r>
              <a:rPr lang="fi-FI" dirty="0">
                <a:hlinkClick r:id="rId2"/>
              </a:rPr>
              <a:t>https://developer.mozilla.org/en-US/docs/Web/CSS/text-align</a:t>
            </a:r>
            <a:r>
              <a:rPr lang="fi-FI" dirty="0"/>
              <a:t> center</a:t>
            </a:r>
          </a:p>
          <a:p>
            <a:endParaRPr lang="fi-FI" dirty="0"/>
          </a:p>
          <a:p>
            <a:endParaRPr lang="fi-FI" dirty="0"/>
          </a:p>
        </p:txBody>
      </p:sp>
      <p:sp>
        <p:nvSpPr>
          <p:cNvPr id="4" name="Päivämäärän paikkamerkki 3">
            <a:extLst>
              <a:ext uri="{FF2B5EF4-FFF2-40B4-BE49-F238E27FC236}">
                <a16:creationId xmlns:a16="http://schemas.microsoft.com/office/drawing/2014/main" id="{B661B1D2-C0BF-4650-A11C-141C42F3FC98}"/>
              </a:ext>
            </a:extLst>
          </p:cNvPr>
          <p:cNvSpPr>
            <a:spLocks noGrp="1"/>
          </p:cNvSpPr>
          <p:nvPr>
            <p:ph type="dt" sz="half" idx="10"/>
          </p:nvPr>
        </p:nvSpPr>
        <p:spPr/>
        <p:txBody>
          <a:bodyPr/>
          <a:lstStyle/>
          <a:p>
            <a:pPr rtl="0"/>
            <a:fld id="{ECB64EE3-FE74-4AC8-BC5F-B78D91C7037F}" type="datetime1">
              <a:rPr lang="fi-FI" smtClean="0"/>
              <a:t>14.5.2021</a:t>
            </a:fld>
            <a:endParaRPr lang="fi-FI"/>
          </a:p>
        </p:txBody>
      </p:sp>
      <p:sp>
        <p:nvSpPr>
          <p:cNvPr id="5" name="Alatunnisteen paikkamerkki 4">
            <a:extLst>
              <a:ext uri="{FF2B5EF4-FFF2-40B4-BE49-F238E27FC236}">
                <a16:creationId xmlns:a16="http://schemas.microsoft.com/office/drawing/2014/main" id="{2436414F-6FE8-4CCF-94CB-165A0D85942C}"/>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A7B1945-F908-4A44-B4E9-F24D51567225}"/>
              </a:ext>
            </a:extLst>
          </p:cNvPr>
          <p:cNvSpPr>
            <a:spLocks noGrp="1"/>
          </p:cNvSpPr>
          <p:nvPr>
            <p:ph type="sldNum" sz="quarter" idx="12"/>
          </p:nvPr>
        </p:nvSpPr>
        <p:spPr/>
        <p:txBody>
          <a:bodyPr/>
          <a:lstStyle/>
          <a:p>
            <a:pPr rtl="0"/>
            <a:fld id="{DBA1B0FB-D917-4C8C-928F-313BD683BF39}" type="slidenum">
              <a:rPr lang="fi-FI" smtClean="0"/>
              <a:t>48</a:t>
            </a:fld>
            <a:endParaRPr lang="fi-FI"/>
          </a:p>
        </p:txBody>
      </p:sp>
    </p:spTree>
    <p:extLst>
      <p:ext uri="{BB962C8B-B14F-4D97-AF65-F5344CB8AC3E}">
        <p14:creationId xmlns:p14="http://schemas.microsoft.com/office/powerpoint/2010/main" val="1797779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2979F4A-E190-4E57-828F-F5747D56CE28}"/>
              </a:ext>
            </a:extLst>
          </p:cNvPr>
          <p:cNvSpPr>
            <a:spLocks noGrp="1"/>
          </p:cNvSpPr>
          <p:nvPr>
            <p:ph type="title"/>
          </p:nvPr>
        </p:nvSpPr>
        <p:spPr/>
        <p:txBody>
          <a:bodyPr/>
          <a:lstStyle/>
          <a:p>
            <a:r>
              <a:rPr lang="fi-FI" dirty="0" err="1"/>
              <a:t>change</a:t>
            </a:r>
            <a:r>
              <a:rPr lang="fi-FI" dirty="0"/>
              <a:t> </a:t>
            </a:r>
            <a:r>
              <a:rPr lang="fi-FI" dirty="0" err="1"/>
              <a:t>inline</a:t>
            </a:r>
            <a:r>
              <a:rPr lang="fi-FI" dirty="0"/>
              <a:t>/</a:t>
            </a:r>
            <a:r>
              <a:rPr lang="fi-FI" dirty="0" err="1"/>
              <a:t>block</a:t>
            </a:r>
            <a:r>
              <a:rPr lang="fi-FI" dirty="0"/>
              <a:t> </a:t>
            </a:r>
            <a:r>
              <a:rPr lang="fi-FI" dirty="0" err="1"/>
              <a:t>display</a:t>
            </a:r>
            <a:br>
              <a:rPr lang="fi-FI" dirty="0"/>
            </a:br>
            <a:r>
              <a:rPr lang="fi-FI" dirty="0"/>
              <a:t>muuta rivi/lohko</a:t>
            </a:r>
          </a:p>
        </p:txBody>
      </p:sp>
      <p:sp>
        <p:nvSpPr>
          <p:cNvPr id="3" name="Sisällön paikkamerkki 2">
            <a:extLst>
              <a:ext uri="{FF2B5EF4-FFF2-40B4-BE49-F238E27FC236}">
                <a16:creationId xmlns:a16="http://schemas.microsoft.com/office/drawing/2014/main" id="{FC60C991-61FE-420B-81EC-604FC6F52EC2}"/>
              </a:ext>
            </a:extLst>
          </p:cNvPr>
          <p:cNvSpPr>
            <a:spLocks noGrp="1"/>
          </p:cNvSpPr>
          <p:nvPr>
            <p:ph idx="1"/>
          </p:nvPr>
        </p:nvSpPr>
        <p:spPr/>
        <p:txBody>
          <a:bodyPr/>
          <a:lstStyle/>
          <a:p>
            <a:r>
              <a:rPr lang="fi-FI" dirty="0">
                <a:hlinkClick r:id="rId2"/>
              </a:rPr>
              <a:t>https://petrit.net/www-ohjelmointi/css-tyyli/elementtityypit/</a:t>
            </a:r>
            <a:endParaRPr lang="fi-FI" dirty="0"/>
          </a:p>
          <a:p>
            <a:r>
              <a:rPr lang="fi-FI" dirty="0"/>
              <a:t> </a:t>
            </a:r>
          </a:p>
          <a:p>
            <a:r>
              <a:rPr lang="fi-FI" dirty="0">
                <a:hlinkClick r:id="rId3"/>
              </a:rPr>
              <a:t>https://developer.mozilla.org/en-US/docs/Web/CSS/display</a:t>
            </a:r>
            <a:endParaRPr lang="fi-FI" dirty="0"/>
          </a:p>
          <a:p>
            <a:endParaRPr lang="fi-FI" dirty="0"/>
          </a:p>
        </p:txBody>
      </p:sp>
      <p:sp>
        <p:nvSpPr>
          <p:cNvPr id="4" name="Päivämäärän paikkamerkki 3">
            <a:extLst>
              <a:ext uri="{FF2B5EF4-FFF2-40B4-BE49-F238E27FC236}">
                <a16:creationId xmlns:a16="http://schemas.microsoft.com/office/drawing/2014/main" id="{FF5B945C-2C1A-4E01-87FF-EC20CF4397E1}"/>
              </a:ext>
            </a:extLst>
          </p:cNvPr>
          <p:cNvSpPr>
            <a:spLocks noGrp="1"/>
          </p:cNvSpPr>
          <p:nvPr>
            <p:ph type="dt" sz="half" idx="10"/>
          </p:nvPr>
        </p:nvSpPr>
        <p:spPr/>
        <p:txBody>
          <a:bodyPr/>
          <a:lstStyle/>
          <a:p>
            <a:pPr rtl="0"/>
            <a:fld id="{2683FD6E-47CA-4B82-B82E-D19F93B4089D}" type="datetime1">
              <a:rPr lang="fi-FI" smtClean="0"/>
              <a:t>14.5.2021</a:t>
            </a:fld>
            <a:endParaRPr lang="fi-FI"/>
          </a:p>
        </p:txBody>
      </p:sp>
      <p:sp>
        <p:nvSpPr>
          <p:cNvPr id="5" name="Alatunnisteen paikkamerkki 4">
            <a:extLst>
              <a:ext uri="{FF2B5EF4-FFF2-40B4-BE49-F238E27FC236}">
                <a16:creationId xmlns:a16="http://schemas.microsoft.com/office/drawing/2014/main" id="{553E87F7-03F4-4634-8981-D4ADE7059E1E}"/>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4D8B622F-88C4-4FEB-B183-9188E82C56B5}"/>
              </a:ext>
            </a:extLst>
          </p:cNvPr>
          <p:cNvSpPr>
            <a:spLocks noGrp="1"/>
          </p:cNvSpPr>
          <p:nvPr>
            <p:ph type="sldNum" sz="quarter" idx="12"/>
          </p:nvPr>
        </p:nvSpPr>
        <p:spPr/>
        <p:txBody>
          <a:bodyPr/>
          <a:lstStyle/>
          <a:p>
            <a:pPr rtl="0"/>
            <a:fld id="{DBA1B0FB-D917-4C8C-928F-313BD683BF39}" type="slidenum">
              <a:rPr lang="fi-FI" smtClean="0"/>
              <a:t>49</a:t>
            </a:fld>
            <a:endParaRPr lang="fi-FI"/>
          </a:p>
        </p:txBody>
      </p:sp>
    </p:spTree>
    <p:extLst>
      <p:ext uri="{BB962C8B-B14F-4D97-AF65-F5344CB8AC3E}">
        <p14:creationId xmlns:p14="http://schemas.microsoft.com/office/powerpoint/2010/main" val="151946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AEBE0AD-A508-40DA-B1BC-90F114F43ED1}"/>
              </a:ext>
            </a:extLst>
          </p:cNvPr>
          <p:cNvSpPr>
            <a:spLocks noGrp="1"/>
          </p:cNvSpPr>
          <p:nvPr>
            <p:ph type="title"/>
          </p:nvPr>
        </p:nvSpPr>
        <p:spPr>
          <a:xfrm>
            <a:off x="1006053" y="2613"/>
            <a:ext cx="10058400" cy="1609344"/>
          </a:xfrm>
        </p:spPr>
        <p:txBody>
          <a:bodyPr/>
          <a:lstStyle/>
          <a:p>
            <a:r>
              <a:rPr lang="fi-FI" dirty="0"/>
              <a:t>Ulkoisen tyylitiedoston käyttö</a:t>
            </a:r>
          </a:p>
        </p:txBody>
      </p:sp>
      <p:sp>
        <p:nvSpPr>
          <p:cNvPr id="3" name="Sisällön paikkamerkki 2">
            <a:extLst>
              <a:ext uri="{FF2B5EF4-FFF2-40B4-BE49-F238E27FC236}">
                <a16:creationId xmlns:a16="http://schemas.microsoft.com/office/drawing/2014/main" id="{E97018A4-4F47-4741-B216-AFFA9DAA9189}"/>
              </a:ext>
            </a:extLst>
          </p:cNvPr>
          <p:cNvSpPr>
            <a:spLocks noGrp="1"/>
          </p:cNvSpPr>
          <p:nvPr>
            <p:ph sz="half" idx="1"/>
          </p:nvPr>
        </p:nvSpPr>
        <p:spPr>
          <a:xfrm>
            <a:off x="550861" y="1334303"/>
            <a:ext cx="5545139" cy="4779113"/>
          </a:xfrm>
        </p:spPr>
        <p:txBody>
          <a:bodyPr/>
          <a:lstStyle/>
          <a:p>
            <a:r>
              <a:rPr lang="fi-FI" dirty="0"/>
              <a:t>Ulkoisen tyylitiedoston linkittäminen tehdään sivun </a:t>
            </a:r>
            <a:r>
              <a:rPr lang="fi-FI" dirty="0" err="1"/>
              <a:t>head</a:t>
            </a:r>
            <a:r>
              <a:rPr lang="fi-FI" dirty="0"/>
              <a:t>-osiossa </a:t>
            </a:r>
            <a:r>
              <a:rPr lang="fi-FI" dirty="0" err="1"/>
              <a:t>link</a:t>
            </a:r>
            <a:r>
              <a:rPr lang="fi-FI" dirty="0"/>
              <a:t>-tagilla:</a:t>
            </a:r>
          </a:p>
          <a:p>
            <a:pPr marL="0" indent="0">
              <a:lnSpc>
                <a:spcPct val="100000"/>
              </a:lnSpc>
              <a:spcBef>
                <a:spcPts val="0"/>
              </a:spcBef>
              <a:spcAft>
                <a:spcPts val="0"/>
              </a:spcAft>
              <a:buNone/>
            </a:pPr>
            <a:r>
              <a:rPr lang="fi-FI" dirty="0">
                <a:latin typeface="Consolas" panose="020B0609020204030204" pitchFamily="49" charset="0"/>
              </a:rPr>
              <a:t>&lt;html&gt;</a:t>
            </a:r>
          </a:p>
          <a:p>
            <a:pPr marL="0" indent="0">
              <a:lnSpc>
                <a:spcPct val="100000"/>
              </a:lnSpc>
              <a:spcBef>
                <a:spcPts val="0"/>
              </a:spcBef>
              <a:spcAft>
                <a:spcPts val="0"/>
              </a:spcAft>
              <a:buNone/>
            </a:pPr>
            <a:r>
              <a:rPr lang="fi-FI" dirty="0">
                <a:latin typeface="Consolas" panose="020B0609020204030204" pitchFamily="49" charset="0"/>
              </a:rPr>
              <a:t>    &lt;</a:t>
            </a:r>
            <a:r>
              <a:rPr lang="fi-FI" dirty="0" err="1">
                <a:latin typeface="Consolas" panose="020B0609020204030204" pitchFamily="49" charset="0"/>
              </a:rPr>
              <a:t>head</a:t>
            </a:r>
            <a:r>
              <a:rPr lang="fi-FI" dirty="0">
                <a:latin typeface="Consolas" panose="020B0609020204030204" pitchFamily="49" charset="0"/>
              </a:rPr>
              <a:t>&gt;</a:t>
            </a:r>
          </a:p>
          <a:p>
            <a:pPr marL="0" indent="0">
              <a:lnSpc>
                <a:spcPct val="100000"/>
              </a:lnSpc>
              <a:spcBef>
                <a:spcPts val="0"/>
              </a:spcBef>
              <a:spcAft>
                <a:spcPts val="0"/>
              </a:spcAft>
              <a:buNone/>
            </a:pPr>
            <a:r>
              <a:rPr lang="fi-FI" dirty="0">
                <a:latin typeface="Consolas" panose="020B0609020204030204" pitchFamily="49" charset="0"/>
              </a:rPr>
              <a:t>        </a:t>
            </a:r>
            <a:r>
              <a:rPr lang="fi-FI" dirty="0">
                <a:highlight>
                  <a:srgbClr val="CCE8DA"/>
                </a:highlight>
                <a:latin typeface="Consolas" panose="020B0609020204030204" pitchFamily="49" charset="0"/>
              </a:rPr>
              <a:t>&lt;</a:t>
            </a:r>
            <a:r>
              <a:rPr lang="fi-FI" dirty="0" err="1">
                <a:highlight>
                  <a:srgbClr val="CCE8DA"/>
                </a:highlight>
                <a:latin typeface="Consolas" panose="020B0609020204030204" pitchFamily="49" charset="0"/>
              </a:rPr>
              <a:t>link</a:t>
            </a:r>
            <a:r>
              <a:rPr lang="fi-FI" dirty="0">
                <a:highlight>
                  <a:srgbClr val="CCE8DA"/>
                </a:highlight>
                <a:latin typeface="Consolas" panose="020B0609020204030204" pitchFamily="49" charset="0"/>
              </a:rPr>
              <a:t> </a:t>
            </a:r>
            <a:r>
              <a:rPr lang="fi-FI" dirty="0" err="1">
                <a:highlight>
                  <a:srgbClr val="CCE8DA"/>
                </a:highlight>
                <a:latin typeface="Consolas" panose="020B0609020204030204" pitchFamily="49" charset="0"/>
              </a:rPr>
              <a:t>rel</a:t>
            </a:r>
            <a:r>
              <a:rPr lang="fi-FI" dirty="0">
                <a:highlight>
                  <a:srgbClr val="CCE8DA"/>
                </a:highlight>
                <a:latin typeface="Consolas" panose="020B0609020204030204" pitchFamily="49" charset="0"/>
              </a:rPr>
              <a:t>="</a:t>
            </a:r>
            <a:r>
              <a:rPr lang="fi-FI" dirty="0" err="1">
                <a:highlight>
                  <a:srgbClr val="CCE8DA"/>
                </a:highlight>
                <a:latin typeface="Consolas" panose="020B0609020204030204" pitchFamily="49" charset="0"/>
              </a:rPr>
              <a:t>stylesheet</a:t>
            </a:r>
            <a:r>
              <a:rPr lang="fi-FI" dirty="0">
                <a:highlight>
                  <a:srgbClr val="CCE8DA"/>
                </a:highlight>
                <a:latin typeface="Consolas" panose="020B0609020204030204" pitchFamily="49" charset="0"/>
              </a:rPr>
              <a:t>” </a:t>
            </a:r>
            <a:r>
              <a:rPr lang="fi-FI" dirty="0" err="1">
                <a:highlight>
                  <a:srgbClr val="CCE8DA"/>
                </a:highlight>
                <a:latin typeface="Consolas" panose="020B0609020204030204" pitchFamily="49" charset="0"/>
              </a:rPr>
              <a:t>href</a:t>
            </a:r>
            <a:r>
              <a:rPr lang="fi-FI" dirty="0">
                <a:highlight>
                  <a:srgbClr val="CCE8DA"/>
                </a:highlight>
                <a:latin typeface="Consolas" panose="020B0609020204030204" pitchFamily="49" charset="0"/>
              </a:rPr>
              <a:t>="tyylit.css"&gt;</a:t>
            </a:r>
          </a:p>
          <a:p>
            <a:pPr marL="0" indent="0">
              <a:lnSpc>
                <a:spcPct val="100000"/>
              </a:lnSpc>
              <a:spcBef>
                <a:spcPts val="0"/>
              </a:spcBef>
              <a:spcAft>
                <a:spcPts val="0"/>
              </a:spcAft>
              <a:buNone/>
            </a:pPr>
            <a:r>
              <a:rPr lang="fi-FI" dirty="0">
                <a:latin typeface="Consolas" panose="020B0609020204030204" pitchFamily="49" charset="0"/>
              </a:rPr>
              <a:t>        ...</a:t>
            </a:r>
          </a:p>
          <a:p>
            <a:pPr marL="0" indent="0">
              <a:lnSpc>
                <a:spcPct val="100000"/>
              </a:lnSpc>
              <a:spcBef>
                <a:spcPts val="0"/>
              </a:spcBef>
              <a:spcAft>
                <a:spcPts val="0"/>
              </a:spcAft>
              <a:buNone/>
            </a:pPr>
            <a:r>
              <a:rPr lang="fi-FI" dirty="0">
                <a:latin typeface="Consolas" panose="020B0609020204030204" pitchFamily="49" charset="0"/>
              </a:rPr>
              <a:t>    &lt;/</a:t>
            </a:r>
            <a:r>
              <a:rPr lang="fi-FI" dirty="0" err="1">
                <a:latin typeface="Consolas" panose="020B0609020204030204" pitchFamily="49" charset="0"/>
              </a:rPr>
              <a:t>head</a:t>
            </a:r>
            <a:r>
              <a:rPr lang="fi-FI" dirty="0">
                <a:latin typeface="Consolas" panose="020B0609020204030204" pitchFamily="49" charset="0"/>
              </a:rPr>
              <a:t>&gt;</a:t>
            </a:r>
          </a:p>
          <a:p>
            <a:pPr marL="0" indent="0">
              <a:lnSpc>
                <a:spcPct val="100000"/>
              </a:lnSpc>
              <a:spcBef>
                <a:spcPts val="0"/>
              </a:spcBef>
              <a:spcAft>
                <a:spcPts val="0"/>
              </a:spcAft>
              <a:buNone/>
            </a:pPr>
            <a:r>
              <a:rPr lang="fi-FI" dirty="0">
                <a:latin typeface="Consolas" panose="020B0609020204030204" pitchFamily="49" charset="0"/>
              </a:rPr>
              <a:t>    &lt;</a:t>
            </a:r>
            <a:r>
              <a:rPr lang="fi-FI" dirty="0" err="1">
                <a:latin typeface="Consolas" panose="020B0609020204030204" pitchFamily="49" charset="0"/>
              </a:rPr>
              <a:t>body</a:t>
            </a:r>
            <a:r>
              <a:rPr lang="fi-FI" dirty="0">
                <a:latin typeface="Consolas" panose="020B0609020204030204" pitchFamily="49" charset="0"/>
              </a:rPr>
              <a:t>&gt;</a:t>
            </a:r>
          </a:p>
          <a:p>
            <a:pPr marL="0" indent="0">
              <a:lnSpc>
                <a:spcPct val="100000"/>
              </a:lnSpc>
              <a:spcBef>
                <a:spcPts val="0"/>
              </a:spcBef>
              <a:spcAft>
                <a:spcPts val="0"/>
              </a:spcAft>
              <a:buNone/>
            </a:pPr>
            <a:r>
              <a:rPr lang="fi-FI" dirty="0">
                <a:latin typeface="Consolas" panose="020B0609020204030204" pitchFamily="49" charset="0"/>
              </a:rPr>
              <a:t>        ...</a:t>
            </a:r>
          </a:p>
          <a:p>
            <a:pPr marL="0" indent="0">
              <a:lnSpc>
                <a:spcPct val="100000"/>
              </a:lnSpc>
              <a:spcBef>
                <a:spcPts val="0"/>
              </a:spcBef>
              <a:spcAft>
                <a:spcPts val="0"/>
              </a:spcAft>
              <a:buNone/>
            </a:pPr>
            <a:r>
              <a:rPr lang="fi-FI" dirty="0">
                <a:latin typeface="Consolas" panose="020B0609020204030204" pitchFamily="49" charset="0"/>
              </a:rPr>
              <a:t>        &lt;h1&gt;Otsikko&lt;/h1&gt;</a:t>
            </a:r>
          </a:p>
          <a:p>
            <a:pPr marL="0" indent="0">
              <a:lnSpc>
                <a:spcPct val="100000"/>
              </a:lnSpc>
              <a:spcBef>
                <a:spcPts val="0"/>
              </a:spcBef>
              <a:spcAft>
                <a:spcPts val="0"/>
              </a:spcAft>
              <a:buNone/>
            </a:pPr>
            <a:r>
              <a:rPr lang="fi-FI" dirty="0">
                <a:latin typeface="Consolas" panose="020B0609020204030204" pitchFamily="49" charset="0"/>
              </a:rPr>
              <a:t>        ...</a:t>
            </a:r>
          </a:p>
          <a:p>
            <a:pPr marL="0" indent="0">
              <a:spcBef>
                <a:spcPts val="0"/>
              </a:spcBef>
              <a:spcAft>
                <a:spcPts val="0"/>
              </a:spcAft>
              <a:buNone/>
            </a:pPr>
            <a:r>
              <a:rPr lang="fi-FI" dirty="0">
                <a:latin typeface="Consolas" panose="020B0609020204030204" pitchFamily="49" charset="0"/>
              </a:rPr>
              <a:t>    &lt;/</a:t>
            </a:r>
            <a:r>
              <a:rPr lang="fi-FI" dirty="0" err="1">
                <a:latin typeface="Consolas" panose="020B0609020204030204" pitchFamily="49" charset="0"/>
              </a:rPr>
              <a:t>body</a:t>
            </a:r>
            <a:r>
              <a:rPr lang="fi-FI" dirty="0">
                <a:latin typeface="Consolas" panose="020B0609020204030204" pitchFamily="49" charset="0"/>
              </a:rPr>
              <a:t>&gt;</a:t>
            </a:r>
          </a:p>
          <a:p>
            <a:pPr marL="0" indent="0">
              <a:spcBef>
                <a:spcPts val="0"/>
              </a:spcBef>
              <a:spcAft>
                <a:spcPts val="0"/>
              </a:spcAft>
              <a:buNone/>
            </a:pPr>
            <a:r>
              <a:rPr lang="fi-FI" dirty="0">
                <a:latin typeface="Consolas" panose="020B0609020204030204" pitchFamily="49" charset="0"/>
              </a:rPr>
              <a:t>&lt;/html&gt;</a:t>
            </a:r>
          </a:p>
          <a:p>
            <a:pPr>
              <a:spcBef>
                <a:spcPts val="0"/>
              </a:spcBef>
              <a:spcAft>
                <a:spcPts val="0"/>
              </a:spcAft>
            </a:pPr>
            <a:endParaRPr lang="fi-FI" sz="2800" dirty="0"/>
          </a:p>
          <a:p>
            <a:endParaRPr lang="fi-FI" sz="2800" dirty="0"/>
          </a:p>
        </p:txBody>
      </p:sp>
      <p:sp>
        <p:nvSpPr>
          <p:cNvPr id="7" name="Sisällön paikkamerkki 6">
            <a:extLst>
              <a:ext uri="{FF2B5EF4-FFF2-40B4-BE49-F238E27FC236}">
                <a16:creationId xmlns:a16="http://schemas.microsoft.com/office/drawing/2014/main" id="{46E15E51-5BBC-4A77-94D6-34B307B8A57E}"/>
              </a:ext>
            </a:extLst>
          </p:cNvPr>
          <p:cNvSpPr>
            <a:spLocks noGrp="1"/>
          </p:cNvSpPr>
          <p:nvPr>
            <p:ph sz="half" idx="2"/>
          </p:nvPr>
        </p:nvSpPr>
        <p:spPr>
          <a:xfrm>
            <a:off x="6928538" y="1786999"/>
            <a:ext cx="4942505" cy="4263716"/>
          </a:xfrm>
        </p:spPr>
        <p:txBody>
          <a:bodyPr/>
          <a:lstStyle/>
          <a:p>
            <a:pPr>
              <a:spcBef>
                <a:spcPts val="0"/>
              </a:spcBef>
              <a:spcAft>
                <a:spcPts val="0"/>
              </a:spcAft>
            </a:pPr>
            <a:r>
              <a:rPr lang="fi-FI" dirty="0"/>
              <a:t>Tiedostossa tyylit.css:</a:t>
            </a:r>
          </a:p>
          <a:p>
            <a:pPr marL="0" indent="0">
              <a:spcBef>
                <a:spcPts val="0"/>
              </a:spcBef>
              <a:spcAft>
                <a:spcPts val="0"/>
              </a:spcAft>
              <a:buNone/>
            </a:pPr>
            <a:endParaRPr lang="fi-FI" dirty="0"/>
          </a:p>
          <a:p>
            <a:pPr marL="457200" lvl="1" indent="0">
              <a:spcBef>
                <a:spcPts val="0"/>
              </a:spcBef>
              <a:spcAft>
                <a:spcPts val="0"/>
              </a:spcAft>
              <a:buNone/>
            </a:pPr>
            <a:r>
              <a:rPr lang="fi-FI" sz="1800" dirty="0">
                <a:latin typeface="Consolas" panose="020B0609020204030204" pitchFamily="49" charset="0"/>
              </a:rPr>
              <a:t>h1 {</a:t>
            </a:r>
          </a:p>
          <a:p>
            <a:pPr marL="457200" lvl="1" indent="0">
              <a:spcBef>
                <a:spcPts val="0"/>
              </a:spcBef>
              <a:spcAft>
                <a:spcPts val="0"/>
              </a:spcAft>
              <a:buNone/>
            </a:pPr>
            <a:r>
              <a:rPr lang="fi-FI" sz="1800" dirty="0">
                <a:latin typeface="Consolas" panose="020B0609020204030204" pitchFamily="49" charset="0"/>
              </a:rPr>
              <a:t>    </a:t>
            </a:r>
            <a:r>
              <a:rPr lang="fi-FI" sz="1800" dirty="0" err="1">
                <a:latin typeface="Consolas" panose="020B0609020204030204" pitchFamily="49" charset="0"/>
              </a:rPr>
              <a:t>color</a:t>
            </a:r>
            <a:r>
              <a:rPr lang="fi-FI" sz="1800" dirty="0">
                <a:latin typeface="Consolas" panose="020B0609020204030204" pitchFamily="49" charset="0"/>
              </a:rPr>
              <a:t>: </a:t>
            </a:r>
            <a:r>
              <a:rPr lang="fi-FI" sz="1800" dirty="0" err="1">
                <a:latin typeface="Consolas" panose="020B0609020204030204" pitchFamily="49" charset="0"/>
              </a:rPr>
              <a:t>red</a:t>
            </a:r>
            <a:r>
              <a:rPr lang="fi-FI" sz="1800" dirty="0">
                <a:latin typeface="Consolas" panose="020B0609020204030204" pitchFamily="49" charset="0"/>
              </a:rPr>
              <a:t>;</a:t>
            </a:r>
          </a:p>
          <a:p>
            <a:pPr marL="457200" lvl="1" indent="0">
              <a:spcBef>
                <a:spcPts val="0"/>
              </a:spcBef>
              <a:spcAft>
                <a:spcPts val="0"/>
              </a:spcAft>
              <a:buNone/>
            </a:pPr>
            <a:r>
              <a:rPr lang="fi-FI" sz="1800" dirty="0">
                <a:latin typeface="Consolas" panose="020B0609020204030204" pitchFamily="49" charset="0"/>
              </a:rPr>
              <a:t>}</a:t>
            </a:r>
          </a:p>
          <a:p>
            <a:pPr>
              <a:spcBef>
                <a:spcPts val="0"/>
              </a:spcBef>
              <a:spcAft>
                <a:spcPts val="0"/>
              </a:spcAft>
            </a:pPr>
            <a:endParaRPr lang="fi-FI" dirty="0"/>
          </a:p>
          <a:p>
            <a:pPr>
              <a:spcBef>
                <a:spcPts val="0"/>
              </a:spcBef>
              <a:spcAft>
                <a:spcPts val="0"/>
              </a:spcAft>
            </a:pPr>
            <a:r>
              <a:rPr lang="fi-FI" dirty="0"/>
              <a:t>    Ulkoinen tyylitiedosto on paras valinta silloin, kun sivusto koostuu useammasta kuin yhdestä sivusta. Sama tyylitiedosto voidaan linkittää moneen sivuun.</a:t>
            </a:r>
          </a:p>
          <a:p>
            <a:pPr>
              <a:spcBef>
                <a:spcPts val="0"/>
              </a:spcBef>
              <a:spcAft>
                <a:spcPts val="0"/>
              </a:spcAft>
            </a:pPr>
            <a:r>
              <a:rPr lang="fi-FI" dirty="0"/>
              <a:t>    Dokumenttiin voidaan linkittää useampia tyylitiedostoja, esim. tyylit.css, valikot.css, mobiili.css jne.</a:t>
            </a:r>
          </a:p>
          <a:p>
            <a:endParaRPr lang="fi-FI" dirty="0"/>
          </a:p>
        </p:txBody>
      </p:sp>
      <p:sp>
        <p:nvSpPr>
          <p:cNvPr id="4" name="Päivämäärän paikkamerkki 3">
            <a:extLst>
              <a:ext uri="{FF2B5EF4-FFF2-40B4-BE49-F238E27FC236}">
                <a16:creationId xmlns:a16="http://schemas.microsoft.com/office/drawing/2014/main" id="{6433E277-90F0-4B6D-887B-FF31DC7576D5}"/>
              </a:ext>
            </a:extLst>
          </p:cNvPr>
          <p:cNvSpPr>
            <a:spLocks noGrp="1"/>
          </p:cNvSpPr>
          <p:nvPr>
            <p:ph type="dt" sz="half" idx="10"/>
          </p:nvPr>
        </p:nvSpPr>
        <p:spPr/>
        <p:txBody>
          <a:bodyPr/>
          <a:lstStyle/>
          <a:p>
            <a:pPr rtl="0"/>
            <a:fld id="{A721F81F-289F-44BE-AF1B-6B66D8A856D7}" type="datetime1">
              <a:rPr lang="fi-FI" smtClean="0"/>
              <a:t>14.5.2021</a:t>
            </a:fld>
            <a:endParaRPr lang="fi-FI"/>
          </a:p>
        </p:txBody>
      </p:sp>
      <p:sp>
        <p:nvSpPr>
          <p:cNvPr id="5" name="Alatunnisteen paikkamerkki 4">
            <a:extLst>
              <a:ext uri="{FF2B5EF4-FFF2-40B4-BE49-F238E27FC236}">
                <a16:creationId xmlns:a16="http://schemas.microsoft.com/office/drawing/2014/main" id="{271EBE12-DB4A-4D03-8DA8-D49B03187EB1}"/>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C219BD7C-A4CA-4274-B8BF-296131E0D0CC}"/>
              </a:ext>
            </a:extLst>
          </p:cNvPr>
          <p:cNvSpPr>
            <a:spLocks noGrp="1"/>
          </p:cNvSpPr>
          <p:nvPr>
            <p:ph type="sldNum" sz="quarter" idx="12"/>
          </p:nvPr>
        </p:nvSpPr>
        <p:spPr/>
        <p:txBody>
          <a:bodyPr/>
          <a:lstStyle/>
          <a:p>
            <a:pPr rtl="0"/>
            <a:fld id="{DBA1B0FB-D917-4C8C-928F-313BD683BF39}" type="slidenum">
              <a:rPr lang="fi-FI" smtClean="0"/>
              <a:t>5</a:t>
            </a:fld>
            <a:endParaRPr lang="fi-FI"/>
          </a:p>
        </p:txBody>
      </p:sp>
    </p:spTree>
    <p:extLst>
      <p:ext uri="{BB962C8B-B14F-4D97-AF65-F5344CB8AC3E}">
        <p14:creationId xmlns:p14="http://schemas.microsoft.com/office/powerpoint/2010/main" val="2293989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54C30AC-7608-4194-8539-95FF06D3D30A}"/>
              </a:ext>
            </a:extLst>
          </p:cNvPr>
          <p:cNvSpPr>
            <a:spLocks noGrp="1"/>
          </p:cNvSpPr>
          <p:nvPr>
            <p:ph type="title"/>
          </p:nvPr>
        </p:nvSpPr>
        <p:spPr/>
        <p:txBody>
          <a:bodyPr>
            <a:normAutofit fontScale="90000"/>
          </a:bodyPr>
          <a:lstStyle/>
          <a:p>
            <a:r>
              <a:rPr lang="fi-FI" dirty="0" err="1"/>
              <a:t>Hiding</a:t>
            </a:r>
            <a:r>
              <a:rPr lang="fi-FI" dirty="0"/>
              <a:t> </a:t>
            </a:r>
            <a:r>
              <a:rPr lang="fi-FI" dirty="0" err="1"/>
              <a:t>boxes</a:t>
            </a:r>
            <a:r>
              <a:rPr lang="fi-FI" dirty="0"/>
              <a:t> </a:t>
            </a:r>
            <a:r>
              <a:rPr lang="fi-FI" dirty="0" err="1"/>
              <a:t>visibility</a:t>
            </a:r>
            <a:br>
              <a:rPr lang="fi-FI" dirty="0"/>
            </a:br>
            <a:r>
              <a:rPr lang="fi-FI" dirty="0"/>
              <a:t>Laatikoiden näkyvyyden piilottaminen </a:t>
            </a:r>
          </a:p>
        </p:txBody>
      </p:sp>
      <p:sp>
        <p:nvSpPr>
          <p:cNvPr id="3" name="Sisällön paikkamerkki 2">
            <a:extLst>
              <a:ext uri="{FF2B5EF4-FFF2-40B4-BE49-F238E27FC236}">
                <a16:creationId xmlns:a16="http://schemas.microsoft.com/office/drawing/2014/main" id="{3E783C9C-7C35-446F-A60D-D46C617FE4C9}"/>
              </a:ext>
            </a:extLst>
          </p:cNvPr>
          <p:cNvSpPr>
            <a:spLocks noGrp="1"/>
          </p:cNvSpPr>
          <p:nvPr>
            <p:ph idx="1"/>
          </p:nvPr>
        </p:nvSpPr>
        <p:spPr/>
        <p:txBody>
          <a:bodyPr/>
          <a:lstStyle/>
          <a:p>
            <a:r>
              <a:rPr lang="fi-FI" dirty="0">
                <a:hlinkClick r:id="rId2"/>
              </a:rPr>
              <a:t>https://petrit.net/www-ohjelmointi/css-tyyli/elementtityypit/</a:t>
            </a:r>
            <a:r>
              <a:rPr lang="fi-FI" dirty="0"/>
              <a:t> </a:t>
            </a:r>
          </a:p>
        </p:txBody>
      </p:sp>
      <p:sp>
        <p:nvSpPr>
          <p:cNvPr id="4" name="Päivämäärän paikkamerkki 3">
            <a:extLst>
              <a:ext uri="{FF2B5EF4-FFF2-40B4-BE49-F238E27FC236}">
                <a16:creationId xmlns:a16="http://schemas.microsoft.com/office/drawing/2014/main" id="{126A25C5-6F0A-4C14-94A8-0CA949AB1477}"/>
              </a:ext>
            </a:extLst>
          </p:cNvPr>
          <p:cNvSpPr>
            <a:spLocks noGrp="1"/>
          </p:cNvSpPr>
          <p:nvPr>
            <p:ph type="dt" sz="half" idx="10"/>
          </p:nvPr>
        </p:nvSpPr>
        <p:spPr/>
        <p:txBody>
          <a:bodyPr/>
          <a:lstStyle/>
          <a:p>
            <a:pPr rtl="0"/>
            <a:fld id="{0810FB35-BDE9-4BE3-9FAC-B4241F9FA14D}" type="datetime1">
              <a:rPr lang="fi-FI" smtClean="0"/>
              <a:t>14.5.2021</a:t>
            </a:fld>
            <a:endParaRPr lang="fi-FI"/>
          </a:p>
        </p:txBody>
      </p:sp>
      <p:sp>
        <p:nvSpPr>
          <p:cNvPr id="5" name="Alatunnisteen paikkamerkki 4">
            <a:extLst>
              <a:ext uri="{FF2B5EF4-FFF2-40B4-BE49-F238E27FC236}">
                <a16:creationId xmlns:a16="http://schemas.microsoft.com/office/drawing/2014/main" id="{3580C25A-0CA9-4599-8668-B95E47EA5C49}"/>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AF90DA04-69FC-448E-9278-CFFA65D9AFAE}"/>
              </a:ext>
            </a:extLst>
          </p:cNvPr>
          <p:cNvSpPr>
            <a:spLocks noGrp="1"/>
          </p:cNvSpPr>
          <p:nvPr>
            <p:ph type="sldNum" sz="quarter" idx="12"/>
          </p:nvPr>
        </p:nvSpPr>
        <p:spPr/>
        <p:txBody>
          <a:bodyPr/>
          <a:lstStyle/>
          <a:p>
            <a:pPr rtl="0"/>
            <a:fld id="{DBA1B0FB-D917-4C8C-928F-313BD683BF39}" type="slidenum">
              <a:rPr lang="fi-FI" smtClean="0"/>
              <a:t>50</a:t>
            </a:fld>
            <a:endParaRPr lang="fi-FI"/>
          </a:p>
        </p:txBody>
      </p:sp>
    </p:spTree>
    <p:extLst>
      <p:ext uri="{BB962C8B-B14F-4D97-AF65-F5344CB8AC3E}">
        <p14:creationId xmlns:p14="http://schemas.microsoft.com/office/powerpoint/2010/main" val="2164063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C565193-0B2E-44E3-9CC0-1C14DF545575}"/>
              </a:ext>
            </a:extLst>
          </p:cNvPr>
          <p:cNvSpPr>
            <a:spLocks noGrp="1"/>
          </p:cNvSpPr>
          <p:nvPr>
            <p:ph type="title"/>
          </p:nvPr>
        </p:nvSpPr>
        <p:spPr/>
        <p:txBody>
          <a:bodyPr/>
          <a:lstStyle/>
          <a:p>
            <a:r>
              <a:rPr lang="fi-FI" dirty="0"/>
              <a:t>css3 </a:t>
            </a:r>
            <a:r>
              <a:rPr lang="fi-FI" dirty="0" err="1"/>
              <a:t>border</a:t>
            </a:r>
            <a:r>
              <a:rPr lang="fi-FI" dirty="0"/>
              <a:t>-image</a:t>
            </a:r>
            <a:br>
              <a:rPr lang="fi-FI" dirty="0"/>
            </a:br>
            <a:r>
              <a:rPr lang="fi-FI" dirty="0"/>
              <a:t>reunan kuva</a:t>
            </a:r>
          </a:p>
        </p:txBody>
      </p:sp>
      <p:sp>
        <p:nvSpPr>
          <p:cNvPr id="3" name="Sisällön paikkamerkki 2">
            <a:extLst>
              <a:ext uri="{FF2B5EF4-FFF2-40B4-BE49-F238E27FC236}">
                <a16:creationId xmlns:a16="http://schemas.microsoft.com/office/drawing/2014/main" id="{FF71B760-5D7B-4FF3-AB7D-96AAED925752}"/>
              </a:ext>
            </a:extLst>
          </p:cNvPr>
          <p:cNvSpPr>
            <a:spLocks noGrp="1"/>
          </p:cNvSpPr>
          <p:nvPr>
            <p:ph idx="1"/>
          </p:nvPr>
        </p:nvSpPr>
        <p:spPr/>
        <p:txBody>
          <a:bodyPr/>
          <a:lstStyle/>
          <a:p>
            <a:r>
              <a:rPr lang="fi-FI" dirty="0">
                <a:hlinkClick r:id="rId2"/>
              </a:rPr>
              <a:t>https://developer.mozilla.org/en-US/docs/Web/CSS/border-image</a:t>
            </a:r>
            <a:r>
              <a:rPr lang="fi-FI" dirty="0"/>
              <a:t> </a:t>
            </a:r>
          </a:p>
          <a:p>
            <a:endParaRPr lang="fi-FI" dirty="0"/>
          </a:p>
        </p:txBody>
      </p:sp>
      <p:sp>
        <p:nvSpPr>
          <p:cNvPr id="4" name="Päivämäärän paikkamerkki 3">
            <a:extLst>
              <a:ext uri="{FF2B5EF4-FFF2-40B4-BE49-F238E27FC236}">
                <a16:creationId xmlns:a16="http://schemas.microsoft.com/office/drawing/2014/main" id="{72A13276-705F-41B2-9E4A-E9D5DA33C2D7}"/>
              </a:ext>
            </a:extLst>
          </p:cNvPr>
          <p:cNvSpPr>
            <a:spLocks noGrp="1"/>
          </p:cNvSpPr>
          <p:nvPr>
            <p:ph type="dt" sz="half" idx="10"/>
          </p:nvPr>
        </p:nvSpPr>
        <p:spPr/>
        <p:txBody>
          <a:bodyPr/>
          <a:lstStyle/>
          <a:p>
            <a:pPr rtl="0"/>
            <a:fld id="{605558C3-A51D-484B-A266-04F88C04374D}" type="datetime1">
              <a:rPr lang="fi-FI" smtClean="0"/>
              <a:t>14.5.2021</a:t>
            </a:fld>
            <a:endParaRPr lang="fi-FI"/>
          </a:p>
        </p:txBody>
      </p:sp>
      <p:sp>
        <p:nvSpPr>
          <p:cNvPr id="5" name="Alatunnisteen paikkamerkki 4">
            <a:extLst>
              <a:ext uri="{FF2B5EF4-FFF2-40B4-BE49-F238E27FC236}">
                <a16:creationId xmlns:a16="http://schemas.microsoft.com/office/drawing/2014/main" id="{4DED2779-2727-4432-A2D0-FC8BE782E3AE}"/>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D8FB6BA2-1AB1-416E-969D-89396B27FBCF}"/>
              </a:ext>
            </a:extLst>
          </p:cNvPr>
          <p:cNvSpPr>
            <a:spLocks noGrp="1"/>
          </p:cNvSpPr>
          <p:nvPr>
            <p:ph type="sldNum" sz="quarter" idx="12"/>
          </p:nvPr>
        </p:nvSpPr>
        <p:spPr/>
        <p:txBody>
          <a:bodyPr/>
          <a:lstStyle/>
          <a:p>
            <a:pPr rtl="0"/>
            <a:fld id="{DBA1B0FB-D917-4C8C-928F-313BD683BF39}" type="slidenum">
              <a:rPr lang="fi-FI" smtClean="0"/>
              <a:t>51</a:t>
            </a:fld>
            <a:endParaRPr lang="fi-FI"/>
          </a:p>
        </p:txBody>
      </p:sp>
    </p:spTree>
    <p:extLst>
      <p:ext uri="{BB962C8B-B14F-4D97-AF65-F5344CB8AC3E}">
        <p14:creationId xmlns:p14="http://schemas.microsoft.com/office/powerpoint/2010/main" val="253776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D63896-D1A1-41E5-A18E-65A8A5BE3DDC}"/>
              </a:ext>
            </a:extLst>
          </p:cNvPr>
          <p:cNvSpPr>
            <a:spLocks noGrp="1"/>
          </p:cNvSpPr>
          <p:nvPr>
            <p:ph type="title"/>
          </p:nvPr>
        </p:nvSpPr>
        <p:spPr/>
        <p:txBody>
          <a:bodyPr/>
          <a:lstStyle/>
          <a:p>
            <a:r>
              <a:rPr lang="fi-FI" dirty="0"/>
              <a:t>css3 box-</a:t>
            </a:r>
            <a:r>
              <a:rPr lang="fi-FI" dirty="0" err="1"/>
              <a:t>shadow</a:t>
            </a:r>
            <a:r>
              <a:rPr lang="fi-FI" dirty="0"/>
              <a:t>, laatikon varjo</a:t>
            </a:r>
          </a:p>
        </p:txBody>
      </p:sp>
      <p:sp>
        <p:nvSpPr>
          <p:cNvPr id="3" name="Sisällön paikkamerkki 2">
            <a:extLst>
              <a:ext uri="{FF2B5EF4-FFF2-40B4-BE49-F238E27FC236}">
                <a16:creationId xmlns:a16="http://schemas.microsoft.com/office/drawing/2014/main" id="{94FAF627-31DD-4BF9-8250-BBD302B01A01}"/>
              </a:ext>
            </a:extLst>
          </p:cNvPr>
          <p:cNvSpPr>
            <a:spLocks noGrp="1"/>
          </p:cNvSpPr>
          <p:nvPr>
            <p:ph idx="1"/>
          </p:nvPr>
        </p:nvSpPr>
        <p:spPr/>
        <p:txBody>
          <a:bodyPr/>
          <a:lstStyle/>
          <a:p>
            <a:r>
              <a:rPr lang="fi-FI" dirty="0">
                <a:hlinkClick r:id="rId2"/>
              </a:rPr>
              <a:t>https://petrit.net/www-ohjelmointi/css-tyyli/laatikoiden_muotoilut/</a:t>
            </a:r>
            <a:r>
              <a:rPr lang="fi-FI" dirty="0"/>
              <a:t> </a:t>
            </a:r>
          </a:p>
          <a:p>
            <a:r>
              <a:rPr lang="fi-FI" dirty="0">
                <a:hlinkClick r:id="rId3"/>
              </a:rPr>
              <a:t>https://developer.mozilla.org/en-US/docs/Web/CSS/box-shadow</a:t>
            </a:r>
            <a:endParaRPr lang="fi-FI" dirty="0"/>
          </a:p>
          <a:p>
            <a:endParaRPr lang="fi-FI" dirty="0"/>
          </a:p>
        </p:txBody>
      </p:sp>
      <p:sp>
        <p:nvSpPr>
          <p:cNvPr id="4" name="Päivämäärän paikkamerkki 3">
            <a:extLst>
              <a:ext uri="{FF2B5EF4-FFF2-40B4-BE49-F238E27FC236}">
                <a16:creationId xmlns:a16="http://schemas.microsoft.com/office/drawing/2014/main" id="{98681FB8-E8A7-471F-9887-22EE34ACD696}"/>
              </a:ext>
            </a:extLst>
          </p:cNvPr>
          <p:cNvSpPr>
            <a:spLocks noGrp="1"/>
          </p:cNvSpPr>
          <p:nvPr>
            <p:ph type="dt" sz="half" idx="10"/>
          </p:nvPr>
        </p:nvSpPr>
        <p:spPr/>
        <p:txBody>
          <a:bodyPr/>
          <a:lstStyle/>
          <a:p>
            <a:pPr rtl="0"/>
            <a:fld id="{3892E15B-00B6-49BA-9CB6-456156456E20}" type="datetime1">
              <a:rPr lang="fi-FI" smtClean="0"/>
              <a:t>14.5.2021</a:t>
            </a:fld>
            <a:endParaRPr lang="fi-FI"/>
          </a:p>
        </p:txBody>
      </p:sp>
      <p:sp>
        <p:nvSpPr>
          <p:cNvPr id="5" name="Alatunnisteen paikkamerkki 4">
            <a:extLst>
              <a:ext uri="{FF2B5EF4-FFF2-40B4-BE49-F238E27FC236}">
                <a16:creationId xmlns:a16="http://schemas.microsoft.com/office/drawing/2014/main" id="{AD32DF9E-5240-42EE-9992-2663744494F2}"/>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CE5C09D-F6EA-42AE-ACB6-ABA5FA4E515E}"/>
              </a:ext>
            </a:extLst>
          </p:cNvPr>
          <p:cNvSpPr>
            <a:spLocks noGrp="1"/>
          </p:cNvSpPr>
          <p:nvPr>
            <p:ph type="sldNum" sz="quarter" idx="12"/>
          </p:nvPr>
        </p:nvSpPr>
        <p:spPr/>
        <p:txBody>
          <a:bodyPr/>
          <a:lstStyle/>
          <a:p>
            <a:pPr rtl="0"/>
            <a:fld id="{DBA1B0FB-D917-4C8C-928F-313BD683BF39}" type="slidenum">
              <a:rPr lang="fi-FI" smtClean="0"/>
              <a:t>52</a:t>
            </a:fld>
            <a:endParaRPr lang="fi-FI"/>
          </a:p>
        </p:txBody>
      </p:sp>
    </p:spTree>
    <p:extLst>
      <p:ext uri="{BB962C8B-B14F-4D97-AF65-F5344CB8AC3E}">
        <p14:creationId xmlns:p14="http://schemas.microsoft.com/office/powerpoint/2010/main" val="1932764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71242BF-3C4D-4A3B-9522-30E6E0A854FE}"/>
              </a:ext>
            </a:extLst>
          </p:cNvPr>
          <p:cNvSpPr>
            <a:spLocks noGrp="1"/>
          </p:cNvSpPr>
          <p:nvPr>
            <p:ph type="title"/>
          </p:nvPr>
        </p:nvSpPr>
        <p:spPr/>
        <p:txBody>
          <a:bodyPr/>
          <a:lstStyle/>
          <a:p>
            <a:r>
              <a:rPr lang="fi-FI" dirty="0"/>
              <a:t>css3 </a:t>
            </a:r>
            <a:r>
              <a:rPr lang="fi-FI" dirty="0" err="1"/>
              <a:t>rounded</a:t>
            </a:r>
            <a:r>
              <a:rPr lang="fi-FI" dirty="0"/>
              <a:t> </a:t>
            </a:r>
            <a:r>
              <a:rPr lang="fi-FI" dirty="0" err="1"/>
              <a:t>corners</a:t>
            </a:r>
            <a:r>
              <a:rPr lang="fi-FI" dirty="0"/>
              <a:t>, </a:t>
            </a:r>
            <a:r>
              <a:rPr lang="fi-FI" dirty="0" err="1"/>
              <a:t>border</a:t>
            </a:r>
            <a:r>
              <a:rPr lang="fi-FI" dirty="0"/>
              <a:t>-radius</a:t>
            </a:r>
            <a:br>
              <a:rPr lang="fi-FI" dirty="0"/>
            </a:br>
            <a:r>
              <a:rPr lang="fi-FI" dirty="0"/>
              <a:t>pyöristetyt kulmat, reunan säde</a:t>
            </a:r>
          </a:p>
        </p:txBody>
      </p:sp>
      <p:sp>
        <p:nvSpPr>
          <p:cNvPr id="3" name="Sisällön paikkamerkki 2">
            <a:extLst>
              <a:ext uri="{FF2B5EF4-FFF2-40B4-BE49-F238E27FC236}">
                <a16:creationId xmlns:a16="http://schemas.microsoft.com/office/drawing/2014/main" id="{30F375E8-0763-4E79-B458-E43114A82EFA}"/>
              </a:ext>
            </a:extLst>
          </p:cNvPr>
          <p:cNvSpPr>
            <a:spLocks noGrp="1"/>
          </p:cNvSpPr>
          <p:nvPr>
            <p:ph idx="1"/>
          </p:nvPr>
        </p:nvSpPr>
        <p:spPr/>
        <p:txBody>
          <a:bodyPr/>
          <a:lstStyle/>
          <a:p>
            <a:r>
              <a:rPr lang="fi-FI" dirty="0">
                <a:hlinkClick r:id="rId3"/>
              </a:rPr>
              <a:t>https://developer.mozilla.org/en-US/docs/Web/CSS/border-radius</a:t>
            </a:r>
            <a:r>
              <a:rPr lang="fi-FI" dirty="0"/>
              <a:t> </a:t>
            </a:r>
          </a:p>
          <a:p>
            <a:r>
              <a:rPr lang="fi-FI" dirty="0">
                <a:hlinkClick r:id="rId4"/>
              </a:rPr>
              <a:t>https://petrit.net/www-ohjelmointi/css-tyyli/laatikoiden_muotoilut/#py%C3%B6ristetyt-kulmat:ac9c4dfdfc8d934988253e29d0f9948d</a:t>
            </a:r>
            <a:r>
              <a:rPr lang="fi-FI" dirty="0"/>
              <a:t> </a:t>
            </a:r>
          </a:p>
        </p:txBody>
      </p:sp>
      <p:sp>
        <p:nvSpPr>
          <p:cNvPr id="4" name="Päivämäärän paikkamerkki 3">
            <a:extLst>
              <a:ext uri="{FF2B5EF4-FFF2-40B4-BE49-F238E27FC236}">
                <a16:creationId xmlns:a16="http://schemas.microsoft.com/office/drawing/2014/main" id="{23B76532-C10A-4D81-A874-DB4EF0F1B8F4}"/>
              </a:ext>
            </a:extLst>
          </p:cNvPr>
          <p:cNvSpPr>
            <a:spLocks noGrp="1"/>
          </p:cNvSpPr>
          <p:nvPr>
            <p:ph type="dt" sz="half" idx="10"/>
          </p:nvPr>
        </p:nvSpPr>
        <p:spPr/>
        <p:txBody>
          <a:bodyPr/>
          <a:lstStyle/>
          <a:p>
            <a:pPr rtl="0"/>
            <a:fld id="{CF115992-C6F3-4D4E-8171-CB8264C7601A}" type="datetime1">
              <a:rPr lang="fi-FI" smtClean="0"/>
              <a:t>14.5.2021</a:t>
            </a:fld>
            <a:endParaRPr lang="fi-FI"/>
          </a:p>
        </p:txBody>
      </p:sp>
      <p:sp>
        <p:nvSpPr>
          <p:cNvPr id="5" name="Alatunnisteen paikkamerkki 4">
            <a:extLst>
              <a:ext uri="{FF2B5EF4-FFF2-40B4-BE49-F238E27FC236}">
                <a16:creationId xmlns:a16="http://schemas.microsoft.com/office/drawing/2014/main" id="{934066EC-EF6F-42CD-B6ED-2F6599FEC981}"/>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F027CA1F-9B28-4A89-A089-880D2A7AE61F}"/>
              </a:ext>
            </a:extLst>
          </p:cNvPr>
          <p:cNvSpPr>
            <a:spLocks noGrp="1"/>
          </p:cNvSpPr>
          <p:nvPr>
            <p:ph type="sldNum" sz="quarter" idx="12"/>
          </p:nvPr>
        </p:nvSpPr>
        <p:spPr/>
        <p:txBody>
          <a:bodyPr/>
          <a:lstStyle/>
          <a:p>
            <a:pPr rtl="0"/>
            <a:fld id="{DBA1B0FB-D917-4C8C-928F-313BD683BF39}" type="slidenum">
              <a:rPr lang="fi-FI" smtClean="0"/>
              <a:t>53</a:t>
            </a:fld>
            <a:endParaRPr lang="fi-FI"/>
          </a:p>
        </p:txBody>
      </p:sp>
    </p:spTree>
    <p:extLst>
      <p:ext uri="{BB962C8B-B14F-4D97-AF65-F5344CB8AC3E}">
        <p14:creationId xmlns:p14="http://schemas.microsoft.com/office/powerpoint/2010/main" val="3111343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4CB9FDD-9D75-4E04-9E27-0BAE375BCA3D}"/>
              </a:ext>
            </a:extLst>
          </p:cNvPr>
          <p:cNvSpPr>
            <a:spLocks noGrp="1"/>
          </p:cNvSpPr>
          <p:nvPr>
            <p:ph type="title"/>
          </p:nvPr>
        </p:nvSpPr>
        <p:spPr/>
        <p:txBody>
          <a:bodyPr/>
          <a:lstStyle/>
          <a:p>
            <a:r>
              <a:rPr lang="fi-FI" dirty="0" err="1"/>
              <a:t>elliptical</a:t>
            </a:r>
            <a:r>
              <a:rPr lang="fi-FI" dirty="0"/>
              <a:t> </a:t>
            </a:r>
            <a:r>
              <a:rPr lang="fi-FI" dirty="0" err="1"/>
              <a:t>shapes</a:t>
            </a:r>
            <a:r>
              <a:rPr lang="fi-FI" dirty="0"/>
              <a:t>, </a:t>
            </a:r>
            <a:r>
              <a:rPr lang="fi-FI" dirty="0" err="1"/>
              <a:t>border</a:t>
            </a:r>
            <a:r>
              <a:rPr lang="fi-FI" dirty="0"/>
              <a:t>-radius</a:t>
            </a:r>
            <a:br>
              <a:rPr lang="fi-FI" dirty="0"/>
            </a:br>
            <a:r>
              <a:rPr lang="fi-FI" dirty="0"/>
              <a:t>elliptiset muodot, reunan säde</a:t>
            </a:r>
          </a:p>
        </p:txBody>
      </p:sp>
      <p:sp>
        <p:nvSpPr>
          <p:cNvPr id="3" name="Sisällön paikkamerkki 2">
            <a:extLst>
              <a:ext uri="{FF2B5EF4-FFF2-40B4-BE49-F238E27FC236}">
                <a16:creationId xmlns:a16="http://schemas.microsoft.com/office/drawing/2014/main" id="{3404E9FE-792A-45BA-8512-35E12936A348}"/>
              </a:ext>
            </a:extLst>
          </p:cNvPr>
          <p:cNvSpPr>
            <a:spLocks noGrp="1"/>
          </p:cNvSpPr>
          <p:nvPr>
            <p:ph idx="1"/>
          </p:nvPr>
        </p:nvSpPr>
        <p:spPr/>
        <p:txBody>
          <a:bodyPr/>
          <a:lstStyle/>
          <a:p>
            <a:r>
              <a:rPr lang="fi-FI" dirty="0"/>
              <a:t>Aiemmin laatikoiden kulmien pyöristys oli monimutkaista ja pyöreäkulmaiset laatikot tehtiin yleensä asettelemalla sen kulmiin pienet pyöristävät kuvat. CSS3:n myötä käyttöön tuli </a:t>
            </a:r>
            <a:r>
              <a:rPr lang="fi-FI" dirty="0" err="1"/>
              <a:t>border</a:t>
            </a:r>
            <a:r>
              <a:rPr lang="fi-FI" dirty="0"/>
              <a:t>-radius-ominaisuus, jolla pyöristäminen on helppoa. </a:t>
            </a:r>
          </a:p>
          <a:p>
            <a:r>
              <a:rPr lang="fi-FI" dirty="0"/>
              <a:t>Arvoksi tälle ominaisuudelle annetaan pyöristyksen säde jollain yksiköillä (</a:t>
            </a:r>
            <a:r>
              <a:rPr lang="fi-FI" dirty="0" err="1"/>
              <a:t>px</a:t>
            </a:r>
            <a:r>
              <a:rPr lang="fi-FI" dirty="0"/>
              <a:t>, </a:t>
            </a:r>
            <a:r>
              <a:rPr lang="fi-FI" dirty="0" err="1"/>
              <a:t>em</a:t>
            </a:r>
            <a:r>
              <a:rPr lang="fi-FI" dirty="0"/>
              <a:t>, cm, in, %). </a:t>
            </a:r>
          </a:p>
          <a:p>
            <a:r>
              <a:rPr lang="fi-FI" dirty="0"/>
              <a:t>Kulmien pyöristyksen arvot voidaan antaa myös kullekin kulmalle erikseen luettelemalla neljä arvoa myötäpäivään alkaen vasemmasta yläkulmasta.</a:t>
            </a:r>
          </a:p>
          <a:p>
            <a:r>
              <a:rPr lang="fi-FI" dirty="0">
                <a:hlinkClick r:id="rId2"/>
              </a:rPr>
              <a:t>https://developer.mozilla.org/en-US/docs/Web/CSS/border-radius</a:t>
            </a:r>
            <a:r>
              <a:rPr lang="fi-FI" dirty="0"/>
              <a:t> </a:t>
            </a:r>
          </a:p>
        </p:txBody>
      </p:sp>
      <p:sp>
        <p:nvSpPr>
          <p:cNvPr id="4" name="Päivämäärän paikkamerkki 3">
            <a:extLst>
              <a:ext uri="{FF2B5EF4-FFF2-40B4-BE49-F238E27FC236}">
                <a16:creationId xmlns:a16="http://schemas.microsoft.com/office/drawing/2014/main" id="{D1866F03-0EC8-4820-AFD4-C07589A3741E}"/>
              </a:ext>
            </a:extLst>
          </p:cNvPr>
          <p:cNvSpPr>
            <a:spLocks noGrp="1"/>
          </p:cNvSpPr>
          <p:nvPr>
            <p:ph type="dt" sz="half" idx="10"/>
          </p:nvPr>
        </p:nvSpPr>
        <p:spPr/>
        <p:txBody>
          <a:bodyPr/>
          <a:lstStyle/>
          <a:p>
            <a:pPr rtl="0"/>
            <a:fld id="{30FD4902-4F01-4923-BEB7-C4EB00F9193A}" type="datetime1">
              <a:rPr lang="fi-FI" smtClean="0"/>
              <a:t>14.5.2021</a:t>
            </a:fld>
            <a:endParaRPr lang="fi-FI"/>
          </a:p>
        </p:txBody>
      </p:sp>
      <p:sp>
        <p:nvSpPr>
          <p:cNvPr id="5" name="Alatunnisteen paikkamerkki 4">
            <a:extLst>
              <a:ext uri="{FF2B5EF4-FFF2-40B4-BE49-F238E27FC236}">
                <a16:creationId xmlns:a16="http://schemas.microsoft.com/office/drawing/2014/main" id="{CE5E88E9-418C-4F24-BC03-B7C974F00B59}"/>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F6A39213-140E-41FE-AEC2-3843AB8703DB}"/>
              </a:ext>
            </a:extLst>
          </p:cNvPr>
          <p:cNvSpPr>
            <a:spLocks noGrp="1"/>
          </p:cNvSpPr>
          <p:nvPr>
            <p:ph type="sldNum" sz="quarter" idx="12"/>
          </p:nvPr>
        </p:nvSpPr>
        <p:spPr/>
        <p:txBody>
          <a:bodyPr/>
          <a:lstStyle/>
          <a:p>
            <a:pPr rtl="0"/>
            <a:fld id="{DBA1B0FB-D917-4C8C-928F-313BD683BF39}" type="slidenum">
              <a:rPr lang="fi-FI" smtClean="0"/>
              <a:t>54</a:t>
            </a:fld>
            <a:endParaRPr lang="fi-FI"/>
          </a:p>
        </p:txBody>
      </p:sp>
    </p:spTree>
    <p:extLst>
      <p:ext uri="{BB962C8B-B14F-4D97-AF65-F5344CB8AC3E}">
        <p14:creationId xmlns:p14="http://schemas.microsoft.com/office/powerpoint/2010/main" val="3801987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C69EB91-17FC-40A0-8CD0-C03036724C04}"/>
              </a:ext>
            </a:extLst>
          </p:cNvPr>
          <p:cNvSpPr>
            <a:spLocks noGrp="1"/>
          </p:cNvSpPr>
          <p:nvPr>
            <p:ph type="title"/>
          </p:nvPr>
        </p:nvSpPr>
        <p:spPr>
          <a:xfrm>
            <a:off x="550862" y="549275"/>
            <a:ext cx="11091600" cy="626382"/>
          </a:xfrm>
        </p:spPr>
        <p:txBody>
          <a:bodyPr>
            <a:normAutofit fontScale="90000"/>
          </a:bodyPr>
          <a:lstStyle/>
          <a:p>
            <a:r>
              <a:rPr lang="fi-FI" dirty="0"/>
              <a:t>Yhteenveto</a:t>
            </a:r>
          </a:p>
        </p:txBody>
      </p:sp>
      <p:sp>
        <p:nvSpPr>
          <p:cNvPr id="3" name="Sisällön paikkamerkki 2">
            <a:extLst>
              <a:ext uri="{FF2B5EF4-FFF2-40B4-BE49-F238E27FC236}">
                <a16:creationId xmlns:a16="http://schemas.microsoft.com/office/drawing/2014/main" id="{1CF14859-8425-4E34-B6C2-5429D42D5EEF}"/>
              </a:ext>
            </a:extLst>
          </p:cNvPr>
          <p:cNvSpPr>
            <a:spLocks noGrp="1"/>
          </p:cNvSpPr>
          <p:nvPr>
            <p:ph idx="1"/>
          </p:nvPr>
        </p:nvSpPr>
        <p:spPr>
          <a:xfrm>
            <a:off x="550863" y="1431689"/>
            <a:ext cx="11090274" cy="4661136"/>
          </a:xfrm>
        </p:spPr>
        <p:txBody>
          <a:bodyPr/>
          <a:lstStyle/>
          <a:p>
            <a:r>
              <a:rPr lang="fi-FI" dirty="0"/>
              <a:t>Css kohtelee kutakin elementtiä ikään kuin sillä olisi oma laatikko.</a:t>
            </a:r>
          </a:p>
          <a:p>
            <a:r>
              <a:rPr lang="fi-FI" dirty="0"/>
              <a:t>Voit hallita laatikon mittoja </a:t>
            </a:r>
            <a:r>
              <a:rPr lang="fi-FI" dirty="0" err="1"/>
              <a:t>css</a:t>
            </a:r>
            <a:r>
              <a:rPr lang="fi-FI" dirty="0"/>
              <a:t>: </a:t>
            </a:r>
            <a:r>
              <a:rPr lang="fi-FI" dirty="0" err="1"/>
              <a:t>llä</a:t>
            </a:r>
            <a:r>
              <a:rPr lang="fi-FI" dirty="0"/>
              <a:t>.</a:t>
            </a:r>
          </a:p>
          <a:p>
            <a:r>
              <a:rPr lang="fi-FI" dirty="0"/>
              <a:t>Voit hallita jokaisen laatikon reunoja, marginaaleja ja täytteitä </a:t>
            </a:r>
            <a:r>
              <a:rPr lang="fi-FI" dirty="0" err="1"/>
              <a:t>css</a:t>
            </a:r>
            <a:r>
              <a:rPr lang="fi-FI" dirty="0"/>
              <a:t>: </a:t>
            </a:r>
            <a:r>
              <a:rPr lang="fi-FI" dirty="0" err="1"/>
              <a:t>llä</a:t>
            </a:r>
            <a:endParaRPr lang="fi-FI" dirty="0"/>
          </a:p>
          <a:p>
            <a:r>
              <a:rPr lang="fi-FI" dirty="0"/>
              <a:t>Elementit on mahdollista piilottaa näytön ja näkyvyysominaisuuksien avulla.</a:t>
            </a:r>
          </a:p>
          <a:p>
            <a:r>
              <a:rPr lang="fi-FI" dirty="0"/>
              <a:t>Lohkotason laatikoista voidaan tehdä </a:t>
            </a:r>
            <a:r>
              <a:rPr lang="fi-FI" dirty="0" err="1"/>
              <a:t>inline</a:t>
            </a:r>
            <a:r>
              <a:rPr lang="fi-FI" dirty="0"/>
              <a:t>-laatikoita ja </a:t>
            </a:r>
            <a:r>
              <a:rPr lang="fi-FI" dirty="0" err="1"/>
              <a:t>inline</a:t>
            </a:r>
            <a:r>
              <a:rPr lang="fi-FI" dirty="0"/>
              <a:t>-laatikoista lohkotason laatikoita</a:t>
            </a:r>
          </a:p>
          <a:p>
            <a:r>
              <a:rPr lang="fi-FI" dirty="0"/>
              <a:t>Luettavuutta voidaan parantaa säätämällä tekstiä sisältävien laatikoiden leveyttä ja etureunaa.</a:t>
            </a:r>
          </a:p>
          <a:p>
            <a:r>
              <a:rPr lang="fi-FI" dirty="0"/>
              <a:t>Css on ottanut käyttöön kyvyn luoda kuvan reunoja ja pyöristettyjä reunoja </a:t>
            </a:r>
          </a:p>
        </p:txBody>
      </p:sp>
      <p:sp>
        <p:nvSpPr>
          <p:cNvPr id="4" name="Päivämäärän paikkamerkki 3">
            <a:extLst>
              <a:ext uri="{FF2B5EF4-FFF2-40B4-BE49-F238E27FC236}">
                <a16:creationId xmlns:a16="http://schemas.microsoft.com/office/drawing/2014/main" id="{7076EF5F-A1BA-4B36-8AE5-C2466B064803}"/>
              </a:ext>
            </a:extLst>
          </p:cNvPr>
          <p:cNvSpPr>
            <a:spLocks noGrp="1"/>
          </p:cNvSpPr>
          <p:nvPr>
            <p:ph type="dt" sz="half" idx="10"/>
          </p:nvPr>
        </p:nvSpPr>
        <p:spPr/>
        <p:txBody>
          <a:bodyPr/>
          <a:lstStyle/>
          <a:p>
            <a:pPr rtl="0"/>
            <a:fld id="{BE94FF8B-36A1-4723-9017-6D63095A95D8}" type="datetime1">
              <a:rPr lang="fi-FI" smtClean="0"/>
              <a:t>14.5.2021</a:t>
            </a:fld>
            <a:endParaRPr lang="fi-FI"/>
          </a:p>
        </p:txBody>
      </p:sp>
      <p:sp>
        <p:nvSpPr>
          <p:cNvPr id="5" name="Alatunnisteen paikkamerkki 4">
            <a:extLst>
              <a:ext uri="{FF2B5EF4-FFF2-40B4-BE49-F238E27FC236}">
                <a16:creationId xmlns:a16="http://schemas.microsoft.com/office/drawing/2014/main" id="{DAB24477-1E35-4CAF-97E8-B0D69D3CF9C4}"/>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21F61171-DDEF-4A4B-891F-2B4BE80094BE}"/>
              </a:ext>
            </a:extLst>
          </p:cNvPr>
          <p:cNvSpPr>
            <a:spLocks noGrp="1"/>
          </p:cNvSpPr>
          <p:nvPr>
            <p:ph type="sldNum" sz="quarter" idx="12"/>
          </p:nvPr>
        </p:nvSpPr>
        <p:spPr/>
        <p:txBody>
          <a:bodyPr/>
          <a:lstStyle/>
          <a:p>
            <a:pPr rtl="0"/>
            <a:fld id="{DBA1B0FB-D917-4C8C-928F-313BD683BF39}" type="slidenum">
              <a:rPr lang="fi-FI" smtClean="0"/>
              <a:t>55</a:t>
            </a:fld>
            <a:endParaRPr lang="fi-FI"/>
          </a:p>
        </p:txBody>
      </p:sp>
    </p:spTree>
    <p:extLst>
      <p:ext uri="{BB962C8B-B14F-4D97-AF65-F5344CB8AC3E}">
        <p14:creationId xmlns:p14="http://schemas.microsoft.com/office/powerpoint/2010/main" val="1651782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tsikko 6">
            <a:extLst>
              <a:ext uri="{FF2B5EF4-FFF2-40B4-BE49-F238E27FC236}">
                <a16:creationId xmlns:a16="http://schemas.microsoft.com/office/drawing/2014/main" id="{58691D34-6C59-4703-9859-3FAFF05CA2C5}"/>
              </a:ext>
            </a:extLst>
          </p:cNvPr>
          <p:cNvSpPr>
            <a:spLocks noGrp="1"/>
          </p:cNvSpPr>
          <p:nvPr>
            <p:ph type="ctrTitle"/>
          </p:nvPr>
        </p:nvSpPr>
        <p:spPr/>
        <p:txBody>
          <a:bodyPr/>
          <a:lstStyle/>
          <a:p>
            <a:r>
              <a:rPr lang="fi-FI" dirty="0"/>
              <a:t>Luku 14</a:t>
            </a:r>
          </a:p>
        </p:txBody>
      </p:sp>
      <p:sp>
        <p:nvSpPr>
          <p:cNvPr id="4" name="Päivämäärän paikkamerkki 3">
            <a:extLst>
              <a:ext uri="{FF2B5EF4-FFF2-40B4-BE49-F238E27FC236}">
                <a16:creationId xmlns:a16="http://schemas.microsoft.com/office/drawing/2014/main" id="{55A91D14-000E-4003-B475-D8E504287633}"/>
              </a:ext>
            </a:extLst>
          </p:cNvPr>
          <p:cNvSpPr>
            <a:spLocks noGrp="1"/>
          </p:cNvSpPr>
          <p:nvPr>
            <p:ph type="dt" sz="half" idx="10"/>
          </p:nvPr>
        </p:nvSpPr>
        <p:spPr/>
        <p:txBody>
          <a:bodyPr/>
          <a:lstStyle/>
          <a:p>
            <a:pPr rtl="0"/>
            <a:fld id="{09CE29FC-10A7-41D7-B73C-9F54285AF193}" type="datetime1">
              <a:rPr lang="fi-FI" smtClean="0"/>
              <a:t>14.5.2021</a:t>
            </a:fld>
            <a:endParaRPr lang="fi-FI"/>
          </a:p>
        </p:txBody>
      </p:sp>
      <p:sp>
        <p:nvSpPr>
          <p:cNvPr id="5" name="Alatunnisteen paikkamerkki 4">
            <a:extLst>
              <a:ext uri="{FF2B5EF4-FFF2-40B4-BE49-F238E27FC236}">
                <a16:creationId xmlns:a16="http://schemas.microsoft.com/office/drawing/2014/main" id="{71C0E7BE-8555-4287-B9E2-F44292234ECE}"/>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1F814D0A-A44C-46FA-AD6E-E6C305AE1909}"/>
              </a:ext>
            </a:extLst>
          </p:cNvPr>
          <p:cNvSpPr>
            <a:spLocks noGrp="1"/>
          </p:cNvSpPr>
          <p:nvPr>
            <p:ph type="sldNum" sz="quarter" idx="12"/>
          </p:nvPr>
        </p:nvSpPr>
        <p:spPr/>
        <p:txBody>
          <a:bodyPr/>
          <a:lstStyle/>
          <a:p>
            <a:pPr rtl="0"/>
            <a:fld id="{DBA1B0FB-D917-4C8C-928F-313BD683BF39}" type="slidenum">
              <a:rPr lang="fi-FI" smtClean="0"/>
              <a:t>56</a:t>
            </a:fld>
            <a:endParaRPr lang="fi-FI"/>
          </a:p>
        </p:txBody>
      </p:sp>
      <p:graphicFrame>
        <p:nvGraphicFramePr>
          <p:cNvPr id="10" name="Taulukko 9">
            <a:extLst>
              <a:ext uri="{FF2B5EF4-FFF2-40B4-BE49-F238E27FC236}">
                <a16:creationId xmlns:a16="http://schemas.microsoft.com/office/drawing/2014/main" id="{87B851DA-3DB6-4ACF-A0B8-8F7A28759C75}"/>
              </a:ext>
            </a:extLst>
          </p:cNvPr>
          <p:cNvGraphicFramePr>
            <a:graphicFrameLocks noGrp="1"/>
          </p:cNvGraphicFramePr>
          <p:nvPr>
            <p:extLst>
              <p:ext uri="{D42A27DB-BD31-4B8C-83A1-F6EECF244321}">
                <p14:modId xmlns:p14="http://schemas.microsoft.com/office/powerpoint/2010/main" val="3342676914"/>
              </p:ext>
            </p:extLst>
          </p:nvPr>
        </p:nvGraphicFramePr>
        <p:xfrm>
          <a:off x="4806514" y="1492074"/>
          <a:ext cx="7205472" cy="4189730"/>
        </p:xfrm>
        <a:graphic>
          <a:graphicData uri="http://schemas.openxmlformats.org/drawingml/2006/table">
            <a:tbl>
              <a:tblPr>
                <a:tableStyleId>{5C22544A-7EE6-4342-B048-85BDC9FD1C3A}</a:tableStyleId>
              </a:tblPr>
              <a:tblGrid>
                <a:gridCol w="2730645">
                  <a:extLst>
                    <a:ext uri="{9D8B030D-6E8A-4147-A177-3AD203B41FA5}">
                      <a16:colId xmlns:a16="http://schemas.microsoft.com/office/drawing/2014/main" val="376965832"/>
                    </a:ext>
                  </a:extLst>
                </a:gridCol>
                <a:gridCol w="4474827">
                  <a:extLst>
                    <a:ext uri="{9D8B030D-6E8A-4147-A177-3AD203B41FA5}">
                      <a16:colId xmlns:a16="http://schemas.microsoft.com/office/drawing/2014/main" val="2457224378"/>
                    </a:ext>
                  </a:extLst>
                </a:gridCol>
              </a:tblGrid>
              <a:tr h="187325">
                <a:tc>
                  <a:txBody>
                    <a:bodyPr/>
                    <a:lstStyle/>
                    <a:p>
                      <a:pPr algn="l" fontAlgn="ctr"/>
                      <a:r>
                        <a:rPr lang="fi-FI" sz="1600" u="sng" strike="noStrike">
                          <a:effectLst/>
                          <a:hlinkClick r:id="rId2"/>
                        </a:rPr>
                        <a:t>List Style Type</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Luettelon tyylityyppi</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30094634"/>
                  </a:ext>
                </a:extLst>
              </a:tr>
              <a:tr h="187325">
                <a:tc>
                  <a:txBody>
                    <a:bodyPr/>
                    <a:lstStyle/>
                    <a:p>
                      <a:pPr algn="l" fontAlgn="ctr"/>
                      <a:r>
                        <a:rPr lang="fi-FI" sz="1600" u="sng" strike="noStrike">
                          <a:effectLst/>
                          <a:hlinkClick r:id="rId3"/>
                        </a:rPr>
                        <a:t>List Style Image</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Luettelon tyylinä kuva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75948557"/>
                  </a:ext>
                </a:extLst>
              </a:tr>
              <a:tr h="187325">
                <a:tc>
                  <a:txBody>
                    <a:bodyPr/>
                    <a:lstStyle/>
                    <a:p>
                      <a:pPr algn="l" fontAlgn="ctr"/>
                      <a:r>
                        <a:rPr lang="fi-FI" sz="1600" u="sng" strike="noStrike">
                          <a:effectLst/>
                          <a:hlinkClick r:id="rId4"/>
                        </a:rPr>
                        <a:t>List Style Position</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Luettelon tyylin sijainti</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50221023"/>
                  </a:ext>
                </a:extLst>
              </a:tr>
              <a:tr h="187325">
                <a:tc>
                  <a:txBody>
                    <a:bodyPr/>
                    <a:lstStyle/>
                    <a:p>
                      <a:pPr algn="l" fontAlgn="ctr"/>
                      <a:r>
                        <a:rPr lang="fi-FI" sz="1600" u="sng" strike="noStrike">
                          <a:effectLst/>
                          <a:hlinkClick r:id="rId5"/>
                        </a:rPr>
                        <a:t>List Style Shorthand</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Luettelon tyyli Lyhyt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638432337"/>
                  </a:ext>
                </a:extLst>
              </a:tr>
              <a:tr h="187325">
                <a:tc>
                  <a:txBody>
                    <a:bodyPr/>
                    <a:lstStyle/>
                    <a:p>
                      <a:pPr algn="l" fontAlgn="ctr"/>
                      <a:r>
                        <a:rPr lang="fi-FI" sz="1600" u="sng" strike="noStrike">
                          <a:effectLst/>
                          <a:hlinkClick r:id="rId6"/>
                        </a:rPr>
                        <a:t>Table Properties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Taulukon ominaisuudet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16988607"/>
                  </a:ext>
                </a:extLst>
              </a:tr>
              <a:tr h="187325">
                <a:tc>
                  <a:txBody>
                    <a:bodyPr/>
                    <a:lstStyle/>
                    <a:p>
                      <a:pPr algn="l" fontAlgn="ctr"/>
                      <a:r>
                        <a:rPr lang="fi-FI" sz="1600" u="sng" strike="noStrike">
                          <a:effectLst/>
                          <a:hlinkClick r:id="rId7"/>
                        </a:rPr>
                        <a:t>Empty Cells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Tyhjät solut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689593600"/>
                  </a:ext>
                </a:extLst>
              </a:tr>
              <a:tr h="187325">
                <a:tc>
                  <a:txBody>
                    <a:bodyPr/>
                    <a:lstStyle/>
                    <a:p>
                      <a:pPr algn="l" fontAlgn="ctr"/>
                      <a:r>
                        <a:rPr lang="fi-FI" sz="1600" u="sng" strike="noStrike">
                          <a:effectLst/>
                          <a:hlinkClick r:id="rId8"/>
                        </a:rPr>
                        <a:t>Gaps Between Cells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Solujen väliset aukot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320239950"/>
                  </a:ext>
                </a:extLst>
              </a:tr>
              <a:tr h="187325">
                <a:tc>
                  <a:txBody>
                    <a:bodyPr/>
                    <a:lstStyle/>
                    <a:p>
                      <a:pPr algn="l" fontAlgn="ctr"/>
                      <a:r>
                        <a:rPr lang="fi-FI" sz="1600" u="sng" strike="noStrike">
                          <a:effectLst/>
                          <a:hlinkClick r:id="rId9"/>
                        </a:rPr>
                        <a:t>Styling Text Inputs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Tekstinsyöttöjen muotoilu</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70244100"/>
                  </a:ext>
                </a:extLst>
              </a:tr>
              <a:tr h="187325">
                <a:tc>
                  <a:txBody>
                    <a:bodyPr/>
                    <a:lstStyle/>
                    <a:p>
                      <a:pPr algn="l" fontAlgn="ctr"/>
                      <a:r>
                        <a:rPr lang="fi-FI" sz="1600" u="sng" strike="noStrike">
                          <a:effectLst/>
                          <a:hlinkClick r:id="rId10"/>
                        </a:rPr>
                        <a:t>Styling Submit Buttons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Muotoilupainikkeet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201681442"/>
                  </a:ext>
                </a:extLst>
              </a:tr>
              <a:tr h="187325">
                <a:tc>
                  <a:txBody>
                    <a:bodyPr/>
                    <a:lstStyle/>
                    <a:p>
                      <a:pPr algn="l" fontAlgn="ctr"/>
                      <a:r>
                        <a:rPr lang="fi-FI" sz="1600" u="sng" strike="noStrike">
                          <a:effectLst/>
                          <a:hlinkClick r:id="rId11"/>
                        </a:rPr>
                        <a:t>Styling Fieldsets and Legends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kenttien ja legendojen muotoilu</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099967373"/>
                  </a:ext>
                </a:extLst>
              </a:tr>
              <a:tr h="187325">
                <a:tc>
                  <a:txBody>
                    <a:bodyPr/>
                    <a:lstStyle/>
                    <a:p>
                      <a:pPr algn="l" fontAlgn="ctr"/>
                      <a:r>
                        <a:rPr lang="fi-FI" sz="1600" u="sng" strike="noStrike">
                          <a:effectLst/>
                          <a:hlinkClick r:id="rId12"/>
                        </a:rPr>
                        <a:t>Aligning Form Controls: Problem</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Lomakekontrollien tasaus: Ongelma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585373051"/>
                  </a:ext>
                </a:extLst>
              </a:tr>
              <a:tr h="187325">
                <a:tc>
                  <a:txBody>
                    <a:bodyPr/>
                    <a:lstStyle/>
                    <a:p>
                      <a:pPr algn="l" fontAlgn="ctr"/>
                      <a:r>
                        <a:rPr lang="fi-FI" sz="1600" u="sng" strike="noStrike">
                          <a:effectLst/>
                          <a:hlinkClick r:id="rId13"/>
                        </a:rPr>
                        <a:t>Aligning Form Controls: Solution</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Lomakekontrollien tasaus: Ratkaisu</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21581732"/>
                  </a:ext>
                </a:extLst>
              </a:tr>
              <a:tr h="187325">
                <a:tc>
                  <a:txBody>
                    <a:bodyPr/>
                    <a:lstStyle/>
                    <a:p>
                      <a:pPr algn="l" fontAlgn="ctr"/>
                      <a:r>
                        <a:rPr lang="fi-FI" sz="1600" u="sng" strike="noStrike">
                          <a:effectLst/>
                          <a:hlinkClick r:id="rId14"/>
                        </a:rPr>
                        <a:t>Cursor</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Kohdistin</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601052726"/>
                  </a:ext>
                </a:extLst>
              </a:tr>
              <a:tr h="196850">
                <a:tc>
                  <a:txBody>
                    <a:bodyPr/>
                    <a:lstStyle/>
                    <a:p>
                      <a:pPr algn="l" fontAlgn="ctr"/>
                      <a:r>
                        <a:rPr lang="fi-FI" sz="1600" u="sng" strike="noStrike">
                          <a:effectLst/>
                          <a:hlinkClick r:id="rId15"/>
                        </a:rPr>
                        <a:t>Example</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dirty="0">
                          <a:effectLst/>
                        </a:rPr>
                        <a:t>     Esimerkki</a:t>
                      </a:r>
                      <a:endParaRPr lang="fi-FI"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770597090"/>
                  </a:ext>
                </a:extLst>
              </a:tr>
            </a:tbl>
          </a:graphicData>
        </a:graphic>
      </p:graphicFrame>
    </p:spTree>
    <p:extLst>
      <p:ext uri="{BB962C8B-B14F-4D97-AF65-F5344CB8AC3E}">
        <p14:creationId xmlns:p14="http://schemas.microsoft.com/office/powerpoint/2010/main" val="15975085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B04A396-41B9-4FE0-B0CA-3ED4304CC0A1}"/>
              </a:ext>
            </a:extLst>
          </p:cNvPr>
          <p:cNvSpPr>
            <a:spLocks noGrp="1"/>
          </p:cNvSpPr>
          <p:nvPr>
            <p:ph type="title"/>
          </p:nvPr>
        </p:nvSpPr>
        <p:spPr/>
        <p:txBody>
          <a:bodyPr/>
          <a:lstStyle/>
          <a:p>
            <a:r>
              <a:rPr lang="fi-FI" dirty="0" err="1"/>
              <a:t>Bullet</a:t>
            </a:r>
            <a:r>
              <a:rPr lang="fi-FI" dirty="0"/>
              <a:t> </a:t>
            </a:r>
            <a:r>
              <a:rPr lang="fi-FI" dirty="0" err="1"/>
              <a:t>point</a:t>
            </a:r>
            <a:r>
              <a:rPr lang="fi-FI" dirty="0"/>
              <a:t> </a:t>
            </a:r>
            <a:r>
              <a:rPr lang="fi-FI" dirty="0" err="1"/>
              <a:t>styles</a:t>
            </a:r>
            <a:r>
              <a:rPr lang="fi-FI" dirty="0"/>
              <a:t>, </a:t>
            </a:r>
            <a:r>
              <a:rPr lang="fi-FI" dirty="0" err="1"/>
              <a:t>list-style-type</a:t>
            </a:r>
            <a:br>
              <a:rPr lang="fi-FI" dirty="0"/>
            </a:br>
            <a:r>
              <a:rPr lang="fi-FI" dirty="0"/>
              <a:t>Luettelomerkkityylit, luettelotyyli </a:t>
            </a:r>
          </a:p>
        </p:txBody>
      </p:sp>
      <p:sp>
        <p:nvSpPr>
          <p:cNvPr id="3" name="Sisällön paikkamerkki 2">
            <a:extLst>
              <a:ext uri="{FF2B5EF4-FFF2-40B4-BE49-F238E27FC236}">
                <a16:creationId xmlns:a16="http://schemas.microsoft.com/office/drawing/2014/main" id="{4250A9DF-F50C-4D2B-B8A6-5F8F62179F3A}"/>
              </a:ext>
            </a:extLst>
          </p:cNvPr>
          <p:cNvSpPr>
            <a:spLocks noGrp="1"/>
          </p:cNvSpPr>
          <p:nvPr>
            <p:ph sz="half" idx="1"/>
          </p:nvPr>
        </p:nvSpPr>
        <p:spPr/>
        <p:txBody>
          <a:bodyPr/>
          <a:lstStyle/>
          <a:p>
            <a:r>
              <a:rPr lang="fi-FI" dirty="0">
                <a:hlinkClick r:id="rId2"/>
              </a:rPr>
              <a:t>https://developer.mozilla.org/en-US/docs/Web/CSS/list-style</a:t>
            </a:r>
            <a:endParaRPr lang="fi-FI" dirty="0"/>
          </a:p>
          <a:p>
            <a:endParaRPr lang="fi-FI" dirty="0"/>
          </a:p>
        </p:txBody>
      </p:sp>
      <p:sp>
        <p:nvSpPr>
          <p:cNvPr id="4" name="Sisällön paikkamerkki 3">
            <a:extLst>
              <a:ext uri="{FF2B5EF4-FFF2-40B4-BE49-F238E27FC236}">
                <a16:creationId xmlns:a16="http://schemas.microsoft.com/office/drawing/2014/main" id="{88C7EE1A-7B08-443E-BB3F-7468461449B7}"/>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61189F6B-6796-41D3-BE7A-768EBD51FE8B}"/>
              </a:ext>
            </a:extLst>
          </p:cNvPr>
          <p:cNvSpPr>
            <a:spLocks noGrp="1"/>
          </p:cNvSpPr>
          <p:nvPr>
            <p:ph type="dt" sz="half" idx="10"/>
          </p:nvPr>
        </p:nvSpPr>
        <p:spPr/>
        <p:txBody>
          <a:bodyPr/>
          <a:lstStyle/>
          <a:p>
            <a:pPr rtl="0"/>
            <a:fld id="{17A2537B-9B0D-40C6-A3C6-3783A77FFF5D}" type="datetime1">
              <a:rPr lang="fi-FI" smtClean="0"/>
              <a:t>14.5.2021</a:t>
            </a:fld>
            <a:endParaRPr lang="fi-FI"/>
          </a:p>
        </p:txBody>
      </p:sp>
      <p:sp>
        <p:nvSpPr>
          <p:cNvPr id="6" name="Alatunnisteen paikkamerkki 5">
            <a:extLst>
              <a:ext uri="{FF2B5EF4-FFF2-40B4-BE49-F238E27FC236}">
                <a16:creationId xmlns:a16="http://schemas.microsoft.com/office/drawing/2014/main" id="{6E35D9FE-1DDA-4BD4-A076-34AA6A28E25D}"/>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0FCEBDBB-A502-4088-B6FE-4BFE9740600C}"/>
              </a:ext>
            </a:extLst>
          </p:cNvPr>
          <p:cNvSpPr>
            <a:spLocks noGrp="1"/>
          </p:cNvSpPr>
          <p:nvPr>
            <p:ph type="sldNum" sz="quarter" idx="12"/>
          </p:nvPr>
        </p:nvSpPr>
        <p:spPr/>
        <p:txBody>
          <a:bodyPr/>
          <a:lstStyle/>
          <a:p>
            <a:pPr rtl="0"/>
            <a:fld id="{DBA1B0FB-D917-4C8C-928F-313BD683BF39}" type="slidenum">
              <a:rPr lang="fi-FI" smtClean="0"/>
              <a:t>57</a:t>
            </a:fld>
            <a:endParaRPr lang="fi-FI"/>
          </a:p>
        </p:txBody>
      </p:sp>
    </p:spTree>
    <p:extLst>
      <p:ext uri="{BB962C8B-B14F-4D97-AF65-F5344CB8AC3E}">
        <p14:creationId xmlns:p14="http://schemas.microsoft.com/office/powerpoint/2010/main" val="3625493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177E5F8-988F-4F8E-992B-774227DDF67E}"/>
              </a:ext>
            </a:extLst>
          </p:cNvPr>
          <p:cNvSpPr>
            <a:spLocks noGrp="1"/>
          </p:cNvSpPr>
          <p:nvPr>
            <p:ph type="title"/>
          </p:nvPr>
        </p:nvSpPr>
        <p:spPr/>
        <p:txBody>
          <a:bodyPr/>
          <a:lstStyle/>
          <a:p>
            <a:r>
              <a:rPr lang="fi-FI" dirty="0" err="1"/>
              <a:t>list</a:t>
            </a:r>
            <a:r>
              <a:rPr lang="fi-FI" dirty="0"/>
              <a:t>-</a:t>
            </a:r>
            <a:r>
              <a:rPr lang="fi-FI" dirty="0" err="1"/>
              <a:t>style</a:t>
            </a:r>
            <a:r>
              <a:rPr lang="fi-FI" dirty="0"/>
              <a:t>-image</a:t>
            </a:r>
            <a:br>
              <a:rPr lang="fi-FI" dirty="0"/>
            </a:br>
            <a:r>
              <a:rPr lang="fi-FI" dirty="0"/>
              <a:t>kuva luettelomerkit</a:t>
            </a:r>
          </a:p>
        </p:txBody>
      </p:sp>
      <p:sp>
        <p:nvSpPr>
          <p:cNvPr id="3" name="Sisällön paikkamerkki 2">
            <a:extLst>
              <a:ext uri="{FF2B5EF4-FFF2-40B4-BE49-F238E27FC236}">
                <a16:creationId xmlns:a16="http://schemas.microsoft.com/office/drawing/2014/main" id="{D4509675-4A05-4B9A-82AF-272ABC2F7969}"/>
              </a:ext>
            </a:extLst>
          </p:cNvPr>
          <p:cNvSpPr>
            <a:spLocks noGrp="1"/>
          </p:cNvSpPr>
          <p:nvPr>
            <p:ph sz="half" idx="1"/>
          </p:nvPr>
        </p:nvSpPr>
        <p:spPr/>
        <p:txBody>
          <a:bodyPr/>
          <a:lstStyle/>
          <a:p>
            <a:r>
              <a:rPr lang="fi-FI" dirty="0">
                <a:hlinkClick r:id="rId2"/>
              </a:rPr>
              <a:t>https://developer.mozilla.org/en-US/docs/Web/CSS/list-style-image</a:t>
            </a:r>
            <a:r>
              <a:rPr lang="fi-FI" dirty="0"/>
              <a:t> </a:t>
            </a:r>
          </a:p>
        </p:txBody>
      </p:sp>
      <p:sp>
        <p:nvSpPr>
          <p:cNvPr id="4" name="Sisällön paikkamerkki 3">
            <a:extLst>
              <a:ext uri="{FF2B5EF4-FFF2-40B4-BE49-F238E27FC236}">
                <a16:creationId xmlns:a16="http://schemas.microsoft.com/office/drawing/2014/main" id="{197248EF-FB7B-4CE8-9CE8-883D45D8628E}"/>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DD321B0E-3240-449B-A2AE-E687AA6D3146}"/>
              </a:ext>
            </a:extLst>
          </p:cNvPr>
          <p:cNvSpPr>
            <a:spLocks noGrp="1"/>
          </p:cNvSpPr>
          <p:nvPr>
            <p:ph type="dt" sz="half" idx="10"/>
          </p:nvPr>
        </p:nvSpPr>
        <p:spPr/>
        <p:txBody>
          <a:bodyPr/>
          <a:lstStyle/>
          <a:p>
            <a:pPr rtl="0"/>
            <a:fld id="{FF3E4B1C-CEA4-4EAE-B63D-31B415251B38}" type="datetime1">
              <a:rPr lang="fi-FI" smtClean="0"/>
              <a:t>14.5.2021</a:t>
            </a:fld>
            <a:endParaRPr lang="fi-FI"/>
          </a:p>
        </p:txBody>
      </p:sp>
      <p:sp>
        <p:nvSpPr>
          <p:cNvPr id="6" name="Alatunnisteen paikkamerkki 5">
            <a:extLst>
              <a:ext uri="{FF2B5EF4-FFF2-40B4-BE49-F238E27FC236}">
                <a16:creationId xmlns:a16="http://schemas.microsoft.com/office/drawing/2014/main" id="{A5FCA22D-2CA3-4970-BA7A-1967CC4C64AE}"/>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27133E1C-2D17-4AC0-AB44-D02C48262829}"/>
              </a:ext>
            </a:extLst>
          </p:cNvPr>
          <p:cNvSpPr>
            <a:spLocks noGrp="1"/>
          </p:cNvSpPr>
          <p:nvPr>
            <p:ph type="sldNum" sz="quarter" idx="12"/>
          </p:nvPr>
        </p:nvSpPr>
        <p:spPr/>
        <p:txBody>
          <a:bodyPr/>
          <a:lstStyle/>
          <a:p>
            <a:pPr rtl="0"/>
            <a:fld id="{DBA1B0FB-D917-4C8C-928F-313BD683BF39}" type="slidenum">
              <a:rPr lang="fi-FI" smtClean="0"/>
              <a:t>58</a:t>
            </a:fld>
            <a:endParaRPr lang="fi-FI"/>
          </a:p>
        </p:txBody>
      </p:sp>
    </p:spTree>
    <p:extLst>
      <p:ext uri="{BB962C8B-B14F-4D97-AF65-F5344CB8AC3E}">
        <p14:creationId xmlns:p14="http://schemas.microsoft.com/office/powerpoint/2010/main" val="1464850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77D7BFC-E330-4E18-883A-42659B59A451}"/>
              </a:ext>
            </a:extLst>
          </p:cNvPr>
          <p:cNvSpPr>
            <a:spLocks noGrp="1"/>
          </p:cNvSpPr>
          <p:nvPr>
            <p:ph type="title"/>
          </p:nvPr>
        </p:nvSpPr>
        <p:spPr/>
        <p:txBody>
          <a:bodyPr>
            <a:normAutofit/>
          </a:bodyPr>
          <a:lstStyle/>
          <a:p>
            <a:r>
              <a:rPr lang="fi-FI" dirty="0" err="1"/>
              <a:t>positioning</a:t>
            </a:r>
            <a:r>
              <a:rPr lang="fi-FI" dirty="0"/>
              <a:t> the </a:t>
            </a:r>
            <a:r>
              <a:rPr lang="fi-FI" dirty="0" err="1"/>
              <a:t>marker</a:t>
            </a:r>
            <a:r>
              <a:rPr lang="fi-FI" dirty="0"/>
              <a:t>, </a:t>
            </a:r>
            <a:r>
              <a:rPr lang="fi-FI" dirty="0" err="1"/>
              <a:t>list</a:t>
            </a:r>
            <a:r>
              <a:rPr lang="fi-FI" dirty="0"/>
              <a:t>-</a:t>
            </a:r>
            <a:r>
              <a:rPr lang="fi-FI" dirty="0" err="1"/>
              <a:t>style</a:t>
            </a:r>
            <a:r>
              <a:rPr lang="fi-FI" dirty="0"/>
              <a:t>-position luettelotyylin sijainti</a:t>
            </a:r>
          </a:p>
        </p:txBody>
      </p:sp>
      <p:sp>
        <p:nvSpPr>
          <p:cNvPr id="4" name="Sisällön paikkamerkki 3">
            <a:extLst>
              <a:ext uri="{FF2B5EF4-FFF2-40B4-BE49-F238E27FC236}">
                <a16:creationId xmlns:a16="http://schemas.microsoft.com/office/drawing/2014/main" id="{F3866272-E6F6-4B30-A138-6AF8AD25B2D6}"/>
              </a:ext>
            </a:extLst>
          </p:cNvPr>
          <p:cNvSpPr>
            <a:spLocks noGrp="1"/>
          </p:cNvSpPr>
          <p:nvPr>
            <p:ph sz="half" idx="2"/>
          </p:nvPr>
        </p:nvSpPr>
        <p:spPr>
          <a:xfrm>
            <a:off x="1222683" y="2194560"/>
            <a:ext cx="9896421" cy="3977640"/>
          </a:xfrm>
        </p:spPr>
        <p:txBody>
          <a:bodyPr/>
          <a:lstStyle/>
          <a:p>
            <a:r>
              <a:rPr lang="fi-FI" dirty="0">
                <a:hlinkClick r:id="rId2"/>
              </a:rPr>
              <a:t>https://developer.mozilla.org/en-US/docs/Web/CSS/list-style-position</a:t>
            </a:r>
            <a:r>
              <a:rPr lang="fi-FI" dirty="0"/>
              <a:t> </a:t>
            </a:r>
          </a:p>
        </p:txBody>
      </p:sp>
      <p:sp>
        <p:nvSpPr>
          <p:cNvPr id="5" name="Päivämäärän paikkamerkki 4">
            <a:extLst>
              <a:ext uri="{FF2B5EF4-FFF2-40B4-BE49-F238E27FC236}">
                <a16:creationId xmlns:a16="http://schemas.microsoft.com/office/drawing/2014/main" id="{74E5892E-A58C-4A2E-92A3-76D9A1E06B5A}"/>
              </a:ext>
            </a:extLst>
          </p:cNvPr>
          <p:cNvSpPr>
            <a:spLocks noGrp="1"/>
          </p:cNvSpPr>
          <p:nvPr>
            <p:ph type="dt" sz="half" idx="10"/>
          </p:nvPr>
        </p:nvSpPr>
        <p:spPr/>
        <p:txBody>
          <a:bodyPr/>
          <a:lstStyle/>
          <a:p>
            <a:pPr rtl="0"/>
            <a:fld id="{F44FBF22-3D78-4401-BAEE-C31E90DA3091}" type="datetime1">
              <a:rPr lang="fi-FI" smtClean="0"/>
              <a:t>14.5.2021</a:t>
            </a:fld>
            <a:endParaRPr lang="fi-FI"/>
          </a:p>
        </p:txBody>
      </p:sp>
      <p:sp>
        <p:nvSpPr>
          <p:cNvPr id="6" name="Alatunnisteen paikkamerkki 5">
            <a:extLst>
              <a:ext uri="{FF2B5EF4-FFF2-40B4-BE49-F238E27FC236}">
                <a16:creationId xmlns:a16="http://schemas.microsoft.com/office/drawing/2014/main" id="{8D8A3674-5B3E-4951-857E-27840AB50F01}"/>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3D120DEE-C913-47B9-99A5-3E51F6165826}"/>
              </a:ext>
            </a:extLst>
          </p:cNvPr>
          <p:cNvSpPr>
            <a:spLocks noGrp="1"/>
          </p:cNvSpPr>
          <p:nvPr>
            <p:ph type="sldNum" sz="quarter" idx="12"/>
          </p:nvPr>
        </p:nvSpPr>
        <p:spPr/>
        <p:txBody>
          <a:bodyPr/>
          <a:lstStyle/>
          <a:p>
            <a:pPr rtl="0"/>
            <a:fld id="{DBA1B0FB-D917-4C8C-928F-313BD683BF39}" type="slidenum">
              <a:rPr lang="fi-FI" smtClean="0"/>
              <a:t>59</a:t>
            </a:fld>
            <a:endParaRPr lang="fi-FI"/>
          </a:p>
        </p:txBody>
      </p:sp>
    </p:spTree>
    <p:extLst>
      <p:ext uri="{BB962C8B-B14F-4D97-AF65-F5344CB8AC3E}">
        <p14:creationId xmlns:p14="http://schemas.microsoft.com/office/powerpoint/2010/main" val="421285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804AFE0-05B3-4B2E-B710-E91CBDB0CC9E}"/>
              </a:ext>
            </a:extLst>
          </p:cNvPr>
          <p:cNvSpPr>
            <a:spLocks noGrp="1"/>
          </p:cNvSpPr>
          <p:nvPr>
            <p:ph type="title"/>
          </p:nvPr>
        </p:nvSpPr>
        <p:spPr>
          <a:xfrm>
            <a:off x="1066800" y="0"/>
            <a:ext cx="10058400" cy="1609344"/>
          </a:xfrm>
        </p:spPr>
        <p:txBody>
          <a:bodyPr/>
          <a:lstStyle/>
          <a:p>
            <a:r>
              <a:rPr lang="fi-FI" dirty="0"/>
              <a:t>Sisäisen tyylin käyttö</a:t>
            </a:r>
          </a:p>
        </p:txBody>
      </p:sp>
      <p:sp>
        <p:nvSpPr>
          <p:cNvPr id="3" name="Sisällön paikkamerkki 2">
            <a:extLst>
              <a:ext uri="{FF2B5EF4-FFF2-40B4-BE49-F238E27FC236}">
                <a16:creationId xmlns:a16="http://schemas.microsoft.com/office/drawing/2014/main" id="{F4B11854-6ACF-45DB-A0F8-AC73454D962D}"/>
              </a:ext>
            </a:extLst>
          </p:cNvPr>
          <p:cNvSpPr>
            <a:spLocks noGrp="1"/>
          </p:cNvSpPr>
          <p:nvPr>
            <p:ph sz="half" idx="1"/>
          </p:nvPr>
        </p:nvSpPr>
        <p:spPr>
          <a:xfrm>
            <a:off x="550862" y="1426464"/>
            <a:ext cx="5435600" cy="4666361"/>
          </a:xfrm>
        </p:spPr>
        <p:txBody>
          <a:bodyPr/>
          <a:lstStyle/>
          <a:p>
            <a:r>
              <a:rPr lang="fi-FI" dirty="0"/>
              <a:t>Merkitseminen </a:t>
            </a:r>
            <a:r>
              <a:rPr lang="fi-FI" dirty="0" err="1"/>
              <a:t>head</a:t>
            </a:r>
            <a:r>
              <a:rPr lang="fi-FI" dirty="0"/>
              <a:t>-osioon</a:t>
            </a:r>
          </a:p>
          <a:p>
            <a:r>
              <a:rPr lang="fi-FI" dirty="0"/>
              <a:t>Tyylitieto voidaan antaa myös dokumentin </a:t>
            </a:r>
            <a:r>
              <a:rPr lang="fi-FI" dirty="0" err="1"/>
              <a:t>head</a:t>
            </a:r>
            <a:r>
              <a:rPr lang="fi-FI" dirty="0"/>
              <a:t>-osiossa:</a:t>
            </a:r>
          </a:p>
          <a:p>
            <a:pPr marL="457200" lvl="1" indent="0">
              <a:spcBef>
                <a:spcPts val="0"/>
              </a:spcBef>
              <a:spcAft>
                <a:spcPts val="0"/>
              </a:spcAft>
              <a:buNone/>
            </a:pPr>
            <a:r>
              <a:rPr lang="fi-FI" sz="1600" dirty="0">
                <a:latin typeface="Consolas" panose="020B0609020204030204" pitchFamily="49" charset="0"/>
              </a:rPr>
              <a:t>&lt;html&gt;</a:t>
            </a:r>
          </a:p>
          <a:p>
            <a:pPr marL="457200" lvl="1" indent="0">
              <a:spcBef>
                <a:spcPts val="0"/>
              </a:spcBef>
              <a:spcAft>
                <a:spcPts val="0"/>
              </a:spcAft>
              <a:buNone/>
            </a:pPr>
            <a:r>
              <a:rPr lang="fi-FI" sz="1600" dirty="0">
                <a:latin typeface="Consolas" panose="020B0609020204030204" pitchFamily="49" charset="0"/>
              </a:rPr>
              <a:t>    &lt;</a:t>
            </a:r>
            <a:r>
              <a:rPr lang="fi-FI" sz="1600" dirty="0" err="1">
                <a:latin typeface="Consolas" panose="020B0609020204030204" pitchFamily="49" charset="0"/>
              </a:rPr>
              <a:t>head</a:t>
            </a:r>
            <a:r>
              <a:rPr lang="fi-FI" sz="1600" dirty="0">
                <a:latin typeface="Consolas" panose="020B0609020204030204" pitchFamily="49" charset="0"/>
              </a:rPr>
              <a:t>&gt;</a:t>
            </a:r>
          </a:p>
          <a:p>
            <a:pPr marL="457200" lvl="1" indent="0">
              <a:spcBef>
                <a:spcPts val="0"/>
              </a:spcBef>
              <a:spcAft>
                <a:spcPts val="0"/>
              </a:spcAft>
              <a:buNone/>
            </a:pPr>
            <a:r>
              <a:rPr lang="fi-FI" sz="1600" dirty="0">
                <a:highlight>
                  <a:srgbClr val="CCE8DA"/>
                </a:highlight>
                <a:latin typeface="Consolas" panose="020B0609020204030204" pitchFamily="49" charset="0"/>
              </a:rPr>
              <a:t>        &lt;</a:t>
            </a:r>
            <a:r>
              <a:rPr lang="fi-FI" sz="1600" dirty="0" err="1">
                <a:highlight>
                  <a:srgbClr val="CCE8DA"/>
                </a:highlight>
                <a:latin typeface="Consolas" panose="020B0609020204030204" pitchFamily="49" charset="0"/>
              </a:rPr>
              <a:t>style</a:t>
            </a:r>
            <a:r>
              <a:rPr lang="fi-FI" sz="1600" dirty="0">
                <a:highlight>
                  <a:srgbClr val="CCE8DA"/>
                </a:highlight>
                <a:latin typeface="Consolas" panose="020B0609020204030204" pitchFamily="49" charset="0"/>
              </a:rPr>
              <a:t>&gt;</a:t>
            </a:r>
          </a:p>
          <a:p>
            <a:pPr marL="457200" lvl="1" indent="0">
              <a:spcBef>
                <a:spcPts val="0"/>
              </a:spcBef>
              <a:spcAft>
                <a:spcPts val="0"/>
              </a:spcAft>
              <a:buNone/>
            </a:pPr>
            <a:r>
              <a:rPr lang="fi-FI" sz="1600" dirty="0">
                <a:highlight>
                  <a:srgbClr val="CCE8DA"/>
                </a:highlight>
                <a:latin typeface="Consolas" panose="020B0609020204030204" pitchFamily="49" charset="0"/>
              </a:rPr>
              <a:t>            h1 {</a:t>
            </a:r>
            <a:r>
              <a:rPr lang="fi-FI" sz="1600" dirty="0" err="1">
                <a:highlight>
                  <a:srgbClr val="CCE8DA"/>
                </a:highlight>
                <a:latin typeface="Consolas" panose="020B0609020204030204" pitchFamily="49" charset="0"/>
              </a:rPr>
              <a:t>color</a:t>
            </a:r>
            <a:r>
              <a:rPr lang="fi-FI" sz="1600" dirty="0">
                <a:highlight>
                  <a:srgbClr val="CCE8DA"/>
                </a:highlight>
                <a:latin typeface="Consolas" panose="020B0609020204030204" pitchFamily="49" charset="0"/>
              </a:rPr>
              <a:t>: </a:t>
            </a:r>
            <a:r>
              <a:rPr lang="fi-FI" sz="1600" dirty="0" err="1">
                <a:highlight>
                  <a:srgbClr val="CCE8DA"/>
                </a:highlight>
                <a:latin typeface="Consolas" panose="020B0609020204030204" pitchFamily="49" charset="0"/>
              </a:rPr>
              <a:t>red</a:t>
            </a:r>
            <a:r>
              <a:rPr lang="fi-FI" sz="1600" dirty="0">
                <a:highlight>
                  <a:srgbClr val="CCE8DA"/>
                </a:highlight>
                <a:latin typeface="Consolas" panose="020B0609020204030204" pitchFamily="49" charset="0"/>
              </a:rPr>
              <a:t>;}</a:t>
            </a:r>
          </a:p>
          <a:p>
            <a:pPr marL="457200" lvl="1" indent="0">
              <a:spcBef>
                <a:spcPts val="0"/>
              </a:spcBef>
              <a:spcAft>
                <a:spcPts val="0"/>
              </a:spcAft>
              <a:buNone/>
            </a:pPr>
            <a:r>
              <a:rPr lang="fi-FI" sz="1600" dirty="0">
                <a:highlight>
                  <a:srgbClr val="CCE8DA"/>
                </a:highlight>
                <a:latin typeface="Consolas" panose="020B0609020204030204" pitchFamily="49" charset="0"/>
              </a:rPr>
              <a:t>        &lt;/</a:t>
            </a:r>
            <a:r>
              <a:rPr lang="fi-FI" sz="1600" dirty="0" err="1">
                <a:highlight>
                  <a:srgbClr val="CCE8DA"/>
                </a:highlight>
                <a:latin typeface="Consolas" panose="020B0609020204030204" pitchFamily="49" charset="0"/>
              </a:rPr>
              <a:t>style</a:t>
            </a:r>
            <a:r>
              <a:rPr lang="fi-FI" sz="1600" dirty="0">
                <a:highlight>
                  <a:srgbClr val="CCE8DA"/>
                </a:highlight>
                <a:latin typeface="Consolas" panose="020B0609020204030204" pitchFamily="49" charset="0"/>
              </a:rPr>
              <a:t>&gt;</a:t>
            </a:r>
          </a:p>
          <a:p>
            <a:pPr marL="457200" lvl="1" indent="0">
              <a:spcBef>
                <a:spcPts val="0"/>
              </a:spcBef>
              <a:spcAft>
                <a:spcPts val="0"/>
              </a:spcAft>
              <a:buNone/>
            </a:pPr>
            <a:r>
              <a:rPr lang="fi-FI" sz="1600" dirty="0">
                <a:latin typeface="Consolas" panose="020B0609020204030204" pitchFamily="49" charset="0"/>
              </a:rPr>
              <a:t>        ...</a:t>
            </a:r>
          </a:p>
          <a:p>
            <a:pPr marL="457200" lvl="1" indent="0">
              <a:spcBef>
                <a:spcPts val="0"/>
              </a:spcBef>
              <a:spcAft>
                <a:spcPts val="0"/>
              </a:spcAft>
              <a:buNone/>
            </a:pPr>
            <a:r>
              <a:rPr lang="fi-FI" sz="1600" dirty="0">
                <a:latin typeface="Consolas" panose="020B0609020204030204" pitchFamily="49" charset="0"/>
              </a:rPr>
              <a:t>    &lt;/</a:t>
            </a:r>
            <a:r>
              <a:rPr lang="fi-FI" sz="1600" dirty="0" err="1">
                <a:latin typeface="Consolas" panose="020B0609020204030204" pitchFamily="49" charset="0"/>
              </a:rPr>
              <a:t>head</a:t>
            </a:r>
            <a:r>
              <a:rPr lang="fi-FI" sz="1600" dirty="0">
                <a:latin typeface="Consolas" panose="020B0609020204030204" pitchFamily="49" charset="0"/>
              </a:rPr>
              <a:t>&gt;</a:t>
            </a:r>
          </a:p>
          <a:p>
            <a:pPr marL="457200" lvl="1" indent="0">
              <a:spcBef>
                <a:spcPts val="0"/>
              </a:spcBef>
              <a:spcAft>
                <a:spcPts val="0"/>
              </a:spcAft>
              <a:buNone/>
            </a:pPr>
            <a:r>
              <a:rPr lang="fi-FI" sz="1600" dirty="0">
                <a:latin typeface="Consolas" panose="020B0609020204030204" pitchFamily="49" charset="0"/>
              </a:rPr>
              <a:t>    &lt;</a:t>
            </a:r>
            <a:r>
              <a:rPr lang="fi-FI" sz="1600" dirty="0" err="1">
                <a:latin typeface="Consolas" panose="020B0609020204030204" pitchFamily="49" charset="0"/>
              </a:rPr>
              <a:t>body</a:t>
            </a:r>
            <a:r>
              <a:rPr lang="fi-FI" sz="1600" dirty="0">
                <a:latin typeface="Consolas" panose="020B0609020204030204" pitchFamily="49" charset="0"/>
              </a:rPr>
              <a:t>&gt;</a:t>
            </a:r>
          </a:p>
          <a:p>
            <a:pPr marL="457200" lvl="1" indent="0">
              <a:spcBef>
                <a:spcPts val="0"/>
              </a:spcBef>
              <a:spcAft>
                <a:spcPts val="0"/>
              </a:spcAft>
              <a:buNone/>
            </a:pPr>
            <a:r>
              <a:rPr lang="fi-FI" sz="1600" dirty="0">
                <a:latin typeface="Consolas" panose="020B0609020204030204" pitchFamily="49" charset="0"/>
              </a:rPr>
              <a:t>        ...</a:t>
            </a:r>
          </a:p>
          <a:p>
            <a:pPr marL="457200" lvl="1" indent="0">
              <a:spcBef>
                <a:spcPts val="0"/>
              </a:spcBef>
              <a:spcAft>
                <a:spcPts val="0"/>
              </a:spcAft>
              <a:buNone/>
            </a:pPr>
            <a:r>
              <a:rPr lang="fi-FI" sz="1600" dirty="0">
                <a:latin typeface="Consolas" panose="020B0609020204030204" pitchFamily="49" charset="0"/>
              </a:rPr>
              <a:t>        &lt;h1&gt;Otsikko&lt;/h1&gt;</a:t>
            </a:r>
          </a:p>
          <a:p>
            <a:pPr marL="457200" lvl="1" indent="0">
              <a:spcBef>
                <a:spcPts val="0"/>
              </a:spcBef>
              <a:spcAft>
                <a:spcPts val="0"/>
              </a:spcAft>
              <a:buNone/>
            </a:pPr>
            <a:r>
              <a:rPr lang="fi-FI" sz="1600" dirty="0">
                <a:latin typeface="Consolas" panose="020B0609020204030204" pitchFamily="49" charset="0"/>
              </a:rPr>
              <a:t>        ...</a:t>
            </a:r>
          </a:p>
          <a:p>
            <a:pPr marL="457200" lvl="1" indent="0">
              <a:spcBef>
                <a:spcPts val="0"/>
              </a:spcBef>
              <a:spcAft>
                <a:spcPts val="0"/>
              </a:spcAft>
              <a:buNone/>
            </a:pPr>
            <a:r>
              <a:rPr lang="fi-FI" sz="1600" dirty="0">
                <a:latin typeface="Consolas" panose="020B0609020204030204" pitchFamily="49" charset="0"/>
              </a:rPr>
              <a:t>    &lt;/</a:t>
            </a:r>
            <a:r>
              <a:rPr lang="fi-FI" sz="1600" dirty="0" err="1">
                <a:latin typeface="Consolas" panose="020B0609020204030204" pitchFamily="49" charset="0"/>
              </a:rPr>
              <a:t>body</a:t>
            </a:r>
            <a:r>
              <a:rPr lang="fi-FI" sz="1600" dirty="0">
                <a:latin typeface="Consolas" panose="020B0609020204030204" pitchFamily="49" charset="0"/>
              </a:rPr>
              <a:t>&gt;</a:t>
            </a:r>
          </a:p>
          <a:p>
            <a:pPr marL="457200" lvl="1" indent="0">
              <a:spcBef>
                <a:spcPts val="0"/>
              </a:spcBef>
              <a:spcAft>
                <a:spcPts val="0"/>
              </a:spcAft>
              <a:buNone/>
            </a:pPr>
            <a:r>
              <a:rPr lang="fi-FI" sz="1600" dirty="0">
                <a:latin typeface="Consolas" panose="020B0609020204030204" pitchFamily="49" charset="0"/>
              </a:rPr>
              <a:t>&lt;/html&gt;</a:t>
            </a:r>
            <a:endParaRPr lang="fi-FI" sz="2800" dirty="0">
              <a:latin typeface="Consolas" panose="020B0609020204030204" pitchFamily="49" charset="0"/>
            </a:endParaRPr>
          </a:p>
          <a:p>
            <a:endParaRPr lang="fi-FI" dirty="0"/>
          </a:p>
        </p:txBody>
      </p:sp>
      <p:sp>
        <p:nvSpPr>
          <p:cNvPr id="7" name="Sisällön paikkamerkki 6">
            <a:extLst>
              <a:ext uri="{FF2B5EF4-FFF2-40B4-BE49-F238E27FC236}">
                <a16:creationId xmlns:a16="http://schemas.microsoft.com/office/drawing/2014/main" id="{DEDA5ACE-4C1F-479D-860F-C149BDADB207}"/>
              </a:ext>
            </a:extLst>
          </p:cNvPr>
          <p:cNvSpPr>
            <a:spLocks noGrp="1"/>
          </p:cNvSpPr>
          <p:nvPr>
            <p:ph sz="half" idx="2"/>
          </p:nvPr>
        </p:nvSpPr>
        <p:spPr>
          <a:xfrm>
            <a:off x="6205538" y="1426464"/>
            <a:ext cx="5435600" cy="4666361"/>
          </a:xfrm>
        </p:spPr>
        <p:txBody>
          <a:bodyPr/>
          <a:lstStyle/>
          <a:p>
            <a:endParaRPr lang="fi-FI" dirty="0"/>
          </a:p>
          <a:p>
            <a:r>
              <a:rPr lang="fi-FI" dirty="0"/>
              <a:t>    Käyttökelpoinen, kun halutaan tyylitellä yleisemmin komponentteja, esimerkiksi kaikki palstat tai jokainen kuva.</a:t>
            </a:r>
          </a:p>
          <a:p>
            <a:r>
              <a:rPr lang="fi-FI" dirty="0"/>
              <a:t>    Säännöt koskevat vain yhtä sivua, eivät koko sivustoa.</a:t>
            </a:r>
          </a:p>
          <a:p>
            <a:endParaRPr lang="fi-FI" dirty="0"/>
          </a:p>
        </p:txBody>
      </p:sp>
      <p:sp>
        <p:nvSpPr>
          <p:cNvPr id="4" name="Päivämäärän paikkamerkki 3">
            <a:extLst>
              <a:ext uri="{FF2B5EF4-FFF2-40B4-BE49-F238E27FC236}">
                <a16:creationId xmlns:a16="http://schemas.microsoft.com/office/drawing/2014/main" id="{2700B936-C69F-4777-BBF1-FC8D9D971D23}"/>
              </a:ext>
            </a:extLst>
          </p:cNvPr>
          <p:cNvSpPr>
            <a:spLocks noGrp="1"/>
          </p:cNvSpPr>
          <p:nvPr>
            <p:ph type="dt" sz="half" idx="10"/>
          </p:nvPr>
        </p:nvSpPr>
        <p:spPr/>
        <p:txBody>
          <a:bodyPr/>
          <a:lstStyle/>
          <a:p>
            <a:pPr rtl="0"/>
            <a:fld id="{51CA93D3-637E-445F-B3B7-EF07ADF5D1AB}" type="datetime1">
              <a:rPr lang="fi-FI" smtClean="0"/>
              <a:t>14.5.2021</a:t>
            </a:fld>
            <a:endParaRPr lang="fi-FI"/>
          </a:p>
        </p:txBody>
      </p:sp>
      <p:sp>
        <p:nvSpPr>
          <p:cNvPr id="5" name="Alatunnisteen paikkamerkki 4">
            <a:extLst>
              <a:ext uri="{FF2B5EF4-FFF2-40B4-BE49-F238E27FC236}">
                <a16:creationId xmlns:a16="http://schemas.microsoft.com/office/drawing/2014/main" id="{866C384D-105B-479E-AFE6-89BF81876785}"/>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23640A4-12BE-4750-B8F4-E4578E70AFCF}"/>
              </a:ext>
            </a:extLst>
          </p:cNvPr>
          <p:cNvSpPr>
            <a:spLocks noGrp="1"/>
          </p:cNvSpPr>
          <p:nvPr>
            <p:ph type="sldNum" sz="quarter" idx="12"/>
          </p:nvPr>
        </p:nvSpPr>
        <p:spPr/>
        <p:txBody>
          <a:bodyPr/>
          <a:lstStyle/>
          <a:p>
            <a:pPr rtl="0"/>
            <a:fld id="{DBA1B0FB-D917-4C8C-928F-313BD683BF39}" type="slidenum">
              <a:rPr lang="fi-FI" smtClean="0"/>
              <a:t>6</a:t>
            </a:fld>
            <a:endParaRPr lang="fi-FI"/>
          </a:p>
        </p:txBody>
      </p:sp>
    </p:spTree>
    <p:extLst>
      <p:ext uri="{BB962C8B-B14F-4D97-AF65-F5344CB8AC3E}">
        <p14:creationId xmlns:p14="http://schemas.microsoft.com/office/powerpoint/2010/main" val="3782929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349ADA-5D69-4F8E-8054-FF549E2C4179}"/>
              </a:ext>
            </a:extLst>
          </p:cNvPr>
          <p:cNvSpPr>
            <a:spLocks noGrp="1"/>
          </p:cNvSpPr>
          <p:nvPr>
            <p:ph type="title"/>
          </p:nvPr>
        </p:nvSpPr>
        <p:spPr/>
        <p:txBody>
          <a:bodyPr/>
          <a:lstStyle/>
          <a:p>
            <a:r>
              <a:rPr lang="fi-FI" dirty="0" err="1"/>
              <a:t>list</a:t>
            </a:r>
            <a:r>
              <a:rPr lang="fi-FI" dirty="0"/>
              <a:t> </a:t>
            </a:r>
            <a:r>
              <a:rPr lang="fi-FI" dirty="0" err="1"/>
              <a:t>shorthand</a:t>
            </a:r>
            <a:r>
              <a:rPr lang="fi-FI" dirty="0"/>
              <a:t>, </a:t>
            </a:r>
            <a:r>
              <a:rPr lang="fi-FI" dirty="0" err="1"/>
              <a:t>list</a:t>
            </a:r>
            <a:r>
              <a:rPr lang="fi-FI" dirty="0"/>
              <a:t> </a:t>
            </a:r>
            <a:r>
              <a:rPr lang="fi-FI" dirty="0" err="1"/>
              <a:t>style</a:t>
            </a:r>
            <a:endParaRPr lang="fi-FI" dirty="0"/>
          </a:p>
        </p:txBody>
      </p:sp>
      <p:sp>
        <p:nvSpPr>
          <p:cNvPr id="3" name="Sisällön paikkamerkki 2">
            <a:extLst>
              <a:ext uri="{FF2B5EF4-FFF2-40B4-BE49-F238E27FC236}">
                <a16:creationId xmlns:a16="http://schemas.microsoft.com/office/drawing/2014/main" id="{7ACEC19E-213F-4592-AC80-0BDDDD778669}"/>
              </a:ext>
            </a:extLst>
          </p:cNvPr>
          <p:cNvSpPr>
            <a:spLocks noGrp="1"/>
          </p:cNvSpPr>
          <p:nvPr>
            <p:ph sz="half" idx="1"/>
          </p:nvPr>
        </p:nvSpPr>
        <p:spPr/>
        <p:txBody>
          <a:bodyPr/>
          <a:lstStyle/>
          <a:p>
            <a:r>
              <a:rPr lang="fi-FI" b="0" dirty="0">
                <a:solidFill>
                  <a:srgbClr val="008000"/>
                </a:solidFill>
                <a:effectLst/>
                <a:latin typeface="Consolas" panose="020B0609020204030204" pitchFamily="49" charset="0"/>
                <a:hlinkClick r:id="rId2"/>
              </a:rPr>
              <a:t>https://developer.mozilla.org/en-US/docs/Web/CSS/list-style</a:t>
            </a:r>
            <a:r>
              <a:rPr lang="fi-FI" b="0" dirty="0">
                <a:solidFill>
                  <a:srgbClr val="008000"/>
                </a:solidFill>
                <a:effectLst/>
                <a:latin typeface="Consolas" panose="020B0609020204030204" pitchFamily="49" charset="0"/>
              </a:rPr>
              <a:t> </a:t>
            </a:r>
            <a:endParaRPr lang="fi-FI" b="0" dirty="0">
              <a:solidFill>
                <a:srgbClr val="000000"/>
              </a:solidFill>
              <a:effectLst/>
              <a:latin typeface="Consolas" panose="020B0609020204030204" pitchFamily="49" charset="0"/>
            </a:endParaRPr>
          </a:p>
          <a:p>
            <a:endParaRPr lang="fi-FI" dirty="0"/>
          </a:p>
        </p:txBody>
      </p:sp>
      <p:sp>
        <p:nvSpPr>
          <p:cNvPr id="4" name="Sisällön paikkamerkki 3">
            <a:extLst>
              <a:ext uri="{FF2B5EF4-FFF2-40B4-BE49-F238E27FC236}">
                <a16:creationId xmlns:a16="http://schemas.microsoft.com/office/drawing/2014/main" id="{612636D6-E8A3-4AF0-842B-0F6ED9EF8382}"/>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C152067D-60C5-4FA9-B8A0-03D2BAB2FFC9}"/>
              </a:ext>
            </a:extLst>
          </p:cNvPr>
          <p:cNvSpPr>
            <a:spLocks noGrp="1"/>
          </p:cNvSpPr>
          <p:nvPr>
            <p:ph type="dt" sz="half" idx="10"/>
          </p:nvPr>
        </p:nvSpPr>
        <p:spPr/>
        <p:txBody>
          <a:bodyPr/>
          <a:lstStyle/>
          <a:p>
            <a:pPr rtl="0"/>
            <a:fld id="{E2770497-CBB3-419A-B1F1-A06F3FF42ABD}" type="datetime1">
              <a:rPr lang="fi-FI" smtClean="0"/>
              <a:t>14.5.2021</a:t>
            </a:fld>
            <a:endParaRPr lang="fi-FI"/>
          </a:p>
        </p:txBody>
      </p:sp>
      <p:sp>
        <p:nvSpPr>
          <p:cNvPr id="6" name="Alatunnisteen paikkamerkki 5">
            <a:extLst>
              <a:ext uri="{FF2B5EF4-FFF2-40B4-BE49-F238E27FC236}">
                <a16:creationId xmlns:a16="http://schemas.microsoft.com/office/drawing/2014/main" id="{B63F396C-86BB-4450-A819-3143DAFB773C}"/>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8748E869-5BFA-437F-BE6C-36EC1526AA43}"/>
              </a:ext>
            </a:extLst>
          </p:cNvPr>
          <p:cNvSpPr>
            <a:spLocks noGrp="1"/>
          </p:cNvSpPr>
          <p:nvPr>
            <p:ph type="sldNum" sz="quarter" idx="12"/>
          </p:nvPr>
        </p:nvSpPr>
        <p:spPr/>
        <p:txBody>
          <a:bodyPr/>
          <a:lstStyle/>
          <a:p>
            <a:pPr rtl="0"/>
            <a:fld id="{DBA1B0FB-D917-4C8C-928F-313BD683BF39}" type="slidenum">
              <a:rPr lang="fi-FI" smtClean="0"/>
              <a:t>60</a:t>
            </a:fld>
            <a:endParaRPr lang="fi-FI"/>
          </a:p>
        </p:txBody>
      </p:sp>
    </p:spTree>
    <p:extLst>
      <p:ext uri="{BB962C8B-B14F-4D97-AF65-F5344CB8AC3E}">
        <p14:creationId xmlns:p14="http://schemas.microsoft.com/office/powerpoint/2010/main" val="28056733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D3E1EE9-7FBF-4558-9D20-CD665F343AB1}"/>
              </a:ext>
            </a:extLst>
          </p:cNvPr>
          <p:cNvSpPr>
            <a:spLocks noGrp="1"/>
          </p:cNvSpPr>
          <p:nvPr>
            <p:ph type="title"/>
          </p:nvPr>
        </p:nvSpPr>
        <p:spPr/>
        <p:txBody>
          <a:bodyPr/>
          <a:lstStyle/>
          <a:p>
            <a:r>
              <a:rPr lang="fi-FI" dirty="0" err="1"/>
              <a:t>Table</a:t>
            </a:r>
            <a:r>
              <a:rPr lang="fi-FI" dirty="0"/>
              <a:t> </a:t>
            </a:r>
            <a:r>
              <a:rPr lang="fi-FI" dirty="0" err="1"/>
              <a:t>properties</a:t>
            </a:r>
            <a:r>
              <a:rPr lang="fi-FI" dirty="0"/>
              <a:t>, taulukon ominaisuuksia</a:t>
            </a:r>
          </a:p>
        </p:txBody>
      </p:sp>
      <p:sp>
        <p:nvSpPr>
          <p:cNvPr id="3" name="Sisällön paikkamerkki 2">
            <a:extLst>
              <a:ext uri="{FF2B5EF4-FFF2-40B4-BE49-F238E27FC236}">
                <a16:creationId xmlns:a16="http://schemas.microsoft.com/office/drawing/2014/main" id="{00534AFE-003B-444B-8069-6A74EDA02F49}"/>
              </a:ext>
            </a:extLst>
          </p:cNvPr>
          <p:cNvSpPr>
            <a:spLocks noGrp="1"/>
          </p:cNvSpPr>
          <p:nvPr>
            <p:ph sz="half" idx="1"/>
          </p:nvPr>
        </p:nvSpPr>
        <p:spPr/>
        <p:txBody>
          <a:bodyPr/>
          <a:lstStyle/>
          <a:p>
            <a:r>
              <a:rPr lang="fi-FI" dirty="0"/>
              <a:t>Taulukon ominaisuuksia</a:t>
            </a:r>
          </a:p>
          <a:p>
            <a:pPr lvl="1"/>
            <a:r>
              <a:rPr lang="fi-FI" sz="1800" dirty="0"/>
              <a:t>leveys </a:t>
            </a:r>
            <a:r>
              <a:rPr lang="fi-FI" sz="1800" dirty="0" err="1"/>
              <a:t>width</a:t>
            </a:r>
            <a:endParaRPr lang="fi-FI" sz="1800" dirty="0"/>
          </a:p>
          <a:p>
            <a:pPr lvl="1"/>
            <a:r>
              <a:rPr lang="fi-FI" sz="1800" dirty="0"/>
              <a:t>täyte </a:t>
            </a:r>
            <a:r>
              <a:rPr lang="fi-FI" sz="1800" dirty="0" err="1"/>
              <a:t>padding</a:t>
            </a:r>
            <a:endParaRPr lang="fi-FI" sz="1800" dirty="0"/>
          </a:p>
          <a:p>
            <a:pPr lvl="1"/>
            <a:r>
              <a:rPr lang="fi-FI" sz="1800" dirty="0"/>
              <a:t>tekstin muunnos </a:t>
            </a:r>
            <a:r>
              <a:rPr lang="fi-FI" sz="1800" dirty="0" err="1"/>
              <a:t>text-transform</a:t>
            </a:r>
            <a:endParaRPr lang="fi-FI" sz="1800" dirty="0"/>
          </a:p>
          <a:p>
            <a:pPr lvl="1"/>
            <a:r>
              <a:rPr lang="fi-FI" sz="1800" dirty="0"/>
              <a:t>kirjaisin väli </a:t>
            </a:r>
            <a:r>
              <a:rPr lang="fi-FI" sz="1800" dirty="0" err="1"/>
              <a:t>letter-spacing</a:t>
            </a:r>
            <a:r>
              <a:rPr lang="fi-FI" sz="1800" dirty="0"/>
              <a:t>, </a:t>
            </a:r>
            <a:r>
              <a:rPr lang="fi-FI" sz="1800" dirty="0" err="1"/>
              <a:t>font-size</a:t>
            </a:r>
            <a:endParaRPr lang="fi-FI" sz="1800" dirty="0"/>
          </a:p>
          <a:p>
            <a:pPr lvl="1"/>
            <a:r>
              <a:rPr lang="fi-FI" sz="1800" dirty="0"/>
              <a:t>reunan yläosa ja alaosa, </a:t>
            </a:r>
            <a:r>
              <a:rPr lang="fi-FI" sz="1800" dirty="0" err="1"/>
              <a:t>border</a:t>
            </a:r>
            <a:r>
              <a:rPr lang="fi-FI" sz="1800" dirty="0"/>
              <a:t>-top, </a:t>
            </a:r>
            <a:r>
              <a:rPr lang="fi-FI" sz="1800" dirty="0" err="1"/>
              <a:t>border-bottom</a:t>
            </a:r>
            <a:endParaRPr lang="fi-FI" sz="1800" dirty="0"/>
          </a:p>
          <a:p>
            <a:pPr lvl="1"/>
            <a:r>
              <a:rPr lang="fi-FI" sz="1800" dirty="0"/>
              <a:t>tekstin tasaus </a:t>
            </a:r>
            <a:r>
              <a:rPr lang="fi-FI" sz="1800" dirty="0" err="1"/>
              <a:t>text-align</a:t>
            </a:r>
            <a:endParaRPr lang="fi-FI" sz="1800" dirty="0"/>
          </a:p>
          <a:p>
            <a:pPr lvl="1"/>
            <a:r>
              <a:rPr lang="fi-FI" sz="1800" dirty="0"/>
              <a:t>taustaväri, </a:t>
            </a:r>
            <a:r>
              <a:rPr lang="fi-FI" sz="1800" dirty="0" err="1"/>
              <a:t>background</a:t>
            </a:r>
            <a:r>
              <a:rPr lang="fi-FI" sz="1800" dirty="0"/>
              <a:t> </a:t>
            </a:r>
            <a:r>
              <a:rPr lang="fi-FI" sz="1800" dirty="0" err="1"/>
              <a:t>color</a:t>
            </a:r>
            <a:endParaRPr lang="fi-FI" sz="1800" dirty="0"/>
          </a:p>
        </p:txBody>
      </p:sp>
      <p:sp>
        <p:nvSpPr>
          <p:cNvPr id="4" name="Sisällön paikkamerkki 3">
            <a:extLst>
              <a:ext uri="{FF2B5EF4-FFF2-40B4-BE49-F238E27FC236}">
                <a16:creationId xmlns:a16="http://schemas.microsoft.com/office/drawing/2014/main" id="{1AE43B9F-7A65-4AFE-B1A1-743B927DB0D9}"/>
              </a:ext>
            </a:extLst>
          </p:cNvPr>
          <p:cNvSpPr>
            <a:spLocks noGrp="1"/>
          </p:cNvSpPr>
          <p:nvPr>
            <p:ph sz="half" idx="2"/>
          </p:nvPr>
        </p:nvSpPr>
        <p:spPr/>
        <p:txBody>
          <a:bodyPr/>
          <a:lstStyle/>
          <a:p>
            <a:r>
              <a:rPr lang="fi-FI" dirty="0">
                <a:hlinkClick r:id="rId2"/>
              </a:rPr>
              <a:t>https://developer.mozilla.org/en-US/docs/Web/CSS/table-layout</a:t>
            </a:r>
            <a:endParaRPr lang="fi-FI" dirty="0"/>
          </a:p>
          <a:p>
            <a:endParaRPr lang="fi-FI" dirty="0"/>
          </a:p>
        </p:txBody>
      </p:sp>
      <p:sp>
        <p:nvSpPr>
          <p:cNvPr id="5" name="Päivämäärän paikkamerkki 4">
            <a:extLst>
              <a:ext uri="{FF2B5EF4-FFF2-40B4-BE49-F238E27FC236}">
                <a16:creationId xmlns:a16="http://schemas.microsoft.com/office/drawing/2014/main" id="{074A69B1-96AC-4183-8332-F4F22D700448}"/>
              </a:ext>
            </a:extLst>
          </p:cNvPr>
          <p:cNvSpPr>
            <a:spLocks noGrp="1"/>
          </p:cNvSpPr>
          <p:nvPr>
            <p:ph type="dt" sz="half" idx="10"/>
          </p:nvPr>
        </p:nvSpPr>
        <p:spPr/>
        <p:txBody>
          <a:bodyPr/>
          <a:lstStyle/>
          <a:p>
            <a:pPr rtl="0"/>
            <a:fld id="{39F21585-2CEE-4AA9-9051-8827BB08E14B}" type="datetime1">
              <a:rPr lang="fi-FI" smtClean="0"/>
              <a:t>14.5.2021</a:t>
            </a:fld>
            <a:endParaRPr lang="fi-FI"/>
          </a:p>
        </p:txBody>
      </p:sp>
      <p:sp>
        <p:nvSpPr>
          <p:cNvPr id="6" name="Alatunnisteen paikkamerkki 5">
            <a:extLst>
              <a:ext uri="{FF2B5EF4-FFF2-40B4-BE49-F238E27FC236}">
                <a16:creationId xmlns:a16="http://schemas.microsoft.com/office/drawing/2014/main" id="{07618865-1569-417B-8D00-10282A2D6C55}"/>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95BC2AEB-52C4-4CBA-BBA6-1416F6E58927}"/>
              </a:ext>
            </a:extLst>
          </p:cNvPr>
          <p:cNvSpPr>
            <a:spLocks noGrp="1"/>
          </p:cNvSpPr>
          <p:nvPr>
            <p:ph type="sldNum" sz="quarter" idx="12"/>
          </p:nvPr>
        </p:nvSpPr>
        <p:spPr/>
        <p:txBody>
          <a:bodyPr/>
          <a:lstStyle/>
          <a:p>
            <a:pPr rtl="0"/>
            <a:fld id="{DBA1B0FB-D917-4C8C-928F-313BD683BF39}" type="slidenum">
              <a:rPr lang="fi-FI" smtClean="0"/>
              <a:t>61</a:t>
            </a:fld>
            <a:endParaRPr lang="fi-FI"/>
          </a:p>
        </p:txBody>
      </p:sp>
    </p:spTree>
    <p:extLst>
      <p:ext uri="{BB962C8B-B14F-4D97-AF65-F5344CB8AC3E}">
        <p14:creationId xmlns:p14="http://schemas.microsoft.com/office/powerpoint/2010/main" val="2290257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3CA3B5C-9DB7-48E5-80FE-FEC1FD5E25B4}"/>
              </a:ext>
            </a:extLst>
          </p:cNvPr>
          <p:cNvSpPr>
            <a:spLocks noGrp="1"/>
          </p:cNvSpPr>
          <p:nvPr>
            <p:ph type="title"/>
          </p:nvPr>
        </p:nvSpPr>
        <p:spPr/>
        <p:txBody>
          <a:bodyPr>
            <a:normAutofit fontScale="90000"/>
          </a:bodyPr>
          <a:lstStyle/>
          <a:p>
            <a:r>
              <a:rPr lang="fi-FI" sz="4400" dirty="0" err="1"/>
              <a:t>border</a:t>
            </a:r>
            <a:r>
              <a:rPr lang="fi-FI" sz="4400" dirty="0"/>
              <a:t> on </a:t>
            </a:r>
            <a:r>
              <a:rPr lang="fi-FI" sz="4400" dirty="0" err="1"/>
              <a:t>empty</a:t>
            </a:r>
            <a:r>
              <a:rPr lang="fi-FI" sz="4400" dirty="0"/>
              <a:t> </a:t>
            </a:r>
            <a:r>
              <a:rPr lang="fi-FI" sz="4400" dirty="0" err="1"/>
              <a:t>cells</a:t>
            </a:r>
            <a:r>
              <a:rPr lang="fi-FI" sz="4400" dirty="0"/>
              <a:t>, </a:t>
            </a:r>
            <a:r>
              <a:rPr lang="fi-FI" sz="4400" dirty="0" err="1"/>
              <a:t>empty-cells</a:t>
            </a:r>
            <a:br>
              <a:rPr lang="fi-FI" sz="4400" dirty="0"/>
            </a:br>
            <a:r>
              <a:rPr lang="fi-FI" sz="4400" dirty="0"/>
              <a:t>reunus tyhjille soluille, tyhjät solut taulukossa</a:t>
            </a:r>
          </a:p>
        </p:txBody>
      </p:sp>
      <p:sp>
        <p:nvSpPr>
          <p:cNvPr id="3" name="Sisällön paikkamerkki 2">
            <a:extLst>
              <a:ext uri="{FF2B5EF4-FFF2-40B4-BE49-F238E27FC236}">
                <a16:creationId xmlns:a16="http://schemas.microsoft.com/office/drawing/2014/main" id="{DD71C694-B4AA-4484-AF5F-02DC9653DC63}"/>
              </a:ext>
            </a:extLst>
          </p:cNvPr>
          <p:cNvSpPr>
            <a:spLocks noGrp="1"/>
          </p:cNvSpPr>
          <p:nvPr>
            <p:ph sz="half" idx="1"/>
          </p:nvPr>
        </p:nvSpPr>
        <p:spPr/>
        <p:txBody>
          <a:bodyPr/>
          <a:lstStyle/>
          <a:p>
            <a:r>
              <a:rPr lang="fi-FI" dirty="0">
                <a:hlinkClick r:id="rId2"/>
              </a:rPr>
              <a:t>https://developer.mozilla.org/en-US/docs/Web/CSS/empty-cells</a:t>
            </a:r>
            <a:r>
              <a:rPr lang="fi-FI" dirty="0"/>
              <a:t> </a:t>
            </a:r>
          </a:p>
        </p:txBody>
      </p:sp>
      <p:sp>
        <p:nvSpPr>
          <p:cNvPr id="4" name="Sisällön paikkamerkki 3">
            <a:extLst>
              <a:ext uri="{FF2B5EF4-FFF2-40B4-BE49-F238E27FC236}">
                <a16:creationId xmlns:a16="http://schemas.microsoft.com/office/drawing/2014/main" id="{27AB26EE-BD46-444B-ACCB-062D4CAD13A2}"/>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CE1FED2A-AFBC-4D40-AE3A-3570F5AC2D37}"/>
              </a:ext>
            </a:extLst>
          </p:cNvPr>
          <p:cNvSpPr>
            <a:spLocks noGrp="1"/>
          </p:cNvSpPr>
          <p:nvPr>
            <p:ph type="dt" sz="half" idx="10"/>
          </p:nvPr>
        </p:nvSpPr>
        <p:spPr/>
        <p:txBody>
          <a:bodyPr/>
          <a:lstStyle/>
          <a:p>
            <a:pPr rtl="0"/>
            <a:fld id="{6C5A213B-9051-4D13-B867-925E00224922}" type="datetime1">
              <a:rPr lang="fi-FI" smtClean="0"/>
              <a:t>14.5.2021</a:t>
            </a:fld>
            <a:endParaRPr lang="fi-FI"/>
          </a:p>
        </p:txBody>
      </p:sp>
      <p:sp>
        <p:nvSpPr>
          <p:cNvPr id="6" name="Alatunnisteen paikkamerkki 5">
            <a:extLst>
              <a:ext uri="{FF2B5EF4-FFF2-40B4-BE49-F238E27FC236}">
                <a16:creationId xmlns:a16="http://schemas.microsoft.com/office/drawing/2014/main" id="{A404936B-8399-4DB4-9DFC-C15BE0B2E661}"/>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53E2933B-D5E0-45E9-AFCF-04BE921B208F}"/>
              </a:ext>
            </a:extLst>
          </p:cNvPr>
          <p:cNvSpPr>
            <a:spLocks noGrp="1"/>
          </p:cNvSpPr>
          <p:nvPr>
            <p:ph type="sldNum" sz="quarter" idx="12"/>
          </p:nvPr>
        </p:nvSpPr>
        <p:spPr/>
        <p:txBody>
          <a:bodyPr/>
          <a:lstStyle/>
          <a:p>
            <a:pPr rtl="0"/>
            <a:fld id="{DBA1B0FB-D917-4C8C-928F-313BD683BF39}" type="slidenum">
              <a:rPr lang="fi-FI" smtClean="0"/>
              <a:t>62</a:t>
            </a:fld>
            <a:endParaRPr lang="fi-FI"/>
          </a:p>
        </p:txBody>
      </p:sp>
    </p:spTree>
    <p:extLst>
      <p:ext uri="{BB962C8B-B14F-4D97-AF65-F5344CB8AC3E}">
        <p14:creationId xmlns:p14="http://schemas.microsoft.com/office/powerpoint/2010/main" val="16464898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94F50FE-3E4B-456C-9F3F-17A5E6F83E1F}"/>
              </a:ext>
            </a:extLst>
          </p:cNvPr>
          <p:cNvSpPr>
            <a:spLocks noGrp="1"/>
          </p:cNvSpPr>
          <p:nvPr>
            <p:ph type="title"/>
          </p:nvPr>
        </p:nvSpPr>
        <p:spPr/>
        <p:txBody>
          <a:bodyPr/>
          <a:lstStyle/>
          <a:p>
            <a:r>
              <a:rPr lang="fi-FI" sz="4000" dirty="0" err="1"/>
              <a:t>gaps</a:t>
            </a:r>
            <a:r>
              <a:rPr lang="fi-FI" sz="4000" dirty="0"/>
              <a:t> </a:t>
            </a:r>
            <a:r>
              <a:rPr lang="fi-FI" sz="4000" dirty="0" err="1"/>
              <a:t>between</a:t>
            </a:r>
            <a:r>
              <a:rPr lang="fi-FI" sz="4000" dirty="0"/>
              <a:t> </a:t>
            </a:r>
            <a:r>
              <a:rPr lang="fi-FI" sz="4000" dirty="0" err="1"/>
              <a:t>cells</a:t>
            </a:r>
            <a:r>
              <a:rPr lang="fi-FI" sz="4000" dirty="0"/>
              <a:t>, </a:t>
            </a:r>
            <a:r>
              <a:rPr lang="fi-FI" sz="4000" dirty="0" err="1"/>
              <a:t>border-spacing</a:t>
            </a:r>
            <a:r>
              <a:rPr lang="fi-FI" sz="4000" dirty="0"/>
              <a:t>, </a:t>
            </a:r>
            <a:r>
              <a:rPr lang="fi-FI" sz="4000" dirty="0" err="1"/>
              <a:t>border-collapse</a:t>
            </a:r>
            <a:r>
              <a:rPr lang="fi-FI" sz="4000" dirty="0"/>
              <a:t> solujen väliset aukot, reunan väli </a:t>
            </a:r>
            <a:r>
              <a:rPr lang="fi-FI" sz="4000" dirty="0" err="1"/>
              <a:t>jne</a:t>
            </a:r>
            <a:r>
              <a:rPr lang="fi-FI" sz="4000" dirty="0"/>
              <a:t>…</a:t>
            </a:r>
          </a:p>
        </p:txBody>
      </p:sp>
      <p:sp>
        <p:nvSpPr>
          <p:cNvPr id="3" name="Sisällön paikkamerkki 2">
            <a:extLst>
              <a:ext uri="{FF2B5EF4-FFF2-40B4-BE49-F238E27FC236}">
                <a16:creationId xmlns:a16="http://schemas.microsoft.com/office/drawing/2014/main" id="{EECE0692-842F-434F-BDDF-C3CFAAF59CD7}"/>
              </a:ext>
            </a:extLst>
          </p:cNvPr>
          <p:cNvSpPr>
            <a:spLocks noGrp="1"/>
          </p:cNvSpPr>
          <p:nvPr>
            <p:ph sz="half" idx="1"/>
          </p:nvPr>
        </p:nvSpPr>
        <p:spPr/>
        <p:txBody>
          <a:bodyPr/>
          <a:lstStyle/>
          <a:p>
            <a:r>
              <a:rPr lang="fi-FI" dirty="0">
                <a:hlinkClick r:id="rId2"/>
              </a:rPr>
              <a:t>https://developer.mozilla.org/en-US/docs/Web/CSS/border-spacing</a:t>
            </a:r>
            <a:endParaRPr lang="fi-FI" dirty="0"/>
          </a:p>
          <a:p>
            <a:endParaRPr lang="fi-FI" dirty="0"/>
          </a:p>
        </p:txBody>
      </p:sp>
      <p:sp>
        <p:nvSpPr>
          <p:cNvPr id="4" name="Sisällön paikkamerkki 3">
            <a:extLst>
              <a:ext uri="{FF2B5EF4-FFF2-40B4-BE49-F238E27FC236}">
                <a16:creationId xmlns:a16="http://schemas.microsoft.com/office/drawing/2014/main" id="{4A961370-43CE-4C3D-BA36-74FB23C5CC61}"/>
              </a:ext>
            </a:extLst>
          </p:cNvPr>
          <p:cNvSpPr>
            <a:spLocks noGrp="1"/>
          </p:cNvSpPr>
          <p:nvPr>
            <p:ph sz="half" idx="2"/>
          </p:nvPr>
        </p:nvSpPr>
        <p:spPr/>
        <p:txBody>
          <a:bodyPr/>
          <a:lstStyle/>
          <a:p>
            <a:r>
              <a:rPr lang="fi-FI" dirty="0">
                <a:hlinkClick r:id="rId3"/>
              </a:rPr>
              <a:t>https://developer.mozilla.org/en-US/docs/Web/CSS/border-collapse</a:t>
            </a:r>
            <a:endParaRPr lang="fi-FI" dirty="0"/>
          </a:p>
          <a:p>
            <a:endParaRPr lang="fi-FI" dirty="0"/>
          </a:p>
        </p:txBody>
      </p:sp>
      <p:sp>
        <p:nvSpPr>
          <p:cNvPr id="5" name="Päivämäärän paikkamerkki 4">
            <a:extLst>
              <a:ext uri="{FF2B5EF4-FFF2-40B4-BE49-F238E27FC236}">
                <a16:creationId xmlns:a16="http://schemas.microsoft.com/office/drawing/2014/main" id="{25622315-6E3C-47AD-9EC2-C833C81686B5}"/>
              </a:ext>
            </a:extLst>
          </p:cNvPr>
          <p:cNvSpPr>
            <a:spLocks noGrp="1"/>
          </p:cNvSpPr>
          <p:nvPr>
            <p:ph type="dt" sz="half" idx="10"/>
          </p:nvPr>
        </p:nvSpPr>
        <p:spPr/>
        <p:txBody>
          <a:bodyPr/>
          <a:lstStyle/>
          <a:p>
            <a:pPr rtl="0"/>
            <a:fld id="{577893EC-AEF6-4996-9B20-A2A26671C52B}" type="datetime1">
              <a:rPr lang="fi-FI" smtClean="0"/>
              <a:t>14.5.2021</a:t>
            </a:fld>
            <a:endParaRPr lang="fi-FI"/>
          </a:p>
        </p:txBody>
      </p:sp>
      <p:sp>
        <p:nvSpPr>
          <p:cNvPr id="6" name="Alatunnisteen paikkamerkki 5">
            <a:extLst>
              <a:ext uri="{FF2B5EF4-FFF2-40B4-BE49-F238E27FC236}">
                <a16:creationId xmlns:a16="http://schemas.microsoft.com/office/drawing/2014/main" id="{9FB4B884-46CC-47E1-95F3-09E1AD02D828}"/>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6C271BEF-D8B0-4B28-A174-2A26425BD831}"/>
              </a:ext>
            </a:extLst>
          </p:cNvPr>
          <p:cNvSpPr>
            <a:spLocks noGrp="1"/>
          </p:cNvSpPr>
          <p:nvPr>
            <p:ph type="sldNum" sz="quarter" idx="12"/>
          </p:nvPr>
        </p:nvSpPr>
        <p:spPr/>
        <p:txBody>
          <a:bodyPr/>
          <a:lstStyle/>
          <a:p>
            <a:pPr rtl="0"/>
            <a:fld id="{DBA1B0FB-D917-4C8C-928F-313BD683BF39}" type="slidenum">
              <a:rPr lang="fi-FI" smtClean="0"/>
              <a:t>63</a:t>
            </a:fld>
            <a:endParaRPr lang="fi-FI"/>
          </a:p>
        </p:txBody>
      </p:sp>
    </p:spTree>
    <p:extLst>
      <p:ext uri="{BB962C8B-B14F-4D97-AF65-F5344CB8AC3E}">
        <p14:creationId xmlns:p14="http://schemas.microsoft.com/office/powerpoint/2010/main" val="3843799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EA099E3-CE5D-4084-A9EE-9FBB6C9211D5}"/>
              </a:ext>
            </a:extLst>
          </p:cNvPr>
          <p:cNvSpPr>
            <a:spLocks noGrp="1"/>
          </p:cNvSpPr>
          <p:nvPr>
            <p:ph type="title"/>
          </p:nvPr>
        </p:nvSpPr>
        <p:spPr/>
        <p:txBody>
          <a:bodyPr/>
          <a:lstStyle/>
          <a:p>
            <a:r>
              <a:rPr lang="fi-FI" sz="4000" dirty="0" err="1"/>
              <a:t>styling</a:t>
            </a:r>
            <a:r>
              <a:rPr lang="fi-FI" sz="4000" dirty="0"/>
              <a:t> </a:t>
            </a:r>
            <a:r>
              <a:rPr lang="fi-FI" sz="4000" dirty="0" err="1"/>
              <a:t>forms</a:t>
            </a:r>
            <a:r>
              <a:rPr lang="fi-FI" sz="4000" dirty="0"/>
              <a:t>, </a:t>
            </a:r>
            <a:r>
              <a:rPr lang="fi-FI" sz="4000" dirty="0" err="1"/>
              <a:t>styling</a:t>
            </a:r>
            <a:r>
              <a:rPr lang="fi-FI" sz="4000" dirty="0"/>
              <a:t> </a:t>
            </a:r>
            <a:r>
              <a:rPr lang="fi-FI" sz="4000" dirty="0" err="1"/>
              <a:t>text</a:t>
            </a:r>
            <a:r>
              <a:rPr lang="fi-FI" sz="4000" dirty="0"/>
              <a:t> </a:t>
            </a:r>
            <a:r>
              <a:rPr lang="fi-FI" sz="4000" dirty="0" err="1"/>
              <a:t>inputs</a:t>
            </a:r>
            <a:br>
              <a:rPr lang="fi-FI" sz="4000" dirty="0"/>
            </a:br>
            <a:r>
              <a:rPr lang="fi-FI" sz="4000" dirty="0"/>
              <a:t>lomakkeen muotoilu, tekstin syöttöjen muotoilut</a:t>
            </a:r>
          </a:p>
        </p:txBody>
      </p:sp>
      <p:sp>
        <p:nvSpPr>
          <p:cNvPr id="3" name="Sisällön paikkamerkki 2">
            <a:extLst>
              <a:ext uri="{FF2B5EF4-FFF2-40B4-BE49-F238E27FC236}">
                <a16:creationId xmlns:a16="http://schemas.microsoft.com/office/drawing/2014/main" id="{7190E62F-8C11-49AE-B6D2-E2C8F896F7D0}"/>
              </a:ext>
            </a:extLst>
          </p:cNvPr>
          <p:cNvSpPr>
            <a:spLocks noGrp="1"/>
          </p:cNvSpPr>
          <p:nvPr>
            <p:ph sz="half" idx="1"/>
          </p:nvPr>
        </p:nvSpPr>
        <p:spPr>
          <a:xfrm>
            <a:off x="1311511" y="2097175"/>
            <a:ext cx="8511757" cy="3995650"/>
          </a:xfrm>
        </p:spPr>
        <p:txBody>
          <a:bodyPr/>
          <a:lstStyle/>
          <a:p>
            <a:r>
              <a:rPr lang="fi-FI" dirty="0">
                <a:hlinkClick r:id="rId2"/>
              </a:rPr>
              <a:t>https://developer.mozilla.org/en-US/docs/Learn/Forms/Styling_web_forms</a:t>
            </a:r>
            <a:endParaRPr lang="fi-FI" dirty="0"/>
          </a:p>
          <a:p>
            <a:r>
              <a:rPr lang="fi-FI" dirty="0"/>
              <a:t>kokeile vaikka näitä:</a:t>
            </a:r>
          </a:p>
          <a:p>
            <a:r>
              <a:rPr lang="fi-FI" dirty="0">
                <a:hlinkClick r:id="rId3"/>
              </a:rPr>
              <a:t>http://tietokanta.dy.fi/ohjelmointi/opiCSS/sivu8.html</a:t>
            </a:r>
            <a:r>
              <a:rPr lang="fi-FI" dirty="0"/>
              <a:t> </a:t>
            </a:r>
          </a:p>
        </p:txBody>
      </p:sp>
      <p:sp>
        <p:nvSpPr>
          <p:cNvPr id="5" name="Päivämäärän paikkamerkki 4">
            <a:extLst>
              <a:ext uri="{FF2B5EF4-FFF2-40B4-BE49-F238E27FC236}">
                <a16:creationId xmlns:a16="http://schemas.microsoft.com/office/drawing/2014/main" id="{196EDA64-4D3E-487F-BB06-8CC408FE0BCE}"/>
              </a:ext>
            </a:extLst>
          </p:cNvPr>
          <p:cNvSpPr>
            <a:spLocks noGrp="1"/>
          </p:cNvSpPr>
          <p:nvPr>
            <p:ph type="dt" sz="half" idx="10"/>
          </p:nvPr>
        </p:nvSpPr>
        <p:spPr/>
        <p:txBody>
          <a:bodyPr/>
          <a:lstStyle/>
          <a:p>
            <a:pPr rtl="0"/>
            <a:fld id="{5BFA0FA0-85B9-4D21-B63C-8AD18C656C54}" type="datetime1">
              <a:rPr lang="fi-FI" smtClean="0"/>
              <a:t>14.5.2021</a:t>
            </a:fld>
            <a:endParaRPr lang="fi-FI"/>
          </a:p>
        </p:txBody>
      </p:sp>
      <p:sp>
        <p:nvSpPr>
          <p:cNvPr id="6" name="Alatunnisteen paikkamerkki 5">
            <a:extLst>
              <a:ext uri="{FF2B5EF4-FFF2-40B4-BE49-F238E27FC236}">
                <a16:creationId xmlns:a16="http://schemas.microsoft.com/office/drawing/2014/main" id="{EB1DC9AE-2749-472D-A300-5F818B9EBC77}"/>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1E027593-2252-4C43-B4C7-7B8930D2FA32}"/>
              </a:ext>
            </a:extLst>
          </p:cNvPr>
          <p:cNvSpPr>
            <a:spLocks noGrp="1"/>
          </p:cNvSpPr>
          <p:nvPr>
            <p:ph type="sldNum" sz="quarter" idx="12"/>
          </p:nvPr>
        </p:nvSpPr>
        <p:spPr/>
        <p:txBody>
          <a:bodyPr/>
          <a:lstStyle/>
          <a:p>
            <a:pPr rtl="0"/>
            <a:fld id="{DBA1B0FB-D917-4C8C-928F-313BD683BF39}" type="slidenum">
              <a:rPr lang="fi-FI" smtClean="0"/>
              <a:t>64</a:t>
            </a:fld>
            <a:endParaRPr lang="fi-FI"/>
          </a:p>
        </p:txBody>
      </p:sp>
    </p:spTree>
    <p:extLst>
      <p:ext uri="{BB962C8B-B14F-4D97-AF65-F5344CB8AC3E}">
        <p14:creationId xmlns:p14="http://schemas.microsoft.com/office/powerpoint/2010/main" val="2271398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7A6A70C-CFE9-4DA0-8D7D-53542F766133}"/>
              </a:ext>
            </a:extLst>
          </p:cNvPr>
          <p:cNvSpPr>
            <a:spLocks noGrp="1"/>
          </p:cNvSpPr>
          <p:nvPr>
            <p:ph type="title"/>
          </p:nvPr>
        </p:nvSpPr>
        <p:spPr/>
        <p:txBody>
          <a:bodyPr/>
          <a:lstStyle/>
          <a:p>
            <a:r>
              <a:rPr lang="fi-FI" dirty="0" err="1"/>
              <a:t>styling</a:t>
            </a:r>
            <a:r>
              <a:rPr lang="fi-FI" dirty="0"/>
              <a:t> </a:t>
            </a:r>
            <a:r>
              <a:rPr lang="fi-FI" dirty="0" err="1"/>
              <a:t>submit</a:t>
            </a:r>
            <a:r>
              <a:rPr lang="fi-FI" dirty="0"/>
              <a:t> </a:t>
            </a:r>
            <a:r>
              <a:rPr lang="fi-FI" dirty="0" err="1"/>
              <a:t>buttons</a:t>
            </a:r>
            <a:br>
              <a:rPr lang="fi-FI" dirty="0"/>
            </a:br>
            <a:r>
              <a:rPr lang="fi-FI" dirty="0"/>
              <a:t>lähetä painikkeen muotoilu</a:t>
            </a:r>
          </a:p>
        </p:txBody>
      </p:sp>
      <p:sp>
        <p:nvSpPr>
          <p:cNvPr id="3" name="Sisällön paikkamerkki 2">
            <a:extLst>
              <a:ext uri="{FF2B5EF4-FFF2-40B4-BE49-F238E27FC236}">
                <a16:creationId xmlns:a16="http://schemas.microsoft.com/office/drawing/2014/main" id="{192E88DB-F416-47C8-88CD-282B3925D66A}"/>
              </a:ext>
            </a:extLst>
          </p:cNvPr>
          <p:cNvSpPr>
            <a:spLocks noGrp="1"/>
          </p:cNvSpPr>
          <p:nvPr>
            <p:ph sz="half" idx="1"/>
          </p:nvPr>
        </p:nvSpPr>
        <p:spPr/>
        <p:txBody>
          <a:bodyPr/>
          <a:lstStyle/>
          <a:p>
            <a:r>
              <a:rPr lang="fi-FI" dirty="0">
                <a:hlinkClick r:id="rId2"/>
              </a:rPr>
              <a:t>https://developer.mozilla.org/en-US/docs/Web/HTML/Element/button</a:t>
            </a:r>
            <a:endParaRPr lang="fi-FI" dirty="0"/>
          </a:p>
          <a:p>
            <a:endParaRPr lang="fi-FI" dirty="0"/>
          </a:p>
        </p:txBody>
      </p:sp>
      <p:sp>
        <p:nvSpPr>
          <p:cNvPr id="4" name="Sisällön paikkamerkki 3">
            <a:extLst>
              <a:ext uri="{FF2B5EF4-FFF2-40B4-BE49-F238E27FC236}">
                <a16:creationId xmlns:a16="http://schemas.microsoft.com/office/drawing/2014/main" id="{74B40217-A16D-4D2E-92C9-FCBB06829B0A}"/>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27A45095-61FE-4B25-9661-6D7FD82A02BD}"/>
              </a:ext>
            </a:extLst>
          </p:cNvPr>
          <p:cNvSpPr>
            <a:spLocks noGrp="1"/>
          </p:cNvSpPr>
          <p:nvPr>
            <p:ph type="dt" sz="half" idx="10"/>
          </p:nvPr>
        </p:nvSpPr>
        <p:spPr/>
        <p:txBody>
          <a:bodyPr/>
          <a:lstStyle/>
          <a:p>
            <a:pPr rtl="0"/>
            <a:fld id="{10680F0F-04D1-48F9-A73C-AEAA486EF695}" type="datetime1">
              <a:rPr lang="fi-FI" smtClean="0"/>
              <a:t>14.5.2021</a:t>
            </a:fld>
            <a:endParaRPr lang="fi-FI"/>
          </a:p>
        </p:txBody>
      </p:sp>
      <p:sp>
        <p:nvSpPr>
          <p:cNvPr id="6" name="Alatunnisteen paikkamerkki 5">
            <a:extLst>
              <a:ext uri="{FF2B5EF4-FFF2-40B4-BE49-F238E27FC236}">
                <a16:creationId xmlns:a16="http://schemas.microsoft.com/office/drawing/2014/main" id="{7C8F1237-EF86-4CDC-947D-193A14807EC8}"/>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A972586-9B8A-43F7-A579-79B6DC0E168A}"/>
              </a:ext>
            </a:extLst>
          </p:cNvPr>
          <p:cNvSpPr>
            <a:spLocks noGrp="1"/>
          </p:cNvSpPr>
          <p:nvPr>
            <p:ph type="sldNum" sz="quarter" idx="12"/>
          </p:nvPr>
        </p:nvSpPr>
        <p:spPr/>
        <p:txBody>
          <a:bodyPr/>
          <a:lstStyle/>
          <a:p>
            <a:pPr rtl="0"/>
            <a:fld id="{DBA1B0FB-D917-4C8C-928F-313BD683BF39}" type="slidenum">
              <a:rPr lang="fi-FI" smtClean="0"/>
              <a:t>65</a:t>
            </a:fld>
            <a:endParaRPr lang="fi-FI"/>
          </a:p>
        </p:txBody>
      </p:sp>
    </p:spTree>
    <p:extLst>
      <p:ext uri="{BB962C8B-B14F-4D97-AF65-F5344CB8AC3E}">
        <p14:creationId xmlns:p14="http://schemas.microsoft.com/office/powerpoint/2010/main" val="3384755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A0A6A52-3C55-4E65-9E58-6C7A8AD0A263}"/>
              </a:ext>
            </a:extLst>
          </p:cNvPr>
          <p:cNvSpPr>
            <a:spLocks noGrp="1"/>
          </p:cNvSpPr>
          <p:nvPr>
            <p:ph type="title"/>
          </p:nvPr>
        </p:nvSpPr>
        <p:spPr/>
        <p:txBody>
          <a:bodyPr/>
          <a:lstStyle/>
          <a:p>
            <a:r>
              <a:rPr lang="fi-FI" dirty="0" err="1"/>
              <a:t>styling</a:t>
            </a:r>
            <a:r>
              <a:rPr lang="fi-FI" dirty="0"/>
              <a:t> </a:t>
            </a:r>
            <a:r>
              <a:rPr lang="fi-FI" dirty="0" err="1"/>
              <a:t>fieldsets</a:t>
            </a:r>
            <a:r>
              <a:rPr lang="fi-FI" dirty="0"/>
              <a:t> &amp; </a:t>
            </a:r>
            <a:r>
              <a:rPr lang="fi-FI" dirty="0" err="1"/>
              <a:t>legends</a:t>
            </a:r>
            <a:br>
              <a:rPr lang="fi-FI" dirty="0"/>
            </a:br>
            <a:r>
              <a:rPr lang="fi-FI" dirty="0"/>
              <a:t>kenttien muotoilu</a:t>
            </a:r>
          </a:p>
        </p:txBody>
      </p:sp>
      <p:sp>
        <p:nvSpPr>
          <p:cNvPr id="3" name="Sisällön paikkamerkki 2">
            <a:extLst>
              <a:ext uri="{FF2B5EF4-FFF2-40B4-BE49-F238E27FC236}">
                <a16:creationId xmlns:a16="http://schemas.microsoft.com/office/drawing/2014/main" id="{C0BA707D-E4CF-4D1A-9C4F-6C6E653C92E1}"/>
              </a:ext>
            </a:extLst>
          </p:cNvPr>
          <p:cNvSpPr>
            <a:spLocks noGrp="1"/>
          </p:cNvSpPr>
          <p:nvPr>
            <p:ph sz="half" idx="1"/>
          </p:nvPr>
        </p:nvSpPr>
        <p:spPr/>
        <p:txBody>
          <a:bodyPr/>
          <a:lstStyle/>
          <a:p>
            <a:r>
              <a:rPr lang="fi-FI" dirty="0">
                <a:hlinkClick r:id="rId2"/>
              </a:rPr>
              <a:t>https://developer.mozilla.org/en-US/docs/Web/HTML/Element/input</a:t>
            </a:r>
            <a:endParaRPr lang="fi-FI" dirty="0"/>
          </a:p>
          <a:p>
            <a:endParaRPr lang="fi-FI" dirty="0"/>
          </a:p>
        </p:txBody>
      </p:sp>
      <p:sp>
        <p:nvSpPr>
          <p:cNvPr id="4" name="Sisällön paikkamerkki 3">
            <a:extLst>
              <a:ext uri="{FF2B5EF4-FFF2-40B4-BE49-F238E27FC236}">
                <a16:creationId xmlns:a16="http://schemas.microsoft.com/office/drawing/2014/main" id="{F086F7B4-1FC0-4460-BC5E-DAD9C87A5C69}"/>
              </a:ext>
            </a:extLst>
          </p:cNvPr>
          <p:cNvSpPr>
            <a:spLocks noGrp="1"/>
          </p:cNvSpPr>
          <p:nvPr>
            <p:ph sz="half" idx="2"/>
          </p:nvPr>
        </p:nvSpPr>
        <p:spPr/>
        <p:txBody>
          <a:bodyPr/>
          <a:lstStyle/>
          <a:p>
            <a:r>
              <a:rPr lang="fi-FI" dirty="0"/>
              <a:t>Tee tehtävä. Siinä tehdään lomake, jonka tyylit voit tehdä itse.</a:t>
            </a:r>
          </a:p>
        </p:txBody>
      </p:sp>
      <p:sp>
        <p:nvSpPr>
          <p:cNvPr id="5" name="Päivämäärän paikkamerkki 4">
            <a:extLst>
              <a:ext uri="{FF2B5EF4-FFF2-40B4-BE49-F238E27FC236}">
                <a16:creationId xmlns:a16="http://schemas.microsoft.com/office/drawing/2014/main" id="{8EFBC701-F293-47B9-88C8-A3A759AF34D8}"/>
              </a:ext>
            </a:extLst>
          </p:cNvPr>
          <p:cNvSpPr>
            <a:spLocks noGrp="1"/>
          </p:cNvSpPr>
          <p:nvPr>
            <p:ph type="dt" sz="half" idx="10"/>
          </p:nvPr>
        </p:nvSpPr>
        <p:spPr/>
        <p:txBody>
          <a:bodyPr/>
          <a:lstStyle/>
          <a:p>
            <a:pPr rtl="0"/>
            <a:fld id="{788DD64E-816E-4020-A129-E444437E9663}" type="datetime1">
              <a:rPr lang="fi-FI" smtClean="0"/>
              <a:t>14.5.2021</a:t>
            </a:fld>
            <a:endParaRPr lang="fi-FI"/>
          </a:p>
        </p:txBody>
      </p:sp>
      <p:sp>
        <p:nvSpPr>
          <p:cNvPr id="6" name="Alatunnisteen paikkamerkki 5">
            <a:extLst>
              <a:ext uri="{FF2B5EF4-FFF2-40B4-BE49-F238E27FC236}">
                <a16:creationId xmlns:a16="http://schemas.microsoft.com/office/drawing/2014/main" id="{0F0DA2FB-DF31-4CEB-9CAA-74DAD90528F4}"/>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3021AE18-CAB2-4101-9B38-FAC374712495}"/>
              </a:ext>
            </a:extLst>
          </p:cNvPr>
          <p:cNvSpPr>
            <a:spLocks noGrp="1"/>
          </p:cNvSpPr>
          <p:nvPr>
            <p:ph type="sldNum" sz="quarter" idx="12"/>
          </p:nvPr>
        </p:nvSpPr>
        <p:spPr/>
        <p:txBody>
          <a:bodyPr/>
          <a:lstStyle/>
          <a:p>
            <a:pPr rtl="0"/>
            <a:fld id="{DBA1B0FB-D917-4C8C-928F-313BD683BF39}" type="slidenum">
              <a:rPr lang="fi-FI" smtClean="0"/>
              <a:t>66</a:t>
            </a:fld>
            <a:endParaRPr lang="fi-FI"/>
          </a:p>
        </p:txBody>
      </p:sp>
    </p:spTree>
    <p:extLst>
      <p:ext uri="{BB962C8B-B14F-4D97-AF65-F5344CB8AC3E}">
        <p14:creationId xmlns:p14="http://schemas.microsoft.com/office/powerpoint/2010/main" val="3443482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1D6B8FF-937B-4511-8A30-50D4409EF0F1}"/>
              </a:ext>
            </a:extLst>
          </p:cNvPr>
          <p:cNvSpPr>
            <a:spLocks noGrp="1"/>
          </p:cNvSpPr>
          <p:nvPr>
            <p:ph type="title"/>
          </p:nvPr>
        </p:nvSpPr>
        <p:spPr/>
        <p:txBody>
          <a:bodyPr/>
          <a:lstStyle/>
          <a:p>
            <a:r>
              <a:rPr lang="fi-FI" dirty="0" err="1"/>
              <a:t>aligning</a:t>
            </a:r>
            <a:r>
              <a:rPr lang="fi-FI" dirty="0"/>
              <a:t> </a:t>
            </a:r>
            <a:r>
              <a:rPr lang="fi-FI" dirty="0" err="1"/>
              <a:t>form</a:t>
            </a:r>
            <a:r>
              <a:rPr lang="fi-FI" dirty="0"/>
              <a:t> </a:t>
            </a:r>
            <a:r>
              <a:rPr lang="fi-FI" dirty="0" err="1"/>
              <a:t>controls</a:t>
            </a:r>
            <a:r>
              <a:rPr lang="fi-FI" dirty="0"/>
              <a:t>: </a:t>
            </a:r>
            <a:r>
              <a:rPr lang="fi-FI" dirty="0" err="1"/>
              <a:t>problem</a:t>
            </a:r>
            <a:br>
              <a:rPr lang="fi-FI" dirty="0"/>
            </a:br>
            <a:r>
              <a:rPr lang="fi-FI" dirty="0"/>
              <a:t>lomakekontrollien tasaus: ongelma</a:t>
            </a:r>
          </a:p>
        </p:txBody>
      </p:sp>
      <p:sp>
        <p:nvSpPr>
          <p:cNvPr id="3" name="Sisällön paikkamerkki 2">
            <a:extLst>
              <a:ext uri="{FF2B5EF4-FFF2-40B4-BE49-F238E27FC236}">
                <a16:creationId xmlns:a16="http://schemas.microsoft.com/office/drawing/2014/main" id="{3BD2E328-973E-4215-ADFD-CF6336DD1388}"/>
              </a:ext>
            </a:extLst>
          </p:cNvPr>
          <p:cNvSpPr>
            <a:spLocks noGrp="1"/>
          </p:cNvSpPr>
          <p:nvPr>
            <p:ph sz="half" idx="1"/>
          </p:nvPr>
        </p:nvSpPr>
        <p:spPr/>
        <p:txBody>
          <a:bodyPr/>
          <a:lstStyle/>
          <a:p>
            <a:r>
              <a:rPr lang="fi-FI" dirty="0"/>
              <a:t>katso tehtävästä</a:t>
            </a:r>
          </a:p>
        </p:txBody>
      </p:sp>
      <p:sp>
        <p:nvSpPr>
          <p:cNvPr id="4" name="Sisällön paikkamerkki 3">
            <a:extLst>
              <a:ext uri="{FF2B5EF4-FFF2-40B4-BE49-F238E27FC236}">
                <a16:creationId xmlns:a16="http://schemas.microsoft.com/office/drawing/2014/main" id="{5456F57C-9ADC-4552-9C41-BED78D77CC64}"/>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B4094F38-5F99-422E-A373-B39A071536D4}"/>
              </a:ext>
            </a:extLst>
          </p:cNvPr>
          <p:cNvSpPr>
            <a:spLocks noGrp="1"/>
          </p:cNvSpPr>
          <p:nvPr>
            <p:ph type="dt" sz="half" idx="10"/>
          </p:nvPr>
        </p:nvSpPr>
        <p:spPr/>
        <p:txBody>
          <a:bodyPr/>
          <a:lstStyle/>
          <a:p>
            <a:pPr rtl="0"/>
            <a:fld id="{B1EE5CD0-8EB9-4B50-8E87-4C1E077772BE}" type="datetime1">
              <a:rPr lang="fi-FI" smtClean="0"/>
              <a:t>14.5.2021</a:t>
            </a:fld>
            <a:endParaRPr lang="fi-FI"/>
          </a:p>
        </p:txBody>
      </p:sp>
      <p:sp>
        <p:nvSpPr>
          <p:cNvPr id="6" name="Alatunnisteen paikkamerkki 5">
            <a:extLst>
              <a:ext uri="{FF2B5EF4-FFF2-40B4-BE49-F238E27FC236}">
                <a16:creationId xmlns:a16="http://schemas.microsoft.com/office/drawing/2014/main" id="{19CB746C-5E78-4C15-BA70-338461DCAC54}"/>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0772AA2-15D4-4520-A505-DF2C621CD884}"/>
              </a:ext>
            </a:extLst>
          </p:cNvPr>
          <p:cNvSpPr>
            <a:spLocks noGrp="1"/>
          </p:cNvSpPr>
          <p:nvPr>
            <p:ph type="sldNum" sz="quarter" idx="12"/>
          </p:nvPr>
        </p:nvSpPr>
        <p:spPr/>
        <p:txBody>
          <a:bodyPr/>
          <a:lstStyle/>
          <a:p>
            <a:pPr rtl="0"/>
            <a:fld id="{DBA1B0FB-D917-4C8C-928F-313BD683BF39}" type="slidenum">
              <a:rPr lang="fi-FI" smtClean="0"/>
              <a:t>67</a:t>
            </a:fld>
            <a:endParaRPr lang="fi-FI"/>
          </a:p>
        </p:txBody>
      </p:sp>
    </p:spTree>
    <p:extLst>
      <p:ext uri="{BB962C8B-B14F-4D97-AF65-F5344CB8AC3E}">
        <p14:creationId xmlns:p14="http://schemas.microsoft.com/office/powerpoint/2010/main" val="2797922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16DE2A-2D99-46EC-8103-1F7B665F75E3}"/>
              </a:ext>
            </a:extLst>
          </p:cNvPr>
          <p:cNvSpPr>
            <a:spLocks noGrp="1"/>
          </p:cNvSpPr>
          <p:nvPr>
            <p:ph type="title"/>
          </p:nvPr>
        </p:nvSpPr>
        <p:spPr/>
        <p:txBody>
          <a:bodyPr/>
          <a:lstStyle/>
          <a:p>
            <a:r>
              <a:rPr lang="fi-FI" dirty="0" err="1"/>
              <a:t>aligning</a:t>
            </a:r>
            <a:r>
              <a:rPr lang="fi-FI" dirty="0"/>
              <a:t> </a:t>
            </a:r>
            <a:r>
              <a:rPr lang="fi-FI" dirty="0" err="1"/>
              <a:t>form</a:t>
            </a:r>
            <a:r>
              <a:rPr lang="fi-FI" dirty="0"/>
              <a:t> </a:t>
            </a:r>
            <a:r>
              <a:rPr lang="fi-FI" dirty="0" err="1"/>
              <a:t>controls</a:t>
            </a:r>
            <a:r>
              <a:rPr lang="fi-FI" dirty="0"/>
              <a:t>: </a:t>
            </a:r>
            <a:r>
              <a:rPr lang="fi-FI" dirty="0" err="1"/>
              <a:t>solution</a:t>
            </a:r>
            <a:br>
              <a:rPr lang="fi-FI" dirty="0"/>
            </a:br>
            <a:r>
              <a:rPr lang="fi-FI" dirty="0"/>
              <a:t>lomakekontrollien tasaus: ratkaisu</a:t>
            </a:r>
          </a:p>
        </p:txBody>
      </p:sp>
      <p:sp>
        <p:nvSpPr>
          <p:cNvPr id="3" name="Sisällön paikkamerkki 2">
            <a:extLst>
              <a:ext uri="{FF2B5EF4-FFF2-40B4-BE49-F238E27FC236}">
                <a16:creationId xmlns:a16="http://schemas.microsoft.com/office/drawing/2014/main" id="{F1A5278A-6BC6-437D-8488-C53B0C43E519}"/>
              </a:ext>
            </a:extLst>
          </p:cNvPr>
          <p:cNvSpPr>
            <a:spLocks noGrp="1"/>
          </p:cNvSpPr>
          <p:nvPr>
            <p:ph sz="half" idx="1"/>
          </p:nvPr>
        </p:nvSpPr>
        <p:spPr/>
        <p:txBody>
          <a:bodyPr/>
          <a:lstStyle/>
          <a:p>
            <a:r>
              <a:rPr lang="fi-FI" dirty="0"/>
              <a:t>katso tehtävästä</a:t>
            </a:r>
          </a:p>
        </p:txBody>
      </p:sp>
      <p:sp>
        <p:nvSpPr>
          <p:cNvPr id="4" name="Sisällön paikkamerkki 3">
            <a:extLst>
              <a:ext uri="{FF2B5EF4-FFF2-40B4-BE49-F238E27FC236}">
                <a16:creationId xmlns:a16="http://schemas.microsoft.com/office/drawing/2014/main" id="{F10DE195-AF03-4172-AD76-BF71061869F8}"/>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5E811AE4-B54E-45A4-A1B2-189D1A16A9AA}"/>
              </a:ext>
            </a:extLst>
          </p:cNvPr>
          <p:cNvSpPr>
            <a:spLocks noGrp="1"/>
          </p:cNvSpPr>
          <p:nvPr>
            <p:ph type="dt" sz="half" idx="10"/>
          </p:nvPr>
        </p:nvSpPr>
        <p:spPr/>
        <p:txBody>
          <a:bodyPr/>
          <a:lstStyle/>
          <a:p>
            <a:pPr rtl="0"/>
            <a:fld id="{B559A5C3-B697-4B7D-83C3-5418C29E7108}" type="datetime1">
              <a:rPr lang="fi-FI" smtClean="0"/>
              <a:t>14.5.2021</a:t>
            </a:fld>
            <a:endParaRPr lang="fi-FI"/>
          </a:p>
        </p:txBody>
      </p:sp>
      <p:sp>
        <p:nvSpPr>
          <p:cNvPr id="6" name="Alatunnisteen paikkamerkki 5">
            <a:extLst>
              <a:ext uri="{FF2B5EF4-FFF2-40B4-BE49-F238E27FC236}">
                <a16:creationId xmlns:a16="http://schemas.microsoft.com/office/drawing/2014/main" id="{B2A5FB3E-A374-4758-BF14-93B5EF54E677}"/>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EDF6FAE7-E965-428F-A7B7-7623C525BA53}"/>
              </a:ext>
            </a:extLst>
          </p:cNvPr>
          <p:cNvSpPr>
            <a:spLocks noGrp="1"/>
          </p:cNvSpPr>
          <p:nvPr>
            <p:ph type="sldNum" sz="quarter" idx="12"/>
          </p:nvPr>
        </p:nvSpPr>
        <p:spPr/>
        <p:txBody>
          <a:bodyPr/>
          <a:lstStyle/>
          <a:p>
            <a:pPr rtl="0"/>
            <a:fld id="{DBA1B0FB-D917-4C8C-928F-313BD683BF39}" type="slidenum">
              <a:rPr lang="fi-FI" smtClean="0"/>
              <a:t>68</a:t>
            </a:fld>
            <a:endParaRPr lang="fi-FI"/>
          </a:p>
        </p:txBody>
      </p:sp>
    </p:spTree>
    <p:extLst>
      <p:ext uri="{BB962C8B-B14F-4D97-AF65-F5344CB8AC3E}">
        <p14:creationId xmlns:p14="http://schemas.microsoft.com/office/powerpoint/2010/main" val="1970062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3953906-4AED-471D-8612-7FBE128BF06E}"/>
              </a:ext>
            </a:extLst>
          </p:cNvPr>
          <p:cNvSpPr>
            <a:spLocks noGrp="1"/>
          </p:cNvSpPr>
          <p:nvPr>
            <p:ph type="title"/>
          </p:nvPr>
        </p:nvSpPr>
        <p:spPr/>
        <p:txBody>
          <a:bodyPr/>
          <a:lstStyle/>
          <a:p>
            <a:r>
              <a:rPr lang="fi-FI" dirty="0" err="1"/>
              <a:t>cursors</a:t>
            </a:r>
            <a:r>
              <a:rPr lang="fi-FI" dirty="0"/>
              <a:t> </a:t>
            </a:r>
            <a:r>
              <a:rPr lang="fi-FI" dirty="0" err="1"/>
              <a:t>styles</a:t>
            </a:r>
            <a:r>
              <a:rPr lang="fi-FI" dirty="0"/>
              <a:t>, </a:t>
            </a:r>
            <a:r>
              <a:rPr lang="fi-FI" dirty="0" err="1"/>
              <a:t>cursol</a:t>
            </a:r>
            <a:br>
              <a:rPr lang="fi-FI" dirty="0"/>
            </a:br>
            <a:r>
              <a:rPr lang="fi-FI" dirty="0"/>
              <a:t>kursorin tyylit</a:t>
            </a:r>
          </a:p>
        </p:txBody>
      </p:sp>
      <p:sp>
        <p:nvSpPr>
          <p:cNvPr id="3" name="Sisällön paikkamerkki 2">
            <a:extLst>
              <a:ext uri="{FF2B5EF4-FFF2-40B4-BE49-F238E27FC236}">
                <a16:creationId xmlns:a16="http://schemas.microsoft.com/office/drawing/2014/main" id="{EEC74620-436C-4CDE-9DC8-323188665934}"/>
              </a:ext>
            </a:extLst>
          </p:cNvPr>
          <p:cNvSpPr>
            <a:spLocks noGrp="1"/>
          </p:cNvSpPr>
          <p:nvPr>
            <p:ph sz="half" idx="1"/>
          </p:nvPr>
        </p:nvSpPr>
        <p:spPr/>
        <p:txBody>
          <a:bodyPr/>
          <a:lstStyle/>
          <a:p>
            <a:r>
              <a:rPr lang="fi-FI" dirty="0">
                <a:hlinkClick r:id="rId2"/>
              </a:rPr>
              <a:t>https://developer.mozilla.org/en-US/docs/Web/CSS/cursor</a:t>
            </a:r>
            <a:r>
              <a:rPr lang="fi-FI" dirty="0"/>
              <a:t> </a:t>
            </a:r>
          </a:p>
        </p:txBody>
      </p:sp>
      <p:sp>
        <p:nvSpPr>
          <p:cNvPr id="4" name="Sisällön paikkamerkki 3">
            <a:extLst>
              <a:ext uri="{FF2B5EF4-FFF2-40B4-BE49-F238E27FC236}">
                <a16:creationId xmlns:a16="http://schemas.microsoft.com/office/drawing/2014/main" id="{9A08F74B-172A-4684-9F84-79896E2BDEF7}"/>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041D503D-DDE0-4999-B4B7-4FBE5C97A93B}"/>
              </a:ext>
            </a:extLst>
          </p:cNvPr>
          <p:cNvSpPr>
            <a:spLocks noGrp="1"/>
          </p:cNvSpPr>
          <p:nvPr>
            <p:ph type="dt" sz="half" idx="10"/>
          </p:nvPr>
        </p:nvSpPr>
        <p:spPr/>
        <p:txBody>
          <a:bodyPr/>
          <a:lstStyle/>
          <a:p>
            <a:pPr rtl="0"/>
            <a:fld id="{E5487560-7029-4475-A792-636B88DCCBD8}" type="datetime1">
              <a:rPr lang="fi-FI" smtClean="0"/>
              <a:t>14.5.2021</a:t>
            </a:fld>
            <a:endParaRPr lang="fi-FI"/>
          </a:p>
        </p:txBody>
      </p:sp>
      <p:sp>
        <p:nvSpPr>
          <p:cNvPr id="6" name="Alatunnisteen paikkamerkki 5">
            <a:extLst>
              <a:ext uri="{FF2B5EF4-FFF2-40B4-BE49-F238E27FC236}">
                <a16:creationId xmlns:a16="http://schemas.microsoft.com/office/drawing/2014/main" id="{D5FF41D0-900B-420F-B355-753492C5BADF}"/>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F81D84C1-26AC-4507-ABB2-F3832B3F733E}"/>
              </a:ext>
            </a:extLst>
          </p:cNvPr>
          <p:cNvSpPr>
            <a:spLocks noGrp="1"/>
          </p:cNvSpPr>
          <p:nvPr>
            <p:ph type="sldNum" sz="quarter" idx="12"/>
          </p:nvPr>
        </p:nvSpPr>
        <p:spPr/>
        <p:txBody>
          <a:bodyPr/>
          <a:lstStyle/>
          <a:p>
            <a:pPr rtl="0"/>
            <a:fld id="{DBA1B0FB-D917-4C8C-928F-313BD683BF39}" type="slidenum">
              <a:rPr lang="fi-FI" smtClean="0"/>
              <a:t>69</a:t>
            </a:fld>
            <a:endParaRPr lang="fi-FI"/>
          </a:p>
        </p:txBody>
      </p:sp>
    </p:spTree>
    <p:extLst>
      <p:ext uri="{BB962C8B-B14F-4D97-AF65-F5344CB8AC3E}">
        <p14:creationId xmlns:p14="http://schemas.microsoft.com/office/powerpoint/2010/main" val="389243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F97DA34-B5C2-4811-855D-197E930E9D7B}"/>
              </a:ext>
            </a:extLst>
          </p:cNvPr>
          <p:cNvSpPr>
            <a:spLocks noGrp="1"/>
          </p:cNvSpPr>
          <p:nvPr>
            <p:ph type="title"/>
          </p:nvPr>
        </p:nvSpPr>
        <p:spPr/>
        <p:txBody>
          <a:bodyPr/>
          <a:lstStyle/>
          <a:p>
            <a:r>
              <a:rPr lang="fi-FI" dirty="0"/>
              <a:t>CSS-</a:t>
            </a:r>
            <a:r>
              <a:rPr lang="fi-FI" dirty="0" err="1"/>
              <a:t>selectors</a:t>
            </a:r>
            <a:r>
              <a:rPr lang="fi-FI" dirty="0"/>
              <a:t>, Valitsimet</a:t>
            </a:r>
          </a:p>
        </p:txBody>
      </p:sp>
      <p:sp>
        <p:nvSpPr>
          <p:cNvPr id="3" name="Sisällön paikkamerkki 2">
            <a:extLst>
              <a:ext uri="{FF2B5EF4-FFF2-40B4-BE49-F238E27FC236}">
                <a16:creationId xmlns:a16="http://schemas.microsoft.com/office/drawing/2014/main" id="{FC07A6ED-D187-40EC-9C99-2F5F4D5830F7}"/>
              </a:ext>
            </a:extLst>
          </p:cNvPr>
          <p:cNvSpPr>
            <a:spLocks noGrp="1"/>
          </p:cNvSpPr>
          <p:nvPr>
            <p:ph idx="1"/>
          </p:nvPr>
        </p:nvSpPr>
        <p:spPr/>
        <p:txBody>
          <a:bodyPr/>
          <a:lstStyle/>
          <a:p>
            <a:r>
              <a:rPr lang="fi-FI" dirty="0">
                <a:hlinkClick r:id="rId2"/>
              </a:rPr>
              <a:t>https://petrit.net/www-ohjelmointi/css-tyyli/valitsimet/</a:t>
            </a:r>
            <a:r>
              <a:rPr lang="fi-FI" dirty="0"/>
              <a:t> </a:t>
            </a:r>
          </a:p>
          <a:p>
            <a:r>
              <a:rPr lang="fi-FI" dirty="0">
                <a:hlinkClick r:id="rId3"/>
              </a:rPr>
              <a:t>https://petrit.net/www-ohjelmointi/css-tyyli/css_maarittelyt/</a:t>
            </a:r>
            <a:r>
              <a:rPr lang="fi-FI" dirty="0"/>
              <a:t> </a:t>
            </a:r>
          </a:p>
          <a:p>
            <a:r>
              <a:rPr lang="fi-FI" dirty="0">
                <a:hlinkClick r:id="rId4"/>
              </a:rPr>
              <a:t>https://petrit.net/www-ohjelmointi/css-tyyli/valitsimien_tarkennus/</a:t>
            </a:r>
            <a:r>
              <a:rPr lang="fi-FI" dirty="0"/>
              <a:t> </a:t>
            </a:r>
          </a:p>
        </p:txBody>
      </p:sp>
      <p:sp>
        <p:nvSpPr>
          <p:cNvPr id="4" name="Päivämäärän paikkamerkki 3">
            <a:extLst>
              <a:ext uri="{FF2B5EF4-FFF2-40B4-BE49-F238E27FC236}">
                <a16:creationId xmlns:a16="http://schemas.microsoft.com/office/drawing/2014/main" id="{758E2A6B-0F00-485E-B678-4EA03782D90C}"/>
              </a:ext>
            </a:extLst>
          </p:cNvPr>
          <p:cNvSpPr>
            <a:spLocks noGrp="1"/>
          </p:cNvSpPr>
          <p:nvPr>
            <p:ph type="dt" sz="half" idx="10"/>
          </p:nvPr>
        </p:nvSpPr>
        <p:spPr/>
        <p:txBody>
          <a:bodyPr/>
          <a:lstStyle/>
          <a:p>
            <a:pPr rtl="0"/>
            <a:fld id="{84CCD7C3-E465-4DE8-8212-F83A35FBC0AE}" type="datetime1">
              <a:rPr lang="fi-FI" smtClean="0"/>
              <a:t>14.5.2021</a:t>
            </a:fld>
            <a:endParaRPr lang="fi-FI"/>
          </a:p>
        </p:txBody>
      </p:sp>
      <p:sp>
        <p:nvSpPr>
          <p:cNvPr id="5" name="Alatunnisteen paikkamerkki 4">
            <a:extLst>
              <a:ext uri="{FF2B5EF4-FFF2-40B4-BE49-F238E27FC236}">
                <a16:creationId xmlns:a16="http://schemas.microsoft.com/office/drawing/2014/main" id="{47201E8E-9E59-4159-BA00-691160C2D747}"/>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9986020-9C60-4C75-AD03-58B6AD3E883B}"/>
              </a:ext>
            </a:extLst>
          </p:cNvPr>
          <p:cNvSpPr>
            <a:spLocks noGrp="1"/>
          </p:cNvSpPr>
          <p:nvPr>
            <p:ph type="sldNum" sz="quarter" idx="12"/>
          </p:nvPr>
        </p:nvSpPr>
        <p:spPr/>
        <p:txBody>
          <a:bodyPr/>
          <a:lstStyle/>
          <a:p>
            <a:pPr rtl="0"/>
            <a:fld id="{DBA1B0FB-D917-4C8C-928F-313BD683BF39}" type="slidenum">
              <a:rPr lang="fi-FI" smtClean="0"/>
              <a:t>7</a:t>
            </a:fld>
            <a:endParaRPr lang="fi-FI"/>
          </a:p>
        </p:txBody>
      </p:sp>
    </p:spTree>
    <p:extLst>
      <p:ext uri="{BB962C8B-B14F-4D97-AF65-F5344CB8AC3E}">
        <p14:creationId xmlns:p14="http://schemas.microsoft.com/office/powerpoint/2010/main" val="336411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C7B6FD8-E786-412E-907C-254C03271FA1}"/>
              </a:ext>
            </a:extLst>
          </p:cNvPr>
          <p:cNvSpPr>
            <a:spLocks noGrp="1"/>
          </p:cNvSpPr>
          <p:nvPr>
            <p:ph type="title"/>
          </p:nvPr>
        </p:nvSpPr>
        <p:spPr/>
        <p:txBody>
          <a:bodyPr/>
          <a:lstStyle/>
          <a:p>
            <a:r>
              <a:rPr lang="fi-FI" dirty="0"/>
              <a:t>summa </a:t>
            </a:r>
            <a:r>
              <a:rPr lang="fi-FI" dirty="0" err="1"/>
              <a:t>summaarum</a:t>
            </a:r>
            <a:endParaRPr lang="fi-FI" dirty="0"/>
          </a:p>
        </p:txBody>
      </p:sp>
      <p:sp>
        <p:nvSpPr>
          <p:cNvPr id="3" name="Sisällön paikkamerkki 2">
            <a:extLst>
              <a:ext uri="{FF2B5EF4-FFF2-40B4-BE49-F238E27FC236}">
                <a16:creationId xmlns:a16="http://schemas.microsoft.com/office/drawing/2014/main" id="{80A15B1F-3F4A-4153-93EB-0D621740D944}"/>
              </a:ext>
            </a:extLst>
          </p:cNvPr>
          <p:cNvSpPr>
            <a:spLocks noGrp="1"/>
          </p:cNvSpPr>
          <p:nvPr>
            <p:ph sz="half" idx="1"/>
          </p:nvPr>
        </p:nvSpPr>
        <p:spPr/>
        <p:txBody>
          <a:bodyPr>
            <a:normAutofit/>
          </a:bodyPr>
          <a:lstStyle/>
          <a:p>
            <a:r>
              <a:rPr lang="fi-FI" dirty="0"/>
              <a:t>Muissa luvuissa käsiteltyjen CSS-ominaisuuksien lisäksi, (jotka toimivat kaikkien elementtien sisällön kanssa), on useita muita ominaisuuksia, joita käytetään luetteloiden, taulukoiden ja lomakkeiden ulkoasun hallintaan.</a:t>
            </a:r>
          </a:p>
          <a:p>
            <a:endParaRPr lang="fi-FI" dirty="0"/>
          </a:p>
          <a:p>
            <a:r>
              <a:rPr lang="fi-FI" dirty="0"/>
              <a:t>Luettelomerkinnöille voidaan antaa erilaisia esiintymisiä käyttämällä luettelotyylityyppejä ja kuvia luettelomerkkeinä.</a:t>
            </a:r>
          </a:p>
          <a:p>
            <a:endParaRPr lang="fi-FI" dirty="0"/>
          </a:p>
        </p:txBody>
      </p:sp>
      <p:sp>
        <p:nvSpPr>
          <p:cNvPr id="4" name="Sisällön paikkamerkki 3">
            <a:extLst>
              <a:ext uri="{FF2B5EF4-FFF2-40B4-BE49-F238E27FC236}">
                <a16:creationId xmlns:a16="http://schemas.microsoft.com/office/drawing/2014/main" id="{DFBFDC6E-192E-47C4-A7BB-9D92DFEAC202}"/>
              </a:ext>
            </a:extLst>
          </p:cNvPr>
          <p:cNvSpPr>
            <a:spLocks noGrp="1"/>
          </p:cNvSpPr>
          <p:nvPr>
            <p:ph sz="half" idx="2"/>
          </p:nvPr>
        </p:nvSpPr>
        <p:spPr/>
        <p:txBody>
          <a:bodyPr>
            <a:normAutofit/>
          </a:bodyPr>
          <a:lstStyle/>
          <a:p>
            <a:r>
              <a:rPr lang="fi-FI" dirty="0"/>
              <a:t>Taulukon soluilla voi olla erilaiset reunat ja välit eri selaimissa, on ominaisuuksia, joita voit käyttää niiden hallintaan ja yhdenmukaistamiseen.</a:t>
            </a:r>
          </a:p>
          <a:p>
            <a:r>
              <a:rPr lang="fi-FI" dirty="0"/>
              <a:t>Lomakkeita on helpompi käyttää, jos lomakeohjaimet on kohdistettu pystysuunnassa </a:t>
            </a:r>
            <a:r>
              <a:rPr lang="fi-FI" dirty="0" err="1"/>
              <a:t>css</a:t>
            </a:r>
            <a:r>
              <a:rPr lang="fi-FI" dirty="0"/>
              <a:t>: n avulla</a:t>
            </a:r>
          </a:p>
          <a:p>
            <a:r>
              <a:rPr lang="fi-FI" dirty="0"/>
              <a:t>Lomakkeet hyötyvät tyylistä, joka tuntuvat interaktiivisemmilta. </a:t>
            </a:r>
          </a:p>
          <a:p>
            <a:endParaRPr lang="fi-FI" dirty="0"/>
          </a:p>
        </p:txBody>
      </p:sp>
      <p:sp>
        <p:nvSpPr>
          <p:cNvPr id="5" name="Päivämäärän paikkamerkki 4">
            <a:extLst>
              <a:ext uri="{FF2B5EF4-FFF2-40B4-BE49-F238E27FC236}">
                <a16:creationId xmlns:a16="http://schemas.microsoft.com/office/drawing/2014/main" id="{0ECC3575-AC48-4D85-8FBF-4B8FF1DBBFA7}"/>
              </a:ext>
            </a:extLst>
          </p:cNvPr>
          <p:cNvSpPr>
            <a:spLocks noGrp="1"/>
          </p:cNvSpPr>
          <p:nvPr>
            <p:ph type="dt" sz="half" idx="10"/>
          </p:nvPr>
        </p:nvSpPr>
        <p:spPr/>
        <p:txBody>
          <a:bodyPr/>
          <a:lstStyle/>
          <a:p>
            <a:pPr rtl="0"/>
            <a:fld id="{81149CD6-0FA4-42C8-AD9D-F5D16374CBDE}" type="datetime1">
              <a:rPr lang="fi-FI" smtClean="0"/>
              <a:t>14.5.2021</a:t>
            </a:fld>
            <a:endParaRPr lang="fi-FI" dirty="0"/>
          </a:p>
        </p:txBody>
      </p:sp>
      <p:sp>
        <p:nvSpPr>
          <p:cNvPr id="6" name="Alatunnisteen paikkamerkki 5">
            <a:extLst>
              <a:ext uri="{FF2B5EF4-FFF2-40B4-BE49-F238E27FC236}">
                <a16:creationId xmlns:a16="http://schemas.microsoft.com/office/drawing/2014/main" id="{3D90C117-F452-442E-B9A7-BA1C55AC0833}"/>
              </a:ext>
            </a:extLst>
          </p:cNvPr>
          <p:cNvSpPr>
            <a:spLocks noGrp="1"/>
          </p:cNvSpPr>
          <p:nvPr>
            <p:ph type="ftr" sz="quarter" idx="11"/>
          </p:nvPr>
        </p:nvSpPr>
        <p:spPr/>
        <p:txBody>
          <a:bodyPr/>
          <a:lstStyle/>
          <a:p>
            <a:pPr rtl="0"/>
            <a:r>
              <a:rPr lang="fi-FI"/>
              <a:t>MM</a:t>
            </a:r>
            <a:endParaRPr lang="fi-FI" dirty="0"/>
          </a:p>
        </p:txBody>
      </p:sp>
      <p:sp>
        <p:nvSpPr>
          <p:cNvPr id="7" name="Dian numeron paikkamerkki 6">
            <a:extLst>
              <a:ext uri="{FF2B5EF4-FFF2-40B4-BE49-F238E27FC236}">
                <a16:creationId xmlns:a16="http://schemas.microsoft.com/office/drawing/2014/main" id="{DC572E05-F81A-4293-9137-A47B3A0FCB1A}"/>
              </a:ext>
            </a:extLst>
          </p:cNvPr>
          <p:cNvSpPr>
            <a:spLocks noGrp="1"/>
          </p:cNvSpPr>
          <p:nvPr>
            <p:ph type="sldNum" sz="quarter" idx="12"/>
          </p:nvPr>
        </p:nvSpPr>
        <p:spPr/>
        <p:txBody>
          <a:bodyPr/>
          <a:lstStyle/>
          <a:p>
            <a:pPr rtl="0"/>
            <a:fld id="{DBA1B0FB-D917-4C8C-928F-313BD683BF39}" type="slidenum">
              <a:rPr lang="fi-FI" smtClean="0"/>
              <a:pPr rtl="0"/>
              <a:t>70</a:t>
            </a:fld>
            <a:endParaRPr lang="fi-FI"/>
          </a:p>
        </p:txBody>
      </p:sp>
    </p:spTree>
    <p:extLst>
      <p:ext uri="{BB962C8B-B14F-4D97-AF65-F5344CB8AC3E}">
        <p14:creationId xmlns:p14="http://schemas.microsoft.com/office/powerpoint/2010/main" val="33619947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A1FA575-2312-493E-9D58-8D16A52BD2A2}"/>
              </a:ext>
            </a:extLst>
          </p:cNvPr>
          <p:cNvSpPr>
            <a:spLocks noGrp="1"/>
          </p:cNvSpPr>
          <p:nvPr>
            <p:ph type="ctrTitle"/>
          </p:nvPr>
        </p:nvSpPr>
        <p:spPr>
          <a:xfrm>
            <a:off x="1" y="389840"/>
            <a:ext cx="11641136" cy="895545"/>
          </a:xfrm>
        </p:spPr>
        <p:txBody>
          <a:bodyPr/>
          <a:lstStyle/>
          <a:p>
            <a:r>
              <a:rPr lang="fi-FI" sz="7200" dirty="0"/>
              <a:t>luku 15, layout sijoittelu</a:t>
            </a:r>
          </a:p>
        </p:txBody>
      </p:sp>
      <p:sp>
        <p:nvSpPr>
          <p:cNvPr id="4" name="Päivämäärän paikkamerkki 3">
            <a:extLst>
              <a:ext uri="{FF2B5EF4-FFF2-40B4-BE49-F238E27FC236}">
                <a16:creationId xmlns:a16="http://schemas.microsoft.com/office/drawing/2014/main" id="{8CFD042F-F6FD-4BF1-A5D6-D6BA7B01CDC6}"/>
              </a:ext>
            </a:extLst>
          </p:cNvPr>
          <p:cNvSpPr>
            <a:spLocks noGrp="1"/>
          </p:cNvSpPr>
          <p:nvPr>
            <p:ph type="dt" sz="half" idx="10"/>
          </p:nvPr>
        </p:nvSpPr>
        <p:spPr/>
        <p:txBody>
          <a:bodyPr/>
          <a:lstStyle/>
          <a:p>
            <a:pPr rtl="0"/>
            <a:fld id="{28B277F7-712E-4AA0-9DB4-294213FC02F8}" type="datetime1">
              <a:rPr lang="fi-FI" smtClean="0"/>
              <a:t>14.5.2021</a:t>
            </a:fld>
            <a:endParaRPr lang="fi-FI" dirty="0"/>
          </a:p>
        </p:txBody>
      </p:sp>
      <p:sp>
        <p:nvSpPr>
          <p:cNvPr id="5" name="Alatunnisteen paikkamerkki 4">
            <a:extLst>
              <a:ext uri="{FF2B5EF4-FFF2-40B4-BE49-F238E27FC236}">
                <a16:creationId xmlns:a16="http://schemas.microsoft.com/office/drawing/2014/main" id="{056979B2-B3A2-4BE5-A4DD-35FBF9345DDA}"/>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DFB4C38-5A86-4D38-B9F0-084F724EDF51}"/>
              </a:ext>
            </a:extLst>
          </p:cNvPr>
          <p:cNvSpPr>
            <a:spLocks noGrp="1"/>
          </p:cNvSpPr>
          <p:nvPr>
            <p:ph type="sldNum" sz="quarter" idx="12"/>
          </p:nvPr>
        </p:nvSpPr>
        <p:spPr/>
        <p:txBody>
          <a:bodyPr/>
          <a:lstStyle/>
          <a:p>
            <a:pPr rtl="0"/>
            <a:fld id="{DBA1B0FB-D917-4C8C-928F-313BD683BF39}" type="slidenum">
              <a:rPr lang="fi-FI" smtClean="0"/>
              <a:t>71</a:t>
            </a:fld>
            <a:endParaRPr lang="fi-FI"/>
          </a:p>
        </p:txBody>
      </p:sp>
      <p:graphicFrame>
        <p:nvGraphicFramePr>
          <p:cNvPr id="7" name="Taulukko 6">
            <a:extLst>
              <a:ext uri="{FF2B5EF4-FFF2-40B4-BE49-F238E27FC236}">
                <a16:creationId xmlns:a16="http://schemas.microsoft.com/office/drawing/2014/main" id="{4BC3FA67-706C-42D9-84EC-702080223024}"/>
              </a:ext>
            </a:extLst>
          </p:cNvPr>
          <p:cNvGraphicFramePr>
            <a:graphicFrameLocks noGrp="1"/>
          </p:cNvGraphicFramePr>
          <p:nvPr>
            <p:extLst>
              <p:ext uri="{D42A27DB-BD31-4B8C-83A1-F6EECF244321}">
                <p14:modId xmlns:p14="http://schemas.microsoft.com/office/powerpoint/2010/main" val="1844156378"/>
              </p:ext>
            </p:extLst>
          </p:nvPr>
        </p:nvGraphicFramePr>
        <p:xfrm>
          <a:off x="825572" y="1311511"/>
          <a:ext cx="8156448" cy="5393660"/>
        </p:xfrm>
        <a:graphic>
          <a:graphicData uri="http://schemas.openxmlformats.org/drawingml/2006/table">
            <a:tbl>
              <a:tblPr>
                <a:tableStyleId>{5C22544A-7EE6-4342-B048-85BDC9FD1C3A}</a:tableStyleId>
              </a:tblPr>
              <a:tblGrid>
                <a:gridCol w="3091034">
                  <a:extLst>
                    <a:ext uri="{9D8B030D-6E8A-4147-A177-3AD203B41FA5}">
                      <a16:colId xmlns:a16="http://schemas.microsoft.com/office/drawing/2014/main" val="734611887"/>
                    </a:ext>
                  </a:extLst>
                </a:gridCol>
                <a:gridCol w="5065414">
                  <a:extLst>
                    <a:ext uri="{9D8B030D-6E8A-4147-A177-3AD203B41FA5}">
                      <a16:colId xmlns:a16="http://schemas.microsoft.com/office/drawing/2014/main" val="996652817"/>
                    </a:ext>
                  </a:extLst>
                </a:gridCol>
              </a:tblGrid>
              <a:tr h="185284">
                <a:tc>
                  <a:txBody>
                    <a:bodyPr/>
                    <a:lstStyle/>
                    <a:p>
                      <a:pPr algn="l" fontAlgn="ctr"/>
                      <a:r>
                        <a:rPr lang="fi-FI" sz="1400" u="sng" strike="noStrike">
                          <a:effectLst/>
                          <a:hlinkClick r:id="rId2"/>
                        </a:rPr>
                        <a:t>Normal Flow</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Normaali virtaus</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060026364"/>
                  </a:ext>
                </a:extLst>
              </a:tr>
              <a:tr h="185284">
                <a:tc>
                  <a:txBody>
                    <a:bodyPr/>
                    <a:lstStyle/>
                    <a:p>
                      <a:pPr algn="l" fontAlgn="ctr"/>
                      <a:r>
                        <a:rPr lang="fi-FI" sz="1400" u="sng" strike="noStrike" dirty="0" err="1">
                          <a:effectLst/>
                          <a:hlinkClick r:id="rId3"/>
                        </a:rPr>
                        <a:t>Relative</a:t>
                      </a:r>
                      <a:r>
                        <a:rPr lang="fi-FI" sz="1400" u="sng" strike="noStrike" dirty="0">
                          <a:effectLst/>
                          <a:hlinkClick r:id="rId3"/>
                        </a:rPr>
                        <a:t> </a:t>
                      </a:r>
                      <a:r>
                        <a:rPr lang="fi-FI" sz="1400" u="sng" strike="noStrike" dirty="0" err="1">
                          <a:effectLst/>
                          <a:hlinkClick r:id="rId3"/>
                        </a:rPr>
                        <a:t>Positioning</a:t>
                      </a:r>
                      <a:endParaRPr lang="fi-FI" sz="1400" b="0" i="0" u="sng" strike="noStrike" dirty="0">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Suhteellinen sijoittelu</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4157685630"/>
                  </a:ext>
                </a:extLst>
              </a:tr>
              <a:tr h="185284">
                <a:tc>
                  <a:txBody>
                    <a:bodyPr/>
                    <a:lstStyle/>
                    <a:p>
                      <a:pPr algn="l" fontAlgn="ctr"/>
                      <a:r>
                        <a:rPr lang="fi-FI" sz="1400" u="sng" strike="noStrike" dirty="0" err="1">
                          <a:effectLst/>
                          <a:hlinkClick r:id="rId4"/>
                        </a:rPr>
                        <a:t>Absolute</a:t>
                      </a:r>
                      <a:r>
                        <a:rPr lang="fi-FI" sz="1400" u="sng" strike="noStrike" dirty="0">
                          <a:effectLst/>
                          <a:hlinkClick r:id="rId4"/>
                        </a:rPr>
                        <a:t> </a:t>
                      </a:r>
                      <a:r>
                        <a:rPr lang="fi-FI" sz="1400" u="sng" strike="noStrike" dirty="0" err="1">
                          <a:effectLst/>
                          <a:hlinkClick r:id="rId4"/>
                        </a:rPr>
                        <a:t>Positioning</a:t>
                      </a:r>
                      <a:endParaRPr lang="fi-FI" sz="1400" b="0" i="0" u="sng" strike="noStrike" dirty="0">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Absoluuttinen sijoittelu</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583196296"/>
                  </a:ext>
                </a:extLst>
              </a:tr>
              <a:tr h="185284">
                <a:tc>
                  <a:txBody>
                    <a:bodyPr/>
                    <a:lstStyle/>
                    <a:p>
                      <a:pPr algn="l" fontAlgn="ctr"/>
                      <a:r>
                        <a:rPr lang="fi-FI" sz="1400" u="sng" strike="noStrike" dirty="0" err="1">
                          <a:effectLst/>
                          <a:hlinkClick r:id="rId5"/>
                        </a:rPr>
                        <a:t>Fixed</a:t>
                      </a:r>
                      <a:r>
                        <a:rPr lang="fi-FI" sz="1400" u="sng" strike="noStrike" dirty="0">
                          <a:effectLst/>
                          <a:hlinkClick r:id="rId5"/>
                        </a:rPr>
                        <a:t> </a:t>
                      </a:r>
                      <a:r>
                        <a:rPr lang="fi-FI" sz="1400" u="sng" strike="noStrike" dirty="0" err="1">
                          <a:effectLst/>
                          <a:hlinkClick r:id="rId5"/>
                        </a:rPr>
                        <a:t>Positioning</a:t>
                      </a:r>
                      <a:endParaRPr lang="fi-FI" sz="1400" b="0" i="0" u="sng" strike="noStrike" dirty="0">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Kiinteä sijoittelu</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726942586"/>
                  </a:ext>
                </a:extLst>
              </a:tr>
              <a:tr h="185284">
                <a:tc>
                  <a:txBody>
                    <a:bodyPr/>
                    <a:lstStyle/>
                    <a:p>
                      <a:pPr algn="l" fontAlgn="ctr"/>
                      <a:r>
                        <a:rPr lang="fi-FI" sz="1400" u="sng" strike="noStrike">
                          <a:effectLst/>
                          <a:hlinkClick r:id="rId6"/>
                        </a:rPr>
                        <a:t>Overlapping Elements: Z-Index</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Päällekkäiset elementit: Z-indeksi</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2540219381"/>
                  </a:ext>
                </a:extLst>
              </a:tr>
              <a:tr h="185284">
                <a:tc>
                  <a:txBody>
                    <a:bodyPr/>
                    <a:lstStyle/>
                    <a:p>
                      <a:pPr algn="l" fontAlgn="ctr"/>
                      <a:r>
                        <a:rPr lang="fi-FI" sz="1400" u="sng" strike="noStrike">
                          <a:effectLst/>
                          <a:hlinkClick r:id="rId7"/>
                        </a:rPr>
                        <a:t>Overlapping Elements: Without Z-Index</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Päällekkäiset elementit: Ilman Z-indeksiä</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3804664777"/>
                  </a:ext>
                </a:extLst>
              </a:tr>
              <a:tr h="185284">
                <a:tc>
                  <a:txBody>
                    <a:bodyPr/>
                    <a:lstStyle/>
                    <a:p>
                      <a:pPr algn="l" fontAlgn="ctr"/>
                      <a:r>
                        <a:rPr lang="fi-FI" sz="1400" u="sng" strike="noStrike">
                          <a:effectLst/>
                          <a:hlinkClick r:id="rId8"/>
                        </a:rPr>
                        <a:t>Floating Elements</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Kelluvat elementit</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3980608527"/>
                  </a:ext>
                </a:extLst>
              </a:tr>
              <a:tr h="334768">
                <a:tc>
                  <a:txBody>
                    <a:bodyPr/>
                    <a:lstStyle/>
                    <a:p>
                      <a:pPr algn="l" fontAlgn="ctr"/>
                      <a:r>
                        <a:rPr lang="en-US" sz="1400" u="sng" strike="noStrike">
                          <a:effectLst/>
                          <a:hlinkClick r:id="rId9"/>
                        </a:rPr>
                        <a:t>Using Float to Place Elements Side-by-Side</a:t>
                      </a:r>
                      <a:endParaRPr lang="en-US"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Elementtien sijoittaminen vierekkäin Floatin avulla</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3204879526"/>
                  </a:ext>
                </a:extLst>
              </a:tr>
              <a:tr h="185284">
                <a:tc>
                  <a:txBody>
                    <a:bodyPr/>
                    <a:lstStyle/>
                    <a:p>
                      <a:pPr algn="l" fontAlgn="ctr"/>
                      <a:r>
                        <a:rPr lang="fi-FI" sz="1400" u="sng" strike="noStrike">
                          <a:effectLst/>
                          <a:hlinkClick r:id="rId10"/>
                        </a:rPr>
                        <a:t>Clearing Floats</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Kellukkeiden puhdistaminen</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237765114"/>
                  </a:ext>
                </a:extLst>
              </a:tr>
              <a:tr h="185284">
                <a:tc>
                  <a:txBody>
                    <a:bodyPr/>
                    <a:lstStyle/>
                    <a:p>
                      <a:pPr algn="l" fontAlgn="ctr"/>
                      <a:r>
                        <a:rPr lang="en-US" sz="1400" u="sng" strike="noStrike">
                          <a:effectLst/>
                          <a:hlinkClick r:id="rId11"/>
                        </a:rPr>
                        <a:t>Parents of Floated Elements: Problem</a:t>
                      </a:r>
                      <a:endParaRPr lang="en-US"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Kelluvien elementtien vanhemmat: ongelma</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526448283"/>
                  </a:ext>
                </a:extLst>
              </a:tr>
              <a:tr h="185284">
                <a:tc>
                  <a:txBody>
                    <a:bodyPr/>
                    <a:lstStyle/>
                    <a:p>
                      <a:pPr algn="l" fontAlgn="ctr"/>
                      <a:r>
                        <a:rPr lang="en-US" sz="1400" u="sng" strike="noStrike">
                          <a:effectLst/>
                          <a:hlinkClick r:id="rId12"/>
                        </a:rPr>
                        <a:t>Parents of Floated Elements: Solution</a:t>
                      </a:r>
                      <a:endParaRPr lang="en-US"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Kelluvien elementtien vanhemmat: Ratkaisu</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4011310679"/>
                  </a:ext>
                </a:extLst>
              </a:tr>
              <a:tr h="334768">
                <a:tc>
                  <a:txBody>
                    <a:bodyPr/>
                    <a:lstStyle/>
                    <a:p>
                      <a:pPr algn="l" fontAlgn="ctr"/>
                      <a:r>
                        <a:rPr lang="en-US" sz="1400" u="sng" strike="noStrike">
                          <a:effectLst/>
                          <a:hlinkClick r:id="rId13"/>
                        </a:rPr>
                        <a:t>Creating Multi-Column Layouts With Floats: Two Columns</a:t>
                      </a:r>
                      <a:endParaRPr lang="en-US"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Usean sarakkeen asettelujen luominen kelluvilla: kaksi saraketta</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939383339"/>
                  </a:ext>
                </a:extLst>
              </a:tr>
              <a:tr h="334768">
                <a:tc>
                  <a:txBody>
                    <a:bodyPr/>
                    <a:lstStyle/>
                    <a:p>
                      <a:pPr algn="l" fontAlgn="ctr"/>
                      <a:r>
                        <a:rPr lang="en-US" sz="1400" u="sng" strike="noStrike" dirty="0">
                          <a:effectLst/>
                          <a:hlinkClick r:id="rId14"/>
                        </a:rPr>
                        <a:t>Creating Multi-Column Layouts With Floats: Three Columns</a:t>
                      </a:r>
                      <a:endParaRPr lang="en-US" sz="1400" b="0" i="0" u="sng" strike="noStrike" dirty="0">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Usean sarakkeen asettelun luominen kelluvilla: kolme saraketta</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2762704421"/>
                  </a:ext>
                </a:extLst>
              </a:tr>
              <a:tr h="185284">
                <a:tc>
                  <a:txBody>
                    <a:bodyPr/>
                    <a:lstStyle/>
                    <a:p>
                      <a:pPr algn="l" fontAlgn="ctr"/>
                      <a:r>
                        <a:rPr lang="fi-FI" sz="1400" u="sng" strike="noStrike">
                          <a:effectLst/>
                          <a:hlinkClick r:id="rId15"/>
                        </a:rPr>
                        <a:t>A Fixed Width Layout</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Kiinteä leveysasettelu</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4274974129"/>
                  </a:ext>
                </a:extLst>
              </a:tr>
              <a:tr h="185284">
                <a:tc>
                  <a:txBody>
                    <a:bodyPr/>
                    <a:lstStyle/>
                    <a:p>
                      <a:pPr algn="l" fontAlgn="ctr"/>
                      <a:r>
                        <a:rPr lang="fi-FI" sz="1400" u="sng" strike="noStrike">
                          <a:effectLst/>
                          <a:hlinkClick r:id="rId16"/>
                        </a:rPr>
                        <a:t>A Liquid Layout</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Nestemäinen asettelu</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3494180679"/>
                  </a:ext>
                </a:extLst>
              </a:tr>
              <a:tr h="185284">
                <a:tc>
                  <a:txBody>
                    <a:bodyPr/>
                    <a:lstStyle/>
                    <a:p>
                      <a:pPr algn="l" fontAlgn="ctr"/>
                      <a:r>
                        <a:rPr lang="en-US" sz="1400" u="sng" strike="noStrike">
                          <a:effectLst/>
                          <a:hlinkClick r:id="rId17"/>
                        </a:rPr>
                        <a:t>A Grid-Based Layout Using 960.gs</a:t>
                      </a:r>
                      <a:endParaRPr lang="en-US"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Ruudukkopohjainen asettelu käyttäen 960.gs</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675870599"/>
                  </a:ext>
                </a:extLst>
              </a:tr>
              <a:tr h="185284">
                <a:tc>
                  <a:txBody>
                    <a:bodyPr/>
                    <a:lstStyle/>
                    <a:p>
                      <a:pPr algn="l" fontAlgn="ctr"/>
                      <a:r>
                        <a:rPr lang="fi-FI" sz="1400" u="sng" strike="noStrike">
                          <a:effectLst/>
                          <a:hlinkClick r:id="rId18"/>
                        </a:rPr>
                        <a:t>Multiple Style Sheets: Import</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Useita tyylitaulukoita: Tuo</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1312746583"/>
                  </a:ext>
                </a:extLst>
              </a:tr>
              <a:tr h="185284">
                <a:tc>
                  <a:txBody>
                    <a:bodyPr/>
                    <a:lstStyle/>
                    <a:p>
                      <a:pPr algn="l" fontAlgn="ctr"/>
                      <a:r>
                        <a:rPr lang="fi-FI" sz="1400" u="sng" strike="noStrike">
                          <a:effectLst/>
                          <a:hlinkClick r:id="rId19"/>
                        </a:rPr>
                        <a:t>Multiple Style Sheets: Link</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a:effectLst/>
                        </a:rPr>
                        <a:t>     Useita tyylitaulukoita: Linkki</a:t>
                      </a:r>
                      <a:endParaRPr lang="fi-FI" sz="1400" b="0" i="0" u="none" strike="noStrike">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445185374"/>
                  </a:ext>
                </a:extLst>
              </a:tr>
              <a:tr h="194706">
                <a:tc>
                  <a:txBody>
                    <a:bodyPr/>
                    <a:lstStyle/>
                    <a:p>
                      <a:pPr algn="l" fontAlgn="ctr"/>
                      <a:r>
                        <a:rPr lang="fi-FI" sz="1400" u="sng" strike="noStrike">
                          <a:effectLst/>
                          <a:hlinkClick r:id="rId20"/>
                        </a:rPr>
                        <a:t>Example</a:t>
                      </a:r>
                      <a:endParaRPr lang="fi-FI" sz="1400" b="0" i="0" u="sng" strike="noStrike">
                        <a:solidFill>
                          <a:srgbClr val="0563C1"/>
                        </a:solidFill>
                        <a:effectLst/>
                        <a:latin typeface="Calibri" panose="020F0502020204030204" pitchFamily="34" charset="0"/>
                      </a:endParaRPr>
                    </a:p>
                  </a:txBody>
                  <a:tcPr marL="94212" marR="3140" marT="3140" marB="0" anchor="ctr"/>
                </a:tc>
                <a:tc>
                  <a:txBody>
                    <a:bodyPr/>
                    <a:lstStyle/>
                    <a:p>
                      <a:pPr algn="l" fontAlgn="b"/>
                      <a:r>
                        <a:rPr lang="fi-FI" sz="1400" u="none" strike="noStrike" dirty="0">
                          <a:effectLst/>
                        </a:rPr>
                        <a:t>     Esimerkki, pyöräjuttu</a:t>
                      </a:r>
                      <a:endParaRPr lang="fi-FI" sz="1400" b="0" i="0" u="none" strike="noStrike" dirty="0">
                        <a:solidFill>
                          <a:srgbClr val="000000"/>
                        </a:solidFill>
                        <a:effectLst/>
                        <a:latin typeface="Calibri" panose="020F0502020204030204" pitchFamily="34" charset="0"/>
                      </a:endParaRPr>
                    </a:p>
                  </a:txBody>
                  <a:tcPr marL="3140" marR="3140" marT="3140" marB="0" anchor="b"/>
                </a:tc>
                <a:extLst>
                  <a:ext uri="{0D108BD9-81ED-4DB2-BD59-A6C34878D82A}">
                    <a16:rowId xmlns:a16="http://schemas.microsoft.com/office/drawing/2014/main" val="4182961194"/>
                  </a:ext>
                </a:extLst>
              </a:tr>
            </a:tbl>
          </a:graphicData>
        </a:graphic>
      </p:graphicFrame>
    </p:spTree>
    <p:extLst>
      <p:ext uri="{BB962C8B-B14F-4D97-AF65-F5344CB8AC3E}">
        <p14:creationId xmlns:p14="http://schemas.microsoft.com/office/powerpoint/2010/main" val="299142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EA3EF03-0E0B-4901-9C41-7E61A70D276F}"/>
              </a:ext>
            </a:extLst>
          </p:cNvPr>
          <p:cNvSpPr>
            <a:spLocks noGrp="1"/>
          </p:cNvSpPr>
          <p:nvPr>
            <p:ph type="title"/>
          </p:nvPr>
        </p:nvSpPr>
        <p:spPr/>
        <p:txBody>
          <a:bodyPr/>
          <a:lstStyle/>
          <a:p>
            <a:r>
              <a:rPr lang="fi-FI" dirty="0" err="1"/>
              <a:t>normal</a:t>
            </a:r>
            <a:r>
              <a:rPr lang="fi-FI" dirty="0"/>
              <a:t> </a:t>
            </a:r>
            <a:r>
              <a:rPr lang="fi-FI" dirty="0" err="1"/>
              <a:t>flow</a:t>
            </a:r>
            <a:r>
              <a:rPr lang="fi-FI" dirty="0"/>
              <a:t>, </a:t>
            </a:r>
            <a:r>
              <a:rPr lang="fi-FI" dirty="0" err="1"/>
              <a:t>position:static</a:t>
            </a:r>
            <a:br>
              <a:rPr lang="fi-FI" dirty="0"/>
            </a:br>
            <a:r>
              <a:rPr lang="fi-FI" dirty="0"/>
              <a:t>staattinen sijainti</a:t>
            </a:r>
          </a:p>
        </p:txBody>
      </p:sp>
      <p:sp>
        <p:nvSpPr>
          <p:cNvPr id="3" name="Sisällön paikkamerkki 2">
            <a:extLst>
              <a:ext uri="{FF2B5EF4-FFF2-40B4-BE49-F238E27FC236}">
                <a16:creationId xmlns:a16="http://schemas.microsoft.com/office/drawing/2014/main" id="{B6A517A7-8192-41B8-AD7D-0AA7CB9E8152}"/>
              </a:ext>
            </a:extLst>
          </p:cNvPr>
          <p:cNvSpPr>
            <a:spLocks noGrp="1"/>
          </p:cNvSpPr>
          <p:nvPr>
            <p:ph sz="half" idx="1"/>
          </p:nvPr>
        </p:nvSpPr>
        <p:spPr/>
        <p:txBody>
          <a:bodyPr/>
          <a:lstStyle/>
          <a:p>
            <a:r>
              <a:rPr lang="fi-FI" dirty="0">
                <a:hlinkClick r:id="rId2"/>
              </a:rPr>
              <a:t>https://petrit.net/www-ohjelmointi/css-tyyli/elementtien_sijoittelu/</a:t>
            </a:r>
            <a:r>
              <a:rPr lang="fi-FI" dirty="0"/>
              <a:t> </a:t>
            </a:r>
          </a:p>
          <a:p>
            <a:endParaRPr lang="fi-FI" dirty="0"/>
          </a:p>
          <a:p>
            <a:r>
              <a:rPr lang="fi-FI" dirty="0">
                <a:hlinkClick r:id="rId3"/>
              </a:rPr>
              <a:t>https://developer.mozilla.org/en-US/docs/Learn/CSS/CSS_layout/Positioning</a:t>
            </a:r>
            <a:r>
              <a:rPr lang="fi-FI" dirty="0"/>
              <a:t> - tällä sivulla pari muutakin sijoittelutapaa…</a:t>
            </a:r>
          </a:p>
          <a:p>
            <a:endParaRPr lang="fi-FI" dirty="0"/>
          </a:p>
        </p:txBody>
      </p:sp>
      <p:sp>
        <p:nvSpPr>
          <p:cNvPr id="4" name="Sisällön paikkamerkki 3">
            <a:extLst>
              <a:ext uri="{FF2B5EF4-FFF2-40B4-BE49-F238E27FC236}">
                <a16:creationId xmlns:a16="http://schemas.microsoft.com/office/drawing/2014/main" id="{4CAD814B-A767-4962-931B-29462022C117}"/>
              </a:ext>
            </a:extLst>
          </p:cNvPr>
          <p:cNvSpPr>
            <a:spLocks noGrp="1"/>
          </p:cNvSpPr>
          <p:nvPr>
            <p:ph sz="half" idx="2"/>
          </p:nvPr>
        </p:nvSpPr>
        <p:spPr/>
        <p:txBody>
          <a:bodyPr/>
          <a:lstStyle/>
          <a:p>
            <a:r>
              <a:rPr lang="fi-FI" dirty="0"/>
              <a:t>katso sijoittelun keinot sivu OneNotesta kohdasta Tyylit </a:t>
            </a:r>
            <a:r>
              <a:rPr lang="fi-FI" dirty="0" err="1"/>
              <a:t>css</a:t>
            </a:r>
            <a:r>
              <a:rPr lang="fi-FI" dirty="0"/>
              <a:t> 3 &gt; 5 Elementtien sijoittelu &gt;  sijoittelun keinot sivu.</a:t>
            </a:r>
          </a:p>
          <a:p>
            <a:r>
              <a:rPr lang="fi-FI" dirty="0"/>
              <a:t>suhteellinen, kiinteä, kellutus ja absoluuttinen sijainti</a:t>
            </a:r>
          </a:p>
        </p:txBody>
      </p:sp>
      <p:sp>
        <p:nvSpPr>
          <p:cNvPr id="5" name="Päivämäärän paikkamerkki 4">
            <a:extLst>
              <a:ext uri="{FF2B5EF4-FFF2-40B4-BE49-F238E27FC236}">
                <a16:creationId xmlns:a16="http://schemas.microsoft.com/office/drawing/2014/main" id="{0D201D9D-2BF8-42E7-89F8-854F98EE6258}"/>
              </a:ext>
            </a:extLst>
          </p:cNvPr>
          <p:cNvSpPr>
            <a:spLocks noGrp="1"/>
          </p:cNvSpPr>
          <p:nvPr>
            <p:ph type="dt" sz="half" idx="10"/>
          </p:nvPr>
        </p:nvSpPr>
        <p:spPr/>
        <p:txBody>
          <a:bodyPr/>
          <a:lstStyle/>
          <a:p>
            <a:pPr rtl="0"/>
            <a:fld id="{F5839885-B97C-444A-8AC2-E4DD98FC0E2C}" type="datetime1">
              <a:rPr lang="fi-FI" smtClean="0"/>
              <a:t>14.5.2021</a:t>
            </a:fld>
            <a:endParaRPr lang="fi-FI"/>
          </a:p>
        </p:txBody>
      </p:sp>
      <p:sp>
        <p:nvSpPr>
          <p:cNvPr id="6" name="Alatunnisteen paikkamerkki 5">
            <a:extLst>
              <a:ext uri="{FF2B5EF4-FFF2-40B4-BE49-F238E27FC236}">
                <a16:creationId xmlns:a16="http://schemas.microsoft.com/office/drawing/2014/main" id="{2B340B7D-98D3-4C0D-B4E7-F2BF517A9D5D}"/>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4FFE15F-1378-4327-9930-17B7423A18D4}"/>
              </a:ext>
            </a:extLst>
          </p:cNvPr>
          <p:cNvSpPr>
            <a:spLocks noGrp="1"/>
          </p:cNvSpPr>
          <p:nvPr>
            <p:ph type="sldNum" sz="quarter" idx="12"/>
          </p:nvPr>
        </p:nvSpPr>
        <p:spPr/>
        <p:txBody>
          <a:bodyPr/>
          <a:lstStyle/>
          <a:p>
            <a:pPr rtl="0"/>
            <a:fld id="{DBA1B0FB-D917-4C8C-928F-313BD683BF39}" type="slidenum">
              <a:rPr lang="fi-FI" smtClean="0"/>
              <a:t>72</a:t>
            </a:fld>
            <a:endParaRPr lang="fi-FI"/>
          </a:p>
        </p:txBody>
      </p:sp>
    </p:spTree>
    <p:extLst>
      <p:ext uri="{BB962C8B-B14F-4D97-AF65-F5344CB8AC3E}">
        <p14:creationId xmlns:p14="http://schemas.microsoft.com/office/powerpoint/2010/main" val="2811185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82E2A68-689C-4D7C-A4E3-32002CF31169}"/>
              </a:ext>
            </a:extLst>
          </p:cNvPr>
          <p:cNvSpPr>
            <a:spLocks noGrp="1"/>
          </p:cNvSpPr>
          <p:nvPr>
            <p:ph type="title"/>
          </p:nvPr>
        </p:nvSpPr>
        <p:spPr/>
        <p:txBody>
          <a:bodyPr>
            <a:normAutofit fontScale="90000"/>
          </a:bodyPr>
          <a:lstStyle/>
          <a:p>
            <a:r>
              <a:rPr lang="fi-FI" dirty="0" err="1"/>
              <a:t>relative</a:t>
            </a:r>
            <a:r>
              <a:rPr lang="fi-FI" dirty="0"/>
              <a:t> </a:t>
            </a:r>
            <a:r>
              <a:rPr lang="fi-FI" dirty="0" err="1"/>
              <a:t>positioning</a:t>
            </a:r>
            <a:r>
              <a:rPr lang="fi-FI" dirty="0"/>
              <a:t>, position: </a:t>
            </a:r>
            <a:r>
              <a:rPr lang="fi-FI" dirty="0" err="1"/>
              <a:t>relative</a:t>
            </a:r>
            <a:br>
              <a:rPr lang="fi-FI" dirty="0"/>
            </a:br>
            <a:r>
              <a:rPr lang="fi-FI" dirty="0"/>
              <a:t>asema: suhteellinen</a:t>
            </a:r>
          </a:p>
        </p:txBody>
      </p:sp>
      <p:sp>
        <p:nvSpPr>
          <p:cNvPr id="3" name="Sisällön paikkamerkki 2">
            <a:extLst>
              <a:ext uri="{FF2B5EF4-FFF2-40B4-BE49-F238E27FC236}">
                <a16:creationId xmlns:a16="http://schemas.microsoft.com/office/drawing/2014/main" id="{D64549F7-0696-4519-A095-BD546A3CF297}"/>
              </a:ext>
            </a:extLst>
          </p:cNvPr>
          <p:cNvSpPr>
            <a:spLocks noGrp="1"/>
          </p:cNvSpPr>
          <p:nvPr>
            <p:ph idx="1"/>
          </p:nvPr>
        </p:nvSpPr>
        <p:spPr/>
        <p:txBody>
          <a:bodyPr/>
          <a:lstStyle/>
          <a:p>
            <a:r>
              <a:rPr lang="fi-FI" dirty="0">
                <a:hlinkClick r:id="rId2"/>
              </a:rPr>
              <a:t>https://petrit.net/www-ohjelmointi/css-tyyli/elementtien_sijoittelu/</a:t>
            </a:r>
            <a:endParaRPr lang="fi-FI" dirty="0"/>
          </a:p>
          <a:p>
            <a:endParaRPr lang="fi-FI" dirty="0"/>
          </a:p>
        </p:txBody>
      </p:sp>
      <p:sp>
        <p:nvSpPr>
          <p:cNvPr id="5" name="Päivämäärän paikkamerkki 4">
            <a:extLst>
              <a:ext uri="{FF2B5EF4-FFF2-40B4-BE49-F238E27FC236}">
                <a16:creationId xmlns:a16="http://schemas.microsoft.com/office/drawing/2014/main" id="{5BB1B8BB-50FA-4F16-BE49-4649DDB5A5B9}"/>
              </a:ext>
            </a:extLst>
          </p:cNvPr>
          <p:cNvSpPr>
            <a:spLocks noGrp="1"/>
          </p:cNvSpPr>
          <p:nvPr>
            <p:ph type="dt" sz="half" idx="10"/>
          </p:nvPr>
        </p:nvSpPr>
        <p:spPr/>
        <p:txBody>
          <a:bodyPr/>
          <a:lstStyle/>
          <a:p>
            <a:pPr rtl="0"/>
            <a:fld id="{B3770F33-B121-465B-834F-AEFFE247E054}" type="datetime1">
              <a:rPr lang="fi-FI" smtClean="0"/>
              <a:t>14.5.2021</a:t>
            </a:fld>
            <a:endParaRPr lang="fi-FI"/>
          </a:p>
        </p:txBody>
      </p:sp>
      <p:sp>
        <p:nvSpPr>
          <p:cNvPr id="6" name="Alatunnisteen paikkamerkki 5">
            <a:extLst>
              <a:ext uri="{FF2B5EF4-FFF2-40B4-BE49-F238E27FC236}">
                <a16:creationId xmlns:a16="http://schemas.microsoft.com/office/drawing/2014/main" id="{5815C79E-C5B1-4E7E-A766-590F4A6D919F}"/>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90D0186-5CFD-41A7-842C-760CB221459D}"/>
              </a:ext>
            </a:extLst>
          </p:cNvPr>
          <p:cNvSpPr>
            <a:spLocks noGrp="1"/>
          </p:cNvSpPr>
          <p:nvPr>
            <p:ph type="sldNum" sz="quarter" idx="12"/>
          </p:nvPr>
        </p:nvSpPr>
        <p:spPr/>
        <p:txBody>
          <a:bodyPr/>
          <a:lstStyle/>
          <a:p>
            <a:pPr rtl="0"/>
            <a:fld id="{DBA1B0FB-D917-4C8C-928F-313BD683BF39}" type="slidenum">
              <a:rPr lang="fi-FI" smtClean="0"/>
              <a:t>73</a:t>
            </a:fld>
            <a:endParaRPr lang="fi-FI"/>
          </a:p>
        </p:txBody>
      </p:sp>
    </p:spTree>
    <p:extLst>
      <p:ext uri="{BB962C8B-B14F-4D97-AF65-F5344CB8AC3E}">
        <p14:creationId xmlns:p14="http://schemas.microsoft.com/office/powerpoint/2010/main" val="2035383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9FFBB53-4875-4169-B885-B71559BA5017}"/>
              </a:ext>
            </a:extLst>
          </p:cNvPr>
          <p:cNvSpPr>
            <a:spLocks noGrp="1"/>
          </p:cNvSpPr>
          <p:nvPr>
            <p:ph type="title"/>
          </p:nvPr>
        </p:nvSpPr>
        <p:spPr/>
        <p:txBody>
          <a:bodyPr>
            <a:normAutofit fontScale="90000"/>
          </a:bodyPr>
          <a:lstStyle/>
          <a:p>
            <a:r>
              <a:rPr lang="fi-FI" dirty="0" err="1"/>
              <a:t>absolute</a:t>
            </a:r>
            <a:r>
              <a:rPr lang="fi-FI" dirty="0"/>
              <a:t> </a:t>
            </a:r>
            <a:r>
              <a:rPr lang="fi-FI" dirty="0" err="1"/>
              <a:t>positioning</a:t>
            </a:r>
            <a:r>
              <a:rPr lang="fi-FI" dirty="0"/>
              <a:t>, position </a:t>
            </a:r>
            <a:r>
              <a:rPr lang="fi-FI" dirty="0" err="1"/>
              <a:t>absolute</a:t>
            </a:r>
            <a:br>
              <a:rPr lang="fi-FI" dirty="0"/>
            </a:br>
            <a:r>
              <a:rPr lang="fi-FI" dirty="0"/>
              <a:t>sijainti: absoluuttinen</a:t>
            </a:r>
          </a:p>
        </p:txBody>
      </p:sp>
      <p:sp>
        <p:nvSpPr>
          <p:cNvPr id="3" name="Sisällön paikkamerkki 2">
            <a:extLst>
              <a:ext uri="{FF2B5EF4-FFF2-40B4-BE49-F238E27FC236}">
                <a16:creationId xmlns:a16="http://schemas.microsoft.com/office/drawing/2014/main" id="{B7888848-B726-4FD9-957A-3F1B0846F1D8}"/>
              </a:ext>
            </a:extLst>
          </p:cNvPr>
          <p:cNvSpPr>
            <a:spLocks noGrp="1"/>
          </p:cNvSpPr>
          <p:nvPr>
            <p:ph idx="1"/>
          </p:nvPr>
        </p:nvSpPr>
        <p:spPr/>
        <p:txBody>
          <a:bodyPr/>
          <a:lstStyle/>
          <a:p>
            <a:r>
              <a:rPr lang="fi-FI" dirty="0">
                <a:hlinkClick r:id="rId2"/>
              </a:rPr>
              <a:t>https://petrit.net/www-ohjelmointi/css-tyyli/elementtien_sijoittelu/</a:t>
            </a:r>
            <a:endParaRPr lang="fi-FI" dirty="0"/>
          </a:p>
          <a:p>
            <a:endParaRPr lang="fi-FI" dirty="0"/>
          </a:p>
        </p:txBody>
      </p:sp>
      <p:sp>
        <p:nvSpPr>
          <p:cNvPr id="5" name="Päivämäärän paikkamerkki 4">
            <a:extLst>
              <a:ext uri="{FF2B5EF4-FFF2-40B4-BE49-F238E27FC236}">
                <a16:creationId xmlns:a16="http://schemas.microsoft.com/office/drawing/2014/main" id="{F738D05A-ACFB-4B7D-971B-58C15307616B}"/>
              </a:ext>
            </a:extLst>
          </p:cNvPr>
          <p:cNvSpPr>
            <a:spLocks noGrp="1"/>
          </p:cNvSpPr>
          <p:nvPr>
            <p:ph type="dt" sz="half" idx="10"/>
          </p:nvPr>
        </p:nvSpPr>
        <p:spPr/>
        <p:txBody>
          <a:bodyPr/>
          <a:lstStyle/>
          <a:p>
            <a:pPr rtl="0"/>
            <a:fld id="{D719D36B-EB20-443F-8D12-BE2A9433073F}" type="datetime1">
              <a:rPr lang="fi-FI" smtClean="0"/>
              <a:t>14.5.2021</a:t>
            </a:fld>
            <a:endParaRPr lang="fi-FI"/>
          </a:p>
        </p:txBody>
      </p:sp>
      <p:sp>
        <p:nvSpPr>
          <p:cNvPr id="6" name="Alatunnisteen paikkamerkki 5">
            <a:extLst>
              <a:ext uri="{FF2B5EF4-FFF2-40B4-BE49-F238E27FC236}">
                <a16:creationId xmlns:a16="http://schemas.microsoft.com/office/drawing/2014/main" id="{E270D297-3863-407E-AB36-05D2ABA047C8}"/>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7C3909CA-4DF2-476C-A725-D50298345D1F}"/>
              </a:ext>
            </a:extLst>
          </p:cNvPr>
          <p:cNvSpPr>
            <a:spLocks noGrp="1"/>
          </p:cNvSpPr>
          <p:nvPr>
            <p:ph type="sldNum" sz="quarter" idx="12"/>
          </p:nvPr>
        </p:nvSpPr>
        <p:spPr/>
        <p:txBody>
          <a:bodyPr/>
          <a:lstStyle/>
          <a:p>
            <a:pPr rtl="0"/>
            <a:fld id="{DBA1B0FB-D917-4C8C-928F-313BD683BF39}" type="slidenum">
              <a:rPr lang="fi-FI" smtClean="0"/>
              <a:t>74</a:t>
            </a:fld>
            <a:endParaRPr lang="fi-FI"/>
          </a:p>
        </p:txBody>
      </p:sp>
    </p:spTree>
    <p:extLst>
      <p:ext uri="{BB962C8B-B14F-4D97-AF65-F5344CB8AC3E}">
        <p14:creationId xmlns:p14="http://schemas.microsoft.com/office/powerpoint/2010/main" val="2791316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251C1E0-AE2A-45F3-A49C-3CD51C311860}"/>
              </a:ext>
            </a:extLst>
          </p:cNvPr>
          <p:cNvSpPr>
            <a:spLocks noGrp="1"/>
          </p:cNvSpPr>
          <p:nvPr>
            <p:ph type="title"/>
          </p:nvPr>
        </p:nvSpPr>
        <p:spPr/>
        <p:txBody>
          <a:bodyPr/>
          <a:lstStyle/>
          <a:p>
            <a:r>
              <a:rPr lang="fi-FI" dirty="0"/>
              <a:t>position: </a:t>
            </a:r>
            <a:r>
              <a:rPr lang="fi-FI" dirty="0" err="1"/>
              <a:t>fixed</a:t>
            </a:r>
            <a:br>
              <a:rPr lang="fi-FI" dirty="0"/>
            </a:br>
            <a:r>
              <a:rPr lang="fi-FI" dirty="0"/>
              <a:t>sijainti: kiinteä</a:t>
            </a:r>
          </a:p>
        </p:txBody>
      </p:sp>
      <p:sp>
        <p:nvSpPr>
          <p:cNvPr id="3" name="Sisällön paikkamerkki 2">
            <a:extLst>
              <a:ext uri="{FF2B5EF4-FFF2-40B4-BE49-F238E27FC236}">
                <a16:creationId xmlns:a16="http://schemas.microsoft.com/office/drawing/2014/main" id="{75DCCE68-5D2C-4F7B-9366-4EA5A8BAA73F}"/>
              </a:ext>
            </a:extLst>
          </p:cNvPr>
          <p:cNvSpPr>
            <a:spLocks noGrp="1"/>
          </p:cNvSpPr>
          <p:nvPr>
            <p:ph idx="1"/>
          </p:nvPr>
        </p:nvSpPr>
        <p:spPr/>
        <p:txBody>
          <a:bodyPr/>
          <a:lstStyle/>
          <a:p>
            <a:r>
              <a:rPr lang="fi-FI" dirty="0">
                <a:hlinkClick r:id="rId2"/>
              </a:rPr>
              <a:t>https://petrit.net/www-ohjelmointi/css-tyyli/elementtien_sijoittelu/</a:t>
            </a:r>
            <a:endParaRPr lang="fi-FI" dirty="0"/>
          </a:p>
          <a:p>
            <a:endParaRPr lang="fi-FI" dirty="0"/>
          </a:p>
        </p:txBody>
      </p:sp>
      <p:sp>
        <p:nvSpPr>
          <p:cNvPr id="5" name="Päivämäärän paikkamerkki 4">
            <a:extLst>
              <a:ext uri="{FF2B5EF4-FFF2-40B4-BE49-F238E27FC236}">
                <a16:creationId xmlns:a16="http://schemas.microsoft.com/office/drawing/2014/main" id="{8347EA9B-34F3-44D0-A8D3-FA00A581376A}"/>
              </a:ext>
            </a:extLst>
          </p:cNvPr>
          <p:cNvSpPr>
            <a:spLocks noGrp="1"/>
          </p:cNvSpPr>
          <p:nvPr>
            <p:ph type="dt" sz="half" idx="10"/>
          </p:nvPr>
        </p:nvSpPr>
        <p:spPr/>
        <p:txBody>
          <a:bodyPr/>
          <a:lstStyle/>
          <a:p>
            <a:pPr rtl="0"/>
            <a:fld id="{3E9353F2-BF45-4AF1-91C9-E7FC54216143}" type="datetime1">
              <a:rPr lang="fi-FI" smtClean="0"/>
              <a:t>14.5.2021</a:t>
            </a:fld>
            <a:endParaRPr lang="fi-FI"/>
          </a:p>
        </p:txBody>
      </p:sp>
      <p:sp>
        <p:nvSpPr>
          <p:cNvPr id="6" name="Alatunnisteen paikkamerkki 5">
            <a:extLst>
              <a:ext uri="{FF2B5EF4-FFF2-40B4-BE49-F238E27FC236}">
                <a16:creationId xmlns:a16="http://schemas.microsoft.com/office/drawing/2014/main" id="{55C5DCF1-8042-4CBE-8FF4-BABB05368155}"/>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5F726B52-39C3-4CDB-A1B6-256279A2CC31}"/>
              </a:ext>
            </a:extLst>
          </p:cNvPr>
          <p:cNvSpPr>
            <a:spLocks noGrp="1"/>
          </p:cNvSpPr>
          <p:nvPr>
            <p:ph type="sldNum" sz="quarter" idx="12"/>
          </p:nvPr>
        </p:nvSpPr>
        <p:spPr/>
        <p:txBody>
          <a:bodyPr/>
          <a:lstStyle/>
          <a:p>
            <a:pPr rtl="0"/>
            <a:fld id="{DBA1B0FB-D917-4C8C-928F-313BD683BF39}" type="slidenum">
              <a:rPr lang="fi-FI" smtClean="0"/>
              <a:t>75</a:t>
            </a:fld>
            <a:endParaRPr lang="fi-FI"/>
          </a:p>
        </p:txBody>
      </p:sp>
    </p:spTree>
    <p:extLst>
      <p:ext uri="{BB962C8B-B14F-4D97-AF65-F5344CB8AC3E}">
        <p14:creationId xmlns:p14="http://schemas.microsoft.com/office/powerpoint/2010/main" val="1157187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D729DD6-DEFB-462B-839D-55D97D27615C}"/>
              </a:ext>
            </a:extLst>
          </p:cNvPr>
          <p:cNvSpPr>
            <a:spLocks noGrp="1"/>
          </p:cNvSpPr>
          <p:nvPr>
            <p:ph type="title"/>
          </p:nvPr>
        </p:nvSpPr>
        <p:spPr/>
        <p:txBody>
          <a:bodyPr/>
          <a:lstStyle/>
          <a:p>
            <a:r>
              <a:rPr lang="fi-FI" dirty="0" err="1"/>
              <a:t>overlapping</a:t>
            </a:r>
            <a:r>
              <a:rPr lang="fi-FI" dirty="0"/>
              <a:t> </a:t>
            </a:r>
            <a:r>
              <a:rPr lang="fi-FI" dirty="0" err="1"/>
              <a:t>elements</a:t>
            </a:r>
            <a:r>
              <a:rPr lang="fi-FI" dirty="0"/>
              <a:t>, z-</a:t>
            </a:r>
            <a:r>
              <a:rPr lang="fi-FI" dirty="0" err="1"/>
              <a:t>index</a:t>
            </a:r>
            <a:br>
              <a:rPr lang="fi-FI" dirty="0"/>
            </a:br>
            <a:r>
              <a:rPr lang="fi-FI" dirty="0"/>
              <a:t>päällekkäiset elementit, z-indeksi</a:t>
            </a:r>
          </a:p>
        </p:txBody>
      </p:sp>
      <p:sp>
        <p:nvSpPr>
          <p:cNvPr id="3" name="Sisällön paikkamerkki 2">
            <a:extLst>
              <a:ext uri="{FF2B5EF4-FFF2-40B4-BE49-F238E27FC236}">
                <a16:creationId xmlns:a16="http://schemas.microsoft.com/office/drawing/2014/main" id="{95F55ECC-2F39-436B-8936-201449437A4E}"/>
              </a:ext>
            </a:extLst>
          </p:cNvPr>
          <p:cNvSpPr>
            <a:spLocks noGrp="1"/>
          </p:cNvSpPr>
          <p:nvPr>
            <p:ph idx="1"/>
          </p:nvPr>
        </p:nvSpPr>
        <p:spPr/>
        <p:txBody>
          <a:bodyPr/>
          <a:lstStyle/>
          <a:p>
            <a:r>
              <a:rPr lang="fi-FI" dirty="0">
                <a:hlinkClick r:id="rId2"/>
              </a:rPr>
              <a:t>https://developer.mozilla.org/en-US/docs/Web/CSS/z-index</a:t>
            </a:r>
            <a:endParaRPr lang="fi-FI" dirty="0"/>
          </a:p>
          <a:p>
            <a:endParaRPr lang="fi-FI" dirty="0"/>
          </a:p>
          <a:p>
            <a:endParaRPr lang="fi-FI" dirty="0"/>
          </a:p>
        </p:txBody>
      </p:sp>
      <p:sp>
        <p:nvSpPr>
          <p:cNvPr id="5" name="Päivämäärän paikkamerkki 4">
            <a:extLst>
              <a:ext uri="{FF2B5EF4-FFF2-40B4-BE49-F238E27FC236}">
                <a16:creationId xmlns:a16="http://schemas.microsoft.com/office/drawing/2014/main" id="{C4B78753-8B01-43C0-AA89-9100761083B5}"/>
              </a:ext>
            </a:extLst>
          </p:cNvPr>
          <p:cNvSpPr>
            <a:spLocks noGrp="1"/>
          </p:cNvSpPr>
          <p:nvPr>
            <p:ph type="dt" sz="half" idx="10"/>
          </p:nvPr>
        </p:nvSpPr>
        <p:spPr/>
        <p:txBody>
          <a:bodyPr/>
          <a:lstStyle/>
          <a:p>
            <a:pPr rtl="0"/>
            <a:fld id="{6E6D7E22-FFEE-4E95-B572-15DBF7CBD654}" type="datetime1">
              <a:rPr lang="fi-FI" smtClean="0"/>
              <a:t>14.5.2021</a:t>
            </a:fld>
            <a:endParaRPr lang="fi-FI"/>
          </a:p>
        </p:txBody>
      </p:sp>
      <p:sp>
        <p:nvSpPr>
          <p:cNvPr id="6" name="Alatunnisteen paikkamerkki 5">
            <a:extLst>
              <a:ext uri="{FF2B5EF4-FFF2-40B4-BE49-F238E27FC236}">
                <a16:creationId xmlns:a16="http://schemas.microsoft.com/office/drawing/2014/main" id="{3C510E2F-A103-4B90-965D-2AA2E06549ED}"/>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148A6F0A-4BDC-4DB1-AD39-F84968F4E585}"/>
              </a:ext>
            </a:extLst>
          </p:cNvPr>
          <p:cNvSpPr>
            <a:spLocks noGrp="1"/>
          </p:cNvSpPr>
          <p:nvPr>
            <p:ph type="sldNum" sz="quarter" idx="12"/>
          </p:nvPr>
        </p:nvSpPr>
        <p:spPr/>
        <p:txBody>
          <a:bodyPr/>
          <a:lstStyle/>
          <a:p>
            <a:pPr rtl="0"/>
            <a:fld id="{DBA1B0FB-D917-4C8C-928F-313BD683BF39}" type="slidenum">
              <a:rPr lang="fi-FI" smtClean="0"/>
              <a:t>76</a:t>
            </a:fld>
            <a:endParaRPr lang="fi-FI"/>
          </a:p>
        </p:txBody>
      </p:sp>
    </p:spTree>
    <p:extLst>
      <p:ext uri="{BB962C8B-B14F-4D97-AF65-F5344CB8AC3E}">
        <p14:creationId xmlns:p14="http://schemas.microsoft.com/office/powerpoint/2010/main" val="3338036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F91A24E-EC0E-4720-9EC9-17FBE16EEAA8}"/>
              </a:ext>
            </a:extLst>
          </p:cNvPr>
          <p:cNvSpPr>
            <a:spLocks noGrp="1"/>
          </p:cNvSpPr>
          <p:nvPr>
            <p:ph type="title"/>
          </p:nvPr>
        </p:nvSpPr>
        <p:spPr/>
        <p:txBody>
          <a:bodyPr/>
          <a:lstStyle/>
          <a:p>
            <a:r>
              <a:rPr lang="fi-FI" dirty="0" err="1"/>
              <a:t>floating</a:t>
            </a:r>
            <a:r>
              <a:rPr lang="fi-FI" dirty="0"/>
              <a:t> </a:t>
            </a:r>
            <a:r>
              <a:rPr lang="fi-FI" dirty="0" err="1"/>
              <a:t>elements</a:t>
            </a:r>
            <a:r>
              <a:rPr lang="fi-FI" dirty="0"/>
              <a:t>, float</a:t>
            </a:r>
            <a:br>
              <a:rPr lang="fi-FI" dirty="0"/>
            </a:br>
            <a:r>
              <a:rPr lang="fi-FI" dirty="0"/>
              <a:t>kelluvat elementit</a:t>
            </a:r>
          </a:p>
        </p:txBody>
      </p:sp>
      <p:sp>
        <p:nvSpPr>
          <p:cNvPr id="3" name="Sisällön paikkamerkki 2">
            <a:extLst>
              <a:ext uri="{FF2B5EF4-FFF2-40B4-BE49-F238E27FC236}">
                <a16:creationId xmlns:a16="http://schemas.microsoft.com/office/drawing/2014/main" id="{46419676-6039-4C84-95B7-9A6821998CA1}"/>
              </a:ext>
            </a:extLst>
          </p:cNvPr>
          <p:cNvSpPr>
            <a:spLocks noGrp="1"/>
          </p:cNvSpPr>
          <p:nvPr>
            <p:ph sz="half" idx="1"/>
          </p:nvPr>
        </p:nvSpPr>
        <p:spPr/>
        <p:txBody>
          <a:bodyPr/>
          <a:lstStyle/>
          <a:p>
            <a:r>
              <a:rPr lang="fi-FI" dirty="0">
                <a:hlinkClick r:id="rId2"/>
              </a:rPr>
              <a:t>https://developer.mozilla.org/en-US/docs/Web/CSS/float</a:t>
            </a:r>
            <a:endParaRPr lang="fi-FI" dirty="0"/>
          </a:p>
          <a:p>
            <a:r>
              <a:rPr lang="fi-FI" dirty="0">
                <a:hlinkClick r:id="rId3"/>
              </a:rPr>
              <a:t>https://petrit.net/www-ohjelmointi/css-tyyli/kelluvat_elementit/</a:t>
            </a:r>
            <a:endParaRPr lang="fi-FI" dirty="0"/>
          </a:p>
          <a:p>
            <a:endParaRPr lang="fi-FI" dirty="0"/>
          </a:p>
        </p:txBody>
      </p:sp>
      <p:sp>
        <p:nvSpPr>
          <p:cNvPr id="4" name="Sisällön paikkamerkki 3">
            <a:extLst>
              <a:ext uri="{FF2B5EF4-FFF2-40B4-BE49-F238E27FC236}">
                <a16:creationId xmlns:a16="http://schemas.microsoft.com/office/drawing/2014/main" id="{0998C0A1-534F-432B-AF86-9749087BAC25}"/>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12E93E6D-22A7-4C7C-9C11-C2036086BCEB}"/>
              </a:ext>
            </a:extLst>
          </p:cNvPr>
          <p:cNvSpPr>
            <a:spLocks noGrp="1"/>
          </p:cNvSpPr>
          <p:nvPr>
            <p:ph type="dt" sz="half" idx="10"/>
          </p:nvPr>
        </p:nvSpPr>
        <p:spPr/>
        <p:txBody>
          <a:bodyPr/>
          <a:lstStyle/>
          <a:p>
            <a:pPr rtl="0"/>
            <a:fld id="{BCA7197E-FCA2-4D12-A18A-CB1461513C1C}" type="datetime1">
              <a:rPr lang="fi-FI" smtClean="0"/>
              <a:t>14.5.2021</a:t>
            </a:fld>
            <a:endParaRPr lang="fi-FI"/>
          </a:p>
        </p:txBody>
      </p:sp>
      <p:sp>
        <p:nvSpPr>
          <p:cNvPr id="6" name="Alatunnisteen paikkamerkki 5">
            <a:extLst>
              <a:ext uri="{FF2B5EF4-FFF2-40B4-BE49-F238E27FC236}">
                <a16:creationId xmlns:a16="http://schemas.microsoft.com/office/drawing/2014/main" id="{D3F0457A-A3A2-4ECE-A8A0-997821E5E4D3}"/>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DCF89B0-2965-46CE-9FEE-B23E10302BB9}"/>
              </a:ext>
            </a:extLst>
          </p:cNvPr>
          <p:cNvSpPr>
            <a:spLocks noGrp="1"/>
          </p:cNvSpPr>
          <p:nvPr>
            <p:ph type="sldNum" sz="quarter" idx="12"/>
          </p:nvPr>
        </p:nvSpPr>
        <p:spPr/>
        <p:txBody>
          <a:bodyPr/>
          <a:lstStyle/>
          <a:p>
            <a:pPr rtl="0"/>
            <a:fld id="{DBA1B0FB-D917-4C8C-928F-313BD683BF39}" type="slidenum">
              <a:rPr lang="fi-FI" smtClean="0"/>
              <a:t>77</a:t>
            </a:fld>
            <a:endParaRPr lang="fi-FI"/>
          </a:p>
        </p:txBody>
      </p:sp>
    </p:spTree>
    <p:extLst>
      <p:ext uri="{BB962C8B-B14F-4D97-AF65-F5344CB8AC3E}">
        <p14:creationId xmlns:p14="http://schemas.microsoft.com/office/powerpoint/2010/main" val="475905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D838781-E5DE-44D9-A931-6AA222CC6599}"/>
              </a:ext>
            </a:extLst>
          </p:cNvPr>
          <p:cNvSpPr>
            <a:spLocks noGrp="1"/>
          </p:cNvSpPr>
          <p:nvPr>
            <p:ph type="title"/>
          </p:nvPr>
        </p:nvSpPr>
        <p:spPr/>
        <p:txBody>
          <a:bodyPr/>
          <a:lstStyle/>
          <a:p>
            <a:r>
              <a:rPr lang="fi-FI" sz="4400" dirty="0" err="1"/>
              <a:t>using</a:t>
            </a:r>
            <a:r>
              <a:rPr lang="fi-FI" sz="4400" dirty="0"/>
              <a:t> float to </a:t>
            </a:r>
            <a:r>
              <a:rPr lang="fi-FI" sz="4400" dirty="0" err="1"/>
              <a:t>place</a:t>
            </a:r>
            <a:r>
              <a:rPr lang="fi-FI" sz="4400" dirty="0"/>
              <a:t> </a:t>
            </a:r>
            <a:r>
              <a:rPr lang="fi-FI" sz="4400" dirty="0" err="1"/>
              <a:t>elements</a:t>
            </a:r>
            <a:r>
              <a:rPr lang="fi-FI" sz="4400" dirty="0"/>
              <a:t> side-</a:t>
            </a:r>
            <a:r>
              <a:rPr lang="fi-FI" sz="4400" dirty="0" err="1"/>
              <a:t>by</a:t>
            </a:r>
            <a:r>
              <a:rPr lang="fi-FI" sz="4400" dirty="0"/>
              <a:t>-side</a:t>
            </a:r>
            <a:br>
              <a:rPr lang="fi-FI" sz="4400" dirty="0"/>
            </a:br>
            <a:r>
              <a:rPr lang="fi-FI" sz="4400" dirty="0"/>
              <a:t>sijoita elementit vierekkäin </a:t>
            </a:r>
            <a:r>
              <a:rPr lang="fi-FI" sz="4400" dirty="0" err="1"/>
              <a:t>floatin</a:t>
            </a:r>
            <a:r>
              <a:rPr lang="fi-FI" sz="4400" dirty="0"/>
              <a:t> avulla </a:t>
            </a:r>
          </a:p>
        </p:txBody>
      </p:sp>
      <p:sp>
        <p:nvSpPr>
          <p:cNvPr id="3" name="Sisällön paikkamerkki 2">
            <a:extLst>
              <a:ext uri="{FF2B5EF4-FFF2-40B4-BE49-F238E27FC236}">
                <a16:creationId xmlns:a16="http://schemas.microsoft.com/office/drawing/2014/main" id="{459503B0-2AA0-4D78-B985-22D3C663C104}"/>
              </a:ext>
            </a:extLst>
          </p:cNvPr>
          <p:cNvSpPr>
            <a:spLocks noGrp="1"/>
          </p:cNvSpPr>
          <p:nvPr>
            <p:ph sz="half" idx="1"/>
          </p:nvPr>
        </p:nvSpPr>
        <p:spPr/>
        <p:txBody>
          <a:bodyPr/>
          <a:lstStyle/>
          <a:p>
            <a:r>
              <a:rPr lang="fi-FI" sz="1800" dirty="0"/>
              <a:t>tehtävä using-float.html</a:t>
            </a:r>
          </a:p>
        </p:txBody>
      </p:sp>
      <p:sp>
        <p:nvSpPr>
          <p:cNvPr id="4" name="Sisällön paikkamerkki 3">
            <a:extLst>
              <a:ext uri="{FF2B5EF4-FFF2-40B4-BE49-F238E27FC236}">
                <a16:creationId xmlns:a16="http://schemas.microsoft.com/office/drawing/2014/main" id="{093EDF24-529B-431A-877E-6D7F82D948D6}"/>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5C8BE587-7D3D-43A0-9E4C-50A8434BD2A0}"/>
              </a:ext>
            </a:extLst>
          </p:cNvPr>
          <p:cNvSpPr>
            <a:spLocks noGrp="1"/>
          </p:cNvSpPr>
          <p:nvPr>
            <p:ph type="dt" sz="half" idx="10"/>
          </p:nvPr>
        </p:nvSpPr>
        <p:spPr/>
        <p:txBody>
          <a:bodyPr/>
          <a:lstStyle/>
          <a:p>
            <a:pPr rtl="0"/>
            <a:fld id="{C62375A9-896D-4D19-9F36-1869CB57F2DA}" type="datetime1">
              <a:rPr lang="fi-FI" smtClean="0"/>
              <a:t>14.5.2021</a:t>
            </a:fld>
            <a:endParaRPr lang="fi-FI"/>
          </a:p>
        </p:txBody>
      </p:sp>
      <p:sp>
        <p:nvSpPr>
          <p:cNvPr id="6" name="Alatunnisteen paikkamerkki 5">
            <a:extLst>
              <a:ext uri="{FF2B5EF4-FFF2-40B4-BE49-F238E27FC236}">
                <a16:creationId xmlns:a16="http://schemas.microsoft.com/office/drawing/2014/main" id="{E95982AD-68F7-4EBE-B8B6-890875CE7613}"/>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0180159C-0E81-4FDE-AE84-653EE0710B42}"/>
              </a:ext>
            </a:extLst>
          </p:cNvPr>
          <p:cNvSpPr>
            <a:spLocks noGrp="1"/>
          </p:cNvSpPr>
          <p:nvPr>
            <p:ph type="sldNum" sz="quarter" idx="12"/>
          </p:nvPr>
        </p:nvSpPr>
        <p:spPr/>
        <p:txBody>
          <a:bodyPr/>
          <a:lstStyle/>
          <a:p>
            <a:pPr rtl="0"/>
            <a:fld id="{DBA1B0FB-D917-4C8C-928F-313BD683BF39}" type="slidenum">
              <a:rPr lang="fi-FI" smtClean="0"/>
              <a:t>78</a:t>
            </a:fld>
            <a:endParaRPr lang="fi-FI"/>
          </a:p>
        </p:txBody>
      </p:sp>
    </p:spTree>
    <p:extLst>
      <p:ext uri="{BB962C8B-B14F-4D97-AF65-F5344CB8AC3E}">
        <p14:creationId xmlns:p14="http://schemas.microsoft.com/office/powerpoint/2010/main" val="24189326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89ECFA-32C4-434C-A01E-81E43FB34275}"/>
              </a:ext>
            </a:extLst>
          </p:cNvPr>
          <p:cNvSpPr>
            <a:spLocks noGrp="1"/>
          </p:cNvSpPr>
          <p:nvPr>
            <p:ph type="title"/>
          </p:nvPr>
        </p:nvSpPr>
        <p:spPr/>
        <p:txBody>
          <a:bodyPr/>
          <a:lstStyle/>
          <a:p>
            <a:r>
              <a:rPr lang="fi-FI" dirty="0"/>
              <a:t>clearing </a:t>
            </a:r>
            <a:r>
              <a:rPr lang="fi-FI" dirty="0" err="1"/>
              <a:t>floats</a:t>
            </a:r>
            <a:r>
              <a:rPr lang="fi-FI" dirty="0"/>
              <a:t>, </a:t>
            </a:r>
            <a:r>
              <a:rPr lang="fi-FI" dirty="0" err="1"/>
              <a:t>clear</a:t>
            </a:r>
            <a:br>
              <a:rPr lang="fi-FI" dirty="0"/>
            </a:br>
            <a:r>
              <a:rPr lang="fi-FI" dirty="0"/>
              <a:t>tyhjennä</a:t>
            </a:r>
          </a:p>
        </p:txBody>
      </p:sp>
      <p:sp>
        <p:nvSpPr>
          <p:cNvPr id="3" name="Sisällön paikkamerkki 2">
            <a:extLst>
              <a:ext uri="{FF2B5EF4-FFF2-40B4-BE49-F238E27FC236}">
                <a16:creationId xmlns:a16="http://schemas.microsoft.com/office/drawing/2014/main" id="{AFC0DF2D-51BF-4E6A-999A-04A508BB3C03}"/>
              </a:ext>
            </a:extLst>
          </p:cNvPr>
          <p:cNvSpPr>
            <a:spLocks noGrp="1"/>
          </p:cNvSpPr>
          <p:nvPr>
            <p:ph idx="1"/>
          </p:nvPr>
        </p:nvSpPr>
        <p:spPr/>
        <p:txBody>
          <a:bodyPr/>
          <a:lstStyle/>
          <a:p>
            <a:r>
              <a:rPr lang="fi-FI" dirty="0">
                <a:hlinkClick r:id="rId2"/>
              </a:rPr>
              <a:t>https://developer.mozilla.org/en-US/docs/Web/CSS/clear</a:t>
            </a:r>
            <a:endParaRPr lang="fi-FI" dirty="0"/>
          </a:p>
          <a:p>
            <a:r>
              <a:rPr lang="fi-FI" dirty="0">
                <a:hlinkClick r:id="rId3"/>
              </a:rPr>
              <a:t>https://developer.mozilla.org/en-US/docs/Web/CSS/float#clearing_floats</a:t>
            </a:r>
            <a:endParaRPr lang="fi-FI" dirty="0"/>
          </a:p>
          <a:p>
            <a:pPr marL="0" indent="0">
              <a:buNone/>
            </a:pPr>
            <a:endParaRPr lang="fi-FI" dirty="0"/>
          </a:p>
        </p:txBody>
      </p:sp>
      <p:sp>
        <p:nvSpPr>
          <p:cNvPr id="5" name="Päivämäärän paikkamerkki 4">
            <a:extLst>
              <a:ext uri="{FF2B5EF4-FFF2-40B4-BE49-F238E27FC236}">
                <a16:creationId xmlns:a16="http://schemas.microsoft.com/office/drawing/2014/main" id="{7251F173-34D5-4A28-AD35-FC5E3D260968}"/>
              </a:ext>
            </a:extLst>
          </p:cNvPr>
          <p:cNvSpPr>
            <a:spLocks noGrp="1"/>
          </p:cNvSpPr>
          <p:nvPr>
            <p:ph type="dt" sz="half" idx="10"/>
          </p:nvPr>
        </p:nvSpPr>
        <p:spPr/>
        <p:txBody>
          <a:bodyPr/>
          <a:lstStyle/>
          <a:p>
            <a:pPr rtl="0"/>
            <a:fld id="{0C1B8456-631F-4BB3-ABFF-419D08925311}" type="datetime1">
              <a:rPr lang="fi-FI" smtClean="0"/>
              <a:t>14.5.2021</a:t>
            </a:fld>
            <a:endParaRPr lang="fi-FI"/>
          </a:p>
        </p:txBody>
      </p:sp>
      <p:sp>
        <p:nvSpPr>
          <p:cNvPr id="6" name="Alatunnisteen paikkamerkki 5">
            <a:extLst>
              <a:ext uri="{FF2B5EF4-FFF2-40B4-BE49-F238E27FC236}">
                <a16:creationId xmlns:a16="http://schemas.microsoft.com/office/drawing/2014/main" id="{3702B52D-E872-4CF6-8FF4-8A3B40B428AB}"/>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676AC43E-50C3-4566-B54F-3FBD18171A14}"/>
              </a:ext>
            </a:extLst>
          </p:cNvPr>
          <p:cNvSpPr>
            <a:spLocks noGrp="1"/>
          </p:cNvSpPr>
          <p:nvPr>
            <p:ph type="sldNum" sz="quarter" idx="12"/>
          </p:nvPr>
        </p:nvSpPr>
        <p:spPr/>
        <p:txBody>
          <a:bodyPr/>
          <a:lstStyle/>
          <a:p>
            <a:pPr rtl="0"/>
            <a:fld id="{DBA1B0FB-D917-4C8C-928F-313BD683BF39}" type="slidenum">
              <a:rPr lang="fi-FI" smtClean="0"/>
              <a:t>79</a:t>
            </a:fld>
            <a:endParaRPr lang="fi-FI"/>
          </a:p>
        </p:txBody>
      </p:sp>
    </p:spTree>
    <p:extLst>
      <p:ext uri="{BB962C8B-B14F-4D97-AF65-F5344CB8AC3E}">
        <p14:creationId xmlns:p14="http://schemas.microsoft.com/office/powerpoint/2010/main" val="239735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83DAF2E-05B0-40F9-B425-93E9261832B2}"/>
              </a:ext>
            </a:extLst>
          </p:cNvPr>
          <p:cNvSpPr>
            <a:spLocks noGrp="1"/>
          </p:cNvSpPr>
          <p:nvPr>
            <p:ph type="title"/>
          </p:nvPr>
        </p:nvSpPr>
        <p:spPr/>
        <p:txBody>
          <a:bodyPr/>
          <a:lstStyle/>
          <a:p>
            <a:r>
              <a:rPr lang="fi-FI" dirty="0"/>
              <a:t>Tyylisääntöjen tärkeysjärjestys</a:t>
            </a:r>
          </a:p>
        </p:txBody>
      </p:sp>
      <p:sp>
        <p:nvSpPr>
          <p:cNvPr id="3" name="Sisällön paikkamerkki 2">
            <a:extLst>
              <a:ext uri="{FF2B5EF4-FFF2-40B4-BE49-F238E27FC236}">
                <a16:creationId xmlns:a16="http://schemas.microsoft.com/office/drawing/2014/main" id="{E9F31857-28B6-4BC5-948C-B03B97ED6525}"/>
              </a:ext>
            </a:extLst>
          </p:cNvPr>
          <p:cNvSpPr>
            <a:spLocks noGrp="1"/>
          </p:cNvSpPr>
          <p:nvPr>
            <p:ph idx="1"/>
          </p:nvPr>
        </p:nvSpPr>
        <p:spPr/>
        <p:txBody>
          <a:bodyPr/>
          <a:lstStyle/>
          <a:p>
            <a:r>
              <a:rPr lang="fi-FI" dirty="0">
                <a:hlinkClick r:id="rId2"/>
              </a:rPr>
              <a:t>https://petrit.net/www-ohjelmointi/css-tyyli/tekstin_muotoilu/</a:t>
            </a:r>
            <a:r>
              <a:rPr lang="fi-FI" dirty="0"/>
              <a:t> </a:t>
            </a:r>
          </a:p>
          <a:p>
            <a:r>
              <a:rPr lang="fi-FI" dirty="0"/>
              <a:t>Katso sieltä tyylisääntöjen tärkeysjärjestys(diaesitys)</a:t>
            </a:r>
          </a:p>
        </p:txBody>
      </p:sp>
      <p:sp>
        <p:nvSpPr>
          <p:cNvPr id="4" name="Päivämäärän paikkamerkki 3">
            <a:extLst>
              <a:ext uri="{FF2B5EF4-FFF2-40B4-BE49-F238E27FC236}">
                <a16:creationId xmlns:a16="http://schemas.microsoft.com/office/drawing/2014/main" id="{63D67F52-20C0-44E6-8F75-DC9BD3880C62}"/>
              </a:ext>
            </a:extLst>
          </p:cNvPr>
          <p:cNvSpPr>
            <a:spLocks noGrp="1"/>
          </p:cNvSpPr>
          <p:nvPr>
            <p:ph type="dt" sz="half" idx="10"/>
          </p:nvPr>
        </p:nvSpPr>
        <p:spPr/>
        <p:txBody>
          <a:bodyPr/>
          <a:lstStyle/>
          <a:p>
            <a:pPr rtl="0"/>
            <a:fld id="{5E63A456-FDCB-4140-98D8-377CCBA33E9E}" type="datetime1">
              <a:rPr lang="fi-FI" smtClean="0"/>
              <a:t>14.5.2021</a:t>
            </a:fld>
            <a:endParaRPr lang="fi-FI"/>
          </a:p>
        </p:txBody>
      </p:sp>
      <p:sp>
        <p:nvSpPr>
          <p:cNvPr id="5" name="Alatunnisteen paikkamerkki 4">
            <a:extLst>
              <a:ext uri="{FF2B5EF4-FFF2-40B4-BE49-F238E27FC236}">
                <a16:creationId xmlns:a16="http://schemas.microsoft.com/office/drawing/2014/main" id="{7503E4CA-9041-4356-9831-218553D35166}"/>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8F03D082-A045-46D1-87FD-A5E756BB2D43}"/>
              </a:ext>
            </a:extLst>
          </p:cNvPr>
          <p:cNvSpPr>
            <a:spLocks noGrp="1"/>
          </p:cNvSpPr>
          <p:nvPr>
            <p:ph type="sldNum" sz="quarter" idx="12"/>
          </p:nvPr>
        </p:nvSpPr>
        <p:spPr/>
        <p:txBody>
          <a:bodyPr/>
          <a:lstStyle/>
          <a:p>
            <a:pPr rtl="0"/>
            <a:fld id="{DBA1B0FB-D917-4C8C-928F-313BD683BF39}" type="slidenum">
              <a:rPr lang="fi-FI" smtClean="0"/>
              <a:t>8</a:t>
            </a:fld>
            <a:endParaRPr lang="fi-FI"/>
          </a:p>
        </p:txBody>
      </p:sp>
    </p:spTree>
    <p:extLst>
      <p:ext uri="{BB962C8B-B14F-4D97-AF65-F5344CB8AC3E}">
        <p14:creationId xmlns:p14="http://schemas.microsoft.com/office/powerpoint/2010/main" val="13152821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84F3161-BF92-4F11-9FF6-CBF549C6DD11}"/>
              </a:ext>
            </a:extLst>
          </p:cNvPr>
          <p:cNvSpPr>
            <a:spLocks noGrp="1"/>
          </p:cNvSpPr>
          <p:nvPr>
            <p:ph type="title"/>
          </p:nvPr>
        </p:nvSpPr>
        <p:spPr/>
        <p:txBody>
          <a:bodyPr/>
          <a:lstStyle/>
          <a:p>
            <a:r>
              <a:rPr lang="fi-FI" sz="4400" dirty="0" err="1"/>
              <a:t>parents</a:t>
            </a:r>
            <a:r>
              <a:rPr lang="fi-FI" sz="4400" dirty="0"/>
              <a:t> of </a:t>
            </a:r>
            <a:r>
              <a:rPr lang="fi-FI" sz="4400" dirty="0" err="1"/>
              <a:t>floated</a:t>
            </a:r>
            <a:r>
              <a:rPr lang="fi-FI" sz="4400" dirty="0"/>
              <a:t> </a:t>
            </a:r>
            <a:r>
              <a:rPr lang="fi-FI" sz="4400" dirty="0" err="1"/>
              <a:t>elements</a:t>
            </a:r>
            <a:r>
              <a:rPr lang="fi-FI" sz="4400" dirty="0"/>
              <a:t>: </a:t>
            </a:r>
            <a:r>
              <a:rPr lang="fi-FI" sz="4400" dirty="0" err="1"/>
              <a:t>problem</a:t>
            </a:r>
            <a:br>
              <a:rPr lang="fi-FI" sz="4400" dirty="0"/>
            </a:br>
            <a:r>
              <a:rPr lang="fi-FI" sz="4400" dirty="0"/>
              <a:t>kelluvien elementtien vanhemmat: ongelma </a:t>
            </a:r>
          </a:p>
        </p:txBody>
      </p:sp>
      <p:sp>
        <p:nvSpPr>
          <p:cNvPr id="3" name="Sisällön paikkamerkki 2">
            <a:extLst>
              <a:ext uri="{FF2B5EF4-FFF2-40B4-BE49-F238E27FC236}">
                <a16:creationId xmlns:a16="http://schemas.microsoft.com/office/drawing/2014/main" id="{0E04939F-BFC2-49B7-B891-CF1B930220B6}"/>
              </a:ext>
            </a:extLst>
          </p:cNvPr>
          <p:cNvSpPr>
            <a:spLocks noGrp="1"/>
          </p:cNvSpPr>
          <p:nvPr>
            <p:ph sz="half" idx="1"/>
          </p:nvPr>
        </p:nvSpPr>
        <p:spPr/>
        <p:txBody>
          <a:bodyPr/>
          <a:lstStyle/>
          <a:p>
            <a:r>
              <a:rPr lang="fi-FI" dirty="0"/>
              <a:t>katso tehtävästä</a:t>
            </a:r>
          </a:p>
        </p:txBody>
      </p:sp>
      <p:sp>
        <p:nvSpPr>
          <p:cNvPr id="4" name="Sisällön paikkamerkki 3">
            <a:extLst>
              <a:ext uri="{FF2B5EF4-FFF2-40B4-BE49-F238E27FC236}">
                <a16:creationId xmlns:a16="http://schemas.microsoft.com/office/drawing/2014/main" id="{543C15E9-0FC1-4BDA-9692-56FBC8A177CE}"/>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FFEA06F8-248D-4BFE-B336-48A308974C74}"/>
              </a:ext>
            </a:extLst>
          </p:cNvPr>
          <p:cNvSpPr>
            <a:spLocks noGrp="1"/>
          </p:cNvSpPr>
          <p:nvPr>
            <p:ph type="dt" sz="half" idx="10"/>
          </p:nvPr>
        </p:nvSpPr>
        <p:spPr/>
        <p:txBody>
          <a:bodyPr/>
          <a:lstStyle/>
          <a:p>
            <a:pPr rtl="0"/>
            <a:fld id="{6AAC3F96-81EC-4D53-8D9E-393754097CA4}" type="datetime1">
              <a:rPr lang="fi-FI" smtClean="0"/>
              <a:t>14.5.2021</a:t>
            </a:fld>
            <a:endParaRPr lang="fi-FI"/>
          </a:p>
        </p:txBody>
      </p:sp>
      <p:sp>
        <p:nvSpPr>
          <p:cNvPr id="6" name="Alatunnisteen paikkamerkki 5">
            <a:extLst>
              <a:ext uri="{FF2B5EF4-FFF2-40B4-BE49-F238E27FC236}">
                <a16:creationId xmlns:a16="http://schemas.microsoft.com/office/drawing/2014/main" id="{50CC50D9-FFE3-4FE9-914F-459E1C4B3CE5}"/>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C9C1F36-BF78-4B90-A628-549051563BE2}"/>
              </a:ext>
            </a:extLst>
          </p:cNvPr>
          <p:cNvSpPr>
            <a:spLocks noGrp="1"/>
          </p:cNvSpPr>
          <p:nvPr>
            <p:ph type="sldNum" sz="quarter" idx="12"/>
          </p:nvPr>
        </p:nvSpPr>
        <p:spPr/>
        <p:txBody>
          <a:bodyPr/>
          <a:lstStyle/>
          <a:p>
            <a:pPr rtl="0"/>
            <a:fld id="{DBA1B0FB-D917-4C8C-928F-313BD683BF39}" type="slidenum">
              <a:rPr lang="fi-FI" smtClean="0"/>
              <a:t>80</a:t>
            </a:fld>
            <a:endParaRPr lang="fi-FI"/>
          </a:p>
        </p:txBody>
      </p:sp>
    </p:spTree>
    <p:extLst>
      <p:ext uri="{BB962C8B-B14F-4D97-AF65-F5344CB8AC3E}">
        <p14:creationId xmlns:p14="http://schemas.microsoft.com/office/powerpoint/2010/main" val="6946230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7458E5-5DCB-4B3C-95F1-B0EDB97F104E}"/>
              </a:ext>
            </a:extLst>
          </p:cNvPr>
          <p:cNvSpPr>
            <a:spLocks noGrp="1"/>
          </p:cNvSpPr>
          <p:nvPr>
            <p:ph type="title"/>
          </p:nvPr>
        </p:nvSpPr>
        <p:spPr>
          <a:xfrm>
            <a:off x="550862" y="549275"/>
            <a:ext cx="11641137" cy="1332000"/>
          </a:xfrm>
        </p:spPr>
        <p:txBody>
          <a:bodyPr>
            <a:normAutofit fontScale="90000"/>
          </a:bodyPr>
          <a:lstStyle/>
          <a:p>
            <a:r>
              <a:rPr lang="fi-FI" dirty="0" err="1"/>
              <a:t>parents</a:t>
            </a:r>
            <a:r>
              <a:rPr lang="fi-FI" dirty="0"/>
              <a:t> of </a:t>
            </a:r>
            <a:r>
              <a:rPr lang="fi-FI" dirty="0" err="1"/>
              <a:t>floated</a:t>
            </a:r>
            <a:r>
              <a:rPr lang="fi-FI" dirty="0"/>
              <a:t> </a:t>
            </a:r>
            <a:r>
              <a:rPr lang="fi-FI" dirty="0" err="1"/>
              <a:t>elements</a:t>
            </a:r>
            <a:r>
              <a:rPr lang="fi-FI" dirty="0"/>
              <a:t>: </a:t>
            </a:r>
            <a:r>
              <a:rPr lang="fi-FI" dirty="0" err="1"/>
              <a:t>solution</a:t>
            </a:r>
            <a:br>
              <a:rPr lang="fi-FI" dirty="0"/>
            </a:br>
            <a:r>
              <a:rPr lang="fi-FI" sz="4800" dirty="0"/>
              <a:t>kelluvien elementtien </a:t>
            </a:r>
            <a:r>
              <a:rPr lang="fi-FI" sz="4800" dirty="0" err="1"/>
              <a:t>vanhemmat:ratkaisu</a:t>
            </a:r>
            <a:endParaRPr lang="fi-FI" dirty="0"/>
          </a:p>
        </p:txBody>
      </p:sp>
      <p:sp>
        <p:nvSpPr>
          <p:cNvPr id="3" name="Sisällön paikkamerkki 2">
            <a:extLst>
              <a:ext uri="{FF2B5EF4-FFF2-40B4-BE49-F238E27FC236}">
                <a16:creationId xmlns:a16="http://schemas.microsoft.com/office/drawing/2014/main" id="{45D0C265-F347-47C6-9A66-16D1686BB598}"/>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FCB21303-7C4D-4A2D-A1E3-83FF1FCBC399}"/>
              </a:ext>
            </a:extLst>
          </p:cNvPr>
          <p:cNvSpPr>
            <a:spLocks noGrp="1"/>
          </p:cNvSpPr>
          <p:nvPr>
            <p:ph sz="half" idx="2"/>
          </p:nvPr>
        </p:nvSpPr>
        <p:spPr/>
        <p:txBody>
          <a:bodyPr/>
          <a:lstStyle/>
          <a:p>
            <a:endParaRPr lang="fi-FI"/>
          </a:p>
        </p:txBody>
      </p:sp>
      <p:sp>
        <p:nvSpPr>
          <p:cNvPr id="5" name="Päivämäärän paikkamerkki 4">
            <a:extLst>
              <a:ext uri="{FF2B5EF4-FFF2-40B4-BE49-F238E27FC236}">
                <a16:creationId xmlns:a16="http://schemas.microsoft.com/office/drawing/2014/main" id="{F5B95627-758E-4089-8070-C8A916670E1B}"/>
              </a:ext>
            </a:extLst>
          </p:cNvPr>
          <p:cNvSpPr>
            <a:spLocks noGrp="1"/>
          </p:cNvSpPr>
          <p:nvPr>
            <p:ph type="dt" sz="half" idx="10"/>
          </p:nvPr>
        </p:nvSpPr>
        <p:spPr/>
        <p:txBody>
          <a:bodyPr/>
          <a:lstStyle/>
          <a:p>
            <a:pPr rtl="0"/>
            <a:fld id="{D5ADC018-86C7-4F03-92DE-E7DA3A68146F}" type="datetime1">
              <a:rPr lang="fi-FI" smtClean="0"/>
              <a:t>14.5.2021</a:t>
            </a:fld>
            <a:endParaRPr lang="fi-FI"/>
          </a:p>
        </p:txBody>
      </p:sp>
      <p:sp>
        <p:nvSpPr>
          <p:cNvPr id="6" name="Alatunnisteen paikkamerkki 5">
            <a:extLst>
              <a:ext uri="{FF2B5EF4-FFF2-40B4-BE49-F238E27FC236}">
                <a16:creationId xmlns:a16="http://schemas.microsoft.com/office/drawing/2014/main" id="{46E00C50-2322-46F5-A3B6-691D8D2704B5}"/>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AA3CD31A-3B64-4BF9-8580-EA978E2B79F4}"/>
              </a:ext>
            </a:extLst>
          </p:cNvPr>
          <p:cNvSpPr>
            <a:spLocks noGrp="1"/>
          </p:cNvSpPr>
          <p:nvPr>
            <p:ph type="sldNum" sz="quarter" idx="12"/>
          </p:nvPr>
        </p:nvSpPr>
        <p:spPr/>
        <p:txBody>
          <a:bodyPr/>
          <a:lstStyle/>
          <a:p>
            <a:pPr rtl="0"/>
            <a:fld id="{DBA1B0FB-D917-4C8C-928F-313BD683BF39}" type="slidenum">
              <a:rPr lang="fi-FI" smtClean="0"/>
              <a:t>81</a:t>
            </a:fld>
            <a:endParaRPr lang="fi-FI"/>
          </a:p>
        </p:txBody>
      </p:sp>
    </p:spTree>
    <p:extLst>
      <p:ext uri="{BB962C8B-B14F-4D97-AF65-F5344CB8AC3E}">
        <p14:creationId xmlns:p14="http://schemas.microsoft.com/office/powerpoint/2010/main" val="3283673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5D73C51-8E94-4E91-9C8D-740608D581BB}"/>
              </a:ext>
            </a:extLst>
          </p:cNvPr>
          <p:cNvSpPr>
            <a:spLocks noGrp="1"/>
          </p:cNvSpPr>
          <p:nvPr>
            <p:ph type="title"/>
          </p:nvPr>
        </p:nvSpPr>
        <p:spPr/>
        <p:txBody>
          <a:bodyPr/>
          <a:lstStyle/>
          <a:p>
            <a:r>
              <a:rPr lang="fi-FI" sz="3600" dirty="0" err="1"/>
              <a:t>creating</a:t>
            </a:r>
            <a:r>
              <a:rPr lang="fi-FI" sz="3600" dirty="0"/>
              <a:t> multi-</a:t>
            </a:r>
            <a:r>
              <a:rPr lang="fi-FI" sz="3600" dirty="0" err="1"/>
              <a:t>column</a:t>
            </a:r>
            <a:r>
              <a:rPr lang="fi-FI" sz="3600" dirty="0"/>
              <a:t> </a:t>
            </a:r>
            <a:r>
              <a:rPr lang="fi-FI" sz="3600" dirty="0" err="1"/>
              <a:t>layouts</a:t>
            </a:r>
            <a:r>
              <a:rPr lang="fi-FI" sz="3600" dirty="0"/>
              <a:t> with </a:t>
            </a:r>
            <a:r>
              <a:rPr lang="fi-FI" sz="3600" dirty="0" err="1"/>
              <a:t>floats</a:t>
            </a:r>
            <a:br>
              <a:rPr lang="fi-FI" sz="3600" dirty="0"/>
            </a:br>
            <a:r>
              <a:rPr lang="fi-FI" sz="3600" dirty="0"/>
              <a:t>usean sarakkeen layoutin luominen käyttämällä </a:t>
            </a:r>
            <a:r>
              <a:rPr lang="fi-FI" sz="3600" dirty="0" err="1"/>
              <a:t>floatia</a:t>
            </a:r>
            <a:endParaRPr lang="fi-FI" sz="3600" dirty="0"/>
          </a:p>
        </p:txBody>
      </p:sp>
      <p:sp>
        <p:nvSpPr>
          <p:cNvPr id="3" name="Sisällön paikkamerkki 2">
            <a:extLst>
              <a:ext uri="{FF2B5EF4-FFF2-40B4-BE49-F238E27FC236}">
                <a16:creationId xmlns:a16="http://schemas.microsoft.com/office/drawing/2014/main" id="{F6C60A1F-1CB3-4BDA-88BB-B41CE120FDDA}"/>
              </a:ext>
            </a:extLst>
          </p:cNvPr>
          <p:cNvSpPr>
            <a:spLocks noGrp="1"/>
          </p:cNvSpPr>
          <p:nvPr>
            <p:ph idx="1"/>
          </p:nvPr>
        </p:nvSpPr>
        <p:spPr/>
        <p:txBody>
          <a:bodyPr/>
          <a:lstStyle/>
          <a:p>
            <a:r>
              <a:rPr lang="fi-FI" dirty="0">
                <a:hlinkClick r:id="rId2"/>
              </a:rPr>
              <a:t>https://developer.mozilla.org/en-US/docs/Learn/CSS/CSS_layout/Floats</a:t>
            </a:r>
            <a:r>
              <a:rPr lang="fi-FI" dirty="0"/>
              <a:t> </a:t>
            </a:r>
          </a:p>
        </p:txBody>
      </p:sp>
      <p:sp>
        <p:nvSpPr>
          <p:cNvPr id="5" name="Päivämäärän paikkamerkki 4">
            <a:extLst>
              <a:ext uri="{FF2B5EF4-FFF2-40B4-BE49-F238E27FC236}">
                <a16:creationId xmlns:a16="http://schemas.microsoft.com/office/drawing/2014/main" id="{C18BF998-C881-45C0-B0B9-02256F3EE330}"/>
              </a:ext>
            </a:extLst>
          </p:cNvPr>
          <p:cNvSpPr>
            <a:spLocks noGrp="1"/>
          </p:cNvSpPr>
          <p:nvPr>
            <p:ph type="dt" sz="half" idx="10"/>
          </p:nvPr>
        </p:nvSpPr>
        <p:spPr/>
        <p:txBody>
          <a:bodyPr/>
          <a:lstStyle/>
          <a:p>
            <a:pPr rtl="0"/>
            <a:fld id="{A8A9EDCC-CE57-4465-A33B-AE86A53D7AA3}" type="datetime1">
              <a:rPr lang="fi-FI" smtClean="0"/>
              <a:t>14.5.2021</a:t>
            </a:fld>
            <a:endParaRPr lang="fi-FI"/>
          </a:p>
        </p:txBody>
      </p:sp>
      <p:sp>
        <p:nvSpPr>
          <p:cNvPr id="6" name="Alatunnisteen paikkamerkki 5">
            <a:extLst>
              <a:ext uri="{FF2B5EF4-FFF2-40B4-BE49-F238E27FC236}">
                <a16:creationId xmlns:a16="http://schemas.microsoft.com/office/drawing/2014/main" id="{1427E258-AE5E-47C5-8AEA-160403388104}"/>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8A817658-44C8-4129-AC37-5735AA3C831F}"/>
              </a:ext>
            </a:extLst>
          </p:cNvPr>
          <p:cNvSpPr>
            <a:spLocks noGrp="1"/>
          </p:cNvSpPr>
          <p:nvPr>
            <p:ph type="sldNum" sz="quarter" idx="12"/>
          </p:nvPr>
        </p:nvSpPr>
        <p:spPr/>
        <p:txBody>
          <a:bodyPr/>
          <a:lstStyle/>
          <a:p>
            <a:pPr rtl="0"/>
            <a:fld id="{DBA1B0FB-D917-4C8C-928F-313BD683BF39}" type="slidenum">
              <a:rPr lang="fi-FI" smtClean="0"/>
              <a:t>82</a:t>
            </a:fld>
            <a:endParaRPr lang="fi-FI"/>
          </a:p>
        </p:txBody>
      </p:sp>
    </p:spTree>
    <p:extLst>
      <p:ext uri="{BB962C8B-B14F-4D97-AF65-F5344CB8AC3E}">
        <p14:creationId xmlns:p14="http://schemas.microsoft.com/office/powerpoint/2010/main" val="4514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50F8C46-21F3-479E-BECB-3B10253DAB76}"/>
              </a:ext>
            </a:extLst>
          </p:cNvPr>
          <p:cNvSpPr>
            <a:spLocks noGrp="1"/>
          </p:cNvSpPr>
          <p:nvPr>
            <p:ph type="title"/>
          </p:nvPr>
        </p:nvSpPr>
        <p:spPr/>
        <p:txBody>
          <a:bodyPr/>
          <a:lstStyle/>
          <a:p>
            <a:r>
              <a:rPr lang="fi-FI" dirty="0"/>
              <a:t>a </a:t>
            </a:r>
            <a:r>
              <a:rPr lang="fi-FI" dirty="0" err="1"/>
              <a:t>fixed</a:t>
            </a:r>
            <a:r>
              <a:rPr lang="fi-FI" dirty="0"/>
              <a:t> with layout</a:t>
            </a:r>
            <a:br>
              <a:rPr lang="fi-FI" dirty="0"/>
            </a:br>
            <a:r>
              <a:rPr lang="fi-FI" dirty="0"/>
              <a:t>kiinteä asettelu</a:t>
            </a:r>
          </a:p>
        </p:txBody>
      </p:sp>
      <p:sp>
        <p:nvSpPr>
          <p:cNvPr id="3" name="Sisällön paikkamerkki 2">
            <a:extLst>
              <a:ext uri="{FF2B5EF4-FFF2-40B4-BE49-F238E27FC236}">
                <a16:creationId xmlns:a16="http://schemas.microsoft.com/office/drawing/2014/main" id="{3BCF777B-BEDE-47D5-8D98-24FB1D7494EE}"/>
              </a:ext>
            </a:extLst>
          </p:cNvPr>
          <p:cNvSpPr>
            <a:spLocks noGrp="1"/>
          </p:cNvSpPr>
          <p:nvPr>
            <p:ph sz="half" idx="1"/>
          </p:nvPr>
        </p:nvSpPr>
        <p:spPr/>
        <p:txBody>
          <a:bodyPr>
            <a:normAutofit fontScale="92500" lnSpcReduction="10000"/>
          </a:bodyPr>
          <a:lstStyle/>
          <a:p>
            <a:pPr marL="0" indent="0">
              <a:buNone/>
            </a:pPr>
            <a:r>
              <a:rPr lang="fi-FI" dirty="0">
                <a:hlinkClick r:id="rId2"/>
              </a:rPr>
              <a:t>Tee asiaan liittyvä tehtävä</a:t>
            </a:r>
          </a:p>
          <a:p>
            <a:pPr marL="0" indent="0">
              <a:buNone/>
            </a:pPr>
            <a:endParaRPr lang="fi-FI" dirty="0">
              <a:hlinkClick r:id="rId2"/>
            </a:endParaRPr>
          </a:p>
          <a:p>
            <a:r>
              <a:rPr lang="fi-FI" dirty="0">
                <a:hlinkClick r:id="rId2"/>
              </a:rPr>
              <a:t>https://developer.mozilla.org/en-US/docs/Learn/CSS/CSS_layout/Introduction</a:t>
            </a:r>
            <a:endParaRPr lang="fi-FI" dirty="0"/>
          </a:p>
          <a:p>
            <a:r>
              <a:rPr lang="fi-FI" dirty="0">
                <a:hlinkClick r:id="rId3"/>
              </a:rPr>
              <a:t>https://developer.mozilla.org/en-US/docs/Learn/CSS/CSS_layout</a:t>
            </a:r>
            <a:endParaRPr lang="fi-FI" dirty="0"/>
          </a:p>
          <a:p>
            <a:r>
              <a:rPr lang="fi-FI" dirty="0"/>
              <a:t>katso myös kellutus</a:t>
            </a:r>
          </a:p>
          <a:p>
            <a:r>
              <a:rPr lang="fi-FI" dirty="0"/>
              <a:t>katso sijoittelun keinot sivu OneNotesta kohdasta Tyylit </a:t>
            </a:r>
            <a:r>
              <a:rPr lang="fi-FI" dirty="0" err="1"/>
              <a:t>css</a:t>
            </a:r>
            <a:r>
              <a:rPr lang="fi-FI" dirty="0"/>
              <a:t> 3 &gt; 5 Elementtien sijoittelu &gt;  sijoittelun keinot sivu.</a:t>
            </a:r>
          </a:p>
          <a:p>
            <a:r>
              <a:rPr lang="fi-FI" dirty="0"/>
              <a:t> </a:t>
            </a:r>
          </a:p>
        </p:txBody>
      </p:sp>
      <p:pic>
        <p:nvPicPr>
          <p:cNvPr id="9" name="Sisällön paikkamerkki 8">
            <a:extLst>
              <a:ext uri="{FF2B5EF4-FFF2-40B4-BE49-F238E27FC236}">
                <a16:creationId xmlns:a16="http://schemas.microsoft.com/office/drawing/2014/main" id="{5CF26CAC-ACBF-4C00-A3F8-A3360F3C2C82}"/>
              </a:ext>
            </a:extLst>
          </p:cNvPr>
          <p:cNvPicPr>
            <a:picLocks noGrp="1" noChangeAspect="1"/>
          </p:cNvPicPr>
          <p:nvPr>
            <p:ph sz="half" idx="2"/>
          </p:nvPr>
        </p:nvPicPr>
        <p:blipFill>
          <a:blip r:embed="rId4"/>
          <a:stretch>
            <a:fillRect/>
          </a:stretch>
        </p:blipFill>
        <p:spPr>
          <a:xfrm>
            <a:off x="7679192" y="307648"/>
            <a:ext cx="4272016" cy="3978275"/>
          </a:xfrm>
        </p:spPr>
      </p:pic>
      <p:sp>
        <p:nvSpPr>
          <p:cNvPr id="5" name="Päivämäärän paikkamerkki 4">
            <a:extLst>
              <a:ext uri="{FF2B5EF4-FFF2-40B4-BE49-F238E27FC236}">
                <a16:creationId xmlns:a16="http://schemas.microsoft.com/office/drawing/2014/main" id="{7BEF396D-BE96-4B8E-98DD-866B056DE577}"/>
              </a:ext>
            </a:extLst>
          </p:cNvPr>
          <p:cNvSpPr>
            <a:spLocks noGrp="1"/>
          </p:cNvSpPr>
          <p:nvPr>
            <p:ph type="dt" sz="half" idx="10"/>
          </p:nvPr>
        </p:nvSpPr>
        <p:spPr/>
        <p:txBody>
          <a:bodyPr/>
          <a:lstStyle/>
          <a:p>
            <a:pPr rtl="0"/>
            <a:fld id="{DCA1A155-83BE-47CF-A1E9-B7953D143B01}" type="datetime1">
              <a:rPr lang="fi-FI" smtClean="0"/>
              <a:t>14.5.2021</a:t>
            </a:fld>
            <a:endParaRPr lang="fi-FI"/>
          </a:p>
        </p:txBody>
      </p:sp>
      <p:sp>
        <p:nvSpPr>
          <p:cNvPr id="6" name="Alatunnisteen paikkamerkki 5">
            <a:extLst>
              <a:ext uri="{FF2B5EF4-FFF2-40B4-BE49-F238E27FC236}">
                <a16:creationId xmlns:a16="http://schemas.microsoft.com/office/drawing/2014/main" id="{F7B3461C-3BD5-47D0-9F2C-58DEB62522C9}"/>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EB96F560-58E4-4BFD-915C-99CAA5AE1B27}"/>
              </a:ext>
            </a:extLst>
          </p:cNvPr>
          <p:cNvSpPr>
            <a:spLocks noGrp="1"/>
          </p:cNvSpPr>
          <p:nvPr>
            <p:ph type="sldNum" sz="quarter" idx="12"/>
          </p:nvPr>
        </p:nvSpPr>
        <p:spPr/>
        <p:txBody>
          <a:bodyPr/>
          <a:lstStyle/>
          <a:p>
            <a:pPr rtl="0"/>
            <a:fld id="{DBA1B0FB-D917-4C8C-928F-313BD683BF39}" type="slidenum">
              <a:rPr lang="fi-FI" smtClean="0"/>
              <a:t>83</a:t>
            </a:fld>
            <a:endParaRPr lang="fi-FI"/>
          </a:p>
        </p:txBody>
      </p:sp>
    </p:spTree>
    <p:extLst>
      <p:ext uri="{BB962C8B-B14F-4D97-AF65-F5344CB8AC3E}">
        <p14:creationId xmlns:p14="http://schemas.microsoft.com/office/powerpoint/2010/main" val="3604969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A99C2E-D608-4DFE-95F3-B52D5B204ADB}"/>
              </a:ext>
            </a:extLst>
          </p:cNvPr>
          <p:cNvSpPr>
            <a:spLocks noGrp="1"/>
          </p:cNvSpPr>
          <p:nvPr>
            <p:ph type="title"/>
          </p:nvPr>
        </p:nvSpPr>
        <p:spPr/>
        <p:txBody>
          <a:bodyPr/>
          <a:lstStyle/>
          <a:p>
            <a:r>
              <a:rPr lang="fi-FI" dirty="0" err="1"/>
              <a:t>multiple</a:t>
            </a:r>
            <a:r>
              <a:rPr lang="fi-FI" dirty="0"/>
              <a:t> </a:t>
            </a:r>
            <a:r>
              <a:rPr lang="fi-FI" dirty="0" err="1"/>
              <a:t>style</a:t>
            </a:r>
            <a:r>
              <a:rPr lang="fi-FI" dirty="0"/>
              <a:t> </a:t>
            </a:r>
            <a:r>
              <a:rPr lang="fi-FI" dirty="0" err="1"/>
              <a:t>sheets</a:t>
            </a:r>
            <a:r>
              <a:rPr lang="fi-FI" dirty="0"/>
              <a:t>, </a:t>
            </a:r>
            <a:r>
              <a:rPr lang="fi-FI" dirty="0" err="1"/>
              <a:t>link</a:t>
            </a:r>
            <a:br>
              <a:rPr lang="fi-FI" dirty="0"/>
            </a:br>
            <a:r>
              <a:rPr lang="fi-FI" dirty="0"/>
              <a:t>useita tyylisivuja, </a:t>
            </a:r>
            <a:r>
              <a:rPr lang="fi-FI" dirty="0" err="1"/>
              <a:t>link</a:t>
            </a:r>
            <a:endParaRPr lang="fi-FI" dirty="0"/>
          </a:p>
        </p:txBody>
      </p:sp>
      <p:sp>
        <p:nvSpPr>
          <p:cNvPr id="3" name="Sisällön paikkamerkki 2">
            <a:extLst>
              <a:ext uri="{FF2B5EF4-FFF2-40B4-BE49-F238E27FC236}">
                <a16:creationId xmlns:a16="http://schemas.microsoft.com/office/drawing/2014/main" id="{065681DB-D61F-45AD-9E2F-D74915B1BF2F}"/>
              </a:ext>
            </a:extLst>
          </p:cNvPr>
          <p:cNvSpPr>
            <a:spLocks noGrp="1"/>
          </p:cNvSpPr>
          <p:nvPr>
            <p:ph sz="half" idx="1"/>
          </p:nvPr>
        </p:nvSpPr>
        <p:spPr>
          <a:xfrm>
            <a:off x="1069848" y="2617796"/>
            <a:ext cx="4754880" cy="3554404"/>
          </a:xfrm>
        </p:spPr>
        <p:txBody>
          <a:bodyPr/>
          <a:lstStyle/>
          <a:p>
            <a:r>
              <a:rPr lang="fi-FI" dirty="0"/>
              <a:t>Voit käyttää sivuillasi useita eri tyylisivuja.</a:t>
            </a:r>
          </a:p>
        </p:txBody>
      </p:sp>
      <p:sp>
        <p:nvSpPr>
          <p:cNvPr id="4" name="Sisällön paikkamerkki 3">
            <a:extLst>
              <a:ext uri="{FF2B5EF4-FFF2-40B4-BE49-F238E27FC236}">
                <a16:creationId xmlns:a16="http://schemas.microsoft.com/office/drawing/2014/main" id="{7BA7F119-355F-4576-969B-8D93125BDEA4}"/>
              </a:ext>
            </a:extLst>
          </p:cNvPr>
          <p:cNvSpPr>
            <a:spLocks noGrp="1"/>
          </p:cNvSpPr>
          <p:nvPr>
            <p:ph sz="half" idx="2"/>
          </p:nvPr>
        </p:nvSpPr>
        <p:spPr>
          <a:xfrm>
            <a:off x="6364224" y="2617796"/>
            <a:ext cx="4754880" cy="3554403"/>
          </a:xfrm>
        </p:spPr>
        <p:txBody>
          <a:bodyPr/>
          <a:lstStyle/>
          <a:p>
            <a:r>
              <a:rPr lang="fi-FI" dirty="0">
                <a:hlinkClick r:id="rId2"/>
              </a:rPr>
              <a:t>https://developer.mozilla.org/en-US/docs/Web/CSS/:link</a:t>
            </a:r>
            <a:r>
              <a:rPr lang="fi-FI" dirty="0"/>
              <a:t> </a:t>
            </a:r>
          </a:p>
        </p:txBody>
      </p:sp>
      <p:sp>
        <p:nvSpPr>
          <p:cNvPr id="5" name="Päivämäärän paikkamerkki 4">
            <a:extLst>
              <a:ext uri="{FF2B5EF4-FFF2-40B4-BE49-F238E27FC236}">
                <a16:creationId xmlns:a16="http://schemas.microsoft.com/office/drawing/2014/main" id="{E3D7A09E-5851-480C-944E-9333B2AD678C}"/>
              </a:ext>
            </a:extLst>
          </p:cNvPr>
          <p:cNvSpPr>
            <a:spLocks noGrp="1"/>
          </p:cNvSpPr>
          <p:nvPr>
            <p:ph type="dt" sz="half" idx="10"/>
          </p:nvPr>
        </p:nvSpPr>
        <p:spPr/>
        <p:txBody>
          <a:bodyPr/>
          <a:lstStyle/>
          <a:p>
            <a:pPr rtl="0"/>
            <a:fld id="{D62D70ED-6D87-449E-BD4D-74D2AE9043DF}" type="datetime1">
              <a:rPr lang="fi-FI" smtClean="0"/>
              <a:t>14.5.2021</a:t>
            </a:fld>
            <a:endParaRPr lang="fi-FI"/>
          </a:p>
        </p:txBody>
      </p:sp>
      <p:sp>
        <p:nvSpPr>
          <p:cNvPr id="6" name="Alatunnisteen paikkamerkki 5">
            <a:extLst>
              <a:ext uri="{FF2B5EF4-FFF2-40B4-BE49-F238E27FC236}">
                <a16:creationId xmlns:a16="http://schemas.microsoft.com/office/drawing/2014/main" id="{098CCCB2-CE22-41ED-9847-BF14E7310D51}"/>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5234BBFF-DC2A-45BF-B11E-13250890DD4A}"/>
              </a:ext>
            </a:extLst>
          </p:cNvPr>
          <p:cNvSpPr>
            <a:spLocks noGrp="1"/>
          </p:cNvSpPr>
          <p:nvPr>
            <p:ph type="sldNum" sz="quarter" idx="12"/>
          </p:nvPr>
        </p:nvSpPr>
        <p:spPr/>
        <p:txBody>
          <a:bodyPr/>
          <a:lstStyle/>
          <a:p>
            <a:pPr rtl="0"/>
            <a:fld id="{DBA1B0FB-D917-4C8C-928F-313BD683BF39}" type="slidenum">
              <a:rPr lang="fi-FI" smtClean="0"/>
              <a:t>84</a:t>
            </a:fld>
            <a:endParaRPr lang="fi-FI"/>
          </a:p>
        </p:txBody>
      </p:sp>
    </p:spTree>
    <p:extLst>
      <p:ext uri="{BB962C8B-B14F-4D97-AF65-F5344CB8AC3E}">
        <p14:creationId xmlns:p14="http://schemas.microsoft.com/office/powerpoint/2010/main" val="30536155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F73F093-6B16-4D55-8E35-4888664D5E3B}"/>
              </a:ext>
            </a:extLst>
          </p:cNvPr>
          <p:cNvSpPr>
            <a:spLocks noGrp="1"/>
          </p:cNvSpPr>
          <p:nvPr>
            <p:ph type="title"/>
          </p:nvPr>
        </p:nvSpPr>
        <p:spPr>
          <a:xfrm>
            <a:off x="71846" y="-211619"/>
            <a:ext cx="10058400" cy="1142347"/>
          </a:xfrm>
        </p:spPr>
        <p:txBody>
          <a:bodyPr/>
          <a:lstStyle/>
          <a:p>
            <a:r>
              <a:rPr lang="fi-FI" dirty="0" err="1"/>
              <a:t>responsiivinen</a:t>
            </a:r>
            <a:r>
              <a:rPr lang="fi-FI" dirty="0"/>
              <a:t> sivusto</a:t>
            </a:r>
          </a:p>
        </p:txBody>
      </p:sp>
      <p:sp>
        <p:nvSpPr>
          <p:cNvPr id="3" name="Sisällön paikkamerkki 2">
            <a:extLst>
              <a:ext uri="{FF2B5EF4-FFF2-40B4-BE49-F238E27FC236}">
                <a16:creationId xmlns:a16="http://schemas.microsoft.com/office/drawing/2014/main" id="{1F9FC372-84D2-4D2C-90C5-DA465DD705CA}"/>
              </a:ext>
            </a:extLst>
          </p:cNvPr>
          <p:cNvSpPr>
            <a:spLocks noGrp="1"/>
          </p:cNvSpPr>
          <p:nvPr>
            <p:ph sz="half" idx="1"/>
          </p:nvPr>
        </p:nvSpPr>
        <p:spPr>
          <a:xfrm>
            <a:off x="614391" y="627016"/>
            <a:ext cx="5213386" cy="5700631"/>
          </a:xfrm>
        </p:spPr>
        <p:txBody>
          <a:bodyPr>
            <a:noAutofit/>
          </a:bodyPr>
          <a:lstStyle/>
          <a:p>
            <a:r>
              <a:rPr lang="fi-FI" sz="1600" dirty="0">
                <a:effectLst/>
                <a:latin typeface="Arial" panose="020B0604020202020204" pitchFamily="34" charset="0"/>
              </a:rPr>
              <a:t>v2010 Ethan </a:t>
            </a:r>
            <a:r>
              <a:rPr lang="fi-FI" sz="1600" dirty="0" err="1">
                <a:effectLst/>
                <a:latin typeface="Arial" panose="020B0604020202020204" pitchFamily="34" charset="0"/>
              </a:rPr>
              <a:t>Marcotte</a:t>
            </a:r>
            <a:r>
              <a:rPr lang="fi-FI" sz="1600" dirty="0">
                <a:effectLst/>
                <a:latin typeface="Arial" panose="020B0604020202020204" pitchFamily="34" charset="0"/>
              </a:rPr>
              <a:t> nimesi uuden tavan ajatella verkkosuunnittelua. Tämä tapa oli </a:t>
            </a:r>
            <a:r>
              <a:rPr lang="fi-FI" sz="1600" dirty="0" err="1">
                <a:effectLst/>
                <a:latin typeface="Arial" panose="020B0604020202020204" pitchFamily="34" charset="0"/>
              </a:rPr>
              <a:t>responsiivinen</a:t>
            </a:r>
            <a:r>
              <a:rPr lang="fi-FI" sz="1600" dirty="0">
                <a:effectLst/>
                <a:latin typeface="Arial" panose="020B0604020202020204" pitchFamily="34" charset="0"/>
              </a:rPr>
              <a:t> verkkosuunnittelu. </a:t>
            </a:r>
          </a:p>
          <a:p>
            <a:r>
              <a:rPr lang="fi-FI" sz="1600" dirty="0" err="1">
                <a:effectLst/>
                <a:latin typeface="Arial" panose="020B0604020202020204" pitchFamily="34" charset="0"/>
              </a:rPr>
              <a:t>Responsiivisen</a:t>
            </a:r>
            <a:r>
              <a:rPr lang="fi-FI" sz="1600" dirty="0">
                <a:effectLst/>
                <a:latin typeface="Arial" panose="020B0604020202020204" pitchFamily="34" charset="0"/>
              </a:rPr>
              <a:t> verkkosuunnittelun tarkoituksena on toteuttaa verkkosivusto siten, että näkymä sopeutuu aina optimaalisesti käyttäjän näytölle.</a:t>
            </a:r>
          </a:p>
          <a:p>
            <a:r>
              <a:rPr lang="fi-FI" sz="1600" dirty="0">
                <a:effectLst/>
                <a:latin typeface="Arial" panose="020B0604020202020204" pitchFamily="34" charset="0"/>
              </a:rPr>
              <a:t>Oli laite iso tai pieni ja resoluutio mikä hyvänsä, näkymä skaalautuu suunnitellussa mittasuhteessa laitteelle. </a:t>
            </a:r>
          </a:p>
          <a:p>
            <a:r>
              <a:rPr lang="fi-FI" sz="1600" dirty="0">
                <a:effectLst/>
                <a:latin typeface="Arial" panose="020B0604020202020204" pitchFamily="34" charset="0"/>
              </a:rPr>
              <a:t>Tämä tarkoittaa, että käyttäjän tarvitsee rullata tai pyyhkiä vain yhteen suuntaan ja zoomauksen tarve minimoidaan. </a:t>
            </a:r>
          </a:p>
          <a:p>
            <a:r>
              <a:rPr lang="fi-FI" sz="1600" dirty="0">
                <a:effectLst/>
                <a:latin typeface="Arial" panose="020B0604020202020204" pitchFamily="34" charset="0"/>
              </a:rPr>
              <a:t>Isommilla näytöillä hyödynnetään suurempi pinta-alaeikä sitä jätetä vain hukkatilaksi.</a:t>
            </a:r>
          </a:p>
          <a:p>
            <a:r>
              <a:rPr lang="fi-FI" sz="1600" dirty="0">
                <a:effectLst/>
                <a:latin typeface="Arial" panose="020B0604020202020204" pitchFamily="34" charset="0"/>
              </a:rPr>
              <a:t>Toteutuksessa pitää kuitenkin huomioida, että sama tieto verkkosivulla pitää olla tarjolla isossa ja pienessä näytössä. Tarkoitus ei ole lisätä tietoa isoon näkymään vaan lähinnä siirrellä sen sijaintia.</a:t>
            </a:r>
          </a:p>
          <a:p>
            <a:r>
              <a:rPr lang="fi-FI" sz="1600" dirty="0">
                <a:effectLst/>
                <a:latin typeface="Arial" panose="020B0604020202020204" pitchFamily="34" charset="0"/>
              </a:rPr>
              <a:t>Koska </a:t>
            </a:r>
            <a:r>
              <a:rPr lang="fi-FI" sz="1600" dirty="0" err="1">
                <a:effectLst/>
                <a:latin typeface="Arial" panose="020B0604020202020204" pitchFamily="34" charset="0"/>
              </a:rPr>
              <a:t>responsiivinen</a:t>
            </a:r>
            <a:r>
              <a:rPr lang="fi-FI" sz="1600" dirty="0">
                <a:effectLst/>
                <a:latin typeface="Arial" panose="020B0604020202020204" pitchFamily="34" charset="0"/>
              </a:rPr>
              <a:t> suunnittelu toimii kaikilla laitteilla, se voidaan toteuttaa mobile </a:t>
            </a:r>
            <a:r>
              <a:rPr lang="fi-FI" sz="1600" dirty="0" err="1">
                <a:effectLst/>
                <a:latin typeface="Arial" panose="020B0604020202020204" pitchFamily="34" charset="0"/>
              </a:rPr>
              <a:t>first</a:t>
            </a:r>
            <a:r>
              <a:rPr lang="fi-FI" sz="1600" dirty="0">
                <a:effectLst/>
                <a:latin typeface="Arial" panose="020B0604020202020204" pitchFamily="34" charset="0"/>
              </a:rPr>
              <a:t> -periaatteella tai ei. </a:t>
            </a:r>
          </a:p>
          <a:p>
            <a:endParaRPr lang="fi-FI" sz="1600" dirty="0">
              <a:effectLst/>
            </a:endParaRPr>
          </a:p>
        </p:txBody>
      </p:sp>
      <p:sp>
        <p:nvSpPr>
          <p:cNvPr id="4" name="Sisällön paikkamerkki 3">
            <a:extLst>
              <a:ext uri="{FF2B5EF4-FFF2-40B4-BE49-F238E27FC236}">
                <a16:creationId xmlns:a16="http://schemas.microsoft.com/office/drawing/2014/main" id="{AA15E018-6EDE-40C6-B8E5-2C03E0F2FCAD}"/>
              </a:ext>
            </a:extLst>
          </p:cNvPr>
          <p:cNvSpPr>
            <a:spLocks noGrp="1"/>
          </p:cNvSpPr>
          <p:nvPr>
            <p:ph sz="half" idx="2"/>
          </p:nvPr>
        </p:nvSpPr>
        <p:spPr>
          <a:xfrm>
            <a:off x="6876288" y="0"/>
            <a:ext cx="5074920" cy="6055941"/>
          </a:xfrm>
        </p:spPr>
        <p:txBody>
          <a:bodyPr>
            <a:noAutofit/>
          </a:bodyPr>
          <a:lstStyle/>
          <a:p>
            <a:r>
              <a:rPr lang="fi-FI" sz="1600" dirty="0">
                <a:effectLst/>
                <a:latin typeface="Arial" panose="020B0604020202020204" pitchFamily="34" charset="0"/>
              </a:rPr>
              <a:t>Tämä riippuu aivan verkkosivuston kohderyhmästä, mutta mobiilikäytön jatkuvasti yleistyessä mobile </a:t>
            </a:r>
            <a:r>
              <a:rPr lang="fi-FI" sz="1600" dirty="0" err="1">
                <a:effectLst/>
                <a:latin typeface="Arial" panose="020B0604020202020204" pitchFamily="34" charset="0"/>
              </a:rPr>
              <a:t>first</a:t>
            </a:r>
            <a:r>
              <a:rPr lang="fi-FI" sz="1600" dirty="0">
                <a:effectLst/>
                <a:latin typeface="Arial" panose="020B0604020202020204" pitchFamily="34" charset="0"/>
              </a:rPr>
              <a:t> -periaatetta melkein aina noudatetaan. </a:t>
            </a:r>
          </a:p>
          <a:p>
            <a:r>
              <a:rPr lang="fi-FI" sz="1600" dirty="0" err="1">
                <a:effectLst/>
                <a:latin typeface="Arial" panose="020B0604020202020204" pitchFamily="34" charset="0"/>
              </a:rPr>
              <a:t>Responsiivisessa</a:t>
            </a:r>
            <a:r>
              <a:rPr lang="fi-FI" sz="1600" dirty="0">
                <a:effectLst/>
                <a:latin typeface="Arial" panose="020B0604020202020204" pitchFamily="34" charset="0"/>
              </a:rPr>
              <a:t> suunnittelussa tämä näkyy pienimmän ulkoasun suunnittelussa ja siitä lähdetään asemoimaan muita näkymiä. </a:t>
            </a:r>
          </a:p>
          <a:p>
            <a:r>
              <a:rPr lang="fi-FI" sz="1600" dirty="0">
                <a:effectLst/>
                <a:latin typeface="Arial" panose="020B0604020202020204" pitchFamily="34" charset="0"/>
              </a:rPr>
              <a:t>Näin saadaan nopein, toimivin käytettävin käyttöliittymä varmistettua mobiililaitteille.</a:t>
            </a:r>
          </a:p>
          <a:p>
            <a:r>
              <a:rPr lang="fi-FI" sz="1600" dirty="0" err="1">
                <a:effectLst/>
                <a:latin typeface="Arial" panose="020B0604020202020204" pitchFamily="34" charset="0"/>
              </a:rPr>
              <a:t>Responsiivisen</a:t>
            </a:r>
            <a:r>
              <a:rPr lang="fi-FI" sz="1600" dirty="0">
                <a:effectLst/>
                <a:latin typeface="Arial" panose="020B0604020202020204" pitchFamily="34" charset="0"/>
              </a:rPr>
              <a:t> suunnittelun konsepti </a:t>
            </a:r>
            <a:r>
              <a:rPr lang="fi-FI" sz="1600" dirty="0" err="1">
                <a:effectLst/>
                <a:latin typeface="Arial" panose="020B0604020202020204" pitchFamily="34" charset="0"/>
              </a:rPr>
              <a:t>Marcotte</a:t>
            </a:r>
            <a:r>
              <a:rPr lang="fi-FI" sz="1600" dirty="0">
                <a:effectLst/>
                <a:latin typeface="Arial" panose="020B0604020202020204" pitchFamily="34" charset="0"/>
              </a:rPr>
              <a:t> määritteli </a:t>
            </a:r>
            <a:r>
              <a:rPr lang="fi-FI" sz="1600" dirty="0" err="1">
                <a:effectLst/>
                <a:latin typeface="Arial" panose="020B0604020202020204" pitchFamily="34" charset="0"/>
              </a:rPr>
              <a:t>responsiivisen</a:t>
            </a:r>
            <a:r>
              <a:rPr lang="fi-FI" sz="1600" dirty="0">
                <a:effectLst/>
                <a:latin typeface="Arial" panose="020B0604020202020204" pitchFamily="34" charset="0"/>
              </a:rPr>
              <a:t> suunnittelun käsitteen koostumaan kolmesta osasta. </a:t>
            </a:r>
          </a:p>
          <a:p>
            <a:r>
              <a:rPr lang="fi-FI" sz="1600" dirty="0">
                <a:effectLst/>
                <a:latin typeface="Arial" panose="020B0604020202020204" pitchFamily="34" charset="0"/>
              </a:rPr>
              <a:t>Nämä kolme osaa ovat </a:t>
            </a:r>
            <a:r>
              <a:rPr lang="fi-FI" sz="1600" b="1" dirty="0" err="1">
                <a:effectLst/>
                <a:latin typeface="Arial" panose="020B0604020202020204" pitchFamily="34" charset="0"/>
              </a:rPr>
              <a:t>fluid</a:t>
            </a:r>
            <a:r>
              <a:rPr lang="fi-FI" sz="1600" b="1" dirty="0">
                <a:effectLst/>
                <a:latin typeface="Arial" panose="020B0604020202020204" pitchFamily="34" charset="0"/>
              </a:rPr>
              <a:t> </a:t>
            </a:r>
            <a:r>
              <a:rPr lang="fi-FI" sz="1600" b="1" dirty="0" err="1">
                <a:effectLst/>
                <a:latin typeface="Arial" panose="020B0604020202020204" pitchFamily="34" charset="0"/>
              </a:rPr>
              <a:t>grid</a:t>
            </a:r>
            <a:r>
              <a:rPr lang="fi-FI" sz="1600" b="1" dirty="0">
                <a:effectLst/>
                <a:latin typeface="Arial" panose="020B0604020202020204" pitchFamily="34" charset="0"/>
              </a:rPr>
              <a:t> eli joustava asemointi, </a:t>
            </a:r>
            <a:r>
              <a:rPr lang="fi-FI" sz="1600" b="1" dirty="0" err="1">
                <a:effectLst/>
                <a:latin typeface="Arial" panose="020B0604020202020204" pitchFamily="34" charset="0"/>
              </a:rPr>
              <a:t>flexible</a:t>
            </a:r>
            <a:r>
              <a:rPr lang="fi-FI" sz="1600" b="1" dirty="0">
                <a:effectLst/>
                <a:latin typeface="Arial" panose="020B0604020202020204" pitchFamily="34" charset="0"/>
              </a:rPr>
              <a:t> </a:t>
            </a:r>
            <a:r>
              <a:rPr lang="fi-FI" sz="1600" b="1" dirty="0" err="1">
                <a:effectLst/>
                <a:latin typeface="Arial" panose="020B0604020202020204" pitchFamily="34" charset="0"/>
              </a:rPr>
              <a:t>images</a:t>
            </a:r>
            <a:r>
              <a:rPr lang="fi-FI" sz="1600" b="1" dirty="0">
                <a:effectLst/>
                <a:latin typeface="Arial" panose="020B0604020202020204" pitchFamily="34" charset="0"/>
              </a:rPr>
              <a:t> eli joustavat kuvat ja media </a:t>
            </a:r>
            <a:r>
              <a:rPr lang="fi-FI" sz="1600" b="1" dirty="0" err="1">
                <a:effectLst/>
                <a:latin typeface="Arial" panose="020B0604020202020204" pitchFamily="34" charset="0"/>
              </a:rPr>
              <a:t>queries</a:t>
            </a:r>
            <a:r>
              <a:rPr lang="fi-FI" sz="1600" b="1" dirty="0">
                <a:effectLst/>
                <a:latin typeface="Arial" panose="020B0604020202020204" pitchFamily="34" charset="0"/>
              </a:rPr>
              <a:t> eli mediakyselyt. </a:t>
            </a:r>
          </a:p>
          <a:p>
            <a:r>
              <a:rPr lang="fi-FI" sz="1600" dirty="0" err="1">
                <a:effectLst/>
                <a:latin typeface="Arial" panose="020B0604020202020204" pitchFamily="34" charset="0"/>
              </a:rPr>
              <a:t>Fluid</a:t>
            </a:r>
            <a:r>
              <a:rPr lang="fi-FI" sz="1600" dirty="0">
                <a:effectLst/>
                <a:latin typeface="Arial" panose="020B0604020202020204" pitchFamily="34" charset="0"/>
              </a:rPr>
              <a:t> </a:t>
            </a:r>
            <a:r>
              <a:rPr lang="fi-FI" sz="1600" dirty="0" err="1">
                <a:effectLst/>
                <a:latin typeface="Arial" panose="020B0604020202020204" pitchFamily="34" charset="0"/>
              </a:rPr>
              <a:t>gridin</a:t>
            </a:r>
            <a:r>
              <a:rPr lang="fi-FI" sz="1600" dirty="0">
                <a:effectLst/>
                <a:latin typeface="Arial" panose="020B0604020202020204" pitchFamily="34" charset="0"/>
              </a:rPr>
              <a:t> idea on luoda suhteelliset mittayksiköt, jotta sisältö saadaan skaalautumaan eri päätelaitteille. Joustavilla kuvilla tai ylipäänsä kaikella medialla, joka toimii joustavassa sisällössä, </a:t>
            </a:r>
            <a:r>
              <a:rPr lang="fi-FI" sz="1600" dirty="0" err="1">
                <a:effectLst/>
                <a:latin typeface="Arial" panose="020B0604020202020204" pitchFamily="34" charset="0"/>
              </a:rPr>
              <a:t>Marcotte</a:t>
            </a:r>
            <a:r>
              <a:rPr lang="fi-FI" sz="1600" dirty="0">
                <a:effectLst/>
                <a:latin typeface="Arial" panose="020B0604020202020204" pitchFamily="34" charset="0"/>
              </a:rPr>
              <a:t> tarkoitti skaalautuvia kuvia. Mediakyselyillä on tarkoitus optimoida näkymää ja asettaa eri tyyliohjeet käyttöön riippuen päätelaitteen </a:t>
            </a:r>
            <a:r>
              <a:rPr lang="fi-FI" sz="1600" dirty="0" err="1">
                <a:effectLst/>
                <a:latin typeface="Arial" panose="020B0604020202020204" pitchFamily="34" charset="0"/>
              </a:rPr>
              <a:t>loogi-sesta</a:t>
            </a:r>
            <a:r>
              <a:rPr lang="fi-FI" sz="1600" dirty="0">
                <a:effectLst/>
                <a:latin typeface="Arial" panose="020B0604020202020204" pitchFamily="34" charset="0"/>
              </a:rPr>
              <a:t> resoluutiosta. Tällöin saadaan näkymä helposti asemoitua uudelleen.</a:t>
            </a:r>
            <a:endParaRPr lang="fi-FI" sz="1600" dirty="0"/>
          </a:p>
          <a:p>
            <a:endParaRPr lang="fi-FI" sz="1600" dirty="0"/>
          </a:p>
        </p:txBody>
      </p:sp>
      <p:sp>
        <p:nvSpPr>
          <p:cNvPr id="5" name="Päivämäärän paikkamerkki 4">
            <a:extLst>
              <a:ext uri="{FF2B5EF4-FFF2-40B4-BE49-F238E27FC236}">
                <a16:creationId xmlns:a16="http://schemas.microsoft.com/office/drawing/2014/main" id="{79003EB0-577F-4C9E-9D66-00C46CD39056}"/>
              </a:ext>
            </a:extLst>
          </p:cNvPr>
          <p:cNvSpPr>
            <a:spLocks noGrp="1"/>
          </p:cNvSpPr>
          <p:nvPr>
            <p:ph type="dt" sz="half" idx="10"/>
          </p:nvPr>
        </p:nvSpPr>
        <p:spPr/>
        <p:txBody>
          <a:bodyPr/>
          <a:lstStyle/>
          <a:p>
            <a:pPr rtl="0"/>
            <a:fld id="{2C1920B2-9AE5-48CA-AAFD-786EC1B45A3A}" type="datetime1">
              <a:rPr lang="fi-FI" smtClean="0"/>
              <a:t>14.5.2021</a:t>
            </a:fld>
            <a:endParaRPr lang="fi-FI" dirty="0"/>
          </a:p>
        </p:txBody>
      </p:sp>
      <p:sp>
        <p:nvSpPr>
          <p:cNvPr id="6" name="Alatunnisteen paikkamerkki 5">
            <a:extLst>
              <a:ext uri="{FF2B5EF4-FFF2-40B4-BE49-F238E27FC236}">
                <a16:creationId xmlns:a16="http://schemas.microsoft.com/office/drawing/2014/main" id="{7E87C371-9455-4C64-A418-E7E113B06A8F}"/>
              </a:ext>
            </a:extLst>
          </p:cNvPr>
          <p:cNvSpPr>
            <a:spLocks noGrp="1"/>
          </p:cNvSpPr>
          <p:nvPr>
            <p:ph type="ftr" sz="quarter" idx="11"/>
          </p:nvPr>
        </p:nvSpPr>
        <p:spPr/>
        <p:txBody>
          <a:bodyPr/>
          <a:lstStyle/>
          <a:p>
            <a:pPr rtl="0"/>
            <a:r>
              <a:rPr lang="fi-FI"/>
              <a:t>MM</a:t>
            </a:r>
            <a:endParaRPr lang="fi-FI" dirty="0"/>
          </a:p>
        </p:txBody>
      </p:sp>
      <p:sp>
        <p:nvSpPr>
          <p:cNvPr id="7" name="Dian numeron paikkamerkki 6">
            <a:extLst>
              <a:ext uri="{FF2B5EF4-FFF2-40B4-BE49-F238E27FC236}">
                <a16:creationId xmlns:a16="http://schemas.microsoft.com/office/drawing/2014/main" id="{10AF2022-954C-4990-9956-EFC7A01641BD}"/>
              </a:ext>
            </a:extLst>
          </p:cNvPr>
          <p:cNvSpPr>
            <a:spLocks noGrp="1"/>
          </p:cNvSpPr>
          <p:nvPr>
            <p:ph type="sldNum" sz="quarter" idx="12"/>
          </p:nvPr>
        </p:nvSpPr>
        <p:spPr/>
        <p:txBody>
          <a:bodyPr/>
          <a:lstStyle/>
          <a:p>
            <a:pPr rtl="0"/>
            <a:fld id="{DBA1B0FB-D917-4C8C-928F-313BD683BF39}" type="slidenum">
              <a:rPr lang="fi-FI" smtClean="0"/>
              <a:pPr rtl="0"/>
              <a:t>85</a:t>
            </a:fld>
            <a:endParaRPr lang="fi-FI"/>
          </a:p>
        </p:txBody>
      </p:sp>
    </p:spTree>
    <p:extLst>
      <p:ext uri="{BB962C8B-B14F-4D97-AF65-F5344CB8AC3E}">
        <p14:creationId xmlns:p14="http://schemas.microsoft.com/office/powerpoint/2010/main" val="23241025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B432E15-5F20-4B2B-85B0-A68D14EDDF76}"/>
              </a:ext>
            </a:extLst>
          </p:cNvPr>
          <p:cNvSpPr>
            <a:spLocks noGrp="1"/>
          </p:cNvSpPr>
          <p:nvPr>
            <p:ph type="title"/>
          </p:nvPr>
        </p:nvSpPr>
        <p:spPr/>
        <p:txBody>
          <a:bodyPr/>
          <a:lstStyle/>
          <a:p>
            <a:r>
              <a:rPr lang="fi-FI" dirty="0" err="1"/>
              <a:t>responsiivinen</a:t>
            </a:r>
            <a:r>
              <a:rPr lang="fi-FI" dirty="0"/>
              <a:t> sivusto</a:t>
            </a:r>
          </a:p>
        </p:txBody>
      </p:sp>
      <p:sp>
        <p:nvSpPr>
          <p:cNvPr id="3" name="Sisällön paikkamerkki 2">
            <a:extLst>
              <a:ext uri="{FF2B5EF4-FFF2-40B4-BE49-F238E27FC236}">
                <a16:creationId xmlns:a16="http://schemas.microsoft.com/office/drawing/2014/main" id="{8E22E747-7318-4FF9-A24E-0F92A630BA03}"/>
              </a:ext>
            </a:extLst>
          </p:cNvPr>
          <p:cNvSpPr>
            <a:spLocks noGrp="1"/>
          </p:cNvSpPr>
          <p:nvPr>
            <p:ph sz="half" idx="1"/>
          </p:nvPr>
        </p:nvSpPr>
        <p:spPr/>
        <p:txBody>
          <a:bodyPr/>
          <a:lstStyle/>
          <a:p>
            <a:r>
              <a:rPr lang="fi-FI" dirty="0">
                <a:hlinkClick r:id="rId2"/>
              </a:rPr>
              <a:t>https://developer.mozilla.org/en-US/docs/Learn/CSS/CSS_layout/Responsive_Design</a:t>
            </a:r>
            <a:endParaRPr lang="fi-FI" dirty="0"/>
          </a:p>
          <a:p>
            <a:endParaRPr lang="fi-FI" dirty="0"/>
          </a:p>
          <a:p>
            <a:r>
              <a:rPr lang="fi-FI" dirty="0">
                <a:hlinkClick r:id="rId3"/>
              </a:rPr>
              <a:t>https://developer.mozilla.org/en-US/docs/Learn/HTML/Multimedia_and_embedding/Responsive_images</a:t>
            </a:r>
            <a:r>
              <a:rPr lang="fi-FI" dirty="0"/>
              <a:t> </a:t>
            </a:r>
          </a:p>
          <a:p>
            <a:pPr marL="0" indent="0">
              <a:buNone/>
            </a:pPr>
            <a:endParaRPr lang="fi-FI" dirty="0"/>
          </a:p>
          <a:p>
            <a:r>
              <a:rPr lang="fi-FI" dirty="0">
                <a:hlinkClick r:id="rId4"/>
              </a:rPr>
              <a:t>https://developer.mozilla.org/en-US/docs/Learn/CSS/CSS_layout/Flexbox</a:t>
            </a:r>
            <a:endParaRPr lang="fi-FI" dirty="0"/>
          </a:p>
          <a:p>
            <a:endParaRPr lang="fi-FI" dirty="0"/>
          </a:p>
          <a:p>
            <a:endParaRPr lang="fi-FI" dirty="0"/>
          </a:p>
          <a:p>
            <a:endParaRPr lang="fi-FI" dirty="0"/>
          </a:p>
        </p:txBody>
      </p:sp>
      <p:sp>
        <p:nvSpPr>
          <p:cNvPr id="4" name="Sisällön paikkamerkki 3">
            <a:extLst>
              <a:ext uri="{FF2B5EF4-FFF2-40B4-BE49-F238E27FC236}">
                <a16:creationId xmlns:a16="http://schemas.microsoft.com/office/drawing/2014/main" id="{C6E73F79-C926-44BD-9D85-B389A8779521}"/>
              </a:ext>
            </a:extLst>
          </p:cNvPr>
          <p:cNvSpPr>
            <a:spLocks noGrp="1"/>
          </p:cNvSpPr>
          <p:nvPr>
            <p:ph sz="half" idx="2"/>
          </p:nvPr>
        </p:nvSpPr>
        <p:spPr/>
        <p:txBody>
          <a:bodyPr/>
          <a:lstStyle/>
          <a:p>
            <a:r>
              <a:rPr lang="fi-FI" dirty="0">
                <a:hlinkClick r:id="rId5"/>
              </a:rPr>
              <a:t>https://appro.mit.jyu.fi/web-sovellukset/luennot/responsiivisuus/</a:t>
            </a:r>
            <a:endParaRPr lang="fi-FI" dirty="0"/>
          </a:p>
          <a:p>
            <a:endParaRPr lang="fi-FI" dirty="0"/>
          </a:p>
        </p:txBody>
      </p:sp>
      <p:sp>
        <p:nvSpPr>
          <p:cNvPr id="5" name="Päivämäärän paikkamerkki 4">
            <a:extLst>
              <a:ext uri="{FF2B5EF4-FFF2-40B4-BE49-F238E27FC236}">
                <a16:creationId xmlns:a16="http://schemas.microsoft.com/office/drawing/2014/main" id="{EFFACD3E-D80B-4EAD-B376-64EA84FBB990}"/>
              </a:ext>
            </a:extLst>
          </p:cNvPr>
          <p:cNvSpPr>
            <a:spLocks noGrp="1"/>
          </p:cNvSpPr>
          <p:nvPr>
            <p:ph type="dt" sz="half" idx="10"/>
          </p:nvPr>
        </p:nvSpPr>
        <p:spPr/>
        <p:txBody>
          <a:bodyPr/>
          <a:lstStyle/>
          <a:p>
            <a:pPr rtl="0"/>
            <a:fld id="{FC39650C-BF74-4836-810E-80C0440B560F}" type="datetime1">
              <a:rPr lang="fi-FI" smtClean="0"/>
              <a:t>14.5.2021</a:t>
            </a:fld>
            <a:endParaRPr lang="fi-FI" dirty="0"/>
          </a:p>
        </p:txBody>
      </p:sp>
      <p:sp>
        <p:nvSpPr>
          <p:cNvPr id="6" name="Alatunnisteen paikkamerkki 5">
            <a:extLst>
              <a:ext uri="{FF2B5EF4-FFF2-40B4-BE49-F238E27FC236}">
                <a16:creationId xmlns:a16="http://schemas.microsoft.com/office/drawing/2014/main" id="{B87078A0-192D-405F-BC37-A23C0BCFFA27}"/>
              </a:ext>
            </a:extLst>
          </p:cNvPr>
          <p:cNvSpPr>
            <a:spLocks noGrp="1"/>
          </p:cNvSpPr>
          <p:nvPr>
            <p:ph type="ftr" sz="quarter" idx="11"/>
          </p:nvPr>
        </p:nvSpPr>
        <p:spPr/>
        <p:txBody>
          <a:bodyPr/>
          <a:lstStyle/>
          <a:p>
            <a:pPr rtl="0"/>
            <a:r>
              <a:rPr lang="fi-FI"/>
              <a:t>MM</a:t>
            </a:r>
            <a:endParaRPr lang="fi-FI" dirty="0"/>
          </a:p>
        </p:txBody>
      </p:sp>
      <p:sp>
        <p:nvSpPr>
          <p:cNvPr id="7" name="Dian numeron paikkamerkki 6">
            <a:extLst>
              <a:ext uri="{FF2B5EF4-FFF2-40B4-BE49-F238E27FC236}">
                <a16:creationId xmlns:a16="http://schemas.microsoft.com/office/drawing/2014/main" id="{62A879E1-EACB-4C5C-8E9B-D8C4A326F838}"/>
              </a:ext>
            </a:extLst>
          </p:cNvPr>
          <p:cNvSpPr>
            <a:spLocks noGrp="1"/>
          </p:cNvSpPr>
          <p:nvPr>
            <p:ph type="sldNum" sz="quarter" idx="12"/>
          </p:nvPr>
        </p:nvSpPr>
        <p:spPr/>
        <p:txBody>
          <a:bodyPr/>
          <a:lstStyle/>
          <a:p>
            <a:pPr rtl="0"/>
            <a:fld id="{DBA1B0FB-D917-4C8C-928F-313BD683BF39}" type="slidenum">
              <a:rPr lang="fi-FI" smtClean="0"/>
              <a:pPr rtl="0"/>
              <a:t>86</a:t>
            </a:fld>
            <a:endParaRPr lang="fi-FI"/>
          </a:p>
        </p:txBody>
      </p:sp>
    </p:spTree>
    <p:extLst>
      <p:ext uri="{BB962C8B-B14F-4D97-AF65-F5344CB8AC3E}">
        <p14:creationId xmlns:p14="http://schemas.microsoft.com/office/powerpoint/2010/main" val="1872504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D20C1C0-F521-4006-8256-3EB8FB7EDBE5}"/>
              </a:ext>
            </a:extLst>
          </p:cNvPr>
          <p:cNvSpPr>
            <a:spLocks noGrp="1"/>
          </p:cNvSpPr>
          <p:nvPr>
            <p:ph type="title"/>
          </p:nvPr>
        </p:nvSpPr>
        <p:spPr/>
        <p:txBody>
          <a:bodyPr/>
          <a:lstStyle/>
          <a:p>
            <a:r>
              <a:rPr lang="fi-FI" dirty="0"/>
              <a:t>layout </a:t>
            </a:r>
            <a:r>
              <a:rPr lang="fi-FI" dirty="0" err="1"/>
              <a:t>grids</a:t>
            </a:r>
            <a:r>
              <a:rPr lang="fi-FI" dirty="0"/>
              <a:t> (tämä täytyy osata!)</a:t>
            </a:r>
            <a:br>
              <a:rPr lang="fi-FI" dirty="0"/>
            </a:br>
            <a:r>
              <a:rPr lang="fi-FI" dirty="0"/>
              <a:t>ruudukko layout</a:t>
            </a:r>
          </a:p>
        </p:txBody>
      </p:sp>
      <p:sp>
        <p:nvSpPr>
          <p:cNvPr id="3" name="Sisällön paikkamerkki 2">
            <a:extLst>
              <a:ext uri="{FF2B5EF4-FFF2-40B4-BE49-F238E27FC236}">
                <a16:creationId xmlns:a16="http://schemas.microsoft.com/office/drawing/2014/main" id="{E440B250-208C-4153-8798-5080C0099673}"/>
              </a:ext>
            </a:extLst>
          </p:cNvPr>
          <p:cNvSpPr>
            <a:spLocks noGrp="1"/>
          </p:cNvSpPr>
          <p:nvPr>
            <p:ph idx="1"/>
          </p:nvPr>
        </p:nvSpPr>
        <p:spPr/>
        <p:txBody>
          <a:bodyPr/>
          <a:lstStyle/>
          <a:p>
            <a:r>
              <a:rPr lang="fi-FI" dirty="0">
                <a:hlinkClick r:id="rId2"/>
              </a:rPr>
              <a:t>https://developer.mozilla.org/en-US/docs/Web/CSS/CSS_Grid_Layout</a:t>
            </a:r>
            <a:endParaRPr lang="fi-FI" dirty="0"/>
          </a:p>
          <a:p>
            <a:endParaRPr lang="fi-FI" dirty="0"/>
          </a:p>
        </p:txBody>
      </p:sp>
      <p:sp>
        <p:nvSpPr>
          <p:cNvPr id="5" name="Päivämäärän paikkamerkki 4">
            <a:extLst>
              <a:ext uri="{FF2B5EF4-FFF2-40B4-BE49-F238E27FC236}">
                <a16:creationId xmlns:a16="http://schemas.microsoft.com/office/drawing/2014/main" id="{CFF2ABC8-F772-4195-9724-B50D93C7CE81}"/>
              </a:ext>
            </a:extLst>
          </p:cNvPr>
          <p:cNvSpPr>
            <a:spLocks noGrp="1"/>
          </p:cNvSpPr>
          <p:nvPr>
            <p:ph type="dt" sz="half" idx="10"/>
          </p:nvPr>
        </p:nvSpPr>
        <p:spPr/>
        <p:txBody>
          <a:bodyPr/>
          <a:lstStyle/>
          <a:p>
            <a:pPr rtl="0"/>
            <a:fld id="{44AE8DA0-7BDB-44C7-9A0D-3E77A39C2674}" type="datetime1">
              <a:rPr lang="fi-FI" smtClean="0"/>
              <a:t>14.5.2021</a:t>
            </a:fld>
            <a:endParaRPr lang="fi-FI"/>
          </a:p>
        </p:txBody>
      </p:sp>
      <p:sp>
        <p:nvSpPr>
          <p:cNvPr id="6" name="Alatunnisteen paikkamerkki 5">
            <a:extLst>
              <a:ext uri="{FF2B5EF4-FFF2-40B4-BE49-F238E27FC236}">
                <a16:creationId xmlns:a16="http://schemas.microsoft.com/office/drawing/2014/main" id="{01EE0134-141B-443A-880C-476463A94478}"/>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A466A2D0-DA83-417D-8A8E-453B71A8AF68}"/>
              </a:ext>
            </a:extLst>
          </p:cNvPr>
          <p:cNvSpPr>
            <a:spLocks noGrp="1"/>
          </p:cNvSpPr>
          <p:nvPr>
            <p:ph type="sldNum" sz="quarter" idx="12"/>
          </p:nvPr>
        </p:nvSpPr>
        <p:spPr/>
        <p:txBody>
          <a:bodyPr/>
          <a:lstStyle/>
          <a:p>
            <a:pPr rtl="0"/>
            <a:fld id="{DBA1B0FB-D917-4C8C-928F-313BD683BF39}" type="slidenum">
              <a:rPr lang="fi-FI" smtClean="0"/>
              <a:t>87</a:t>
            </a:fld>
            <a:endParaRPr lang="fi-FI"/>
          </a:p>
        </p:txBody>
      </p:sp>
    </p:spTree>
    <p:extLst>
      <p:ext uri="{BB962C8B-B14F-4D97-AF65-F5344CB8AC3E}">
        <p14:creationId xmlns:p14="http://schemas.microsoft.com/office/powerpoint/2010/main" val="30234837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6D0C01E-52B8-4A9B-8523-C98BDE5910FE}"/>
              </a:ext>
            </a:extLst>
          </p:cNvPr>
          <p:cNvSpPr>
            <a:spLocks noGrp="1"/>
          </p:cNvSpPr>
          <p:nvPr>
            <p:ph type="title"/>
          </p:nvPr>
        </p:nvSpPr>
        <p:spPr/>
        <p:txBody>
          <a:bodyPr/>
          <a:lstStyle/>
          <a:p>
            <a:r>
              <a:rPr lang="fi-FI" dirty="0" err="1"/>
              <a:t>css</a:t>
            </a:r>
            <a:r>
              <a:rPr lang="fi-FI" dirty="0"/>
              <a:t> 960.gs </a:t>
            </a:r>
            <a:r>
              <a:rPr lang="fi-FI" dirty="0" err="1"/>
              <a:t>grid</a:t>
            </a:r>
            <a:endParaRPr lang="fi-FI" dirty="0"/>
          </a:p>
        </p:txBody>
      </p:sp>
      <p:sp>
        <p:nvSpPr>
          <p:cNvPr id="3" name="Sisällön paikkamerkki 2">
            <a:extLst>
              <a:ext uri="{FF2B5EF4-FFF2-40B4-BE49-F238E27FC236}">
                <a16:creationId xmlns:a16="http://schemas.microsoft.com/office/drawing/2014/main" id="{B022E02A-D871-439B-B9D1-6E618A921E91}"/>
              </a:ext>
            </a:extLst>
          </p:cNvPr>
          <p:cNvSpPr>
            <a:spLocks noGrp="1"/>
          </p:cNvSpPr>
          <p:nvPr>
            <p:ph idx="1"/>
          </p:nvPr>
        </p:nvSpPr>
        <p:spPr/>
        <p:txBody>
          <a:bodyPr/>
          <a:lstStyle/>
          <a:p>
            <a:r>
              <a:rPr lang="fi-FI" dirty="0">
                <a:hlinkClick r:id="rId2"/>
              </a:rPr>
              <a:t>https://developer.mozilla.org/en-US/docs/Web/CSS/grid</a:t>
            </a:r>
            <a:endParaRPr lang="fi-FI" dirty="0"/>
          </a:p>
          <a:p>
            <a:r>
              <a:rPr lang="fi-FI" dirty="0">
                <a:hlinkClick r:id="rId3"/>
              </a:rPr>
              <a:t>https://developer.mozilla.org/en-US/docs/Glossary/Grid</a:t>
            </a:r>
            <a:endParaRPr lang="fi-FI" dirty="0"/>
          </a:p>
          <a:p>
            <a:endParaRPr lang="fi-FI" dirty="0"/>
          </a:p>
        </p:txBody>
      </p:sp>
      <p:sp>
        <p:nvSpPr>
          <p:cNvPr id="5" name="Päivämäärän paikkamerkki 4">
            <a:extLst>
              <a:ext uri="{FF2B5EF4-FFF2-40B4-BE49-F238E27FC236}">
                <a16:creationId xmlns:a16="http://schemas.microsoft.com/office/drawing/2014/main" id="{F936CC97-83BF-4AFF-99DE-889C05F96CA6}"/>
              </a:ext>
            </a:extLst>
          </p:cNvPr>
          <p:cNvSpPr>
            <a:spLocks noGrp="1"/>
          </p:cNvSpPr>
          <p:nvPr>
            <p:ph type="dt" sz="half" idx="10"/>
          </p:nvPr>
        </p:nvSpPr>
        <p:spPr/>
        <p:txBody>
          <a:bodyPr/>
          <a:lstStyle/>
          <a:p>
            <a:pPr rtl="0"/>
            <a:fld id="{A21726DD-6A96-451D-A74E-D6EDC181B8F0}" type="datetime1">
              <a:rPr lang="fi-FI" smtClean="0"/>
              <a:t>14.5.2021</a:t>
            </a:fld>
            <a:endParaRPr lang="fi-FI"/>
          </a:p>
        </p:txBody>
      </p:sp>
      <p:sp>
        <p:nvSpPr>
          <p:cNvPr id="6" name="Alatunnisteen paikkamerkki 5">
            <a:extLst>
              <a:ext uri="{FF2B5EF4-FFF2-40B4-BE49-F238E27FC236}">
                <a16:creationId xmlns:a16="http://schemas.microsoft.com/office/drawing/2014/main" id="{AD748A2C-730D-4EC2-B66C-74B2B07E614F}"/>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8A0EF122-86B9-4095-8012-ECAFEF46FBF0}"/>
              </a:ext>
            </a:extLst>
          </p:cNvPr>
          <p:cNvSpPr>
            <a:spLocks noGrp="1"/>
          </p:cNvSpPr>
          <p:nvPr>
            <p:ph type="sldNum" sz="quarter" idx="12"/>
          </p:nvPr>
        </p:nvSpPr>
        <p:spPr/>
        <p:txBody>
          <a:bodyPr/>
          <a:lstStyle/>
          <a:p>
            <a:pPr rtl="0"/>
            <a:fld id="{DBA1B0FB-D917-4C8C-928F-313BD683BF39}" type="slidenum">
              <a:rPr lang="fi-FI" smtClean="0"/>
              <a:t>88</a:t>
            </a:fld>
            <a:endParaRPr lang="fi-FI"/>
          </a:p>
        </p:txBody>
      </p:sp>
    </p:spTree>
    <p:extLst>
      <p:ext uri="{BB962C8B-B14F-4D97-AF65-F5344CB8AC3E}">
        <p14:creationId xmlns:p14="http://schemas.microsoft.com/office/powerpoint/2010/main" val="31865210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2C4F5E-6386-434D-9C2A-82401D68149C}"/>
              </a:ext>
            </a:extLst>
          </p:cNvPr>
          <p:cNvSpPr>
            <a:spLocks noGrp="1"/>
          </p:cNvSpPr>
          <p:nvPr>
            <p:ph type="title"/>
          </p:nvPr>
        </p:nvSpPr>
        <p:spPr/>
        <p:txBody>
          <a:bodyPr/>
          <a:lstStyle/>
          <a:p>
            <a:r>
              <a:rPr lang="fi-FI" dirty="0"/>
              <a:t>a </a:t>
            </a:r>
            <a:r>
              <a:rPr lang="fi-FI" dirty="0" err="1"/>
              <a:t>grid-based</a:t>
            </a:r>
            <a:r>
              <a:rPr lang="fi-FI" dirty="0"/>
              <a:t> layout </a:t>
            </a:r>
            <a:r>
              <a:rPr lang="fi-FI" dirty="0" err="1"/>
              <a:t>using</a:t>
            </a:r>
            <a:r>
              <a:rPr lang="fi-FI" dirty="0"/>
              <a:t> 960.gs</a:t>
            </a:r>
          </a:p>
        </p:txBody>
      </p:sp>
      <p:sp>
        <p:nvSpPr>
          <p:cNvPr id="3" name="Sisällön paikkamerkki 2">
            <a:extLst>
              <a:ext uri="{FF2B5EF4-FFF2-40B4-BE49-F238E27FC236}">
                <a16:creationId xmlns:a16="http://schemas.microsoft.com/office/drawing/2014/main" id="{C0D4685D-E57A-485F-866E-299D1F5A569B}"/>
              </a:ext>
            </a:extLst>
          </p:cNvPr>
          <p:cNvSpPr>
            <a:spLocks noGrp="1"/>
          </p:cNvSpPr>
          <p:nvPr>
            <p:ph idx="1"/>
          </p:nvPr>
        </p:nvSpPr>
        <p:spPr/>
        <p:txBody>
          <a:bodyPr/>
          <a:lstStyle/>
          <a:p>
            <a:r>
              <a:rPr lang="fi-FI" dirty="0">
                <a:hlinkClick r:id="rId2"/>
              </a:rPr>
              <a:t>https://960.gs/</a:t>
            </a:r>
            <a:endParaRPr lang="fi-FI" dirty="0"/>
          </a:p>
          <a:p>
            <a:r>
              <a:rPr lang="fi-FI" dirty="0">
                <a:hlinkClick r:id="rId3"/>
              </a:rPr>
              <a:t>https://960.gs/demo.html</a:t>
            </a:r>
            <a:endParaRPr lang="fi-FI" dirty="0"/>
          </a:p>
          <a:p>
            <a:endParaRPr lang="fi-FI" dirty="0"/>
          </a:p>
        </p:txBody>
      </p:sp>
      <p:sp>
        <p:nvSpPr>
          <p:cNvPr id="5" name="Päivämäärän paikkamerkki 4">
            <a:extLst>
              <a:ext uri="{FF2B5EF4-FFF2-40B4-BE49-F238E27FC236}">
                <a16:creationId xmlns:a16="http://schemas.microsoft.com/office/drawing/2014/main" id="{4B7E39B3-21B2-4CFC-950C-E9E0DB9912DE}"/>
              </a:ext>
            </a:extLst>
          </p:cNvPr>
          <p:cNvSpPr>
            <a:spLocks noGrp="1"/>
          </p:cNvSpPr>
          <p:nvPr>
            <p:ph type="dt" sz="half" idx="10"/>
          </p:nvPr>
        </p:nvSpPr>
        <p:spPr/>
        <p:txBody>
          <a:bodyPr/>
          <a:lstStyle/>
          <a:p>
            <a:pPr rtl="0"/>
            <a:fld id="{C6AC463E-9DC0-463A-AE20-6603EB7CC16E}" type="datetime1">
              <a:rPr lang="fi-FI" smtClean="0"/>
              <a:t>14.5.2021</a:t>
            </a:fld>
            <a:endParaRPr lang="fi-FI"/>
          </a:p>
        </p:txBody>
      </p:sp>
      <p:sp>
        <p:nvSpPr>
          <p:cNvPr id="6" name="Alatunnisteen paikkamerkki 5">
            <a:extLst>
              <a:ext uri="{FF2B5EF4-FFF2-40B4-BE49-F238E27FC236}">
                <a16:creationId xmlns:a16="http://schemas.microsoft.com/office/drawing/2014/main" id="{A9AC5147-870E-4C0B-A02D-540A60D5E311}"/>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BB84EAEF-30B6-4EA6-95FD-94D40F6340FA}"/>
              </a:ext>
            </a:extLst>
          </p:cNvPr>
          <p:cNvSpPr>
            <a:spLocks noGrp="1"/>
          </p:cNvSpPr>
          <p:nvPr>
            <p:ph type="sldNum" sz="quarter" idx="12"/>
          </p:nvPr>
        </p:nvSpPr>
        <p:spPr/>
        <p:txBody>
          <a:bodyPr/>
          <a:lstStyle/>
          <a:p>
            <a:pPr rtl="0"/>
            <a:fld id="{DBA1B0FB-D917-4C8C-928F-313BD683BF39}" type="slidenum">
              <a:rPr lang="fi-FI" smtClean="0"/>
              <a:t>89</a:t>
            </a:fld>
            <a:endParaRPr lang="fi-FI"/>
          </a:p>
        </p:txBody>
      </p:sp>
    </p:spTree>
    <p:extLst>
      <p:ext uri="{BB962C8B-B14F-4D97-AF65-F5344CB8AC3E}">
        <p14:creationId xmlns:p14="http://schemas.microsoft.com/office/powerpoint/2010/main" val="306185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tsikko 9">
            <a:extLst>
              <a:ext uri="{FF2B5EF4-FFF2-40B4-BE49-F238E27FC236}">
                <a16:creationId xmlns:a16="http://schemas.microsoft.com/office/drawing/2014/main" id="{CAF4EA9C-96CA-4D4B-ADEA-467BEA7635C1}"/>
              </a:ext>
            </a:extLst>
          </p:cNvPr>
          <p:cNvSpPr>
            <a:spLocks noGrp="1"/>
          </p:cNvSpPr>
          <p:nvPr>
            <p:ph type="title"/>
          </p:nvPr>
        </p:nvSpPr>
        <p:spPr/>
        <p:txBody>
          <a:bodyPr/>
          <a:lstStyle/>
          <a:p>
            <a:r>
              <a:rPr lang="fi-FI" dirty="0"/>
              <a:t>Yhteenveto</a:t>
            </a:r>
          </a:p>
        </p:txBody>
      </p:sp>
      <p:sp>
        <p:nvSpPr>
          <p:cNvPr id="11" name="Sisällön paikkamerkki 10">
            <a:extLst>
              <a:ext uri="{FF2B5EF4-FFF2-40B4-BE49-F238E27FC236}">
                <a16:creationId xmlns:a16="http://schemas.microsoft.com/office/drawing/2014/main" id="{6354B30D-D534-40DD-A2DF-77CCAE78C654}"/>
              </a:ext>
            </a:extLst>
          </p:cNvPr>
          <p:cNvSpPr>
            <a:spLocks noGrp="1"/>
          </p:cNvSpPr>
          <p:nvPr>
            <p:ph sz="half" idx="1"/>
          </p:nvPr>
        </p:nvSpPr>
        <p:spPr/>
        <p:txBody>
          <a:bodyPr/>
          <a:lstStyle/>
          <a:p>
            <a:r>
              <a:rPr lang="fi-FI" dirty="0"/>
              <a:t>Css käsittelee kutakin html-elementtiä ikään kuin se esiintyisi omassa laatikossaan ja käyttää sääntöjä osoittamaan, kuinka elementin tulisi näyttää. </a:t>
            </a:r>
          </a:p>
          <a:p>
            <a:r>
              <a:rPr lang="fi-FI" dirty="0"/>
              <a:t>Säännöt koostuvat valitsimista (</a:t>
            </a:r>
            <a:r>
              <a:rPr lang="fi-FI" dirty="0" err="1"/>
              <a:t>selectors</a:t>
            </a:r>
            <a:r>
              <a:rPr lang="fi-FI" dirty="0"/>
              <a:t>) (jotka määrittävät elementit, joihin sääntöä sovelletaan) ja ilmoituksista (</a:t>
            </a:r>
            <a:r>
              <a:rPr lang="fi-FI" dirty="0" err="1"/>
              <a:t>declarations</a:t>
            </a:r>
            <a:r>
              <a:rPr lang="fi-FI" dirty="0"/>
              <a:t>) (jotka osoittavat miltä näiden elementtien tulisi näyttää) </a:t>
            </a:r>
          </a:p>
          <a:p>
            <a:r>
              <a:rPr lang="fi-FI" dirty="0"/>
              <a:t>Eri tyyppisten valitsimien avulla voit kohdistaa säännöt eri elementteihin. </a:t>
            </a:r>
          </a:p>
        </p:txBody>
      </p:sp>
      <p:sp>
        <p:nvSpPr>
          <p:cNvPr id="12" name="Sisällön paikkamerkki 11">
            <a:extLst>
              <a:ext uri="{FF2B5EF4-FFF2-40B4-BE49-F238E27FC236}">
                <a16:creationId xmlns:a16="http://schemas.microsoft.com/office/drawing/2014/main" id="{635759C7-74FF-46E6-9AAB-A7986EFA713D}"/>
              </a:ext>
            </a:extLst>
          </p:cNvPr>
          <p:cNvSpPr>
            <a:spLocks noGrp="1"/>
          </p:cNvSpPr>
          <p:nvPr>
            <p:ph sz="half" idx="2"/>
          </p:nvPr>
        </p:nvSpPr>
        <p:spPr/>
        <p:txBody>
          <a:bodyPr/>
          <a:lstStyle/>
          <a:p>
            <a:r>
              <a:rPr lang="fi-FI" dirty="0"/>
              <a:t>Ilmoitukset koostuvat kahdesta osasta: muutettavan elementin ominaisuuksista ja näiden ominaisuuksien arvoista. Esimerkiksi fonttiperhe-ominaisuus asettaa kirjasimen valinnan, arvo </a:t>
            </a:r>
            <a:r>
              <a:rPr lang="fi-FI" dirty="0" err="1"/>
              <a:t>arial</a:t>
            </a:r>
            <a:r>
              <a:rPr lang="fi-FI" dirty="0"/>
              <a:t> määrittää </a:t>
            </a:r>
            <a:r>
              <a:rPr lang="fi-FI" dirty="0" err="1"/>
              <a:t>Arialin</a:t>
            </a:r>
            <a:r>
              <a:rPr lang="fi-FI" dirty="0"/>
              <a:t> ensisijaiseksi kirjasimeksi. </a:t>
            </a:r>
          </a:p>
          <a:p>
            <a:r>
              <a:rPr lang="fi-FI" dirty="0"/>
              <a:t>CSS-säännöt näkyvät yleensä erillisessä asiakirjassa, vaikka ne saattavat näkyä HTML-sivulla.</a:t>
            </a:r>
          </a:p>
        </p:txBody>
      </p:sp>
      <p:sp>
        <p:nvSpPr>
          <p:cNvPr id="7" name="Päivämäärän paikkamerkki 6">
            <a:extLst>
              <a:ext uri="{FF2B5EF4-FFF2-40B4-BE49-F238E27FC236}">
                <a16:creationId xmlns:a16="http://schemas.microsoft.com/office/drawing/2014/main" id="{5981EB7D-9308-4C95-AD0A-B6B0FB5D43E9}"/>
              </a:ext>
            </a:extLst>
          </p:cNvPr>
          <p:cNvSpPr>
            <a:spLocks noGrp="1"/>
          </p:cNvSpPr>
          <p:nvPr>
            <p:ph type="dt" sz="half" idx="10"/>
          </p:nvPr>
        </p:nvSpPr>
        <p:spPr/>
        <p:txBody>
          <a:bodyPr/>
          <a:lstStyle/>
          <a:p>
            <a:pPr rtl="0"/>
            <a:fld id="{299A941C-231C-492A-BD84-9DB90FA86295}" type="datetime1">
              <a:rPr lang="fi-FI" smtClean="0"/>
              <a:t>14.5.2021</a:t>
            </a:fld>
            <a:endParaRPr lang="fi-FI"/>
          </a:p>
        </p:txBody>
      </p:sp>
      <p:sp>
        <p:nvSpPr>
          <p:cNvPr id="8" name="Alatunnisteen paikkamerkki 7">
            <a:extLst>
              <a:ext uri="{FF2B5EF4-FFF2-40B4-BE49-F238E27FC236}">
                <a16:creationId xmlns:a16="http://schemas.microsoft.com/office/drawing/2014/main" id="{5E4D64CF-B30C-4B31-995C-C576D0B74350}"/>
              </a:ext>
            </a:extLst>
          </p:cNvPr>
          <p:cNvSpPr>
            <a:spLocks noGrp="1"/>
          </p:cNvSpPr>
          <p:nvPr>
            <p:ph type="ftr" sz="quarter" idx="11"/>
          </p:nvPr>
        </p:nvSpPr>
        <p:spPr/>
        <p:txBody>
          <a:bodyPr/>
          <a:lstStyle/>
          <a:p>
            <a:pPr rtl="0"/>
            <a:r>
              <a:rPr lang="fi-FI"/>
              <a:t>MM</a:t>
            </a:r>
          </a:p>
        </p:txBody>
      </p:sp>
      <p:sp>
        <p:nvSpPr>
          <p:cNvPr id="9" name="Dian numeron paikkamerkki 8">
            <a:extLst>
              <a:ext uri="{FF2B5EF4-FFF2-40B4-BE49-F238E27FC236}">
                <a16:creationId xmlns:a16="http://schemas.microsoft.com/office/drawing/2014/main" id="{8B719009-E3CF-4F8C-9C55-F88B43C28B5F}"/>
              </a:ext>
            </a:extLst>
          </p:cNvPr>
          <p:cNvSpPr>
            <a:spLocks noGrp="1"/>
          </p:cNvSpPr>
          <p:nvPr>
            <p:ph type="sldNum" sz="quarter" idx="12"/>
          </p:nvPr>
        </p:nvSpPr>
        <p:spPr/>
        <p:txBody>
          <a:bodyPr/>
          <a:lstStyle/>
          <a:p>
            <a:pPr rtl="0"/>
            <a:fld id="{DBA1B0FB-D917-4C8C-928F-313BD683BF39}" type="slidenum">
              <a:rPr lang="fi-FI" smtClean="0"/>
              <a:t>9</a:t>
            </a:fld>
            <a:endParaRPr lang="fi-FI"/>
          </a:p>
        </p:txBody>
      </p:sp>
    </p:spTree>
    <p:extLst>
      <p:ext uri="{BB962C8B-B14F-4D97-AF65-F5344CB8AC3E}">
        <p14:creationId xmlns:p14="http://schemas.microsoft.com/office/powerpoint/2010/main" val="8770345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00F9E49-950E-4E27-B0BD-3B5DCF05EE10}"/>
              </a:ext>
            </a:extLst>
          </p:cNvPr>
          <p:cNvSpPr>
            <a:spLocks noGrp="1"/>
          </p:cNvSpPr>
          <p:nvPr>
            <p:ph type="title"/>
          </p:nvPr>
        </p:nvSpPr>
        <p:spPr/>
        <p:txBody>
          <a:bodyPr/>
          <a:lstStyle/>
          <a:p>
            <a:r>
              <a:rPr lang="fi-FI" dirty="0" err="1"/>
              <a:t>multiple</a:t>
            </a:r>
            <a:r>
              <a:rPr lang="fi-FI" dirty="0"/>
              <a:t> </a:t>
            </a:r>
            <a:r>
              <a:rPr lang="fi-FI" dirty="0" err="1"/>
              <a:t>style</a:t>
            </a:r>
            <a:r>
              <a:rPr lang="fi-FI" dirty="0"/>
              <a:t> </a:t>
            </a:r>
            <a:r>
              <a:rPr lang="fi-FI" dirty="0" err="1"/>
              <a:t>sheets</a:t>
            </a:r>
            <a:r>
              <a:rPr lang="fi-FI" dirty="0"/>
              <a:t>, @import</a:t>
            </a:r>
            <a:br>
              <a:rPr lang="fi-FI" dirty="0"/>
            </a:br>
            <a:r>
              <a:rPr lang="fi-FI" dirty="0"/>
              <a:t>useita tyylisivuja @import</a:t>
            </a:r>
          </a:p>
        </p:txBody>
      </p:sp>
      <p:sp>
        <p:nvSpPr>
          <p:cNvPr id="3" name="Sisällön paikkamerkki 2">
            <a:extLst>
              <a:ext uri="{FF2B5EF4-FFF2-40B4-BE49-F238E27FC236}">
                <a16:creationId xmlns:a16="http://schemas.microsoft.com/office/drawing/2014/main" id="{7BE9A343-59A7-4D79-A1A4-783D417423F1}"/>
              </a:ext>
            </a:extLst>
          </p:cNvPr>
          <p:cNvSpPr>
            <a:spLocks noGrp="1"/>
          </p:cNvSpPr>
          <p:nvPr>
            <p:ph idx="1"/>
          </p:nvPr>
        </p:nvSpPr>
        <p:spPr>
          <a:xfrm>
            <a:off x="1069848" y="2544644"/>
            <a:ext cx="10058400" cy="3627555"/>
          </a:xfrm>
        </p:spPr>
        <p:txBody>
          <a:bodyPr/>
          <a:lstStyle/>
          <a:p>
            <a:r>
              <a:rPr lang="fi-FI" dirty="0">
                <a:hlinkClick r:id="rId2"/>
              </a:rPr>
              <a:t>https://developer.mozilla.org/en-US/docs/Web/CSS/@import</a:t>
            </a:r>
            <a:r>
              <a:rPr lang="fi-FI" dirty="0"/>
              <a:t> </a:t>
            </a:r>
          </a:p>
          <a:p>
            <a:r>
              <a:rPr lang="fi-FI" dirty="0">
                <a:hlinkClick r:id="rId3"/>
              </a:rPr>
              <a:t>https://www.w3schools.com/cssref/pr_import_rule.asp</a:t>
            </a:r>
            <a:endParaRPr lang="fi-FI" dirty="0"/>
          </a:p>
          <a:p>
            <a:endParaRPr lang="fi-FI" dirty="0"/>
          </a:p>
          <a:p>
            <a:endParaRPr lang="fi-FI" dirty="0"/>
          </a:p>
        </p:txBody>
      </p:sp>
      <p:sp>
        <p:nvSpPr>
          <p:cNvPr id="5" name="Päivämäärän paikkamerkki 4">
            <a:extLst>
              <a:ext uri="{FF2B5EF4-FFF2-40B4-BE49-F238E27FC236}">
                <a16:creationId xmlns:a16="http://schemas.microsoft.com/office/drawing/2014/main" id="{3A124458-D359-4006-B31F-E12CD555F9A9}"/>
              </a:ext>
            </a:extLst>
          </p:cNvPr>
          <p:cNvSpPr>
            <a:spLocks noGrp="1"/>
          </p:cNvSpPr>
          <p:nvPr>
            <p:ph type="dt" sz="half" idx="10"/>
          </p:nvPr>
        </p:nvSpPr>
        <p:spPr/>
        <p:txBody>
          <a:bodyPr/>
          <a:lstStyle/>
          <a:p>
            <a:pPr rtl="0"/>
            <a:fld id="{A2688FD6-6AFC-45C8-AE34-7201B4B6F157}" type="datetime1">
              <a:rPr lang="fi-FI" smtClean="0"/>
              <a:t>14.5.2021</a:t>
            </a:fld>
            <a:endParaRPr lang="fi-FI"/>
          </a:p>
        </p:txBody>
      </p:sp>
      <p:sp>
        <p:nvSpPr>
          <p:cNvPr id="6" name="Alatunnisteen paikkamerkki 5">
            <a:extLst>
              <a:ext uri="{FF2B5EF4-FFF2-40B4-BE49-F238E27FC236}">
                <a16:creationId xmlns:a16="http://schemas.microsoft.com/office/drawing/2014/main" id="{EDE1FB82-DC8F-46E0-9C82-C7ACDB5A305F}"/>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1442C4DE-071A-4AC6-8520-2582F389E793}"/>
              </a:ext>
            </a:extLst>
          </p:cNvPr>
          <p:cNvSpPr>
            <a:spLocks noGrp="1"/>
          </p:cNvSpPr>
          <p:nvPr>
            <p:ph type="sldNum" sz="quarter" idx="12"/>
          </p:nvPr>
        </p:nvSpPr>
        <p:spPr/>
        <p:txBody>
          <a:bodyPr/>
          <a:lstStyle/>
          <a:p>
            <a:pPr rtl="0"/>
            <a:fld id="{DBA1B0FB-D917-4C8C-928F-313BD683BF39}" type="slidenum">
              <a:rPr lang="fi-FI" smtClean="0"/>
              <a:t>90</a:t>
            </a:fld>
            <a:endParaRPr lang="fi-FI"/>
          </a:p>
        </p:txBody>
      </p:sp>
    </p:spTree>
    <p:extLst>
      <p:ext uri="{BB962C8B-B14F-4D97-AF65-F5344CB8AC3E}">
        <p14:creationId xmlns:p14="http://schemas.microsoft.com/office/powerpoint/2010/main" val="3398446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CDC5975-7B7F-4436-B4C9-FA7B99B622A0}"/>
              </a:ext>
            </a:extLst>
          </p:cNvPr>
          <p:cNvSpPr>
            <a:spLocks noGrp="1"/>
          </p:cNvSpPr>
          <p:nvPr>
            <p:ph type="title"/>
          </p:nvPr>
        </p:nvSpPr>
        <p:spPr>
          <a:xfrm>
            <a:off x="550864" y="549275"/>
            <a:ext cx="3566160" cy="955566"/>
          </a:xfrm>
        </p:spPr>
        <p:txBody>
          <a:bodyPr/>
          <a:lstStyle/>
          <a:p>
            <a:r>
              <a:rPr lang="fi-FI" dirty="0"/>
              <a:t>media </a:t>
            </a:r>
            <a:r>
              <a:rPr lang="fi-FI" dirty="0" err="1"/>
              <a:t>queries</a:t>
            </a:r>
            <a:endParaRPr lang="fi-FI" dirty="0"/>
          </a:p>
        </p:txBody>
      </p:sp>
      <p:sp>
        <p:nvSpPr>
          <p:cNvPr id="3" name="Sisällön paikkamerkki 2">
            <a:extLst>
              <a:ext uri="{FF2B5EF4-FFF2-40B4-BE49-F238E27FC236}">
                <a16:creationId xmlns:a16="http://schemas.microsoft.com/office/drawing/2014/main" id="{B962EB35-A44A-4A28-8412-C08EB9A34312}"/>
              </a:ext>
            </a:extLst>
          </p:cNvPr>
          <p:cNvSpPr>
            <a:spLocks noGrp="1"/>
          </p:cNvSpPr>
          <p:nvPr>
            <p:ph sz="quarter" idx="15"/>
          </p:nvPr>
        </p:nvSpPr>
        <p:spPr>
          <a:xfrm>
            <a:off x="551499" y="1757772"/>
            <a:ext cx="4684093" cy="2166310"/>
          </a:xfrm>
        </p:spPr>
        <p:txBody>
          <a:bodyPr/>
          <a:lstStyle/>
          <a:p>
            <a:r>
              <a:rPr lang="fi-FI" sz="2000" dirty="0">
                <a:hlinkClick r:id="rId2"/>
              </a:rPr>
              <a:t>https://drafts.csswg.org/mediaqueries-3/#media0</a:t>
            </a:r>
            <a:r>
              <a:rPr lang="fi-FI" sz="2000" dirty="0"/>
              <a:t> </a:t>
            </a:r>
          </a:p>
          <a:p>
            <a:endParaRPr lang="fi-FI" sz="2000" dirty="0"/>
          </a:p>
          <a:p>
            <a:r>
              <a:rPr lang="fi-FI" sz="2000" dirty="0">
                <a:hlinkClick r:id="rId3"/>
              </a:rPr>
              <a:t>https://developer.mozilla.org/en-US/docs/Web/CSS/Media_Queries</a:t>
            </a:r>
            <a:r>
              <a:rPr lang="fi-FI" sz="2000" dirty="0"/>
              <a:t> </a:t>
            </a:r>
          </a:p>
          <a:p>
            <a:endParaRPr lang="fi-FI" sz="2000" dirty="0"/>
          </a:p>
        </p:txBody>
      </p:sp>
      <p:pic>
        <p:nvPicPr>
          <p:cNvPr id="9" name="Kuvan paikkamerkki 8">
            <a:extLst>
              <a:ext uri="{FF2B5EF4-FFF2-40B4-BE49-F238E27FC236}">
                <a16:creationId xmlns:a16="http://schemas.microsoft.com/office/drawing/2014/main" id="{52A4C1C8-EFF8-4258-A403-40CE061F5F1C}"/>
              </a:ext>
            </a:extLst>
          </p:cNvPr>
          <p:cNvPicPr>
            <a:picLocks noGrp="1" noChangeAspect="1"/>
          </p:cNvPicPr>
          <p:nvPr>
            <p:ph type="pic" sz="quarter" idx="13"/>
          </p:nvPr>
        </p:nvPicPr>
        <p:blipFill>
          <a:blip r:embed="rId4">
            <a:extLst>
              <a:ext uri="{837473B0-CC2E-450A-ABE3-18F120FF3D39}">
                <a1611:picAttrSrcUrl xmlns:a1611="http://schemas.microsoft.com/office/drawing/2016/11/main" r:id="rId5"/>
              </a:ext>
            </a:extLst>
          </a:blip>
          <a:srcRect l="12222" r="12222"/>
          <a:stretch>
            <a:fillRect/>
          </a:stretch>
        </p:blipFill>
        <p:spPr/>
      </p:pic>
      <p:sp>
        <p:nvSpPr>
          <p:cNvPr id="5" name="Päivämäärän paikkamerkki 4">
            <a:extLst>
              <a:ext uri="{FF2B5EF4-FFF2-40B4-BE49-F238E27FC236}">
                <a16:creationId xmlns:a16="http://schemas.microsoft.com/office/drawing/2014/main" id="{01D10B95-EBE8-4A72-B43E-7509454D99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CDC3C7A-2F3E-42F6-803F-E79199D3ABD1}" type="datetime1">
              <a:rPr kumimoji="0" lang="fi-FI" sz="1100" b="0" i="0" u="none" strike="noStrike" kern="1200" cap="none" spc="0" normalizeH="0" baseline="0" noProof="0" smtClean="0">
                <a:ln>
                  <a:noFill/>
                </a:ln>
                <a:solidFill>
                  <a:srgbClr val="696464"/>
                </a:solidFill>
                <a:effectLst/>
                <a:uLnTx/>
                <a:uFillTx/>
                <a:latin typeface="Rockwell" panose="02060603020205020403"/>
                <a:ea typeface="+mn-ea"/>
                <a:cs typeface="+mn-cs"/>
              </a:rPr>
              <a:t>14.5.2021</a:t>
            </a:fld>
            <a:endParaRPr kumimoji="0" lang="fi-FI" sz="1100" b="0" i="0" u="none" strike="noStrike" kern="1200" cap="none" spc="0" normalizeH="0" baseline="0" noProof="0">
              <a:ln>
                <a:noFill/>
              </a:ln>
              <a:solidFill>
                <a:srgbClr val="696464"/>
              </a:solidFill>
              <a:effectLst/>
              <a:uLnTx/>
              <a:uFillTx/>
              <a:latin typeface="Rockwell" panose="02060603020205020403"/>
              <a:ea typeface="+mn-ea"/>
              <a:cs typeface="+mn-cs"/>
            </a:endParaRPr>
          </a:p>
        </p:txBody>
      </p:sp>
      <p:sp>
        <p:nvSpPr>
          <p:cNvPr id="6" name="Alatunnisteen paikkamerkki 5">
            <a:extLst>
              <a:ext uri="{FF2B5EF4-FFF2-40B4-BE49-F238E27FC236}">
                <a16:creationId xmlns:a16="http://schemas.microsoft.com/office/drawing/2014/main" id="{5C9E2E71-2CCE-4752-B26F-3D59D903056A}"/>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i-FI" sz="1100" b="0" i="0" u="none" strike="noStrike" kern="1200" cap="none" spc="0" normalizeH="0" baseline="0" noProof="0">
                <a:ln>
                  <a:noFill/>
                </a:ln>
                <a:solidFill>
                  <a:srgbClr val="696464"/>
                </a:solidFill>
                <a:effectLst/>
                <a:uLnTx/>
                <a:uFillTx/>
                <a:latin typeface="Rockwell" panose="02060603020205020403"/>
                <a:ea typeface="+mn-ea"/>
                <a:cs typeface="+mn-cs"/>
              </a:rPr>
              <a:t>MM</a:t>
            </a:r>
          </a:p>
        </p:txBody>
      </p:sp>
      <p:sp>
        <p:nvSpPr>
          <p:cNvPr id="7" name="Dian numeron paikkamerkki 6">
            <a:extLst>
              <a:ext uri="{FF2B5EF4-FFF2-40B4-BE49-F238E27FC236}">
                <a16:creationId xmlns:a16="http://schemas.microsoft.com/office/drawing/2014/main" id="{BC603191-21A9-4C7D-A015-10682562A8CC}"/>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BA1B0FB-D917-4C8C-928F-313BD683BF39}" type="slidenum">
              <a:rPr kumimoji="0" lang="fi-FI"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91</a:t>
            </a:fld>
            <a:endParaRPr kumimoji="0" lang="fi-FI" sz="1400" b="1" i="0" u="none" strike="noStrike" kern="1200" cap="none" spc="0" normalizeH="0" baseline="0" noProof="0">
              <a:ln>
                <a:noFill/>
              </a:ln>
              <a:solidFill>
                <a:srgbClr val="FFFFFF"/>
              </a:solidFill>
              <a:effectLst/>
              <a:uLnTx/>
              <a:uFillTx/>
              <a:latin typeface="Rockwell Condensed" panose="02060603050405020104"/>
              <a:ea typeface="+mn-ea"/>
              <a:cs typeface="+mn-cs"/>
            </a:endParaRPr>
          </a:p>
        </p:txBody>
      </p:sp>
      <p:sp>
        <p:nvSpPr>
          <p:cNvPr id="10" name="Tekstiruutu 9">
            <a:extLst>
              <a:ext uri="{FF2B5EF4-FFF2-40B4-BE49-F238E27FC236}">
                <a16:creationId xmlns:a16="http://schemas.microsoft.com/office/drawing/2014/main" id="{BEB262F3-C354-4D79-B898-0C0A2695BCBF}"/>
              </a:ext>
            </a:extLst>
          </p:cNvPr>
          <p:cNvSpPr txBox="1"/>
          <p:nvPr/>
        </p:nvSpPr>
        <p:spPr>
          <a:xfrm>
            <a:off x="5535809" y="5789021"/>
            <a:ext cx="5132388"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i-FI" sz="900" b="0" i="0" u="none" strike="noStrike" kern="1200" cap="none" spc="0" normalizeH="0" baseline="0" noProof="0">
                <a:ln>
                  <a:noFill/>
                </a:ln>
                <a:solidFill>
                  <a:prstClr val="black"/>
                </a:solidFill>
                <a:effectLst/>
                <a:uLnTx/>
                <a:uFillTx/>
                <a:latin typeface="Rockwell" panose="02060603020205020403"/>
                <a:ea typeface="+mn-ea"/>
                <a:cs typeface="+mn-cs"/>
                <a:hlinkClick r:id="rId5" tooltip="https://www.seobility.net/en/wiki/Media_Queries"/>
              </a:rPr>
              <a:t>Tämä kuva</a:t>
            </a:r>
            <a:r>
              <a:rPr kumimoji="0" lang="fi-FI" sz="900" b="0" i="0" u="none" strike="noStrike" kern="1200" cap="none" spc="0" normalizeH="0" baseline="0" noProof="0">
                <a:ln>
                  <a:noFill/>
                </a:ln>
                <a:solidFill>
                  <a:prstClr val="black"/>
                </a:solidFill>
                <a:effectLst/>
                <a:uLnTx/>
                <a:uFillTx/>
                <a:latin typeface="Rockwell" panose="02060603020205020403"/>
                <a:ea typeface="+mn-ea"/>
                <a:cs typeface="+mn-cs"/>
              </a:rPr>
              <a:t>, tekijä Tuntematon tekijä, käyttöoikeus: </a:t>
            </a:r>
            <a:r>
              <a:rPr kumimoji="0" lang="fi-FI" sz="900" b="0" i="0" u="none" strike="noStrike" kern="1200" cap="none" spc="0" normalizeH="0" baseline="0" noProof="0">
                <a:ln>
                  <a:noFill/>
                </a:ln>
                <a:solidFill>
                  <a:prstClr val="black"/>
                </a:solidFill>
                <a:effectLst/>
                <a:uLnTx/>
                <a:uFillTx/>
                <a:latin typeface="Rockwell" panose="02060603020205020403"/>
                <a:ea typeface="+mn-ea"/>
                <a:cs typeface="+mn-cs"/>
                <a:hlinkClick r:id="rId6" tooltip="https://creativecommons.org/licenses/by-sa/3.0/"/>
              </a:rPr>
              <a:t>CC BY-SA</a:t>
            </a:r>
            <a:endParaRPr kumimoji="0" lang="fi-FI" sz="9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5830215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FC15134-C844-4FC3-8D61-DE4C3E040A6C}"/>
              </a:ext>
            </a:extLst>
          </p:cNvPr>
          <p:cNvSpPr>
            <a:spLocks noGrp="1"/>
          </p:cNvSpPr>
          <p:nvPr>
            <p:ph type="title"/>
          </p:nvPr>
        </p:nvSpPr>
        <p:spPr/>
        <p:txBody>
          <a:bodyPr/>
          <a:lstStyle/>
          <a:p>
            <a:r>
              <a:rPr lang="fi-FI" dirty="0"/>
              <a:t>yhteenveto</a:t>
            </a:r>
          </a:p>
        </p:txBody>
      </p:sp>
      <p:sp>
        <p:nvSpPr>
          <p:cNvPr id="3" name="Sisällön paikkamerkki 2">
            <a:extLst>
              <a:ext uri="{FF2B5EF4-FFF2-40B4-BE49-F238E27FC236}">
                <a16:creationId xmlns:a16="http://schemas.microsoft.com/office/drawing/2014/main" id="{C9208136-54F2-4CDD-B4B2-687015A216D2}"/>
              </a:ext>
            </a:extLst>
          </p:cNvPr>
          <p:cNvSpPr>
            <a:spLocks noGrp="1"/>
          </p:cNvSpPr>
          <p:nvPr>
            <p:ph sz="half" idx="1"/>
          </p:nvPr>
        </p:nvSpPr>
        <p:spPr/>
        <p:txBody>
          <a:bodyPr>
            <a:normAutofit fontScale="85000" lnSpcReduction="20000"/>
          </a:bodyPr>
          <a:lstStyle/>
          <a:p>
            <a:r>
              <a:rPr lang="fi-FI" dirty="0"/>
              <a:t>&lt;div&gt; -elementtejä käytetään usein sisältävinä elementteinä sivun osien ryhmittelemiseksi.</a:t>
            </a:r>
          </a:p>
          <a:p>
            <a:endParaRPr lang="fi-FI" dirty="0"/>
          </a:p>
          <a:p>
            <a:r>
              <a:rPr lang="fi-FI" dirty="0"/>
              <a:t>Selaimet näyttävät sivut normaalissa </a:t>
            </a:r>
            <a:r>
              <a:rPr lang="fi-FI" dirty="0" err="1"/>
              <a:t>kulkussa</a:t>
            </a:r>
            <a:r>
              <a:rPr lang="fi-FI" dirty="0"/>
              <a:t>, ellet määritä kiinteän sijainnin suhteellista, absoluuttista.</a:t>
            </a:r>
          </a:p>
          <a:p>
            <a:endParaRPr lang="fi-FI" dirty="0"/>
          </a:p>
          <a:p>
            <a:r>
              <a:rPr lang="fi-FI" dirty="0"/>
              <a:t>Kelluva ominaisuus siirtää sisältöä sivun vasemmalle tai oikealle puolelle, ja sitä voidaan käyttää monisarakkeisten asettelujen luomiseen (Kelluvat kohteet vaativat määritetyn leveyden).</a:t>
            </a:r>
          </a:p>
          <a:p>
            <a:endParaRPr lang="fi-FI" dirty="0"/>
          </a:p>
          <a:p>
            <a:r>
              <a:rPr lang="fi-FI" dirty="0"/>
              <a:t>Sivut voivat olla kiinteän leveyden tai nestemäisen (joustavan) asettelun.</a:t>
            </a:r>
          </a:p>
          <a:p>
            <a:endParaRPr lang="fi-FI" dirty="0"/>
          </a:p>
          <a:p>
            <a:endParaRPr lang="fi-FI" dirty="0"/>
          </a:p>
        </p:txBody>
      </p:sp>
      <p:sp>
        <p:nvSpPr>
          <p:cNvPr id="4" name="Sisällön paikkamerkki 3">
            <a:extLst>
              <a:ext uri="{FF2B5EF4-FFF2-40B4-BE49-F238E27FC236}">
                <a16:creationId xmlns:a16="http://schemas.microsoft.com/office/drawing/2014/main" id="{CF0DDBB4-CC36-471E-BD13-644AB72E282C}"/>
              </a:ext>
            </a:extLst>
          </p:cNvPr>
          <p:cNvSpPr>
            <a:spLocks noGrp="1"/>
          </p:cNvSpPr>
          <p:nvPr>
            <p:ph sz="half" idx="2"/>
          </p:nvPr>
        </p:nvSpPr>
        <p:spPr/>
        <p:txBody>
          <a:bodyPr>
            <a:normAutofit fontScale="85000" lnSpcReduction="20000"/>
          </a:bodyPr>
          <a:lstStyle/>
          <a:p>
            <a:r>
              <a:rPr lang="fi-FI" dirty="0"/>
              <a:t>Suunnittelijat pitävät sivuja 960–1000 pikselin levyisinä</a:t>
            </a:r>
          </a:p>
          <a:p>
            <a:r>
              <a:rPr lang="fi-FI" dirty="0"/>
              <a:t>Ruudukot auttavat luomaan ammattimaisia ja joustavia malleja.</a:t>
            </a:r>
          </a:p>
          <a:p>
            <a:endParaRPr lang="fi-FI" dirty="0"/>
          </a:p>
          <a:p>
            <a:r>
              <a:rPr lang="fi-FI" dirty="0"/>
              <a:t>Css </a:t>
            </a:r>
            <a:r>
              <a:rPr lang="fi-FI" dirty="0" err="1"/>
              <a:t>framework</a:t>
            </a:r>
            <a:r>
              <a:rPr lang="fi-FI" dirty="0"/>
              <a:t> tarjoaa säännöt yhteisille tehtäville.</a:t>
            </a:r>
          </a:p>
          <a:p>
            <a:endParaRPr lang="fi-FI" dirty="0"/>
          </a:p>
          <a:p>
            <a:r>
              <a:rPr lang="fi-FI" dirty="0"/>
              <a:t>Voit sisällyttää useita </a:t>
            </a:r>
            <a:r>
              <a:rPr lang="fi-FI" dirty="0" err="1"/>
              <a:t>css</a:t>
            </a:r>
            <a:r>
              <a:rPr lang="fi-FI" dirty="0"/>
              <a:t>-tiedostoja yhdelle sivulle. </a:t>
            </a:r>
          </a:p>
          <a:p>
            <a:endParaRPr lang="fi-FI" dirty="0"/>
          </a:p>
        </p:txBody>
      </p:sp>
      <p:sp>
        <p:nvSpPr>
          <p:cNvPr id="5" name="Päivämäärän paikkamerkki 4">
            <a:extLst>
              <a:ext uri="{FF2B5EF4-FFF2-40B4-BE49-F238E27FC236}">
                <a16:creationId xmlns:a16="http://schemas.microsoft.com/office/drawing/2014/main" id="{1CBA23AC-E5EC-4E99-AEA8-D1C81EAF26CF}"/>
              </a:ext>
            </a:extLst>
          </p:cNvPr>
          <p:cNvSpPr>
            <a:spLocks noGrp="1"/>
          </p:cNvSpPr>
          <p:nvPr>
            <p:ph type="dt" sz="half" idx="10"/>
          </p:nvPr>
        </p:nvSpPr>
        <p:spPr/>
        <p:txBody>
          <a:bodyPr/>
          <a:lstStyle/>
          <a:p>
            <a:pPr rtl="0"/>
            <a:fld id="{975745A3-71C0-4761-A785-78503EA37A38}" type="datetime1">
              <a:rPr lang="fi-FI" smtClean="0"/>
              <a:t>14.5.2021</a:t>
            </a:fld>
            <a:endParaRPr lang="fi-FI"/>
          </a:p>
        </p:txBody>
      </p:sp>
      <p:sp>
        <p:nvSpPr>
          <p:cNvPr id="6" name="Alatunnisteen paikkamerkki 5">
            <a:extLst>
              <a:ext uri="{FF2B5EF4-FFF2-40B4-BE49-F238E27FC236}">
                <a16:creationId xmlns:a16="http://schemas.microsoft.com/office/drawing/2014/main" id="{6E961028-8708-4B6B-9EEE-912D87566DD9}"/>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1742CCFC-A6D5-497C-9F99-AD380F9B85A2}"/>
              </a:ext>
            </a:extLst>
          </p:cNvPr>
          <p:cNvSpPr>
            <a:spLocks noGrp="1"/>
          </p:cNvSpPr>
          <p:nvPr>
            <p:ph type="sldNum" sz="quarter" idx="12"/>
          </p:nvPr>
        </p:nvSpPr>
        <p:spPr/>
        <p:txBody>
          <a:bodyPr/>
          <a:lstStyle/>
          <a:p>
            <a:pPr rtl="0"/>
            <a:fld id="{DBA1B0FB-D917-4C8C-928F-313BD683BF39}" type="slidenum">
              <a:rPr lang="fi-FI" smtClean="0"/>
              <a:t>92</a:t>
            </a:fld>
            <a:endParaRPr lang="fi-FI"/>
          </a:p>
        </p:txBody>
      </p:sp>
    </p:spTree>
    <p:extLst>
      <p:ext uri="{BB962C8B-B14F-4D97-AF65-F5344CB8AC3E}">
        <p14:creationId xmlns:p14="http://schemas.microsoft.com/office/powerpoint/2010/main" val="913967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BB0C4E8-A270-4B4D-A157-FB9A0C0DDF75}"/>
              </a:ext>
            </a:extLst>
          </p:cNvPr>
          <p:cNvSpPr>
            <a:spLocks noGrp="1"/>
          </p:cNvSpPr>
          <p:nvPr>
            <p:ph type="ctrTitle"/>
          </p:nvPr>
        </p:nvSpPr>
        <p:spPr>
          <a:xfrm>
            <a:off x="3359149" y="389840"/>
            <a:ext cx="8281987" cy="1276981"/>
          </a:xfrm>
        </p:spPr>
        <p:txBody>
          <a:bodyPr/>
          <a:lstStyle/>
          <a:p>
            <a:r>
              <a:rPr lang="fi-FI" dirty="0"/>
              <a:t>luku 16, kuvat</a:t>
            </a:r>
          </a:p>
        </p:txBody>
      </p:sp>
      <p:sp>
        <p:nvSpPr>
          <p:cNvPr id="4" name="Päivämäärän paikkamerkki 3">
            <a:extLst>
              <a:ext uri="{FF2B5EF4-FFF2-40B4-BE49-F238E27FC236}">
                <a16:creationId xmlns:a16="http://schemas.microsoft.com/office/drawing/2014/main" id="{1518776A-7ED1-44F5-85D3-41840C7ACB15}"/>
              </a:ext>
            </a:extLst>
          </p:cNvPr>
          <p:cNvSpPr>
            <a:spLocks noGrp="1"/>
          </p:cNvSpPr>
          <p:nvPr>
            <p:ph type="dt" sz="half" idx="10"/>
          </p:nvPr>
        </p:nvSpPr>
        <p:spPr/>
        <p:txBody>
          <a:bodyPr/>
          <a:lstStyle/>
          <a:p>
            <a:pPr rtl="0"/>
            <a:fld id="{EF2ECE19-1A8E-483E-8D22-7ADCB1D2FC38}" type="datetime1">
              <a:rPr lang="fi-FI" smtClean="0"/>
              <a:t>14.5.2021</a:t>
            </a:fld>
            <a:endParaRPr lang="fi-FI" dirty="0"/>
          </a:p>
        </p:txBody>
      </p:sp>
      <p:sp>
        <p:nvSpPr>
          <p:cNvPr id="5" name="Alatunnisteen paikkamerkki 4">
            <a:extLst>
              <a:ext uri="{FF2B5EF4-FFF2-40B4-BE49-F238E27FC236}">
                <a16:creationId xmlns:a16="http://schemas.microsoft.com/office/drawing/2014/main" id="{41382CBF-E005-4A88-B424-5A861BAF9D1B}"/>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A8E036DF-0EAF-4613-815F-06287651D976}"/>
              </a:ext>
            </a:extLst>
          </p:cNvPr>
          <p:cNvSpPr>
            <a:spLocks noGrp="1"/>
          </p:cNvSpPr>
          <p:nvPr>
            <p:ph type="sldNum" sz="quarter" idx="12"/>
          </p:nvPr>
        </p:nvSpPr>
        <p:spPr/>
        <p:txBody>
          <a:bodyPr/>
          <a:lstStyle/>
          <a:p>
            <a:pPr rtl="0"/>
            <a:fld id="{DBA1B0FB-D917-4C8C-928F-313BD683BF39}" type="slidenum">
              <a:rPr lang="fi-FI" smtClean="0"/>
              <a:t>93</a:t>
            </a:fld>
            <a:endParaRPr lang="fi-FI"/>
          </a:p>
        </p:txBody>
      </p:sp>
      <p:graphicFrame>
        <p:nvGraphicFramePr>
          <p:cNvPr id="7" name="Taulukko 6">
            <a:extLst>
              <a:ext uri="{FF2B5EF4-FFF2-40B4-BE49-F238E27FC236}">
                <a16:creationId xmlns:a16="http://schemas.microsoft.com/office/drawing/2014/main" id="{F117F2B6-E3C7-4EC3-88A6-FC550AFB3251}"/>
              </a:ext>
            </a:extLst>
          </p:cNvPr>
          <p:cNvGraphicFramePr>
            <a:graphicFrameLocks noGrp="1"/>
          </p:cNvGraphicFramePr>
          <p:nvPr>
            <p:extLst>
              <p:ext uri="{D42A27DB-BD31-4B8C-83A1-F6EECF244321}">
                <p14:modId xmlns:p14="http://schemas.microsoft.com/office/powerpoint/2010/main" val="16229444"/>
              </p:ext>
            </p:extLst>
          </p:nvPr>
        </p:nvGraphicFramePr>
        <p:xfrm>
          <a:off x="877825" y="1463040"/>
          <a:ext cx="7827264" cy="3698875"/>
        </p:xfrm>
        <a:graphic>
          <a:graphicData uri="http://schemas.openxmlformats.org/drawingml/2006/table">
            <a:tbl>
              <a:tblPr>
                <a:tableStyleId>{5C22544A-7EE6-4342-B048-85BDC9FD1C3A}</a:tableStyleId>
              </a:tblPr>
              <a:tblGrid>
                <a:gridCol w="2966285">
                  <a:extLst>
                    <a:ext uri="{9D8B030D-6E8A-4147-A177-3AD203B41FA5}">
                      <a16:colId xmlns:a16="http://schemas.microsoft.com/office/drawing/2014/main" val="2332882715"/>
                    </a:ext>
                  </a:extLst>
                </a:gridCol>
                <a:gridCol w="4860979">
                  <a:extLst>
                    <a:ext uri="{9D8B030D-6E8A-4147-A177-3AD203B41FA5}">
                      <a16:colId xmlns:a16="http://schemas.microsoft.com/office/drawing/2014/main" val="3926808967"/>
                    </a:ext>
                  </a:extLst>
                </a:gridCol>
              </a:tblGrid>
              <a:tr h="187325">
                <a:tc>
                  <a:txBody>
                    <a:bodyPr/>
                    <a:lstStyle/>
                    <a:p>
                      <a:pPr algn="l" fontAlgn="ctr"/>
                      <a:r>
                        <a:rPr lang="en-US" sz="1600" u="sng" strike="noStrike">
                          <a:effectLst/>
                          <a:hlinkClick r:id="rId2"/>
                        </a:rPr>
                        <a:t>Controlling Sizes of Images in CSS</a:t>
                      </a:r>
                      <a:endParaRPr lang="en-US"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Kuvakokojen hallinta CSS: ssä</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346274561"/>
                  </a:ext>
                </a:extLst>
              </a:tr>
              <a:tr h="187325">
                <a:tc>
                  <a:txBody>
                    <a:bodyPr/>
                    <a:lstStyle/>
                    <a:p>
                      <a:pPr algn="l" fontAlgn="ctr"/>
                      <a:r>
                        <a:rPr lang="fi-FI" sz="1600" u="sng" strike="noStrike">
                          <a:effectLst/>
                          <a:hlinkClick r:id="rId3"/>
                        </a:rPr>
                        <a:t>Aligning Images Using CSS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Kuvien kohdistaminen CSS: n avulla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579336237"/>
                  </a:ext>
                </a:extLst>
              </a:tr>
              <a:tr h="187325">
                <a:tc>
                  <a:txBody>
                    <a:bodyPr/>
                    <a:lstStyle/>
                    <a:p>
                      <a:pPr algn="l" fontAlgn="ctr"/>
                      <a:r>
                        <a:rPr lang="fi-FI" sz="1600" u="sng" strike="noStrike">
                          <a:effectLst/>
                          <a:hlinkClick r:id="rId4"/>
                        </a:rPr>
                        <a:t>Centering Images Using CSS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Kuvien keskittäminen CSS: n avulla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98817164"/>
                  </a:ext>
                </a:extLst>
              </a:tr>
              <a:tr h="187325">
                <a:tc>
                  <a:txBody>
                    <a:bodyPr/>
                    <a:lstStyle/>
                    <a:p>
                      <a:pPr algn="l" fontAlgn="ctr"/>
                      <a:r>
                        <a:rPr lang="fi-FI" sz="1600" u="sng" strike="noStrike">
                          <a:effectLst/>
                          <a:hlinkClick r:id="rId5"/>
                        </a:rPr>
                        <a:t>Background Images: Body</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Taustakuvat: Runko</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469566172"/>
                  </a:ext>
                </a:extLst>
              </a:tr>
              <a:tr h="187325">
                <a:tc>
                  <a:txBody>
                    <a:bodyPr/>
                    <a:lstStyle/>
                    <a:p>
                      <a:pPr algn="l" fontAlgn="ctr"/>
                      <a:r>
                        <a:rPr lang="fi-FI" sz="1600" u="sng" strike="noStrike">
                          <a:effectLst/>
                          <a:hlinkClick r:id="rId6"/>
                        </a:rPr>
                        <a:t>Background Images: Element</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Taustakuvat: Elementti</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34780029"/>
                  </a:ext>
                </a:extLst>
              </a:tr>
              <a:tr h="187325">
                <a:tc>
                  <a:txBody>
                    <a:bodyPr/>
                    <a:lstStyle/>
                    <a:p>
                      <a:pPr algn="l" fontAlgn="ctr"/>
                      <a:r>
                        <a:rPr lang="fi-FI" sz="1600" u="sng" strike="noStrike">
                          <a:effectLst/>
                          <a:hlinkClick r:id="rId7"/>
                        </a:rPr>
                        <a:t>Background Repeat</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Toista tausta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24263776"/>
                  </a:ext>
                </a:extLst>
              </a:tr>
              <a:tr h="187325">
                <a:tc>
                  <a:txBody>
                    <a:bodyPr/>
                    <a:lstStyle/>
                    <a:p>
                      <a:pPr algn="l" fontAlgn="ctr"/>
                      <a:r>
                        <a:rPr lang="fi-FI" sz="1600" u="sng" strike="noStrike">
                          <a:effectLst/>
                          <a:hlinkClick r:id="rId8"/>
                        </a:rPr>
                        <a:t>Background Attachment</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Taustaliite</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118094807"/>
                  </a:ext>
                </a:extLst>
              </a:tr>
              <a:tr h="187325">
                <a:tc>
                  <a:txBody>
                    <a:bodyPr/>
                    <a:lstStyle/>
                    <a:p>
                      <a:pPr algn="l" fontAlgn="ctr"/>
                      <a:r>
                        <a:rPr lang="fi-FI" sz="1600" u="sng" strike="noStrike">
                          <a:effectLst/>
                          <a:hlinkClick r:id="rId9"/>
                        </a:rPr>
                        <a:t>Background Position</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Taustan sijainti</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815892201"/>
                  </a:ext>
                </a:extLst>
              </a:tr>
              <a:tr h="187325">
                <a:tc>
                  <a:txBody>
                    <a:bodyPr/>
                    <a:lstStyle/>
                    <a:p>
                      <a:pPr algn="l" fontAlgn="ctr"/>
                      <a:r>
                        <a:rPr lang="fi-FI" sz="1600" u="sng" strike="noStrike">
                          <a:effectLst/>
                          <a:hlinkClick r:id="rId10"/>
                        </a:rPr>
                        <a:t>Background Position: Percentage</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Taustan sijainti: prosenttiosuus</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90136626"/>
                  </a:ext>
                </a:extLst>
              </a:tr>
              <a:tr h="187325">
                <a:tc>
                  <a:txBody>
                    <a:bodyPr/>
                    <a:lstStyle/>
                    <a:p>
                      <a:pPr algn="l" fontAlgn="ctr"/>
                      <a:r>
                        <a:rPr lang="fi-FI" sz="1600" u="sng" strike="noStrike">
                          <a:effectLst/>
                          <a:hlinkClick r:id="rId11"/>
                        </a:rPr>
                        <a:t>Background Shorthand</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Lyhyt tausta</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24880905"/>
                  </a:ext>
                </a:extLst>
              </a:tr>
              <a:tr h="187325">
                <a:tc>
                  <a:txBody>
                    <a:bodyPr/>
                    <a:lstStyle/>
                    <a:p>
                      <a:pPr algn="l" fontAlgn="ctr"/>
                      <a:r>
                        <a:rPr lang="fi-FI" sz="1600" u="sng" strike="noStrike">
                          <a:effectLst/>
                          <a:hlinkClick r:id="rId12"/>
                        </a:rPr>
                        <a:t>Image Rollovers and Sprites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Kuvien siirtyminen ja spriteit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32111412"/>
                  </a:ext>
                </a:extLst>
              </a:tr>
              <a:tr h="187325">
                <a:tc>
                  <a:txBody>
                    <a:bodyPr/>
                    <a:lstStyle/>
                    <a:p>
                      <a:pPr algn="l" fontAlgn="ctr"/>
                      <a:r>
                        <a:rPr lang="fi-FI" sz="1600" u="sng" strike="noStrike">
                          <a:effectLst/>
                          <a:hlinkClick r:id="rId13"/>
                        </a:rPr>
                        <a:t>CSS3: Gradients</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a:effectLst/>
                        </a:rPr>
                        <a:t>     CSS3: Liukuvärit</a:t>
                      </a:r>
                      <a:endParaRPr lang="fi-FI"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88991132"/>
                  </a:ext>
                </a:extLst>
              </a:tr>
              <a:tr h="196850">
                <a:tc>
                  <a:txBody>
                    <a:bodyPr/>
                    <a:lstStyle/>
                    <a:p>
                      <a:pPr algn="l" fontAlgn="ctr"/>
                      <a:r>
                        <a:rPr lang="fi-FI" sz="1600" u="sng" strike="noStrike">
                          <a:effectLst/>
                          <a:hlinkClick r:id="rId14"/>
                        </a:rPr>
                        <a:t>Example</a:t>
                      </a:r>
                      <a:endParaRPr lang="fi-FI" sz="1600" b="0" i="0" u="sng" strike="noStrike">
                        <a:solidFill>
                          <a:srgbClr val="0563C1"/>
                        </a:solidFill>
                        <a:effectLst/>
                        <a:latin typeface="Calibri" panose="020F0502020204030204" pitchFamily="34" charset="0"/>
                      </a:endParaRPr>
                    </a:p>
                  </a:txBody>
                  <a:tcPr marL="95250" marR="3175" marT="3175" marB="0" anchor="ctr"/>
                </a:tc>
                <a:tc>
                  <a:txBody>
                    <a:bodyPr/>
                    <a:lstStyle/>
                    <a:p>
                      <a:pPr algn="l" fontAlgn="b"/>
                      <a:r>
                        <a:rPr lang="fi-FI" sz="1600" u="none" strike="noStrike" dirty="0">
                          <a:effectLst/>
                        </a:rPr>
                        <a:t>     Esimerkki</a:t>
                      </a:r>
                      <a:endParaRPr lang="fi-FI"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076756741"/>
                  </a:ext>
                </a:extLst>
              </a:tr>
            </a:tbl>
          </a:graphicData>
        </a:graphic>
      </p:graphicFrame>
    </p:spTree>
    <p:extLst>
      <p:ext uri="{BB962C8B-B14F-4D97-AF65-F5344CB8AC3E}">
        <p14:creationId xmlns:p14="http://schemas.microsoft.com/office/powerpoint/2010/main" val="29087501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936F641-CDA7-4E6A-BEFC-FDAA5156D931}"/>
              </a:ext>
            </a:extLst>
          </p:cNvPr>
          <p:cNvSpPr>
            <a:spLocks noGrp="1"/>
          </p:cNvSpPr>
          <p:nvPr>
            <p:ph type="title"/>
          </p:nvPr>
        </p:nvSpPr>
        <p:spPr/>
        <p:txBody>
          <a:bodyPr/>
          <a:lstStyle/>
          <a:p>
            <a:r>
              <a:rPr lang="fi-FI" dirty="0" err="1"/>
              <a:t>controlling</a:t>
            </a:r>
            <a:r>
              <a:rPr lang="fi-FI" dirty="0"/>
              <a:t> </a:t>
            </a:r>
            <a:r>
              <a:rPr lang="fi-FI" dirty="0" err="1"/>
              <a:t>sizes</a:t>
            </a:r>
            <a:r>
              <a:rPr lang="fi-FI" dirty="0"/>
              <a:t> of </a:t>
            </a:r>
            <a:r>
              <a:rPr lang="fi-FI" dirty="0" err="1"/>
              <a:t>images</a:t>
            </a:r>
            <a:r>
              <a:rPr lang="fi-FI" dirty="0"/>
              <a:t> in </a:t>
            </a:r>
            <a:r>
              <a:rPr lang="fi-FI" dirty="0" err="1"/>
              <a:t>css</a:t>
            </a:r>
            <a:br>
              <a:rPr lang="fi-FI" dirty="0"/>
            </a:br>
            <a:r>
              <a:rPr lang="fi-FI" dirty="0"/>
              <a:t>kuvakokojen hallinta </a:t>
            </a:r>
            <a:r>
              <a:rPr lang="fi-FI" dirty="0" err="1"/>
              <a:t>css</a:t>
            </a:r>
            <a:r>
              <a:rPr lang="fi-FI" dirty="0"/>
              <a:t>-muodossa </a:t>
            </a:r>
          </a:p>
        </p:txBody>
      </p:sp>
      <p:sp>
        <p:nvSpPr>
          <p:cNvPr id="3" name="Sisällön paikkamerkki 2">
            <a:extLst>
              <a:ext uri="{FF2B5EF4-FFF2-40B4-BE49-F238E27FC236}">
                <a16:creationId xmlns:a16="http://schemas.microsoft.com/office/drawing/2014/main" id="{545379F3-3A28-4DED-ADC9-8B767C0EF0EE}"/>
              </a:ext>
            </a:extLst>
          </p:cNvPr>
          <p:cNvSpPr>
            <a:spLocks noGrp="1"/>
          </p:cNvSpPr>
          <p:nvPr>
            <p:ph idx="1"/>
          </p:nvPr>
        </p:nvSpPr>
        <p:spPr/>
        <p:txBody>
          <a:bodyPr/>
          <a:lstStyle/>
          <a:p>
            <a:r>
              <a:rPr lang="fi-FI" dirty="0"/>
              <a:t>katso esimerkki, niin näet miten kuvien kokoja muutetaan </a:t>
            </a:r>
            <a:r>
              <a:rPr lang="fi-FI" dirty="0" err="1"/>
              <a:t>css</a:t>
            </a:r>
            <a:r>
              <a:rPr lang="fi-FI" dirty="0"/>
              <a:t>-koodissa.</a:t>
            </a:r>
          </a:p>
        </p:txBody>
      </p:sp>
      <p:sp>
        <p:nvSpPr>
          <p:cNvPr id="4" name="Päivämäärän paikkamerkki 3">
            <a:extLst>
              <a:ext uri="{FF2B5EF4-FFF2-40B4-BE49-F238E27FC236}">
                <a16:creationId xmlns:a16="http://schemas.microsoft.com/office/drawing/2014/main" id="{DA8E527F-97BA-4B1C-8305-BFEE2A6653A6}"/>
              </a:ext>
            </a:extLst>
          </p:cNvPr>
          <p:cNvSpPr>
            <a:spLocks noGrp="1"/>
          </p:cNvSpPr>
          <p:nvPr>
            <p:ph type="dt" sz="half" idx="10"/>
          </p:nvPr>
        </p:nvSpPr>
        <p:spPr/>
        <p:txBody>
          <a:bodyPr/>
          <a:lstStyle/>
          <a:p>
            <a:pPr rtl="0"/>
            <a:fld id="{34BD2502-B796-4579-8207-86151FCCF84B}" type="datetime1">
              <a:rPr lang="fi-FI" smtClean="0"/>
              <a:t>14.5.2021</a:t>
            </a:fld>
            <a:endParaRPr lang="fi-FI"/>
          </a:p>
        </p:txBody>
      </p:sp>
      <p:sp>
        <p:nvSpPr>
          <p:cNvPr id="5" name="Alatunnisteen paikkamerkki 4">
            <a:extLst>
              <a:ext uri="{FF2B5EF4-FFF2-40B4-BE49-F238E27FC236}">
                <a16:creationId xmlns:a16="http://schemas.microsoft.com/office/drawing/2014/main" id="{A139709C-041E-463F-A808-B4262156AAF9}"/>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0FBA159F-6E91-4F2B-B853-49C5DF013DF0}"/>
              </a:ext>
            </a:extLst>
          </p:cNvPr>
          <p:cNvSpPr>
            <a:spLocks noGrp="1"/>
          </p:cNvSpPr>
          <p:nvPr>
            <p:ph type="sldNum" sz="quarter" idx="12"/>
          </p:nvPr>
        </p:nvSpPr>
        <p:spPr/>
        <p:txBody>
          <a:bodyPr/>
          <a:lstStyle/>
          <a:p>
            <a:pPr rtl="0"/>
            <a:fld id="{DBA1B0FB-D917-4C8C-928F-313BD683BF39}" type="slidenum">
              <a:rPr lang="fi-FI" smtClean="0"/>
              <a:t>94</a:t>
            </a:fld>
            <a:endParaRPr lang="fi-FI"/>
          </a:p>
        </p:txBody>
      </p:sp>
    </p:spTree>
    <p:extLst>
      <p:ext uri="{BB962C8B-B14F-4D97-AF65-F5344CB8AC3E}">
        <p14:creationId xmlns:p14="http://schemas.microsoft.com/office/powerpoint/2010/main" val="3037443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469ABCD-B80D-4AAD-A48F-4F6BBC3C5AB2}"/>
              </a:ext>
            </a:extLst>
          </p:cNvPr>
          <p:cNvSpPr>
            <a:spLocks noGrp="1"/>
          </p:cNvSpPr>
          <p:nvPr>
            <p:ph type="title"/>
          </p:nvPr>
        </p:nvSpPr>
        <p:spPr/>
        <p:txBody>
          <a:bodyPr/>
          <a:lstStyle/>
          <a:p>
            <a:r>
              <a:rPr lang="fi-FI" dirty="0" err="1"/>
              <a:t>aligning</a:t>
            </a:r>
            <a:r>
              <a:rPr lang="fi-FI" dirty="0"/>
              <a:t> </a:t>
            </a:r>
            <a:r>
              <a:rPr lang="fi-FI" dirty="0" err="1"/>
              <a:t>images</a:t>
            </a:r>
            <a:r>
              <a:rPr lang="fi-FI" dirty="0"/>
              <a:t> </a:t>
            </a:r>
            <a:r>
              <a:rPr lang="fi-FI" dirty="0" err="1"/>
              <a:t>using</a:t>
            </a:r>
            <a:r>
              <a:rPr lang="fi-FI" dirty="0"/>
              <a:t> </a:t>
            </a:r>
            <a:r>
              <a:rPr lang="fi-FI" dirty="0" err="1"/>
              <a:t>css</a:t>
            </a:r>
            <a:br>
              <a:rPr lang="fi-FI" dirty="0"/>
            </a:br>
            <a:r>
              <a:rPr lang="fi-FI" dirty="0"/>
              <a:t>kuvien tasaus </a:t>
            </a:r>
            <a:r>
              <a:rPr lang="fi-FI" dirty="0" err="1"/>
              <a:t>css</a:t>
            </a:r>
            <a:r>
              <a:rPr lang="fi-FI" dirty="0"/>
              <a:t>: </a:t>
            </a:r>
            <a:r>
              <a:rPr lang="fi-FI" dirty="0" err="1"/>
              <a:t>llä</a:t>
            </a:r>
            <a:r>
              <a:rPr lang="fi-FI" dirty="0"/>
              <a:t> </a:t>
            </a:r>
          </a:p>
        </p:txBody>
      </p:sp>
      <p:sp>
        <p:nvSpPr>
          <p:cNvPr id="3" name="Sisällön paikkamerkki 2">
            <a:extLst>
              <a:ext uri="{FF2B5EF4-FFF2-40B4-BE49-F238E27FC236}">
                <a16:creationId xmlns:a16="http://schemas.microsoft.com/office/drawing/2014/main" id="{B239B293-22A7-4586-A852-F4E2D3914CC0}"/>
              </a:ext>
            </a:extLst>
          </p:cNvPr>
          <p:cNvSpPr>
            <a:spLocks noGrp="1"/>
          </p:cNvSpPr>
          <p:nvPr>
            <p:ph idx="1"/>
          </p:nvPr>
        </p:nvSpPr>
        <p:spPr>
          <a:xfrm>
            <a:off x="1069848" y="2748424"/>
            <a:ext cx="10058400" cy="3423775"/>
          </a:xfrm>
        </p:spPr>
        <p:txBody>
          <a:bodyPr/>
          <a:lstStyle/>
          <a:p>
            <a:r>
              <a:rPr lang="fi-FI" dirty="0">
                <a:hlinkClick r:id="rId2"/>
              </a:rPr>
              <a:t>https://petrit.net/www-ohjelmointi/css-tyyli/elementtien_sijoittelu/</a:t>
            </a:r>
            <a:endParaRPr lang="fi-FI" dirty="0"/>
          </a:p>
          <a:p>
            <a:r>
              <a:rPr lang="fi-FI" dirty="0"/>
              <a:t>ei näin </a:t>
            </a:r>
            <a:r>
              <a:rPr lang="fi-FI" dirty="0">
                <a:hlinkClick r:id="rId3"/>
              </a:rPr>
              <a:t>https://developer.mozilla.org/en-US/docs/Web/API/HTMLImageElement/align</a:t>
            </a:r>
            <a:r>
              <a:rPr lang="fi-FI" dirty="0"/>
              <a:t> älä käytä tätä tapaa!!!!!!!!</a:t>
            </a:r>
          </a:p>
          <a:p>
            <a:r>
              <a:rPr lang="fi-FI" dirty="0">
                <a:hlinkClick r:id="rId4"/>
              </a:rPr>
              <a:t>https://developer.mozilla.org/en-US/docs/Web/CSS/position</a:t>
            </a:r>
            <a:endParaRPr lang="fi-FI" dirty="0"/>
          </a:p>
          <a:p>
            <a:endParaRPr lang="fi-FI" dirty="0"/>
          </a:p>
        </p:txBody>
      </p:sp>
      <p:sp>
        <p:nvSpPr>
          <p:cNvPr id="4" name="Päivämäärän paikkamerkki 3">
            <a:extLst>
              <a:ext uri="{FF2B5EF4-FFF2-40B4-BE49-F238E27FC236}">
                <a16:creationId xmlns:a16="http://schemas.microsoft.com/office/drawing/2014/main" id="{8ADEF23F-E813-4C49-94EF-96F80B1717C5}"/>
              </a:ext>
            </a:extLst>
          </p:cNvPr>
          <p:cNvSpPr>
            <a:spLocks noGrp="1"/>
          </p:cNvSpPr>
          <p:nvPr>
            <p:ph type="dt" sz="half" idx="10"/>
          </p:nvPr>
        </p:nvSpPr>
        <p:spPr/>
        <p:txBody>
          <a:bodyPr/>
          <a:lstStyle/>
          <a:p>
            <a:pPr rtl="0"/>
            <a:fld id="{04F8602E-A41F-426C-8ED8-60E3C37077CA}" type="datetime1">
              <a:rPr lang="fi-FI" smtClean="0"/>
              <a:t>14.5.2021</a:t>
            </a:fld>
            <a:endParaRPr lang="fi-FI"/>
          </a:p>
        </p:txBody>
      </p:sp>
      <p:sp>
        <p:nvSpPr>
          <p:cNvPr id="5" name="Alatunnisteen paikkamerkki 4">
            <a:extLst>
              <a:ext uri="{FF2B5EF4-FFF2-40B4-BE49-F238E27FC236}">
                <a16:creationId xmlns:a16="http://schemas.microsoft.com/office/drawing/2014/main" id="{D56127AF-185F-40A9-AE05-C9EDE9541B2B}"/>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640B39B1-04BD-4A86-A4FF-13226101DD65}"/>
              </a:ext>
            </a:extLst>
          </p:cNvPr>
          <p:cNvSpPr>
            <a:spLocks noGrp="1"/>
          </p:cNvSpPr>
          <p:nvPr>
            <p:ph type="sldNum" sz="quarter" idx="12"/>
          </p:nvPr>
        </p:nvSpPr>
        <p:spPr/>
        <p:txBody>
          <a:bodyPr/>
          <a:lstStyle/>
          <a:p>
            <a:pPr rtl="0"/>
            <a:fld id="{DBA1B0FB-D917-4C8C-928F-313BD683BF39}" type="slidenum">
              <a:rPr lang="fi-FI" smtClean="0"/>
              <a:t>95</a:t>
            </a:fld>
            <a:endParaRPr lang="fi-FI"/>
          </a:p>
        </p:txBody>
      </p:sp>
    </p:spTree>
    <p:extLst>
      <p:ext uri="{BB962C8B-B14F-4D97-AF65-F5344CB8AC3E}">
        <p14:creationId xmlns:p14="http://schemas.microsoft.com/office/powerpoint/2010/main" val="1431899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CD9C0D-C715-47C3-B60F-3447052507FA}"/>
              </a:ext>
            </a:extLst>
          </p:cNvPr>
          <p:cNvSpPr>
            <a:spLocks noGrp="1"/>
          </p:cNvSpPr>
          <p:nvPr>
            <p:ph type="title"/>
          </p:nvPr>
        </p:nvSpPr>
        <p:spPr/>
        <p:txBody>
          <a:bodyPr>
            <a:normAutofit fontScale="90000"/>
          </a:bodyPr>
          <a:lstStyle/>
          <a:p>
            <a:r>
              <a:rPr lang="fi-FI" dirty="0" err="1"/>
              <a:t>centering</a:t>
            </a:r>
            <a:r>
              <a:rPr lang="fi-FI" dirty="0"/>
              <a:t> </a:t>
            </a:r>
            <a:r>
              <a:rPr lang="fi-FI" dirty="0" err="1"/>
              <a:t>images</a:t>
            </a:r>
            <a:r>
              <a:rPr lang="fi-FI" dirty="0"/>
              <a:t> </a:t>
            </a:r>
            <a:r>
              <a:rPr lang="fi-FI" dirty="0" err="1"/>
              <a:t>using</a:t>
            </a:r>
            <a:r>
              <a:rPr lang="fi-FI" dirty="0"/>
              <a:t> </a:t>
            </a:r>
            <a:r>
              <a:rPr lang="fi-FI" dirty="0" err="1"/>
              <a:t>css</a:t>
            </a:r>
            <a:br>
              <a:rPr lang="fi-FI" dirty="0"/>
            </a:br>
            <a:r>
              <a:rPr lang="fi-FI" dirty="0" err="1"/>
              <a:t>kuven</a:t>
            </a:r>
            <a:r>
              <a:rPr lang="fi-FI" dirty="0"/>
              <a:t> keskittäminen </a:t>
            </a:r>
            <a:r>
              <a:rPr lang="fi-FI" dirty="0" err="1"/>
              <a:t>css:ää</a:t>
            </a:r>
            <a:r>
              <a:rPr lang="fi-FI" dirty="0"/>
              <a:t> käyttäen</a:t>
            </a:r>
          </a:p>
        </p:txBody>
      </p:sp>
      <p:sp>
        <p:nvSpPr>
          <p:cNvPr id="3" name="Sisällön paikkamerkki 2">
            <a:extLst>
              <a:ext uri="{FF2B5EF4-FFF2-40B4-BE49-F238E27FC236}">
                <a16:creationId xmlns:a16="http://schemas.microsoft.com/office/drawing/2014/main" id="{2647BCD4-F8FE-4F4A-AA26-A2CFB994A513}"/>
              </a:ext>
            </a:extLst>
          </p:cNvPr>
          <p:cNvSpPr>
            <a:spLocks noGrp="1"/>
          </p:cNvSpPr>
          <p:nvPr>
            <p:ph idx="1"/>
          </p:nvPr>
        </p:nvSpPr>
        <p:spPr/>
        <p:txBody>
          <a:bodyPr/>
          <a:lstStyle/>
          <a:p>
            <a:r>
              <a:rPr lang="fi-FI" dirty="0">
                <a:hlinkClick r:id="rId2"/>
              </a:rPr>
              <a:t>https://developer.mozilla.org/en-US/docs/Web/CSS/Layout_cookbook/Center_an_element</a:t>
            </a:r>
            <a:r>
              <a:rPr lang="fi-FI" dirty="0"/>
              <a:t> </a:t>
            </a:r>
          </a:p>
          <a:p>
            <a:endParaRPr lang="fi-FI" dirty="0"/>
          </a:p>
        </p:txBody>
      </p:sp>
      <p:sp>
        <p:nvSpPr>
          <p:cNvPr id="4" name="Päivämäärän paikkamerkki 3">
            <a:extLst>
              <a:ext uri="{FF2B5EF4-FFF2-40B4-BE49-F238E27FC236}">
                <a16:creationId xmlns:a16="http://schemas.microsoft.com/office/drawing/2014/main" id="{44A25E6E-DA62-41F4-A49D-5E4862EF875B}"/>
              </a:ext>
            </a:extLst>
          </p:cNvPr>
          <p:cNvSpPr>
            <a:spLocks noGrp="1"/>
          </p:cNvSpPr>
          <p:nvPr>
            <p:ph type="dt" sz="half" idx="10"/>
          </p:nvPr>
        </p:nvSpPr>
        <p:spPr/>
        <p:txBody>
          <a:bodyPr/>
          <a:lstStyle/>
          <a:p>
            <a:pPr rtl="0"/>
            <a:fld id="{CC63895F-E293-4BE7-90AC-A0129F2286DE}" type="datetime1">
              <a:rPr lang="fi-FI" smtClean="0"/>
              <a:t>14.5.2021</a:t>
            </a:fld>
            <a:endParaRPr lang="fi-FI"/>
          </a:p>
        </p:txBody>
      </p:sp>
      <p:sp>
        <p:nvSpPr>
          <p:cNvPr id="5" name="Alatunnisteen paikkamerkki 4">
            <a:extLst>
              <a:ext uri="{FF2B5EF4-FFF2-40B4-BE49-F238E27FC236}">
                <a16:creationId xmlns:a16="http://schemas.microsoft.com/office/drawing/2014/main" id="{CFDCA882-13CE-49F7-A409-6B27EE44DCA4}"/>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13D118F-D9D8-4157-9F32-F0E875B30776}"/>
              </a:ext>
            </a:extLst>
          </p:cNvPr>
          <p:cNvSpPr>
            <a:spLocks noGrp="1"/>
          </p:cNvSpPr>
          <p:nvPr>
            <p:ph type="sldNum" sz="quarter" idx="12"/>
          </p:nvPr>
        </p:nvSpPr>
        <p:spPr/>
        <p:txBody>
          <a:bodyPr/>
          <a:lstStyle/>
          <a:p>
            <a:pPr rtl="0"/>
            <a:fld id="{DBA1B0FB-D917-4C8C-928F-313BD683BF39}" type="slidenum">
              <a:rPr lang="fi-FI" smtClean="0"/>
              <a:t>96</a:t>
            </a:fld>
            <a:endParaRPr lang="fi-FI"/>
          </a:p>
        </p:txBody>
      </p:sp>
    </p:spTree>
    <p:extLst>
      <p:ext uri="{BB962C8B-B14F-4D97-AF65-F5344CB8AC3E}">
        <p14:creationId xmlns:p14="http://schemas.microsoft.com/office/powerpoint/2010/main" val="39706402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F4043E8-96EE-4431-881F-1889854F4CC8}"/>
              </a:ext>
            </a:extLst>
          </p:cNvPr>
          <p:cNvSpPr>
            <a:spLocks noGrp="1"/>
          </p:cNvSpPr>
          <p:nvPr>
            <p:ph type="title"/>
          </p:nvPr>
        </p:nvSpPr>
        <p:spPr/>
        <p:txBody>
          <a:bodyPr/>
          <a:lstStyle/>
          <a:p>
            <a:r>
              <a:rPr lang="fi-FI" dirty="0" err="1"/>
              <a:t>background</a:t>
            </a:r>
            <a:r>
              <a:rPr lang="fi-FI" dirty="0"/>
              <a:t> </a:t>
            </a:r>
            <a:r>
              <a:rPr lang="fi-FI" dirty="0" err="1"/>
              <a:t>images</a:t>
            </a:r>
            <a:r>
              <a:rPr lang="fi-FI" dirty="0"/>
              <a:t>, </a:t>
            </a:r>
            <a:r>
              <a:rPr lang="fi-FI" dirty="0" err="1"/>
              <a:t>background</a:t>
            </a:r>
            <a:r>
              <a:rPr lang="fi-FI" dirty="0"/>
              <a:t> image</a:t>
            </a:r>
            <a:br>
              <a:rPr lang="fi-FI" dirty="0"/>
            </a:br>
            <a:r>
              <a:rPr lang="fi-FI" dirty="0"/>
              <a:t>taustakuva</a:t>
            </a:r>
          </a:p>
        </p:txBody>
      </p:sp>
      <p:sp>
        <p:nvSpPr>
          <p:cNvPr id="3" name="Sisällön paikkamerkki 2">
            <a:extLst>
              <a:ext uri="{FF2B5EF4-FFF2-40B4-BE49-F238E27FC236}">
                <a16:creationId xmlns:a16="http://schemas.microsoft.com/office/drawing/2014/main" id="{30748A3A-ABE2-4597-B8F2-E3E412D2BAC3}"/>
              </a:ext>
            </a:extLst>
          </p:cNvPr>
          <p:cNvSpPr>
            <a:spLocks noGrp="1"/>
          </p:cNvSpPr>
          <p:nvPr>
            <p:ph idx="1"/>
          </p:nvPr>
        </p:nvSpPr>
        <p:spPr/>
        <p:txBody>
          <a:bodyPr/>
          <a:lstStyle/>
          <a:p>
            <a:r>
              <a:rPr lang="fi-FI" dirty="0">
                <a:hlinkClick r:id="rId2"/>
              </a:rPr>
              <a:t>https://developer.mozilla.org/en-US/docs/Web/CSS/background-image</a:t>
            </a:r>
            <a:r>
              <a:rPr lang="fi-FI" dirty="0"/>
              <a:t> </a:t>
            </a:r>
          </a:p>
        </p:txBody>
      </p:sp>
      <p:sp>
        <p:nvSpPr>
          <p:cNvPr id="4" name="Päivämäärän paikkamerkki 3">
            <a:extLst>
              <a:ext uri="{FF2B5EF4-FFF2-40B4-BE49-F238E27FC236}">
                <a16:creationId xmlns:a16="http://schemas.microsoft.com/office/drawing/2014/main" id="{ABAA0885-0676-45D2-B380-714AFBCAA88E}"/>
              </a:ext>
            </a:extLst>
          </p:cNvPr>
          <p:cNvSpPr>
            <a:spLocks noGrp="1"/>
          </p:cNvSpPr>
          <p:nvPr>
            <p:ph type="dt" sz="half" idx="10"/>
          </p:nvPr>
        </p:nvSpPr>
        <p:spPr/>
        <p:txBody>
          <a:bodyPr/>
          <a:lstStyle/>
          <a:p>
            <a:pPr rtl="0"/>
            <a:fld id="{5FA75B46-B740-4141-91D9-37808ABDD4F8}" type="datetime1">
              <a:rPr lang="fi-FI" smtClean="0"/>
              <a:t>14.5.2021</a:t>
            </a:fld>
            <a:endParaRPr lang="fi-FI"/>
          </a:p>
        </p:txBody>
      </p:sp>
      <p:sp>
        <p:nvSpPr>
          <p:cNvPr id="5" name="Alatunnisteen paikkamerkki 4">
            <a:extLst>
              <a:ext uri="{FF2B5EF4-FFF2-40B4-BE49-F238E27FC236}">
                <a16:creationId xmlns:a16="http://schemas.microsoft.com/office/drawing/2014/main" id="{DA50B18E-EED0-4687-B6C3-11EC3B6A3E30}"/>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89B942D2-4680-4C68-BFAE-4562CF267A22}"/>
              </a:ext>
            </a:extLst>
          </p:cNvPr>
          <p:cNvSpPr>
            <a:spLocks noGrp="1"/>
          </p:cNvSpPr>
          <p:nvPr>
            <p:ph type="sldNum" sz="quarter" idx="12"/>
          </p:nvPr>
        </p:nvSpPr>
        <p:spPr/>
        <p:txBody>
          <a:bodyPr/>
          <a:lstStyle/>
          <a:p>
            <a:pPr rtl="0"/>
            <a:fld id="{DBA1B0FB-D917-4C8C-928F-313BD683BF39}" type="slidenum">
              <a:rPr lang="fi-FI" smtClean="0"/>
              <a:t>97</a:t>
            </a:fld>
            <a:endParaRPr lang="fi-FI"/>
          </a:p>
        </p:txBody>
      </p:sp>
    </p:spTree>
    <p:extLst>
      <p:ext uri="{BB962C8B-B14F-4D97-AF65-F5344CB8AC3E}">
        <p14:creationId xmlns:p14="http://schemas.microsoft.com/office/powerpoint/2010/main" val="25336482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6D98474-BD5B-45D0-8AF6-DC1126184482}"/>
              </a:ext>
            </a:extLst>
          </p:cNvPr>
          <p:cNvSpPr>
            <a:spLocks noGrp="1"/>
          </p:cNvSpPr>
          <p:nvPr>
            <p:ph type="title"/>
          </p:nvPr>
        </p:nvSpPr>
        <p:spPr>
          <a:xfrm>
            <a:off x="550862" y="196900"/>
            <a:ext cx="11090274" cy="1332000"/>
          </a:xfrm>
        </p:spPr>
        <p:txBody>
          <a:bodyPr/>
          <a:lstStyle/>
          <a:p>
            <a:r>
              <a:rPr lang="fi-FI" sz="4400" dirty="0" err="1"/>
              <a:t>repeating</a:t>
            </a:r>
            <a:r>
              <a:rPr lang="fi-FI" sz="4400" dirty="0"/>
              <a:t> </a:t>
            </a:r>
            <a:r>
              <a:rPr lang="fi-FI" sz="4400" dirty="0" err="1"/>
              <a:t>images</a:t>
            </a:r>
            <a:r>
              <a:rPr lang="fi-FI" sz="4400" dirty="0"/>
              <a:t>, </a:t>
            </a:r>
            <a:r>
              <a:rPr lang="fi-FI" sz="4400" dirty="0" err="1"/>
              <a:t>bacground-repeat</a:t>
            </a:r>
            <a:r>
              <a:rPr lang="fi-FI" sz="4400" dirty="0"/>
              <a:t>, </a:t>
            </a:r>
            <a:r>
              <a:rPr lang="fi-FI" sz="4400" dirty="0" err="1"/>
              <a:t>bacground-attachment</a:t>
            </a:r>
            <a:r>
              <a:rPr lang="fi-FI" sz="4400" dirty="0"/>
              <a:t>, taustakuvan toisto</a:t>
            </a:r>
          </a:p>
        </p:txBody>
      </p:sp>
      <p:sp>
        <p:nvSpPr>
          <p:cNvPr id="3" name="Sisällön paikkamerkki 2">
            <a:extLst>
              <a:ext uri="{FF2B5EF4-FFF2-40B4-BE49-F238E27FC236}">
                <a16:creationId xmlns:a16="http://schemas.microsoft.com/office/drawing/2014/main" id="{2CF82A35-18DC-49C7-B586-D9F7F976A5B9}"/>
              </a:ext>
            </a:extLst>
          </p:cNvPr>
          <p:cNvSpPr>
            <a:spLocks noGrp="1"/>
          </p:cNvSpPr>
          <p:nvPr>
            <p:ph sz="half" idx="1"/>
          </p:nvPr>
        </p:nvSpPr>
        <p:spPr>
          <a:xfrm>
            <a:off x="550862" y="1860151"/>
            <a:ext cx="5435600" cy="4232674"/>
          </a:xfrm>
        </p:spPr>
        <p:txBody>
          <a:bodyPr>
            <a:normAutofit/>
          </a:bodyPr>
          <a:lstStyle/>
          <a:p>
            <a:r>
              <a:rPr lang="fi-FI" dirty="0">
                <a:hlinkClick r:id="rId2"/>
              </a:rPr>
              <a:t>https://developer.mozilla.org/en-US/docs/Web/CSS/background-attachment</a:t>
            </a:r>
            <a:r>
              <a:rPr lang="fi-FI" dirty="0"/>
              <a:t> </a:t>
            </a:r>
          </a:p>
          <a:p>
            <a:r>
              <a:rPr lang="fi-FI" dirty="0">
                <a:hlinkClick r:id="rId3"/>
              </a:rPr>
              <a:t>https://petrit.net/www-ohjelmointi/css-tyyli/tausta/</a:t>
            </a:r>
            <a:endParaRPr lang="fi-FI" dirty="0"/>
          </a:p>
          <a:p>
            <a:r>
              <a:rPr lang="fi-FI" dirty="0"/>
              <a:t>Taustaksi voidaan asettaa jokin kuva antamalla </a:t>
            </a:r>
            <a:r>
              <a:rPr lang="fi-FI" dirty="0" err="1"/>
              <a:t>background</a:t>
            </a:r>
            <a:r>
              <a:rPr lang="fi-FI" dirty="0"/>
              <a:t>-image-ominaisuudelle arvoksi kuvatiedoston </a:t>
            </a:r>
            <a:r>
              <a:rPr lang="fi-FI" dirty="0" err="1"/>
              <a:t>url</a:t>
            </a:r>
            <a:r>
              <a:rPr lang="fi-FI" dirty="0"/>
              <a:t>-osoite muodossa: </a:t>
            </a:r>
            <a:r>
              <a:rPr lang="fi-FI" dirty="0" err="1"/>
              <a:t>url</a:t>
            </a:r>
            <a:r>
              <a:rPr lang="fi-FI" dirty="0"/>
              <a:t>('osoitekuvaan.jpg').</a:t>
            </a:r>
          </a:p>
          <a:p>
            <a:r>
              <a:rPr lang="fi-FI" dirty="0"/>
              <a:t>Oletusarvoisesti taustakuva alkaa vasemmasta yläkulmasta ja sitä toistetaan taustalla vaaka- ja pystysuunnassa koko elementin alueella.</a:t>
            </a:r>
          </a:p>
          <a:p>
            <a:endParaRPr lang="fi-FI" dirty="0"/>
          </a:p>
        </p:txBody>
      </p:sp>
      <p:sp>
        <p:nvSpPr>
          <p:cNvPr id="9" name="Rectangle 2">
            <a:extLst>
              <a:ext uri="{FF2B5EF4-FFF2-40B4-BE49-F238E27FC236}">
                <a16:creationId xmlns:a16="http://schemas.microsoft.com/office/drawing/2014/main" id="{CD5DDF16-2477-4B36-95BA-3F332787E3D2}"/>
              </a:ext>
            </a:extLst>
          </p:cNvPr>
          <p:cNvSpPr>
            <a:spLocks noGrp="1" noChangeArrowheads="1"/>
          </p:cNvSpPr>
          <p:nvPr>
            <p:ph sz="half" idx="2"/>
          </p:nvPr>
        </p:nvSpPr>
        <p:spPr bwMode="auto">
          <a:xfrm>
            <a:off x="6641956" y="2973921"/>
            <a:ext cx="5435600" cy="2616101"/>
          </a:xfrm>
          <a:prstGeom prst="rect">
            <a:avLst/>
          </a:prstGeom>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bg1"/>
                </a:solidFill>
                <a:effectLst/>
                <a:latin typeface="Arial" panose="020B0604020202020204" pitchFamily="34" charset="0"/>
              </a:rPr>
              <a:t>Taustakuvan toistoa voi hallita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err="1">
                <a:ln>
                  <a:noFill/>
                </a:ln>
                <a:solidFill>
                  <a:schemeClr val="bg1"/>
                </a:solidFill>
                <a:effectLst/>
                <a:latin typeface="Arial Unicode MS"/>
              </a:rPr>
              <a:t>background</a:t>
            </a:r>
            <a:r>
              <a:rPr kumimoji="0" lang="fi-FI" altLang="fi-FI" b="0" i="0" u="none" strike="noStrike" cap="none" normalizeH="0" baseline="0" dirty="0">
                <a:ln>
                  <a:noFill/>
                </a:ln>
                <a:solidFill>
                  <a:schemeClr val="bg1"/>
                </a:solidFill>
                <a:effectLst/>
                <a:latin typeface="Arial Unicode MS"/>
              </a:rPr>
              <a:t>-</a:t>
            </a:r>
            <a:r>
              <a:rPr kumimoji="0" lang="fi-FI" altLang="fi-FI" b="0" i="0" u="none" strike="noStrike" cap="none" normalizeH="0" baseline="0" dirty="0" err="1">
                <a:ln>
                  <a:noFill/>
                </a:ln>
                <a:solidFill>
                  <a:schemeClr val="bg1"/>
                </a:solidFill>
                <a:effectLst/>
                <a:latin typeface="Arial Unicode MS"/>
              </a:rPr>
              <a:t>repeat</a:t>
            </a:r>
            <a:r>
              <a:rPr kumimoji="0" lang="fi-FI" altLang="fi-FI" b="0" i="0" u="none" strike="noStrike" cap="none" normalizeH="0" baseline="0" dirty="0">
                <a:ln>
                  <a:noFill/>
                </a:ln>
                <a:solidFill>
                  <a:schemeClr val="bg1"/>
                </a:solidFill>
                <a:effectLst/>
              </a:rPr>
              <a:t>-ominaisuudella,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b="0" i="0" u="none" strike="noStrike" cap="none" normalizeH="0" baseline="0" dirty="0">
                <a:ln>
                  <a:noFill/>
                </a:ln>
                <a:solidFill>
                  <a:schemeClr val="bg1"/>
                </a:solidFill>
                <a:effectLst/>
              </a:rPr>
              <a:t>jolle voi antaa arvot:</a:t>
            </a:r>
            <a:endParaRPr kumimoji="0" lang="fi-FI" altLang="fi-FI"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fi-FI" b="0" i="0" u="none" strike="noStrike" cap="none" normalizeH="0" baseline="0" dirty="0" err="1">
                <a:ln>
                  <a:noFill/>
                </a:ln>
                <a:solidFill>
                  <a:schemeClr val="bg1"/>
                </a:solidFill>
                <a:effectLst/>
                <a:latin typeface="Arial Unicode MS"/>
              </a:rPr>
              <a:t>repeat</a:t>
            </a:r>
            <a:r>
              <a:rPr kumimoji="0" lang="fi-FI" altLang="fi-FI" b="0" i="0" u="none" strike="noStrike" cap="none" normalizeH="0" baseline="0" dirty="0">
                <a:ln>
                  <a:noFill/>
                </a:ln>
                <a:solidFill>
                  <a:schemeClr val="bg1"/>
                </a:solidFill>
                <a:effectLst/>
              </a:rPr>
              <a:t> (toistetaan vaaka- ja pystysuunnassa)</a:t>
            </a:r>
            <a:r>
              <a:rPr kumimoji="0" lang="fi-FI" altLang="fi-FI"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fi-FI" b="0" i="0" u="none" strike="noStrike" cap="none" normalizeH="0" baseline="0" dirty="0" err="1">
                <a:ln>
                  <a:noFill/>
                </a:ln>
                <a:solidFill>
                  <a:schemeClr val="bg1"/>
                </a:solidFill>
                <a:effectLst/>
                <a:latin typeface="Arial Unicode MS"/>
              </a:rPr>
              <a:t>repeat</a:t>
            </a:r>
            <a:r>
              <a:rPr kumimoji="0" lang="fi-FI" altLang="fi-FI" b="0" i="0" u="none" strike="noStrike" cap="none" normalizeH="0" baseline="0" dirty="0">
                <a:ln>
                  <a:noFill/>
                </a:ln>
                <a:solidFill>
                  <a:schemeClr val="bg1"/>
                </a:solidFill>
                <a:effectLst/>
                <a:latin typeface="Arial Unicode MS"/>
              </a:rPr>
              <a:t>-x</a:t>
            </a:r>
            <a:r>
              <a:rPr kumimoji="0" lang="fi-FI" altLang="fi-FI" b="0" i="0" u="none" strike="noStrike" cap="none" normalizeH="0" baseline="0" dirty="0">
                <a:ln>
                  <a:noFill/>
                </a:ln>
                <a:solidFill>
                  <a:schemeClr val="bg1"/>
                </a:solidFill>
                <a:effectLst/>
              </a:rPr>
              <a:t> (toistetaan vain vaakasuunnassa)</a:t>
            </a:r>
            <a:r>
              <a:rPr kumimoji="0" lang="fi-FI" altLang="fi-FI"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fi-FI" b="0" i="0" u="none" strike="noStrike" cap="none" normalizeH="0" baseline="0" dirty="0" err="1">
                <a:ln>
                  <a:noFill/>
                </a:ln>
                <a:solidFill>
                  <a:schemeClr val="bg1"/>
                </a:solidFill>
                <a:effectLst/>
                <a:latin typeface="Arial Unicode MS"/>
              </a:rPr>
              <a:t>repeat</a:t>
            </a:r>
            <a:r>
              <a:rPr kumimoji="0" lang="fi-FI" altLang="fi-FI" b="0" i="0" u="none" strike="noStrike" cap="none" normalizeH="0" baseline="0" dirty="0">
                <a:ln>
                  <a:noFill/>
                </a:ln>
                <a:solidFill>
                  <a:schemeClr val="bg1"/>
                </a:solidFill>
                <a:effectLst/>
                <a:latin typeface="Arial Unicode MS"/>
              </a:rPr>
              <a:t>-y</a:t>
            </a:r>
            <a:r>
              <a:rPr kumimoji="0" lang="fi-FI" altLang="fi-FI" b="0" i="0" u="none" strike="noStrike" cap="none" normalizeH="0" baseline="0" dirty="0">
                <a:ln>
                  <a:noFill/>
                </a:ln>
                <a:solidFill>
                  <a:schemeClr val="bg1"/>
                </a:solidFill>
                <a:effectLst/>
              </a:rPr>
              <a:t> (toistetaan vain </a:t>
            </a:r>
            <a:r>
              <a:rPr kumimoji="0" lang="fi-FI" altLang="fi-FI" b="0" i="0" u="none" strike="noStrike" cap="none" normalizeH="0" baseline="0" dirty="0" err="1">
                <a:ln>
                  <a:noFill/>
                </a:ln>
                <a:solidFill>
                  <a:schemeClr val="bg1"/>
                </a:solidFill>
                <a:effectLst/>
              </a:rPr>
              <a:t>pysytysuunnassa</a:t>
            </a:r>
            <a:r>
              <a:rPr kumimoji="0" lang="fi-FI" altLang="fi-FI" b="0" i="0" u="none" strike="noStrike" cap="none" normalizeH="0" baseline="0" dirty="0">
                <a:ln>
                  <a:noFill/>
                </a:ln>
                <a:solidFill>
                  <a:schemeClr val="bg1"/>
                </a:solidFill>
                <a:effectLst/>
              </a:rPr>
              <a:t>)</a:t>
            </a:r>
            <a:r>
              <a:rPr kumimoji="0" lang="fi-FI" altLang="fi-FI"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fi-FI" b="0" i="0" u="none" strike="noStrike" cap="none" normalizeH="0" baseline="0" dirty="0">
                <a:ln>
                  <a:noFill/>
                </a:ln>
                <a:solidFill>
                  <a:schemeClr val="bg1"/>
                </a:solidFill>
                <a:effectLst/>
                <a:latin typeface="Arial Unicode MS"/>
              </a:rPr>
              <a:t>no-</a:t>
            </a:r>
            <a:r>
              <a:rPr kumimoji="0" lang="fi-FI" altLang="fi-FI" b="0" i="0" u="none" strike="noStrike" cap="none" normalizeH="0" baseline="0" dirty="0" err="1">
                <a:ln>
                  <a:noFill/>
                </a:ln>
                <a:solidFill>
                  <a:schemeClr val="bg1"/>
                </a:solidFill>
                <a:effectLst/>
                <a:latin typeface="Arial Unicode MS"/>
              </a:rPr>
              <a:t>repeat</a:t>
            </a:r>
            <a:r>
              <a:rPr kumimoji="0" lang="fi-FI" altLang="fi-FI" b="0" i="0" u="none" strike="noStrike" cap="none" normalizeH="0" baseline="0" dirty="0">
                <a:ln>
                  <a:noFill/>
                </a:ln>
                <a:solidFill>
                  <a:schemeClr val="bg1"/>
                </a:solidFill>
                <a:effectLst/>
              </a:rPr>
              <a:t> (ei toisteta lainkaan)</a:t>
            </a:r>
            <a:r>
              <a:rPr kumimoji="0" lang="fi-FI" altLang="fi-FI"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i-FI" altLang="fi-FI" sz="2400" b="0" i="0" u="none" strike="noStrike" cap="none" normalizeH="0" baseline="0" dirty="0">
              <a:ln>
                <a:noFill/>
              </a:ln>
              <a:solidFill>
                <a:schemeClr val="tx1"/>
              </a:solidFill>
              <a:effectLst/>
              <a:latin typeface="Arial" panose="020B0604020202020204" pitchFamily="34" charset="0"/>
            </a:endParaRPr>
          </a:p>
        </p:txBody>
      </p:sp>
      <p:sp>
        <p:nvSpPr>
          <p:cNvPr id="4" name="Päivämäärän paikkamerkki 3">
            <a:extLst>
              <a:ext uri="{FF2B5EF4-FFF2-40B4-BE49-F238E27FC236}">
                <a16:creationId xmlns:a16="http://schemas.microsoft.com/office/drawing/2014/main" id="{0A98E259-176B-48A4-87D7-CD325BE7E02F}"/>
              </a:ext>
            </a:extLst>
          </p:cNvPr>
          <p:cNvSpPr>
            <a:spLocks noGrp="1"/>
          </p:cNvSpPr>
          <p:nvPr>
            <p:ph type="dt" sz="half" idx="10"/>
          </p:nvPr>
        </p:nvSpPr>
        <p:spPr/>
        <p:txBody>
          <a:bodyPr/>
          <a:lstStyle/>
          <a:p>
            <a:pPr rtl="0"/>
            <a:fld id="{14CBBAFC-8B67-4E24-AF8E-90A4229C2BBA}" type="datetime1">
              <a:rPr lang="fi-FI" smtClean="0"/>
              <a:t>14.5.2021</a:t>
            </a:fld>
            <a:endParaRPr lang="fi-FI"/>
          </a:p>
        </p:txBody>
      </p:sp>
      <p:sp>
        <p:nvSpPr>
          <p:cNvPr id="5" name="Alatunnisteen paikkamerkki 4">
            <a:extLst>
              <a:ext uri="{FF2B5EF4-FFF2-40B4-BE49-F238E27FC236}">
                <a16:creationId xmlns:a16="http://schemas.microsoft.com/office/drawing/2014/main" id="{76A28039-B499-409B-BD86-B65F1F51439B}"/>
              </a:ext>
            </a:extLst>
          </p:cNvPr>
          <p:cNvSpPr>
            <a:spLocks noGrp="1"/>
          </p:cNvSpPr>
          <p:nvPr>
            <p:ph type="ftr" sz="quarter" idx="11"/>
          </p:nvPr>
        </p:nvSpPr>
        <p:spPr/>
        <p:txBody>
          <a:bodyPr/>
          <a:lstStyle/>
          <a:p>
            <a:pPr rtl="0"/>
            <a:r>
              <a:rPr lang="fi-FI"/>
              <a:t>MM</a:t>
            </a:r>
          </a:p>
        </p:txBody>
      </p:sp>
      <p:sp>
        <p:nvSpPr>
          <p:cNvPr id="6" name="Dian numeron paikkamerkki 5">
            <a:extLst>
              <a:ext uri="{FF2B5EF4-FFF2-40B4-BE49-F238E27FC236}">
                <a16:creationId xmlns:a16="http://schemas.microsoft.com/office/drawing/2014/main" id="{7330F5EF-D0A3-4541-A958-20672042F56A}"/>
              </a:ext>
            </a:extLst>
          </p:cNvPr>
          <p:cNvSpPr>
            <a:spLocks noGrp="1"/>
          </p:cNvSpPr>
          <p:nvPr>
            <p:ph type="sldNum" sz="quarter" idx="12"/>
          </p:nvPr>
        </p:nvSpPr>
        <p:spPr/>
        <p:txBody>
          <a:bodyPr/>
          <a:lstStyle/>
          <a:p>
            <a:pPr rtl="0"/>
            <a:fld id="{DBA1B0FB-D917-4C8C-928F-313BD683BF39}" type="slidenum">
              <a:rPr lang="fi-FI" smtClean="0"/>
              <a:t>98</a:t>
            </a:fld>
            <a:endParaRPr lang="fi-FI"/>
          </a:p>
        </p:txBody>
      </p:sp>
    </p:spTree>
    <p:extLst>
      <p:ext uri="{BB962C8B-B14F-4D97-AF65-F5344CB8AC3E}">
        <p14:creationId xmlns:p14="http://schemas.microsoft.com/office/powerpoint/2010/main" val="40860273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1A55286-F69E-4B27-8091-558244D979CC}"/>
              </a:ext>
            </a:extLst>
          </p:cNvPr>
          <p:cNvSpPr>
            <a:spLocks noGrp="1"/>
          </p:cNvSpPr>
          <p:nvPr>
            <p:ph type="title"/>
          </p:nvPr>
        </p:nvSpPr>
        <p:spPr/>
        <p:txBody>
          <a:bodyPr/>
          <a:lstStyle/>
          <a:p>
            <a:r>
              <a:rPr lang="fi-FI" dirty="0" err="1"/>
              <a:t>background-repeat</a:t>
            </a:r>
            <a:r>
              <a:rPr lang="fi-FI" dirty="0"/>
              <a:t> ja </a:t>
            </a:r>
            <a:r>
              <a:rPr lang="fi-FI" dirty="0" err="1"/>
              <a:t>attachment</a:t>
            </a:r>
            <a:endParaRPr lang="fi-FI" dirty="0"/>
          </a:p>
        </p:txBody>
      </p:sp>
      <p:sp>
        <p:nvSpPr>
          <p:cNvPr id="3" name="Sisällön paikkamerkki 2">
            <a:extLst>
              <a:ext uri="{FF2B5EF4-FFF2-40B4-BE49-F238E27FC236}">
                <a16:creationId xmlns:a16="http://schemas.microsoft.com/office/drawing/2014/main" id="{9EE37A48-A4F5-4249-81D2-27CE899031EB}"/>
              </a:ext>
            </a:extLst>
          </p:cNvPr>
          <p:cNvSpPr>
            <a:spLocks noGrp="1"/>
          </p:cNvSpPr>
          <p:nvPr>
            <p:ph sz="half" idx="1"/>
          </p:nvPr>
        </p:nvSpPr>
        <p:spPr/>
        <p:txBody>
          <a:bodyPr/>
          <a:lstStyle/>
          <a:p>
            <a:r>
              <a:rPr lang="fi-FI" dirty="0">
                <a:hlinkClick r:id="rId2"/>
              </a:rPr>
              <a:t>https://developer.mozilla.org/en-US/docs/Web/CSS/background-repeat</a:t>
            </a:r>
            <a:r>
              <a:rPr lang="fi-FI" dirty="0"/>
              <a:t> </a:t>
            </a:r>
          </a:p>
        </p:txBody>
      </p:sp>
      <p:sp>
        <p:nvSpPr>
          <p:cNvPr id="4" name="Sisällön paikkamerkki 3">
            <a:extLst>
              <a:ext uri="{FF2B5EF4-FFF2-40B4-BE49-F238E27FC236}">
                <a16:creationId xmlns:a16="http://schemas.microsoft.com/office/drawing/2014/main" id="{FC182CB6-81D0-4DFA-844F-3BB2B8DC8356}"/>
              </a:ext>
            </a:extLst>
          </p:cNvPr>
          <p:cNvSpPr>
            <a:spLocks noGrp="1"/>
          </p:cNvSpPr>
          <p:nvPr>
            <p:ph sz="half" idx="2"/>
          </p:nvPr>
        </p:nvSpPr>
        <p:spPr/>
        <p:txBody>
          <a:bodyPr/>
          <a:lstStyle/>
          <a:p>
            <a:r>
              <a:rPr lang="fi-FI" dirty="0">
                <a:hlinkClick r:id="rId3"/>
              </a:rPr>
              <a:t>https://developer.mozilla.org/en-US/docs/Web/CSS/background-attachment</a:t>
            </a:r>
            <a:r>
              <a:rPr lang="fi-FI" dirty="0"/>
              <a:t> </a:t>
            </a:r>
          </a:p>
        </p:txBody>
      </p:sp>
      <p:sp>
        <p:nvSpPr>
          <p:cNvPr id="5" name="Päivämäärän paikkamerkki 4">
            <a:extLst>
              <a:ext uri="{FF2B5EF4-FFF2-40B4-BE49-F238E27FC236}">
                <a16:creationId xmlns:a16="http://schemas.microsoft.com/office/drawing/2014/main" id="{D6EECE41-2DEB-4C22-9CAB-D742F46F5787}"/>
              </a:ext>
            </a:extLst>
          </p:cNvPr>
          <p:cNvSpPr>
            <a:spLocks noGrp="1"/>
          </p:cNvSpPr>
          <p:nvPr>
            <p:ph type="dt" sz="half" idx="10"/>
          </p:nvPr>
        </p:nvSpPr>
        <p:spPr/>
        <p:txBody>
          <a:bodyPr/>
          <a:lstStyle/>
          <a:p>
            <a:pPr rtl="0"/>
            <a:fld id="{4759A6D0-1135-4783-9473-699299C9A6E3}" type="datetime1">
              <a:rPr lang="fi-FI" smtClean="0"/>
              <a:t>14.5.2021</a:t>
            </a:fld>
            <a:endParaRPr lang="fi-FI"/>
          </a:p>
        </p:txBody>
      </p:sp>
      <p:sp>
        <p:nvSpPr>
          <p:cNvPr id="6" name="Alatunnisteen paikkamerkki 5">
            <a:extLst>
              <a:ext uri="{FF2B5EF4-FFF2-40B4-BE49-F238E27FC236}">
                <a16:creationId xmlns:a16="http://schemas.microsoft.com/office/drawing/2014/main" id="{B74E7ACE-359D-4243-BFF0-50A4136EC25F}"/>
              </a:ext>
            </a:extLst>
          </p:cNvPr>
          <p:cNvSpPr>
            <a:spLocks noGrp="1"/>
          </p:cNvSpPr>
          <p:nvPr>
            <p:ph type="ftr" sz="quarter" idx="11"/>
          </p:nvPr>
        </p:nvSpPr>
        <p:spPr/>
        <p:txBody>
          <a:bodyPr/>
          <a:lstStyle/>
          <a:p>
            <a:pPr rtl="0"/>
            <a:r>
              <a:rPr lang="fi-FI"/>
              <a:t>MM</a:t>
            </a:r>
          </a:p>
        </p:txBody>
      </p:sp>
      <p:sp>
        <p:nvSpPr>
          <p:cNvPr id="7" name="Dian numeron paikkamerkki 6">
            <a:extLst>
              <a:ext uri="{FF2B5EF4-FFF2-40B4-BE49-F238E27FC236}">
                <a16:creationId xmlns:a16="http://schemas.microsoft.com/office/drawing/2014/main" id="{63EC4206-7136-49F2-84B3-DF5A27B2F806}"/>
              </a:ext>
            </a:extLst>
          </p:cNvPr>
          <p:cNvSpPr>
            <a:spLocks noGrp="1"/>
          </p:cNvSpPr>
          <p:nvPr>
            <p:ph type="sldNum" sz="quarter" idx="12"/>
          </p:nvPr>
        </p:nvSpPr>
        <p:spPr/>
        <p:txBody>
          <a:bodyPr/>
          <a:lstStyle/>
          <a:p>
            <a:pPr rtl="0"/>
            <a:fld id="{DBA1B0FB-D917-4C8C-928F-313BD683BF39}" type="slidenum">
              <a:rPr lang="fi-FI" smtClean="0"/>
              <a:t>99</a:t>
            </a:fld>
            <a:endParaRPr lang="fi-FI"/>
          </a:p>
        </p:txBody>
      </p:sp>
    </p:spTree>
    <p:extLst>
      <p:ext uri="{BB962C8B-B14F-4D97-AF65-F5344CB8AC3E}">
        <p14:creationId xmlns:p14="http://schemas.microsoft.com/office/powerpoint/2010/main" val="3007918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uutyyppi">
  <a:themeElements>
    <a:clrScheme name="Puutyypp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uutyyppi">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uutyyppi">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TM03090434[[fn=Puutyyppi]]</Template>
  <TotalTime>5005</TotalTime>
  <Words>7418</Words>
  <Application>Microsoft Office PowerPoint</Application>
  <PresentationFormat>Laajakuva</PresentationFormat>
  <Paragraphs>1144</Paragraphs>
  <Slides>114</Slides>
  <Notes>5</Notes>
  <HiddenSlides>0</HiddenSlides>
  <MMClips>0</MMClips>
  <ScaleCrop>false</ScaleCrop>
  <HeadingPairs>
    <vt:vector size="6" baseType="variant">
      <vt:variant>
        <vt:lpstr>Käytetyt fontit</vt:lpstr>
      </vt:variant>
      <vt:variant>
        <vt:i4>8</vt:i4>
      </vt:variant>
      <vt:variant>
        <vt:lpstr>Teema</vt:lpstr>
      </vt:variant>
      <vt:variant>
        <vt:i4>1</vt:i4>
      </vt:variant>
      <vt:variant>
        <vt:lpstr>Dian otsikot</vt:lpstr>
      </vt:variant>
      <vt:variant>
        <vt:i4>114</vt:i4>
      </vt:variant>
    </vt:vector>
  </HeadingPairs>
  <TitlesOfParts>
    <vt:vector size="123" baseType="lpstr">
      <vt:lpstr>Arial</vt:lpstr>
      <vt:lpstr>Arial Unicode MS</vt:lpstr>
      <vt:lpstr>Calibri</vt:lpstr>
      <vt:lpstr>Consolas</vt:lpstr>
      <vt:lpstr>Rockwell</vt:lpstr>
      <vt:lpstr>Rockwell Condensed</vt:lpstr>
      <vt:lpstr>Rockwell Extra Bold</vt:lpstr>
      <vt:lpstr>Wingdings</vt:lpstr>
      <vt:lpstr>Puutyyppi</vt:lpstr>
      <vt:lpstr>Css3-tyylit</vt:lpstr>
      <vt:lpstr>Luku 10</vt:lpstr>
      <vt:lpstr>Ajattelu laatikon sisällä, reunaton ja reunallinen</vt:lpstr>
      <vt:lpstr>Koodin tyylejä</vt:lpstr>
      <vt:lpstr>Ulkoisen tyylitiedoston käyttö</vt:lpstr>
      <vt:lpstr>Sisäisen tyylin käyttö</vt:lpstr>
      <vt:lpstr>CSS-selectors, Valitsimet</vt:lpstr>
      <vt:lpstr>Tyylisääntöjen tärkeysjärjestys</vt:lpstr>
      <vt:lpstr>Yhteenveto</vt:lpstr>
      <vt:lpstr>Luku 11 värit</vt:lpstr>
      <vt:lpstr>edustaväri, foreing color</vt:lpstr>
      <vt:lpstr>taustaväri, background-color.html</vt:lpstr>
      <vt:lpstr>HSL värit</vt:lpstr>
      <vt:lpstr>kontrasti</vt:lpstr>
      <vt:lpstr>värit yhteenveto</vt:lpstr>
      <vt:lpstr>Luku 12, tekstit</vt:lpstr>
      <vt:lpstr>kirjasimet, font-family</vt:lpstr>
      <vt:lpstr>font-size, fontin koko</vt:lpstr>
      <vt:lpstr>@font-face</vt:lpstr>
      <vt:lpstr>@font-face</vt:lpstr>
      <vt:lpstr>Fonttiformaattien ymmärtäminen</vt:lpstr>
      <vt:lpstr>https://ertuki.fi/nailla-kolmella-fontilla-vangitset-lukijasi-huomion/ </vt:lpstr>
      <vt:lpstr>Bold font-weight, italic font-style</vt:lpstr>
      <vt:lpstr>uppercase &amp; lowercase text-transform, suuraakkoset ja pienet kirjaimet</vt:lpstr>
      <vt:lpstr>tekstin alleviivaus, text decoration</vt:lpstr>
      <vt:lpstr>rivin korkeus, line height</vt:lpstr>
      <vt:lpstr>Rivin korkeus</vt:lpstr>
      <vt:lpstr>kirjasinten ja sanojen väli, letter and word spacing</vt:lpstr>
      <vt:lpstr>tekstin tasaus, text align</vt:lpstr>
      <vt:lpstr>tasaus pystysuunnassa, vertical align</vt:lpstr>
      <vt:lpstr>tekstin sisennys, text indent</vt:lpstr>
      <vt:lpstr>tekstin varjo, text shadow</vt:lpstr>
      <vt:lpstr>first letter or line, Anfangi?</vt:lpstr>
      <vt:lpstr>vierailtu linkki, link visited</vt:lpstr>
      <vt:lpstr>hiiren vienti linkin päälle, :hover :action :fokus</vt:lpstr>
      <vt:lpstr>yhteenveto</vt:lpstr>
      <vt:lpstr>Boxes, laatikot</vt:lpstr>
      <vt:lpstr>box dimensions width, height laatikon mitat leveys, korkeus</vt:lpstr>
      <vt:lpstr>Limiting width min-width, max-width minimi leveys ja maksimi leveys </vt:lpstr>
      <vt:lpstr>Limiting height, min-height, max-height minimi korkeus, maksimi korkeus</vt:lpstr>
      <vt:lpstr>overflowing content, overflow ylivuoto</vt:lpstr>
      <vt:lpstr>border-width, reunuksen leveys</vt:lpstr>
      <vt:lpstr>border-style, reunuksen tyyli</vt:lpstr>
      <vt:lpstr>border-color, reunuksen väri</vt:lpstr>
      <vt:lpstr>shorthand, katkoviivainen reunus</vt:lpstr>
      <vt:lpstr>padding, täyte</vt:lpstr>
      <vt:lpstr>margin, marginaalit</vt:lpstr>
      <vt:lpstr>centering content, sisällön keskittäminen</vt:lpstr>
      <vt:lpstr>change inline/block display muuta rivi/lohko</vt:lpstr>
      <vt:lpstr>Hiding boxes visibility Laatikoiden näkyvyyden piilottaminen </vt:lpstr>
      <vt:lpstr>css3 border-image reunan kuva</vt:lpstr>
      <vt:lpstr>css3 box-shadow, laatikon varjo</vt:lpstr>
      <vt:lpstr>css3 rounded corners, border-radius pyöristetyt kulmat, reunan säde</vt:lpstr>
      <vt:lpstr>elliptical shapes, border-radius elliptiset muodot, reunan säde</vt:lpstr>
      <vt:lpstr>Yhteenveto</vt:lpstr>
      <vt:lpstr>Luku 14</vt:lpstr>
      <vt:lpstr>Bullet point styles, list-style-type Luettelomerkkityylit, luettelotyyli </vt:lpstr>
      <vt:lpstr>list-style-image kuva luettelomerkit</vt:lpstr>
      <vt:lpstr>positioning the marker, list-style-position luettelotyylin sijainti</vt:lpstr>
      <vt:lpstr>list shorthand, list style</vt:lpstr>
      <vt:lpstr>Table properties, taulukon ominaisuuksia</vt:lpstr>
      <vt:lpstr>border on empty cells, empty-cells reunus tyhjille soluille, tyhjät solut taulukossa</vt:lpstr>
      <vt:lpstr>gaps between cells, border-spacing, border-collapse solujen väliset aukot, reunan väli jne…</vt:lpstr>
      <vt:lpstr>styling forms, styling text inputs lomakkeen muotoilu, tekstin syöttöjen muotoilut</vt:lpstr>
      <vt:lpstr>styling submit buttons lähetä painikkeen muotoilu</vt:lpstr>
      <vt:lpstr>styling fieldsets &amp; legends kenttien muotoilu</vt:lpstr>
      <vt:lpstr>aligning form controls: problem lomakekontrollien tasaus: ongelma</vt:lpstr>
      <vt:lpstr>aligning form controls: solution lomakekontrollien tasaus: ratkaisu</vt:lpstr>
      <vt:lpstr>cursors styles, cursol kursorin tyylit</vt:lpstr>
      <vt:lpstr>summa summaarum</vt:lpstr>
      <vt:lpstr>luku 15, layout sijoittelu</vt:lpstr>
      <vt:lpstr>normal flow, position:static staattinen sijainti</vt:lpstr>
      <vt:lpstr>relative positioning, position: relative asema: suhteellinen</vt:lpstr>
      <vt:lpstr>absolute positioning, position absolute sijainti: absoluuttinen</vt:lpstr>
      <vt:lpstr>position: fixed sijainti: kiinteä</vt:lpstr>
      <vt:lpstr>overlapping elements, z-index päällekkäiset elementit, z-indeksi</vt:lpstr>
      <vt:lpstr>floating elements, float kelluvat elementit</vt:lpstr>
      <vt:lpstr>using float to place elements side-by-side sijoita elementit vierekkäin floatin avulla </vt:lpstr>
      <vt:lpstr>clearing floats, clear tyhjennä</vt:lpstr>
      <vt:lpstr>parents of floated elements: problem kelluvien elementtien vanhemmat: ongelma </vt:lpstr>
      <vt:lpstr>parents of floated elements: solution kelluvien elementtien vanhemmat:ratkaisu</vt:lpstr>
      <vt:lpstr>creating multi-column layouts with floats usean sarakkeen layoutin luominen käyttämällä floatia</vt:lpstr>
      <vt:lpstr>a fixed with layout kiinteä asettelu</vt:lpstr>
      <vt:lpstr>multiple style sheets, link useita tyylisivuja, link</vt:lpstr>
      <vt:lpstr>responsiivinen sivusto</vt:lpstr>
      <vt:lpstr>responsiivinen sivusto</vt:lpstr>
      <vt:lpstr>layout grids (tämä täytyy osata!) ruudukko layout</vt:lpstr>
      <vt:lpstr>css 960.gs grid</vt:lpstr>
      <vt:lpstr>a grid-based layout using 960.gs</vt:lpstr>
      <vt:lpstr>multiple style sheets, @import useita tyylisivuja @import</vt:lpstr>
      <vt:lpstr>media queries</vt:lpstr>
      <vt:lpstr>yhteenveto</vt:lpstr>
      <vt:lpstr>luku 16, kuvat</vt:lpstr>
      <vt:lpstr>controlling sizes of images in css kuvakokojen hallinta css-muodossa </vt:lpstr>
      <vt:lpstr>aligning images using css kuvien tasaus css: llä </vt:lpstr>
      <vt:lpstr>centering images using css kuven keskittäminen css:ää käyttäen</vt:lpstr>
      <vt:lpstr>background images, background image taustakuva</vt:lpstr>
      <vt:lpstr>repeating images, bacground-repeat, bacground-attachment, taustakuvan toisto</vt:lpstr>
      <vt:lpstr>background-repeat ja attachment</vt:lpstr>
      <vt:lpstr>background position, taustakuvan sijainti</vt:lpstr>
      <vt:lpstr>background no-repeat</vt:lpstr>
      <vt:lpstr>image rollovers &amp; sprites kuvan siirtyminen ja spritet</vt:lpstr>
      <vt:lpstr>css gradients,  background image,  contrast</vt:lpstr>
      <vt:lpstr>responsiivinen kuva</vt:lpstr>
      <vt:lpstr>&lt;picture&gt; elementti</vt:lpstr>
      <vt:lpstr>summary</vt:lpstr>
      <vt:lpstr>luku 17 html5 layout</vt:lpstr>
      <vt:lpstr>HTML layout</vt:lpstr>
      <vt:lpstr>yhteenveto</vt:lpstr>
      <vt:lpstr>Nyt perus css-koodit on käyty läpi  katso vielä seuraavat diat…</vt:lpstr>
      <vt:lpstr>Pelejä netissä</vt:lpstr>
      <vt:lpstr>jänniä juttuja</vt:lpstr>
      <vt:lpstr>Yhteenveto</vt:lpstr>
      <vt:lpstr>Kiitos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Css3-tyylit</dc:title>
  <dc:creator>Marin Merja</dc:creator>
  <cp:lastModifiedBy>Merja Marin</cp:lastModifiedBy>
  <cp:revision>5</cp:revision>
  <dcterms:created xsi:type="dcterms:W3CDTF">2021-04-20T09:41:00Z</dcterms:created>
  <dcterms:modified xsi:type="dcterms:W3CDTF">2021-05-14T05:28:46Z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