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Selline/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795559" y="1600200"/>
            <a:ext cx="73200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E.Selline</a:t>
            </a:r>
            <a:r>
              <a:rPr lang="en-US" spc="15" dirty="0"/>
              <a:t>-</a:t>
            </a:r>
            <a:br>
              <a:rPr lang="en-US" spc="15" dirty="0"/>
            </a:br>
            <a:r>
              <a:rPr lang="en-US" spc="15" dirty="0"/>
              <a:t>813821205046 </a:t>
            </a:r>
            <a:endParaRPr spc="15" dirty="0"/>
          </a:p>
        </p:txBody>
      </p:sp>
      <p:sp>
        <p:nvSpPr>
          <p:cNvPr id="8" name="object 8"/>
          <p:cNvSpPr txBox="1"/>
          <p:nvPr/>
        </p:nvSpPr>
        <p:spPr>
          <a:xfrm>
            <a:off x="70104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2F59489C-CE18-2E97-FF6A-818DD22DA049}"/>
              </a:ext>
            </a:extLst>
          </p:cNvPr>
          <p:cNvSpPr txBox="1"/>
          <p:nvPr/>
        </p:nvSpPr>
        <p:spPr>
          <a:xfrm>
            <a:off x="457200" y="643841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5958361"/>
            <a:ext cx="7470141" cy="521938"/>
          </a:xfrm>
          <a:prstGeom prst="rect">
            <a:avLst/>
          </a:prstGeom>
        </p:spPr>
        <p:txBody>
          <a:bodyPr vert="horz" wrap="square" lIns="0" tIns="16510" rIns="0" bIns="0" rtlCol="0">
            <a:spAutoFit/>
          </a:bodyPr>
          <a:lstStyle/>
          <a:p>
            <a:pPr marL="12700">
              <a:lnSpc>
                <a:spcPct val="100000"/>
              </a:lnSpc>
              <a:spcBef>
                <a:spcPts val="130"/>
              </a:spcBef>
            </a:pPr>
            <a:r>
              <a:rPr lang="en-IN" sz="1600" dirty="0">
                <a:latin typeface="Trebuchet MS"/>
                <a:cs typeface="Trebuchet MS"/>
              </a:rPr>
              <a:t>Demo Link:</a:t>
            </a:r>
          </a:p>
          <a:p>
            <a:pPr marL="12700">
              <a:lnSpc>
                <a:spcPct val="100000"/>
              </a:lnSpc>
              <a:spcBef>
                <a:spcPts val="130"/>
              </a:spcBef>
            </a:pPr>
            <a:r>
              <a:rPr lang="en-IN" sz="1600" dirty="0">
                <a:latin typeface="Trebuchet MS"/>
                <a:cs typeface="Trebuchet MS"/>
                <a:hlinkClick r:id="rId3"/>
              </a:rPr>
              <a:t>https://github.com/ESelline/TNSDC-Generative-AI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530476" y="4502264"/>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id="{85F7048C-F840-68EE-B9FF-15AE8FE8F023}"/>
              </a:ext>
            </a:extLst>
          </p:cNvPr>
          <p:cNvSpPr txBox="1"/>
          <p:nvPr/>
        </p:nvSpPr>
        <p:spPr>
          <a:xfrm>
            <a:off x="530476" y="643841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
        <p:nvSpPr>
          <p:cNvPr id="19" name="TextBox 18">
            <a:extLst>
              <a:ext uri="{FF2B5EF4-FFF2-40B4-BE49-F238E27FC236}">
                <a16:creationId xmlns:a16="http://schemas.microsoft.com/office/drawing/2014/main" id="{11804ABA-7521-5CAE-0B57-F21B0644ED66}"/>
              </a:ext>
            </a:extLst>
          </p:cNvPr>
          <p:cNvSpPr txBox="1"/>
          <p:nvPr/>
        </p:nvSpPr>
        <p:spPr>
          <a:xfrm>
            <a:off x="450133" y="643841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81228"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481228" y="2045352"/>
            <a:ext cx="10309225" cy="3139321"/>
          </a:xfrm>
          <a:prstGeom prst="rect">
            <a:avLst/>
          </a:prstGeom>
          <a:noFill/>
        </p:spPr>
        <p:txBody>
          <a:bodyPr wrap="square" rtlCol="0">
            <a:spAutoFit/>
          </a:bodyPr>
          <a:lstStyle/>
          <a:p>
            <a:r>
              <a:rPr lang="en-US"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dirty="0">
                <a:latin typeface="Trebuchet MS" panose="020B0603020202020204" pitchFamily="34" charset="0"/>
              </a:rPr>
              <a:t>its ability to discriminate. The project involves </a:t>
            </a:r>
          </a:p>
          <a:p>
            <a:r>
              <a:rPr lang="en-US" dirty="0">
                <a:latin typeface="Trebuchet MS" panose="020B0603020202020204" pitchFamily="34" charset="0"/>
              </a:rPr>
              <a:t>training the GAN model on a dataset of animal images </a:t>
            </a:r>
          </a:p>
          <a:p>
            <a:r>
              <a:rPr lang="en-US" dirty="0">
                <a:latin typeface="Trebuchet MS" panose="020B0603020202020204" pitchFamily="34" charset="0"/>
              </a:rPr>
              <a:t>and exploring techniques to enhance image quality </a:t>
            </a:r>
          </a:p>
          <a:p>
            <a:r>
              <a:rPr lang="en-US" dirty="0">
                <a:latin typeface="Trebuchet MS" panose="020B0603020202020204" pitchFamily="34" charset="0"/>
              </a:rPr>
              <a:t>and </a:t>
            </a:r>
            <a:r>
              <a:rPr lang="en-US" dirty="0" err="1">
                <a:latin typeface="Trebuchet MS" panose="020B0603020202020204" pitchFamily="34" charset="0"/>
              </a:rPr>
              <a:t>stability.The</a:t>
            </a:r>
            <a:r>
              <a:rPr lang="en-US" dirty="0">
                <a:latin typeface="Trebuchet MS" panose="020B0603020202020204" pitchFamily="34" charset="0"/>
              </a:rPr>
              <a:t> goal is to create a GAN model capable </a:t>
            </a:r>
          </a:p>
          <a:p>
            <a:r>
              <a:rPr lang="en-US" dirty="0">
                <a:latin typeface="Trebuchet MS" panose="020B0603020202020204" pitchFamily="34" charset="0"/>
              </a:rPr>
              <a:t>of generating convincing animal images.</a:t>
            </a:r>
            <a:endParaRPr lang="en-IN" dirty="0">
              <a:latin typeface="Trebuchet MS" panose="020B0603020202020204" pitchFamily="34" charset="0"/>
            </a:endParaRPr>
          </a:p>
        </p:txBody>
      </p:sp>
      <p:sp>
        <p:nvSpPr>
          <p:cNvPr id="9" name="TextBox 8">
            <a:extLst>
              <a:ext uri="{FF2B5EF4-FFF2-40B4-BE49-F238E27FC236}">
                <a16:creationId xmlns:a16="http://schemas.microsoft.com/office/drawing/2014/main" id="{7A58A05A-9331-DF7C-49FA-6E63A2898FE7}"/>
              </a:ext>
            </a:extLst>
          </p:cNvPr>
          <p:cNvSpPr txBox="1"/>
          <p:nvPr/>
        </p:nvSpPr>
        <p:spPr>
          <a:xfrm>
            <a:off x="481228" y="6426090"/>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2286000"/>
            <a:ext cx="7820025" cy="1846659"/>
          </a:xfrm>
          <a:prstGeom prst="rect">
            <a:avLst/>
          </a:prstGeom>
          <a:noFill/>
        </p:spPr>
        <p:txBody>
          <a:bodyPr wrap="square" rtlCol="0">
            <a:spAutoFit/>
          </a:bodyPr>
          <a:lstStyle/>
          <a:p>
            <a:r>
              <a:rPr lang="en-US"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r>
              <a:rPr lang="en-US" sz="2400" b="0" i="0" dirty="0">
                <a:effectLst/>
                <a:latin typeface="Trebuchet MS" panose="020B0603020202020204" pitchFamily="34" charset="0"/>
              </a:rPr>
              <a:t>.</a:t>
            </a:r>
            <a:endParaRPr lang="en-IN" sz="2400" dirty="0">
              <a:latin typeface="Trebuchet MS" panose="020B0603020202020204" pitchFamily="34" charset="0"/>
            </a:endParaRPr>
          </a:p>
        </p:txBody>
      </p:sp>
      <p:sp>
        <p:nvSpPr>
          <p:cNvPr id="12" name="TextBox 11">
            <a:extLst>
              <a:ext uri="{FF2B5EF4-FFF2-40B4-BE49-F238E27FC236}">
                <a16:creationId xmlns:a16="http://schemas.microsoft.com/office/drawing/2014/main" id="{73FA2D8C-1F37-0AB7-CA9F-C7A15A6C0046}"/>
              </a:ext>
            </a:extLst>
          </p:cNvPr>
          <p:cNvSpPr txBox="1"/>
          <p:nvPr/>
        </p:nvSpPr>
        <p:spPr>
          <a:xfrm>
            <a:off x="483318" y="6421318"/>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696861" y="2243752"/>
            <a:ext cx="10756688" cy="2400657"/>
          </a:xfrm>
          <a:prstGeom prst="rect">
            <a:avLst/>
          </a:prstGeom>
          <a:noFill/>
        </p:spPr>
        <p:txBody>
          <a:bodyPr wrap="square">
            <a:spAutoFit/>
          </a:bodyPr>
          <a:lstStyle/>
          <a:p>
            <a:pPr algn="l">
              <a:buFont typeface="+mj-lt"/>
              <a:buAutoNum type="arabicPeriod"/>
            </a:pPr>
            <a:r>
              <a:rPr lang="en-US" b="0" i="0" dirty="0">
                <a:effectLst/>
                <a:latin typeface="Trebuchet MS" panose="020B0603020202020204" pitchFamily="34" charset="0"/>
              </a:rPr>
              <a:t>Artists and designers looking for inspiration or references for their artwork.</a:t>
            </a:r>
          </a:p>
          <a:p>
            <a:pPr algn="l"/>
            <a:endParaRPr lang="en-US" b="0" i="0" dirty="0">
              <a:effectLst/>
              <a:latin typeface="Trebuchet MS" panose="020B0603020202020204" pitchFamily="34" charset="0"/>
            </a:endParaRPr>
          </a:p>
          <a:p>
            <a:pPr algn="l"/>
            <a:r>
              <a:rPr lang="en-US" b="0" i="0" dirty="0">
                <a:effectLst/>
                <a:latin typeface="Trebuchet MS" panose="020B0603020202020204" pitchFamily="34" charset="0"/>
              </a:rPr>
              <a:t>2.Game developers needing a large variety of animal images for character design and world-building.</a:t>
            </a:r>
          </a:p>
          <a:p>
            <a:pPr algn="l"/>
            <a:endParaRPr lang="en-US" b="0" i="0" dirty="0">
              <a:effectLst/>
              <a:latin typeface="Trebuchet MS" panose="020B0603020202020204" pitchFamily="34" charset="0"/>
            </a:endParaRPr>
          </a:p>
          <a:p>
            <a:pPr algn="l"/>
            <a:r>
              <a:rPr lang="en-US" b="0" i="0" dirty="0">
                <a:effectLst/>
                <a:latin typeface="Trebuchet MS" panose="020B0603020202020204" pitchFamily="34" charset="0"/>
              </a:rPr>
              <a:t>3.Researchers and students studying computer vision and generative models.</a:t>
            </a:r>
          </a:p>
          <a:p>
            <a:pPr algn="l"/>
            <a:endParaRPr lang="en-US" b="0" i="0" dirty="0">
              <a:effectLst/>
              <a:latin typeface="Trebuchet MS" panose="020B0603020202020204" pitchFamily="34" charset="0"/>
            </a:endParaRPr>
          </a:p>
          <a:p>
            <a:pPr algn="just"/>
            <a:r>
              <a:rPr lang="en-US" b="0" i="0" dirty="0">
                <a:effectLst/>
                <a:latin typeface="Trebuchet MS" panose="020B0603020202020204" pitchFamily="34" charset="0"/>
              </a:rPr>
              <a:t>4.Companies involved in data augmentation for machine learning applications such as image classification and object detection</a:t>
            </a:r>
            <a:r>
              <a:rPr lang="en-US" sz="2400" b="0" i="0" dirty="0">
                <a:effectLst/>
                <a:latin typeface="Trebuchet MS" panose="020B0603020202020204" pitchFamily="34" charset="0"/>
              </a:rPr>
              <a:t>.</a:t>
            </a:r>
          </a:p>
        </p:txBody>
      </p:sp>
      <p:sp>
        <p:nvSpPr>
          <p:cNvPr id="9" name="TextBox 8">
            <a:extLst>
              <a:ext uri="{FF2B5EF4-FFF2-40B4-BE49-F238E27FC236}">
                <a16:creationId xmlns:a16="http://schemas.microsoft.com/office/drawing/2014/main" id="{E37CB512-22C0-CD28-236D-925017225AEF}"/>
              </a:ext>
            </a:extLst>
          </p:cNvPr>
          <p:cNvSpPr txBox="1"/>
          <p:nvPr/>
        </p:nvSpPr>
        <p:spPr>
          <a:xfrm>
            <a:off x="457200" y="641508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87453" y="643428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830578" y="2189828"/>
            <a:ext cx="7820025" cy="2862322"/>
          </a:xfrm>
          <a:prstGeom prst="rect">
            <a:avLst/>
          </a:prstGeom>
          <a:noFill/>
        </p:spPr>
        <p:txBody>
          <a:bodyPr wrap="square" rtlCol="0">
            <a:spAutoFit/>
          </a:bodyPr>
          <a:lstStyle/>
          <a:p>
            <a:pPr algn="l"/>
            <a:r>
              <a:rPr lang="en-US" b="0" i="0" dirty="0">
                <a:effectLst/>
                <a:latin typeface="Söhne"/>
              </a:rPr>
              <a:t>Our solution involves training a GAN on a dataset of animal images to generate </a:t>
            </a:r>
            <a:r>
              <a:rPr lang="en-US" sz="2000" b="0" i="0" dirty="0">
                <a:effectLst/>
                <a:latin typeface="Söhne"/>
              </a:rPr>
              <a:t>synthetic images of various animal species. This approach offers the following value propositions:</a:t>
            </a:r>
          </a:p>
          <a:p>
            <a:pPr algn="l">
              <a:buFont typeface="Arial" panose="020B0604020202020204" pitchFamily="34" charset="0"/>
              <a:buChar char="•"/>
            </a:pPr>
            <a:r>
              <a:rPr lang="en-US" sz="20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0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000" b="0" i="0" dirty="0">
                <a:effectLst/>
                <a:latin typeface="Söhne"/>
              </a:rPr>
              <a:t>Facilitates data augmentation for machine learning tasks, improving the robustness and generalization of models trained on limited datasets.</a:t>
            </a:r>
          </a:p>
        </p:txBody>
      </p:sp>
      <p:sp>
        <p:nvSpPr>
          <p:cNvPr id="11" name="TextBox 10">
            <a:extLst>
              <a:ext uri="{FF2B5EF4-FFF2-40B4-BE49-F238E27FC236}">
                <a16:creationId xmlns:a16="http://schemas.microsoft.com/office/drawing/2014/main" id="{263F8BD1-1DA7-E73F-83B6-6AB923480732}"/>
              </a:ext>
            </a:extLst>
          </p:cNvPr>
          <p:cNvSpPr txBox="1"/>
          <p:nvPr/>
        </p:nvSpPr>
        <p:spPr>
          <a:xfrm>
            <a:off x="441990" y="6412051"/>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72673" y="2381632"/>
            <a:ext cx="7820025" cy="2677656"/>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Söhne"/>
              </a:rPr>
              <a:t>Utilization of Generative Adversarial Networks (GANs) for image generation.</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Söhne"/>
              </a:rPr>
              <a:t>Training on a diverse dataset of animal images.</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7485" y="1729248"/>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43CA785-151B-9DAC-E16D-B1084FB430C7}"/>
              </a:ext>
            </a:extLst>
          </p:cNvPr>
          <p:cNvSpPr txBox="1"/>
          <p:nvPr/>
        </p:nvSpPr>
        <p:spPr>
          <a:xfrm>
            <a:off x="409231" y="6467475"/>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TotalTime>
  <Words>643</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E.Selline- 813821205046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SELLINE E</cp:lastModifiedBy>
  <cp:revision>5</cp:revision>
  <dcterms:created xsi:type="dcterms:W3CDTF">2024-04-01T15:34:00Z</dcterms:created>
  <dcterms:modified xsi:type="dcterms:W3CDTF">2024-04-04T13:33:44Z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