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Selline/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22966" y="3344562"/>
            <a:ext cx="10376566" cy="1863331"/>
          </a:xfrm>
          <a:prstGeom prst="rect">
            <a:avLst/>
          </a:prstGeom>
        </p:spPr>
        <p:txBody>
          <a:bodyPr vert="horz" wrap="square" lIns="0" tIns="16510" rIns="0" bIns="0" rtlCol="0">
            <a:spAutoFit/>
          </a:bodyPr>
          <a:lstStyle/>
          <a:p>
            <a:pPr marL="3213735">
              <a:lnSpc>
                <a:spcPct val="100000"/>
              </a:lnSpc>
              <a:spcBef>
                <a:spcPts val="130"/>
              </a:spcBef>
            </a:pPr>
            <a:r>
              <a:rPr lang="en-US" sz="2400" b="1" spc="15" dirty="0"/>
              <a:t>PRESENTED BY: E.SELLINE</a:t>
            </a:r>
            <a:br>
              <a:rPr lang="en-US" sz="2400" b="1" spc="15" dirty="0"/>
            </a:br>
            <a:r>
              <a:rPr lang="en-US" sz="2400" b="1" spc="15" dirty="0"/>
              <a:t>REGISTER NO: 813821205046</a:t>
            </a:r>
            <a:br>
              <a:rPr lang="en-US" sz="2400" b="1" spc="15" dirty="0"/>
            </a:br>
            <a:r>
              <a:rPr lang="en-US" sz="2400" b="1" spc="15" dirty="0"/>
              <a:t>DEPARTMENT: INFORMATION TECHNOLOGY</a:t>
            </a:r>
            <a:br>
              <a:rPr lang="en-US" sz="2400" b="1" spc="15" dirty="0"/>
            </a:br>
            <a:r>
              <a:rPr lang="en-US" sz="2400" b="1" spc="15" dirty="0"/>
              <a:t>COLLEGE: SARANATHAN COLLEGE OF            ENGINEERING</a:t>
            </a:r>
            <a:endParaRPr sz="2400"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A2E2BC6D-E8D8-DBD0-61F4-73C1924E4E9B}"/>
              </a:ext>
            </a:extLst>
          </p:cNvPr>
          <p:cNvSpPr txBox="1"/>
          <p:nvPr/>
        </p:nvSpPr>
        <p:spPr>
          <a:xfrm>
            <a:off x="2286000" y="67905"/>
            <a:ext cx="8067675" cy="1077218"/>
          </a:xfrm>
          <a:prstGeom prst="rect">
            <a:avLst/>
          </a:prstGeom>
          <a:noFill/>
        </p:spPr>
        <p:txBody>
          <a:bodyPr wrap="square">
            <a:spAutoFit/>
          </a:bodyPr>
          <a:lstStyle/>
          <a:p>
            <a:r>
              <a:rPr lang="en-US" sz="3200" b="1" i="0" dirty="0">
                <a:effectLst/>
                <a:latin typeface="Trebuchet MS" panose="020B0603020202020204" pitchFamily="34" charset="0"/>
              </a:rPr>
              <a:t>Animal Species Synthesis with Generative Adversarial Networks (GANs)</a:t>
            </a:r>
            <a:endParaRPr lang="en-IN" sz="32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5958361"/>
            <a:ext cx="7470141" cy="521938"/>
          </a:xfrm>
          <a:prstGeom prst="rect">
            <a:avLst/>
          </a:prstGeom>
        </p:spPr>
        <p:txBody>
          <a:bodyPr vert="horz" wrap="square" lIns="0" tIns="16510" rIns="0" bIns="0" rtlCol="0">
            <a:spAutoFit/>
          </a:bodyPr>
          <a:lstStyle/>
          <a:p>
            <a:pPr marL="12700">
              <a:lnSpc>
                <a:spcPct val="100000"/>
              </a:lnSpc>
              <a:spcBef>
                <a:spcPts val="130"/>
              </a:spcBef>
            </a:pPr>
            <a:r>
              <a:rPr lang="en-IN" sz="1600" dirty="0">
                <a:latin typeface="Trebuchet MS"/>
                <a:cs typeface="Trebuchet MS"/>
              </a:rPr>
              <a:t>Demo Link:</a:t>
            </a:r>
          </a:p>
          <a:p>
            <a:pPr marL="12700">
              <a:lnSpc>
                <a:spcPct val="100000"/>
              </a:lnSpc>
              <a:spcBef>
                <a:spcPts val="130"/>
              </a:spcBef>
            </a:pPr>
            <a:r>
              <a:rPr lang="en-IN" sz="1600" dirty="0">
                <a:latin typeface="Trebuchet MS"/>
                <a:cs typeface="Trebuchet MS"/>
                <a:hlinkClick r:id="rId3"/>
              </a:rPr>
              <a:t>https://github.com/ESelline/TNSDC-Generative-AI</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530476" y="4378769"/>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26767" y="2633477"/>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81228"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481228" y="2045352"/>
            <a:ext cx="10309225" cy="3139321"/>
          </a:xfrm>
          <a:prstGeom prst="rect">
            <a:avLst/>
          </a:prstGeom>
          <a:noFill/>
        </p:spPr>
        <p:txBody>
          <a:bodyPr wrap="square" rtlCol="0">
            <a:spAutoFit/>
          </a:bodyPr>
          <a:lstStyle/>
          <a:p>
            <a:r>
              <a:rPr lang="en-US"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dirty="0">
                <a:latin typeface="Trebuchet MS" panose="020B0603020202020204" pitchFamily="34" charset="0"/>
              </a:rPr>
              <a:t>its ability to discriminate. The project involves </a:t>
            </a:r>
          </a:p>
          <a:p>
            <a:r>
              <a:rPr lang="en-US" dirty="0">
                <a:latin typeface="Trebuchet MS" panose="020B0603020202020204" pitchFamily="34" charset="0"/>
              </a:rPr>
              <a:t>training the GAN model on a dataset of animal images </a:t>
            </a:r>
          </a:p>
          <a:p>
            <a:r>
              <a:rPr lang="en-US" dirty="0">
                <a:latin typeface="Trebuchet MS" panose="020B0603020202020204" pitchFamily="34" charset="0"/>
              </a:rPr>
              <a:t>and exploring techniques to enhance image quality </a:t>
            </a:r>
          </a:p>
          <a:p>
            <a:r>
              <a:rPr lang="en-US" dirty="0">
                <a:latin typeface="Trebuchet MS" panose="020B0603020202020204" pitchFamily="34" charset="0"/>
              </a:rPr>
              <a:t>and </a:t>
            </a:r>
            <a:r>
              <a:rPr lang="en-US" dirty="0" err="1">
                <a:latin typeface="Trebuchet MS" panose="020B0603020202020204" pitchFamily="34" charset="0"/>
              </a:rPr>
              <a:t>stability.The</a:t>
            </a:r>
            <a:r>
              <a:rPr lang="en-US" dirty="0">
                <a:latin typeface="Trebuchet MS" panose="020B0603020202020204" pitchFamily="34" charset="0"/>
              </a:rPr>
              <a:t> goal is to create a GAN model capable </a:t>
            </a:r>
          </a:p>
          <a:p>
            <a:r>
              <a:rPr lang="en-US" dirty="0">
                <a:latin typeface="Trebuchet MS" panose="020B0603020202020204" pitchFamily="34" charset="0"/>
              </a:rPr>
              <a:t>of generating convincing animal images.</a:t>
            </a:r>
            <a:endParaRPr lang="en-IN"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2286000"/>
            <a:ext cx="7820025" cy="1846659"/>
          </a:xfrm>
          <a:prstGeom prst="rect">
            <a:avLst/>
          </a:prstGeom>
          <a:noFill/>
        </p:spPr>
        <p:txBody>
          <a:bodyPr wrap="square" rtlCol="0">
            <a:spAutoFit/>
          </a:bodyPr>
          <a:lstStyle/>
          <a:p>
            <a:r>
              <a:rPr lang="en-US"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r>
              <a:rPr lang="en-US" sz="2400" b="0" i="0" dirty="0">
                <a:effectLst/>
                <a:latin typeface="Trebuchet MS" panose="020B0603020202020204" pitchFamily="34" charset="0"/>
              </a:rPr>
              <a:t>.</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696861" y="2243752"/>
            <a:ext cx="10756688" cy="2400657"/>
          </a:xfrm>
          <a:prstGeom prst="rect">
            <a:avLst/>
          </a:prstGeom>
          <a:noFill/>
        </p:spPr>
        <p:txBody>
          <a:bodyPr wrap="square">
            <a:spAutoFit/>
          </a:bodyPr>
          <a:lstStyle/>
          <a:p>
            <a:pPr algn="just">
              <a:buFont typeface="+mj-lt"/>
              <a:buAutoNum type="arabicPeriod"/>
            </a:pPr>
            <a:r>
              <a:rPr lang="en-US" b="0" i="0" dirty="0">
                <a:effectLst/>
                <a:latin typeface="Trebuchet MS" panose="020B0603020202020204" pitchFamily="34" charset="0"/>
              </a:rPr>
              <a:t>Artists and designers looking for inspiration or references for their artwork.</a:t>
            </a:r>
          </a:p>
          <a:p>
            <a:pPr algn="just"/>
            <a:endParaRPr lang="en-US" b="0" i="0" dirty="0">
              <a:effectLst/>
              <a:latin typeface="Trebuchet MS" panose="020B0603020202020204" pitchFamily="34" charset="0"/>
            </a:endParaRPr>
          </a:p>
          <a:p>
            <a:pPr algn="just"/>
            <a:r>
              <a:rPr lang="en-US" b="0" i="0" dirty="0">
                <a:effectLst/>
                <a:latin typeface="Trebuchet MS" panose="020B0603020202020204" pitchFamily="34" charset="0"/>
              </a:rPr>
              <a:t>2.Game developers needing a large variety of animal images for character design and world-building.</a:t>
            </a:r>
          </a:p>
          <a:p>
            <a:pPr algn="just"/>
            <a:endParaRPr lang="en-US" b="0" i="0" dirty="0">
              <a:effectLst/>
              <a:latin typeface="Trebuchet MS" panose="020B0603020202020204" pitchFamily="34" charset="0"/>
            </a:endParaRPr>
          </a:p>
          <a:p>
            <a:pPr algn="just"/>
            <a:r>
              <a:rPr lang="en-US" b="0" i="0" dirty="0">
                <a:effectLst/>
                <a:latin typeface="Trebuchet MS" panose="020B0603020202020204" pitchFamily="34" charset="0"/>
              </a:rPr>
              <a:t>3.Researchers and students studying computer vision and generative models.</a:t>
            </a:r>
          </a:p>
          <a:p>
            <a:pPr algn="just"/>
            <a:endParaRPr lang="en-US" b="0" i="0" dirty="0">
              <a:effectLst/>
              <a:latin typeface="Trebuchet MS" panose="020B0603020202020204" pitchFamily="34" charset="0"/>
            </a:endParaRPr>
          </a:p>
          <a:p>
            <a:pPr algn="just"/>
            <a:r>
              <a:rPr lang="en-US" b="0" i="0" dirty="0">
                <a:effectLst/>
                <a:latin typeface="Trebuchet MS" panose="020B0603020202020204" pitchFamily="34" charset="0"/>
              </a:rPr>
              <a:t>4.Companies involved in data augmentation for machine learning applications such as image classification and object detection</a:t>
            </a:r>
            <a:r>
              <a:rPr lang="en-US" sz="2400" b="0" i="0" dirty="0">
                <a:effectLst/>
                <a:latin typeface="Trebuchet MS" panose="020B0603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87453" y="643428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830578" y="2189828"/>
            <a:ext cx="7820025" cy="2862322"/>
          </a:xfrm>
          <a:prstGeom prst="rect">
            <a:avLst/>
          </a:prstGeom>
          <a:noFill/>
        </p:spPr>
        <p:txBody>
          <a:bodyPr wrap="square" rtlCol="0">
            <a:spAutoFit/>
          </a:bodyPr>
          <a:lstStyle/>
          <a:p>
            <a:pPr algn="l"/>
            <a:r>
              <a:rPr lang="en-US" b="0" i="0" dirty="0">
                <a:effectLst/>
                <a:latin typeface="Söhne"/>
              </a:rPr>
              <a:t>Our solution involves training a GAN on a dataset of animal images to generate </a:t>
            </a:r>
            <a:r>
              <a:rPr lang="en-US" sz="2000" b="0" i="0" dirty="0">
                <a:effectLst/>
                <a:latin typeface="Söhne"/>
              </a:rPr>
              <a:t>synthetic images of various animal species. This approach offers the following value propositions:</a:t>
            </a:r>
          </a:p>
          <a:p>
            <a:pPr algn="l">
              <a:buFont typeface="Arial" panose="020B0604020202020204" pitchFamily="34" charset="0"/>
              <a:buChar char="•"/>
            </a:pPr>
            <a:r>
              <a:rPr lang="en-US" sz="20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0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0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72673" y="2381632"/>
            <a:ext cx="7820025" cy="2677656"/>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Söhne"/>
              </a:rPr>
              <a:t>Utilization of Generative Adversarial Networks (GANs) for image generation.</a:t>
            </a: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r>
              <a:rPr lang="en-US" sz="2000" b="0" i="0" dirty="0">
                <a:effectLst/>
                <a:latin typeface="Söhne"/>
              </a:rPr>
              <a:t>Training on a diverse dataset of animal images.</a:t>
            </a: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r>
              <a:rPr lang="en-US" sz="20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27485" y="1729248"/>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645</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PRESENTED BY: E.SELLINE REGISTER NO: 813821205046 DEPARTMENT: INFORMATION TECHNOLOGY COLLEGE: SARANATHAN COLLEGE OF            ENGINEERING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SELLINE E</cp:lastModifiedBy>
  <cp:revision>8</cp:revision>
  <dcterms:created xsi:type="dcterms:W3CDTF">2024-04-01T15:34:00Z</dcterms:created>
  <dcterms:modified xsi:type="dcterms:W3CDTF">2024-04-05T05:29:55Z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