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1"/>
  </p:sldMasterIdLst>
  <p:sldIdLst>
    <p:sldId id="260" r:id="rId2"/>
    <p:sldId id="263" r:id="rId3"/>
    <p:sldId id="264" r:id="rId4"/>
    <p:sldId id="257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140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3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490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4628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971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8279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954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8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1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4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9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402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6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0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996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DF78-8FEB-44EB-B1DC-0C15423F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ETL Project: </a:t>
            </a:r>
            <a:br>
              <a:rPr lang="en-US" dirty="0"/>
            </a:br>
            <a:r>
              <a:rPr lang="en-US" dirty="0"/>
              <a:t>San Diego Real Estate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4A41-5A4F-4095-8B6D-35AE627F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62" y="2160590"/>
            <a:ext cx="6347714" cy="38807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Database for San Diego real estate (one table at the </a:t>
            </a:r>
            <a:r>
              <a:rPr lang="en-US" sz="2400" b="1" dirty="0"/>
              <a:t>address</a:t>
            </a:r>
            <a:r>
              <a:rPr lang="en-US" sz="2400" dirty="0"/>
              <a:t> level, the other the </a:t>
            </a:r>
            <a:r>
              <a:rPr lang="en-US" sz="2400" b="1" dirty="0"/>
              <a:t>zip code </a:t>
            </a:r>
            <a:r>
              <a:rPr lang="en-US" sz="2400" dirty="0"/>
              <a:t>level). This database can be utilized for subsequent projects.</a:t>
            </a:r>
          </a:p>
          <a:p>
            <a:endParaRPr lang="en-US" dirty="0"/>
          </a:p>
        </p:txBody>
      </p:sp>
      <p:pic>
        <p:nvPicPr>
          <p:cNvPr id="4" name="Picture 2" descr="Image result for property shark logo">
            <a:extLst>
              <a:ext uri="{FF2B5EF4-FFF2-40B4-BE49-F238E27FC236}">
                <a16:creationId xmlns:a16="http://schemas.microsoft.com/office/drawing/2014/main" id="{BD254392-E63A-499D-B88F-9AD014E5B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42" y="5602176"/>
            <a:ext cx="3579533" cy="10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zillow logo">
            <a:extLst>
              <a:ext uri="{FF2B5EF4-FFF2-40B4-BE49-F238E27FC236}">
                <a16:creationId xmlns:a16="http://schemas.microsoft.com/office/drawing/2014/main" id="{074B73AA-8718-4530-AAE0-DAE22B34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9" y="3880159"/>
            <a:ext cx="3418042" cy="74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DDA904-9D41-48F8-9442-FE4713367AE1}"/>
              </a:ext>
            </a:extLst>
          </p:cNvPr>
          <p:cNvSpPr txBox="1"/>
          <p:nvPr/>
        </p:nvSpPr>
        <p:spPr>
          <a:xfrm>
            <a:off x="609599" y="1745734"/>
            <a:ext cx="654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Kim </a:t>
            </a:r>
            <a:r>
              <a:rPr lang="en-US" dirty="0" err="1"/>
              <a:t>Rones</a:t>
            </a:r>
            <a:r>
              <a:rPr lang="en-US" dirty="0"/>
              <a:t>, Jeff Hartung, Chris Franchi, Ed </a:t>
            </a:r>
            <a:r>
              <a:rPr lang="en-US" dirty="0" err="1"/>
              <a:t>Shafron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4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CEA-A04F-4D91-AFF5-08F778E7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107F-3226-442A-A881-2C9737DB8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34" y="1947872"/>
            <a:ext cx="6508849" cy="4369817"/>
          </a:xfrm>
        </p:spPr>
        <p:txBody>
          <a:bodyPr/>
          <a:lstStyle/>
          <a:p>
            <a:r>
              <a:rPr lang="en-US" dirty="0"/>
              <a:t>Zillow and Property Shark.</a:t>
            </a:r>
          </a:p>
          <a:p>
            <a:r>
              <a:rPr lang="en-US" dirty="0"/>
              <a:t>Scraped from Zillow (Reformatted) csv.</a:t>
            </a:r>
          </a:p>
          <a:p>
            <a:r>
              <a:rPr lang="en-US" dirty="0"/>
              <a:t>Zillow scrape to fit Property Shark scrape.</a:t>
            </a:r>
          </a:p>
          <a:p>
            <a:r>
              <a:rPr lang="en-US" dirty="0"/>
              <a:t>Then used that data to scrape from Property Shark.</a:t>
            </a:r>
          </a:p>
          <a:p>
            <a:r>
              <a:rPr lang="en-US" dirty="0"/>
              <a:t>Implemented </a:t>
            </a:r>
            <a:r>
              <a:rPr lang="en-US" dirty="0" err="1"/>
              <a:t>Chromedriver</a:t>
            </a:r>
            <a:r>
              <a:rPr lang="en-US" dirty="0"/>
              <a:t>/Selenium to loop through both web pages.</a:t>
            </a:r>
          </a:p>
          <a:p>
            <a:r>
              <a:rPr lang="en-US" dirty="0"/>
              <a:t>Imported API output (stored as a .txt file)</a:t>
            </a:r>
          </a:p>
        </p:txBody>
      </p:sp>
    </p:spTree>
    <p:extLst>
      <p:ext uri="{BB962C8B-B14F-4D97-AF65-F5344CB8AC3E}">
        <p14:creationId xmlns:p14="http://schemas.microsoft.com/office/powerpoint/2010/main" val="395923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AFC6-4FA9-4623-8F50-CA87C52E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5276-2B20-4EA8-9EF5-2BD83092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73" y="1520118"/>
            <a:ext cx="6578739" cy="4521056"/>
          </a:xfrm>
        </p:spPr>
        <p:txBody>
          <a:bodyPr>
            <a:normAutofit/>
          </a:bodyPr>
          <a:lstStyle/>
          <a:p>
            <a:r>
              <a:rPr lang="en-US" dirty="0"/>
              <a:t>Transformed the property shark as null values had no place holder.</a:t>
            </a:r>
          </a:p>
          <a:p>
            <a:r>
              <a:rPr lang="en-US" dirty="0"/>
              <a:t>Transformed from CSV files to JSON Format.</a:t>
            </a:r>
          </a:p>
          <a:p>
            <a:r>
              <a:rPr lang="en-US" dirty="0"/>
              <a:t>Split up addresses to make new columns within CSV files. </a:t>
            </a:r>
          </a:p>
          <a:p>
            <a:r>
              <a:rPr lang="en-US" dirty="0"/>
              <a:t>Had to clean up redundant columns.</a:t>
            </a:r>
          </a:p>
          <a:p>
            <a:r>
              <a:rPr lang="en-US" dirty="0"/>
              <a:t>Filtered out erroneous entries in CSV file. </a:t>
            </a:r>
          </a:p>
          <a:p>
            <a:r>
              <a:rPr lang="en-US" dirty="0"/>
              <a:t>Converted </a:t>
            </a:r>
            <a:r>
              <a:rPr lang="en-US" dirty="0" err="1"/>
              <a:t>dtypes</a:t>
            </a:r>
            <a:r>
              <a:rPr lang="en-US" dirty="0"/>
              <a:t> (i.e. string </a:t>
            </a:r>
            <a:r>
              <a:rPr lang="en-US" dirty="0">
                <a:sym typeface="Wingdings" panose="05000000000000000000" pitchFamily="2" charset="2"/>
              </a:rPr>
              <a:t> integer/float)</a:t>
            </a:r>
          </a:p>
          <a:p>
            <a:r>
              <a:rPr lang="en-US" dirty="0">
                <a:sym typeface="Wingdings" panose="05000000000000000000" pitchFamily="2" charset="2"/>
              </a:rPr>
              <a:t>Joined our </a:t>
            </a:r>
            <a:r>
              <a:rPr lang="en-US" dirty="0" err="1">
                <a:sym typeface="Wingdings" panose="05000000000000000000" pitchFamily="2" charset="2"/>
              </a:rPr>
              <a:t>dataframes</a:t>
            </a:r>
            <a:r>
              <a:rPr lang="en-US" dirty="0">
                <a:sym typeface="Wingdings" panose="05000000000000000000" pitchFamily="2" charset="2"/>
              </a:rPr>
              <a:t> utilizing the .merge function.</a:t>
            </a:r>
          </a:p>
          <a:p>
            <a:r>
              <a:rPr lang="en-US" dirty="0">
                <a:sym typeface="Wingdings" panose="05000000000000000000" pitchFamily="2" charset="2"/>
              </a:rPr>
              <a:t>Renamed columns/variables to follow the same convention.</a:t>
            </a:r>
          </a:p>
          <a:p>
            <a:r>
              <a:rPr lang="en-US" dirty="0">
                <a:sym typeface="Wingdings" panose="05000000000000000000" pitchFamily="2" charset="2"/>
              </a:rPr>
              <a:t>Used a timestamp to scrape data from Zillow and loaded into MongoDB.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0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3B5A-538C-384A-B754-BF323777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782" y="313192"/>
            <a:ext cx="7314435" cy="784088"/>
          </a:xfrm>
        </p:spPr>
        <p:txBody>
          <a:bodyPr>
            <a:normAutofit/>
          </a:bodyPr>
          <a:lstStyle/>
          <a:p>
            <a:r>
              <a:rPr lang="en-US" dirty="0"/>
              <a:t>Loading to Mongo –  method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EB49E-643F-8942-8F1B-C33510623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360"/>
            <a:ext cx="9144000" cy="1356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EF3D04-EF0D-6242-8C45-72E51E914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" y="2790497"/>
            <a:ext cx="9144000" cy="40675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6A05C8-8140-0543-AE63-B98DBE5C4543}"/>
              </a:ext>
            </a:extLst>
          </p:cNvPr>
          <p:cNvSpPr/>
          <p:nvPr/>
        </p:nvSpPr>
        <p:spPr>
          <a:xfrm>
            <a:off x="304800" y="5699760"/>
            <a:ext cx="1605280" cy="701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D86E37-3A28-FD4F-BA76-846770F80165}"/>
              </a:ext>
            </a:extLst>
          </p:cNvPr>
          <p:cNvSpPr/>
          <p:nvPr/>
        </p:nvSpPr>
        <p:spPr>
          <a:xfrm>
            <a:off x="6339840" y="2790497"/>
            <a:ext cx="1158240" cy="51150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4FB1EEC-08AB-5646-8A38-778DB3ADB85F}"/>
              </a:ext>
            </a:extLst>
          </p:cNvPr>
          <p:cNvSpPr txBox="1">
            <a:spLocks/>
          </p:cNvSpPr>
          <p:nvPr/>
        </p:nvSpPr>
        <p:spPr bwMode="black">
          <a:xfrm>
            <a:off x="5070031" y="5891095"/>
            <a:ext cx="3697858" cy="78408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Result: 4.4 MB</a:t>
            </a:r>
          </a:p>
        </p:txBody>
      </p:sp>
    </p:spTree>
    <p:extLst>
      <p:ext uri="{BB962C8B-B14F-4D97-AF65-F5344CB8AC3E}">
        <p14:creationId xmlns:p14="http://schemas.microsoft.com/office/powerpoint/2010/main" val="305320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3B5A-538C-384A-B754-BF323777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01" y="373595"/>
            <a:ext cx="7314435" cy="835446"/>
          </a:xfrm>
        </p:spPr>
        <p:txBody>
          <a:bodyPr>
            <a:normAutofit/>
          </a:bodyPr>
          <a:lstStyle/>
          <a:p>
            <a:r>
              <a:rPr lang="en-US" dirty="0"/>
              <a:t>Loading to Mongo –  method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001E9-011C-654F-ACED-E6A18C016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1" y="1757123"/>
            <a:ext cx="9144000" cy="46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0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39139B-1119-9843-8236-4B2CDAFFE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867"/>
            <a:ext cx="9144000" cy="3272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0DD345-F349-4149-9DEF-2CDF47E84476}"/>
              </a:ext>
            </a:extLst>
          </p:cNvPr>
          <p:cNvSpPr/>
          <p:nvPr/>
        </p:nvSpPr>
        <p:spPr>
          <a:xfrm>
            <a:off x="6380480" y="1931245"/>
            <a:ext cx="1158240" cy="51150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9BA055-7EEB-AF4B-9508-FF58841BB9BE}"/>
              </a:ext>
            </a:extLst>
          </p:cNvPr>
          <p:cNvSpPr txBox="1">
            <a:spLocks/>
          </p:cNvSpPr>
          <p:nvPr/>
        </p:nvSpPr>
        <p:spPr bwMode="black">
          <a:xfrm>
            <a:off x="5070031" y="5891095"/>
            <a:ext cx="3697858" cy="78408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Result:3.4 MB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95C1F68-B576-A34E-95EA-B877AE6A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782" y="395618"/>
            <a:ext cx="7314435" cy="835446"/>
          </a:xfrm>
        </p:spPr>
        <p:txBody>
          <a:bodyPr>
            <a:normAutofit/>
          </a:bodyPr>
          <a:lstStyle/>
          <a:p>
            <a:r>
              <a:rPr lang="en-US" dirty="0"/>
              <a:t>Loading to Mongo –  method 2</a:t>
            </a:r>
          </a:p>
        </p:txBody>
      </p:sp>
    </p:spTree>
    <p:extLst>
      <p:ext uri="{BB962C8B-B14F-4D97-AF65-F5344CB8AC3E}">
        <p14:creationId xmlns:p14="http://schemas.microsoft.com/office/powerpoint/2010/main" val="76138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D22D62-DB5C-4F47-A8D6-998DBF6C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 as a Team..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B35B2-556C-424F-BF64-7C42D483A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F1C6A-785E-4EED-8276-2657A3D85A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Website we were scraping was not consistent in format for each zip code. </a:t>
            </a:r>
          </a:p>
          <a:p>
            <a:r>
              <a:rPr lang="en-US" dirty="0"/>
              <a:t>Captcha when downloading from Zillow.</a:t>
            </a:r>
          </a:p>
          <a:p>
            <a:r>
              <a:rPr lang="en-US" dirty="0"/>
              <a:t>Adapting the open source code overcome a few errors.</a:t>
            </a:r>
          </a:p>
          <a:p>
            <a:r>
              <a:rPr lang="en-US" dirty="0"/>
              <a:t>Figuring out how to load records into Mongo to exclude “NA” entries.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70C69-C1E0-4A85-907D-FEF1B6080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66F801-9B1B-4C28-8B59-3D77FD184A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frustration &amp; timeliness helped us learn about using web scraping and logic. </a:t>
            </a:r>
          </a:p>
          <a:p>
            <a:r>
              <a:rPr lang="en-US" dirty="0"/>
              <a:t>Used multiple sources to scrape data: csv, json, MongoDB, </a:t>
            </a:r>
            <a:r>
              <a:rPr lang="en-US" dirty="0" err="1"/>
              <a:t>BeautifulSoup</a:t>
            </a:r>
            <a:r>
              <a:rPr lang="en-US" dirty="0"/>
              <a:t>, </a:t>
            </a:r>
            <a:r>
              <a:rPr lang="en-US" dirty="0" err="1"/>
              <a:t>noSQL</a:t>
            </a:r>
            <a:r>
              <a:rPr lang="en-US" dirty="0"/>
              <a:t>.</a:t>
            </a:r>
          </a:p>
          <a:p>
            <a:r>
              <a:rPr lang="en-US" dirty="0"/>
              <a:t>Found code online and didn’t need to create the code ourselves (Zillow).</a:t>
            </a:r>
          </a:p>
          <a:p>
            <a:r>
              <a:rPr lang="en-US" dirty="0"/>
              <a:t>Less storage on hard drive.</a:t>
            </a:r>
          </a:p>
        </p:txBody>
      </p:sp>
    </p:spTree>
    <p:extLst>
      <p:ext uri="{BB962C8B-B14F-4D97-AF65-F5344CB8AC3E}">
        <p14:creationId xmlns:p14="http://schemas.microsoft.com/office/powerpoint/2010/main" val="36265785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326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ETL Project:  San Diego Real Estate </vt:lpstr>
      <vt:lpstr>Extract:</vt:lpstr>
      <vt:lpstr>Transform:</vt:lpstr>
      <vt:lpstr>Loading to Mongo –  method 1</vt:lpstr>
      <vt:lpstr>Loading to Mongo –  method 2</vt:lpstr>
      <vt:lpstr>Loading to Mongo –  method 2</vt:lpstr>
      <vt:lpstr>What we Learned as a Team..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 to Mongo –  method 1</dc:title>
  <dc:creator>Edward Shafron</dc:creator>
  <cp:lastModifiedBy>chris franchi</cp:lastModifiedBy>
  <cp:revision>10</cp:revision>
  <dcterms:created xsi:type="dcterms:W3CDTF">2019-04-18T23:30:03Z</dcterms:created>
  <dcterms:modified xsi:type="dcterms:W3CDTF">2019-04-19T03:09:14Z</dcterms:modified>
</cp:coreProperties>
</file>