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54D1-9A7A-66F3-4710-43C0836D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D174-82F8-F88A-F391-ECC9A74F0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260E-C627-1487-10B9-A1B7A393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82B3-C343-6FB4-F704-BCE56A57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8651-87D7-A308-DA27-49BC797D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CA8-BCD3-B703-3B16-A2FB88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3C37-77D5-F5AC-3BF1-C9C75082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3065-DE1B-E159-1471-F02D8B76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74FA-70B0-C444-42B8-45C24A17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5EC2-6862-473F-6EBD-66AFF8A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C91A1-21B1-D8B0-0DB9-8733DE581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D561-0B2E-49BD-343E-5B8457B1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8E4-C58B-E924-7D27-12EFF027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9D3E-2012-9CE8-B207-59FC9995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1391-983D-368E-A48D-97E8C1B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F38E-20E1-A3EB-B1F4-AD3A1884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9047-F999-A4D6-7012-AD0433D2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4CF0-76BA-D64E-FCD4-BCFFA2A5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1DD1-AD34-3B14-388E-521990D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0C6-C65B-0498-CBF4-2ACFD4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AEDC-B801-E10B-4819-1DB20666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5CA1-1EB1-7D9C-B1F1-E3EBC4AF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2CC2-167F-F184-E869-AF1B5241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5D95-6ABB-35A9-6B3F-637D1172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4787-33D7-9355-36EA-C9A7274B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8030-D789-C7A1-3286-8DFEFA1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A0B6-83E9-1759-3A02-0FD407934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56DA4-A8E1-F3AC-A8A5-30EBC6E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1B55-4D31-63C5-C30C-788034B1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58DA-551E-AD77-3976-F3B88E3C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875F-04E4-C9E1-E16B-1A625C2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9FF-46DD-FD7D-0923-351AF7FA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545C-F327-28BB-EFC6-BB49DA35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9D92-24B1-F51A-2ED7-219E14F4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A5B9B-C96F-8A52-21C4-87C67D7C9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E3240-B21E-6118-DEE5-FAF3B6D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5E7A0-AC97-4C49-617F-3FD9563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320D3-7655-7178-0C63-5F440008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F4D59-6E69-B416-F11F-98E4B3D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1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98D-1539-3E28-E47E-B872E949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A7CEF-A441-8ACF-EBE5-CF15216F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2F912-2426-1658-FE7A-EE08F63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3F13C-5F0C-A4EA-4BA6-71809DC0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EDF7-7C49-505F-E237-19E991AE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B0B94-8F8F-5A1B-3717-ECC5BC0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B16-1751-75E1-453E-B143E989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E4EA-C437-37A5-C013-6E3CB80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CE1-44EC-469A-3344-216D8007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8AFF-F387-D69A-4145-DFB7B365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DD38-F238-A47E-C0A8-0DF2E831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5ED6-A44D-ACD7-22B0-9FC3556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BFE3E-80CE-5288-7A67-C019141B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9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66C-ADFC-0553-412E-11911D26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8E751-BEBB-841A-AF1D-E56407942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D006-C750-83E7-0396-55E8A4A8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4B3E-B336-CD84-6FF0-2F406F78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86D1-8A4F-0DF6-1CD7-61EDA073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718D-9419-8682-6F70-75243EB5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8B2DA-BD55-4AC1-6465-170000B1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0469-AB1B-5448-4E90-15F0B56F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C2BC-10CF-C37E-D5F3-18A65217A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A643-7AC5-43F9-87E8-7DE05A62002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7424-7C5F-DD93-9A09-9AAD0EDD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E934-D119-8B87-8A3C-271498F88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94E18F-F348-A09A-65BC-6A6806496FB8}"/>
              </a:ext>
            </a:extLst>
          </p:cNvPr>
          <p:cNvSpPr/>
          <p:nvPr/>
        </p:nvSpPr>
        <p:spPr>
          <a:xfrm>
            <a:off x="4783318" y="306629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731DFF-A396-84B2-D868-74E05A817CBB}"/>
              </a:ext>
            </a:extLst>
          </p:cNvPr>
          <p:cNvSpPr/>
          <p:nvPr/>
        </p:nvSpPr>
        <p:spPr>
          <a:xfrm>
            <a:off x="4783317" y="1887190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Manager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1EBE14-7A6B-ACDB-6D8D-61E3FAEC59F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6000" y="1140901"/>
            <a:ext cx="1" cy="74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404BA9-3160-BE92-ABBB-493D858CDCCE}"/>
              </a:ext>
            </a:extLst>
          </p:cNvPr>
          <p:cNvSpPr/>
          <p:nvPr/>
        </p:nvSpPr>
        <p:spPr>
          <a:xfrm>
            <a:off x="1419520" y="1887190"/>
            <a:ext cx="1671688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File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B333D-2CF6-803E-9032-0E869701625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91208" y="2304326"/>
            <a:ext cx="16921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787EC-AE9A-BA4D-0BF1-45640EE0B74A}"/>
              </a:ext>
            </a:extLst>
          </p:cNvPr>
          <p:cNvSpPr/>
          <p:nvPr/>
        </p:nvSpPr>
        <p:spPr>
          <a:xfrm>
            <a:off x="8668552" y="1887190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94329-F86F-CCF2-8BB9-0E39738494F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7408682" y="2304326"/>
            <a:ext cx="1259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8503A4-88B2-B8EF-3CF8-0822550FF044}"/>
              </a:ext>
            </a:extLst>
          </p:cNvPr>
          <p:cNvSpPr/>
          <p:nvPr/>
        </p:nvSpPr>
        <p:spPr>
          <a:xfrm>
            <a:off x="4783317" y="3388041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Record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370A2-3441-267F-F163-C9362C6BD19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6096000" y="2721462"/>
            <a:ext cx="0" cy="666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361AAF-26B7-B596-127C-5D4F4E404A07}"/>
              </a:ext>
            </a:extLst>
          </p:cNvPr>
          <p:cNvSpPr/>
          <p:nvPr/>
        </p:nvSpPr>
        <p:spPr>
          <a:xfrm>
            <a:off x="2516608" y="4807868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998DBC-7D92-FA82-2A0E-7F63F4738FF9}"/>
              </a:ext>
            </a:extLst>
          </p:cNvPr>
          <p:cNvSpPr/>
          <p:nvPr/>
        </p:nvSpPr>
        <p:spPr>
          <a:xfrm>
            <a:off x="4399422" y="4807868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Patient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19D5840-A95F-197F-067E-7AB4D7ED8E7D}"/>
              </a:ext>
            </a:extLst>
          </p:cNvPr>
          <p:cNvSpPr/>
          <p:nvPr/>
        </p:nvSpPr>
        <p:spPr>
          <a:xfrm>
            <a:off x="6282236" y="4807868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Study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A5F011-045F-D3A4-BD4B-53113AE85028}"/>
              </a:ext>
            </a:extLst>
          </p:cNvPr>
          <p:cNvSpPr/>
          <p:nvPr/>
        </p:nvSpPr>
        <p:spPr>
          <a:xfrm>
            <a:off x="8112965" y="4807868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79139-2E9D-C689-9A91-8B62D17F97A1}"/>
              </a:ext>
            </a:extLst>
          </p:cNvPr>
          <p:cNvSpPr/>
          <p:nvPr/>
        </p:nvSpPr>
        <p:spPr>
          <a:xfrm>
            <a:off x="9981234" y="4807868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Instance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E2C4AA-867C-F68D-6E57-01B268F19191}"/>
              </a:ext>
            </a:extLst>
          </p:cNvPr>
          <p:cNvSpPr/>
          <p:nvPr/>
        </p:nvSpPr>
        <p:spPr>
          <a:xfrm>
            <a:off x="2551332" y="6140469"/>
            <a:ext cx="7009355" cy="5903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8279E4-27F7-7265-6602-DB19B282344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3107" y="4222313"/>
            <a:ext cx="2872893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D8A590-AC81-7078-3EDA-096C6FC1E1B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5105921" y="4222313"/>
            <a:ext cx="990079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766C34-8F5F-1A69-B73C-8341BE03986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096000" y="4222313"/>
            <a:ext cx="892735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26D31E-8F73-A597-D5FF-02F0B69C92B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96000" y="4222313"/>
            <a:ext cx="2723464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6694EE-69F9-D474-B972-965ED6BA45D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6096000" y="4222313"/>
            <a:ext cx="4591733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C3DD85-9CFA-EFB2-A521-56BACE7673B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223107" y="5642140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97C54D-64E2-EC7E-DAF0-B5AF90F45464}"/>
              </a:ext>
            </a:extLst>
          </p:cNvPr>
          <p:cNvCxnSpPr>
            <a:cxnSpLocks/>
          </p:cNvCxnSpPr>
          <p:nvPr/>
        </p:nvCxnSpPr>
        <p:spPr>
          <a:xfrm>
            <a:off x="5101620" y="5642139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B4FBD3-A2F2-9E19-63CA-BC8A73156B0A}"/>
              </a:ext>
            </a:extLst>
          </p:cNvPr>
          <p:cNvCxnSpPr>
            <a:cxnSpLocks/>
          </p:cNvCxnSpPr>
          <p:nvPr/>
        </p:nvCxnSpPr>
        <p:spPr>
          <a:xfrm>
            <a:off x="6988735" y="5642139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DA2E83-1B83-8658-3C8E-00D378877E82}"/>
              </a:ext>
            </a:extLst>
          </p:cNvPr>
          <p:cNvCxnSpPr>
            <a:cxnSpLocks/>
          </p:cNvCxnSpPr>
          <p:nvPr/>
        </p:nvCxnSpPr>
        <p:spPr>
          <a:xfrm>
            <a:off x="8819464" y="5642139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A8D308-9B8C-88B3-B04B-99E3B8E476A6}"/>
              </a:ext>
            </a:extLst>
          </p:cNvPr>
          <p:cNvSpPr/>
          <p:nvPr/>
        </p:nvSpPr>
        <p:spPr>
          <a:xfrm>
            <a:off x="8285237" y="306629"/>
            <a:ext cx="1425922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pydicom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E55551-981A-B107-17C4-1340E383E712}"/>
              </a:ext>
            </a:extLst>
          </p:cNvPr>
          <p:cNvSpPr/>
          <p:nvPr/>
        </p:nvSpPr>
        <p:spPr>
          <a:xfrm>
            <a:off x="10237501" y="302493"/>
            <a:ext cx="1425922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highdicom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B04A64-7E6C-708F-7774-773446569945}"/>
              </a:ext>
            </a:extLst>
          </p:cNvPr>
          <p:cNvCxnSpPr>
            <a:cxnSpLocks/>
            <a:stCxn id="47" idx="2"/>
            <a:endCxn id="12" idx="0"/>
          </p:cNvCxnSpPr>
          <p:nvPr/>
        </p:nvCxnSpPr>
        <p:spPr>
          <a:xfrm>
            <a:off x="8998198" y="1140901"/>
            <a:ext cx="983037" cy="74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178495-BFE1-A597-1DB0-BCF978421787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flipH="1">
            <a:off x="9981235" y="1136765"/>
            <a:ext cx="969227" cy="750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8160EF-1488-84A8-D4BC-827A00E16CF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9981235" y="2721462"/>
            <a:ext cx="706498" cy="2086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E066B-9446-B8CE-1208-44C46ACB5DC4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flipH="1">
            <a:off x="9560687" y="5642140"/>
            <a:ext cx="1127046" cy="793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&quot;Not Allowed&quot; Symbol 60">
            <a:extLst>
              <a:ext uri="{FF2B5EF4-FFF2-40B4-BE49-F238E27FC236}">
                <a16:creationId xmlns:a16="http://schemas.microsoft.com/office/drawing/2014/main" id="{92E730AB-AFE5-5BF8-3CD2-8469E8B9E5CB}"/>
              </a:ext>
            </a:extLst>
          </p:cNvPr>
          <p:cNvSpPr/>
          <p:nvPr/>
        </p:nvSpPr>
        <p:spPr>
          <a:xfrm>
            <a:off x="10973683" y="4855319"/>
            <a:ext cx="339522" cy="36968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sourbron</dc:creator>
  <cp:lastModifiedBy>steven sourbron</cp:lastModifiedBy>
  <cp:revision>3</cp:revision>
  <dcterms:created xsi:type="dcterms:W3CDTF">2023-01-31T09:35:55Z</dcterms:created>
  <dcterms:modified xsi:type="dcterms:W3CDTF">2023-01-31T21:38:52Z</dcterms:modified>
</cp:coreProperties>
</file>