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3b8f8ded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3b8f8ded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3b8f8ded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3b8f8ded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3b8f8ded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3b8f8ded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3b8f8ded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3b8f8ded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3b8f8ded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3b8f8ded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Indexes.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Restaurant Average rating - triggers.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User’s DisplayName.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3b8f8ded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3b8f8ded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3b8f8ded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3b8f8ded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3b8f8ded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3b8f8ded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3b8f8ded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3b8f8ded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3b8f8ded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3b8f8ded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b8f8de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3b8f8de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3b8f8ded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3b8f8ded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3b8f8ded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3b8f8ded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3b8f8ded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3b8f8ded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3b8f8ded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3b8f8ded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3b8f8de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3b8f8de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3b8f8ded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3b8f8ded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3b8f8ded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3b8f8ded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3b8f8ded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3b8f8ded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3b8f8ded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3b8f8ded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3b8f8ded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3b8f8ded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3b8f8ded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3b8f8ded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Burger backend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Add a review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325" y="1664925"/>
            <a:ext cx="6189752" cy="343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Find nearby</a:t>
            </a:r>
            <a:br>
              <a:rPr lang="lt"/>
            </a:br>
            <a:r>
              <a:rPr lang="lt"/>
              <a:t>restaurants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501" y="543275"/>
            <a:ext cx="6047274" cy="454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Get Restaurant</a:t>
            </a:r>
            <a:br>
              <a:rPr lang="lt"/>
            </a:br>
            <a:r>
              <a:rPr lang="lt"/>
              <a:t>Reviews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725" y="586700"/>
            <a:ext cx="4965875" cy="44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System architecture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44" y="2078875"/>
            <a:ext cx="5555983" cy="27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Database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50" y="2184725"/>
            <a:ext cx="8746749" cy="23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Questions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Microservices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7650" y="1082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75" y="564000"/>
            <a:ext cx="8289074" cy="447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Review service data structure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14" y="2038325"/>
            <a:ext cx="8949172" cy="2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Search service</a:t>
            </a:r>
            <a:br>
              <a:rPr lang="lt"/>
            </a:br>
            <a:r>
              <a:rPr lang="lt"/>
              <a:t>data structure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526" y="1480800"/>
            <a:ext cx="3878899" cy="354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Disclaimer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225" y="13996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Restaurant rating updated event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150" y="2311426"/>
            <a:ext cx="7131949" cy="17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Questions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Implementation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Agenda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902000"/>
            <a:ext cx="7688700" cy="24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lt"/>
              <a:t>Domain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lt"/>
              <a:t>API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lt"/>
              <a:t>Monolithic approa</a:t>
            </a:r>
            <a:r>
              <a:rPr lang="lt"/>
              <a:t>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lt"/>
              <a:t>System architecture (security, scaling)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lt"/>
              <a:t>Database design (user privacy)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lt"/>
              <a:t>Microservices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lt"/>
              <a:t>System architecture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lt"/>
              <a:t>Data structures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lt"/>
              <a:t>Monolith implementation (principles)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Requirement 1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lt"/>
              <a:t>U</a:t>
            </a:r>
            <a:r>
              <a:rPr lang="lt"/>
              <a:t>sers can review local burger places, scoring them based on taste, texture and visual presentation. The users are also able to upload a picture of their burgers, in order to entice fellow burger fanatics.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Domain model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200" y="2007950"/>
            <a:ext cx="7445949" cy="303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Requirement 2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lt"/>
              <a:t>T</a:t>
            </a:r>
            <a:r>
              <a:rPr lang="lt"/>
              <a:t>he user is also able to find nearby restaurants with burgers on the menu, read information about location and opening times.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Domain model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200" y="2007950"/>
            <a:ext cx="7445949" cy="303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API Design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lt"/>
              <a:t>A</a:t>
            </a:r>
            <a:r>
              <a:rPr lang="lt"/>
              <a:t>dd a review (only logged in users).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lt"/>
              <a:t>Finding basic information (location, open hours, average rating) about nearby restaurants.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lt"/>
              <a:t>Fetching </a:t>
            </a:r>
            <a:r>
              <a:rPr lang="lt"/>
              <a:t>reviews for a specific restaurant (pagination).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lt"/>
              <a:t>Mobile vs Web.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API Design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38" y="2325651"/>
            <a:ext cx="7759976" cy="21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