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3"/>
    <p:sldId id="260" r:id="rId4"/>
    <p:sldId id="283" r:id="rId5"/>
    <p:sldId id="284" r:id="rId6"/>
    <p:sldId id="285" r:id="rId7"/>
    <p:sldId id="286" r:id="rId8"/>
    <p:sldId id="287" r:id="rId9"/>
    <p:sldId id="262" r:id="rId10"/>
    <p:sldId id="288" r:id="rId11"/>
    <p:sldId id="289" r:id="rId12"/>
    <p:sldId id="290" r:id="rId13"/>
    <p:sldId id="292" r:id="rId14"/>
    <p:sldId id="293" r:id="rId15"/>
    <p:sldId id="294" r:id="rId16"/>
    <p:sldId id="295" r:id="rId17"/>
    <p:sldId id="296" r:id="rId18"/>
    <p:sldId id="297" r:id="rId19"/>
    <p:sldId id="298"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showPr>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65"/>
        <p:guide pos="383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
        <p:nvSpPr>
          <p:cNvPr id="6" name="Cuadro de texto 5"/>
          <p:cNvSpPr txBox="1"/>
          <p:nvPr userDrawn="1"/>
        </p:nvSpPr>
        <p:spPr>
          <a:xfrm>
            <a:off x="3066415" y="1477645"/>
            <a:ext cx="309880" cy="368300"/>
          </a:xfrm>
          <a:prstGeom prst="rect">
            <a:avLst/>
          </a:prstGeom>
          <a:noFill/>
        </p:spPr>
        <p:txBody>
          <a:bodyPr wrap="none" rtlCol="0">
            <a:spAutoFit/>
          </a:bodyPr>
          <a:p>
            <a:endParaRPr lang="es-ES" altLang="en-US"/>
          </a:p>
        </p:txBody>
      </p:sp>
      <p:sp>
        <p:nvSpPr>
          <p:cNvPr id="8" name="Cuadro de texto 7"/>
          <p:cNvSpPr txBox="1"/>
          <p:nvPr/>
        </p:nvSpPr>
        <p:spPr>
          <a:xfrm>
            <a:off x="5401310" y="145415"/>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6" name="Cuadro de texto 5"/>
          <p:cNvSpPr txBox="1"/>
          <p:nvPr userDrawn="1"/>
        </p:nvSpPr>
        <p:spPr>
          <a:xfrm>
            <a:off x="8321040" y="452755"/>
            <a:ext cx="3741420" cy="368300"/>
          </a:xfrm>
          <a:prstGeom prst="rect">
            <a:avLst/>
          </a:prstGeom>
          <a:noFill/>
        </p:spPr>
        <p:txBody>
          <a:bodyPr wrap="square" rtlCol="0">
            <a:spAutoFit/>
          </a:bodyPr>
          <a:p>
            <a:r>
              <a:rPr lang="es-ES" altLang="en-US"/>
              <a:t>Capítulo 1</a:t>
            </a:r>
            <a:endParaRPr lang="es-E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
        <p:nvSpPr>
          <p:cNvPr id="5" name="Cuadro de texto 4"/>
          <p:cNvSpPr txBox="1"/>
          <p:nvPr userDrawn="1"/>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52980"/>
            <a:ext cx="8954770" cy="30657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16" name="Cuadro de texto 15"/>
          <p:cNvSpPr txBox="1"/>
          <p:nvPr/>
        </p:nvSpPr>
        <p:spPr>
          <a:xfrm>
            <a:off x="375285" y="6108065"/>
            <a:ext cx="5765800" cy="368300"/>
          </a:xfrm>
          <a:prstGeom prst="rect">
            <a:avLst/>
          </a:prstGeom>
          <a:noFill/>
        </p:spPr>
        <p:txBody>
          <a:bodyPr wrap="square" rtlCol="0">
            <a:spAutoFit/>
          </a:bodyPr>
          <a:p>
            <a:r>
              <a:rPr lang="es-ES" altLang="en-US">
                <a:solidFill>
                  <a:schemeClr val="bg1">
                    <a:alpha val="21000"/>
                  </a:schemeClr>
                </a:solidFill>
              </a:rPr>
              <a:t>José Enrique Solís Acosta (1-16-0632)</a:t>
            </a:r>
            <a:endParaRPr lang="es-ES" altLang="en-US">
              <a:solidFill>
                <a:schemeClr val="bg1">
                  <a:alpha val="21000"/>
                </a:schemeClr>
              </a:solidFill>
            </a:endParaRPr>
          </a:p>
        </p:txBody>
      </p:sp>
      <p:sp>
        <p:nvSpPr>
          <p:cNvPr id="3" name="Cuadro de texto 2"/>
          <p:cNvSpPr txBox="1"/>
          <p:nvPr/>
        </p:nvSpPr>
        <p:spPr>
          <a:xfrm>
            <a:off x="10064750" y="488950"/>
            <a:ext cx="175196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2</a:t>
            </a:r>
            <a:endParaRPr lang="es-ES" altLang="en-US">
              <a:solidFill>
                <a:schemeClr val="bg1">
                  <a:alpha val="40000"/>
                </a:schemeClr>
              </a:solidFill>
              <a:latin typeface="Neuropol" panose="020F0607030201010804" charset="0"/>
              <a:cs typeface="Neuropol" panose="020F0607030201010804" charset="0"/>
              <a:sym typeface="+mn-ea"/>
            </a:endParaRPr>
          </a:p>
        </p:txBody>
      </p:sp>
      <p:pic>
        <p:nvPicPr>
          <p:cNvPr id="8" name="Imagen 7"/>
          <p:cNvPicPr>
            <a:picLocks noChangeAspect="1"/>
          </p:cNvPicPr>
          <p:nvPr/>
        </p:nvPicPr>
        <p:blipFill>
          <a:blip r:embed="rId2"/>
          <a:stretch>
            <a:fillRect/>
          </a:stretch>
        </p:blipFill>
        <p:spPr>
          <a:xfrm>
            <a:off x="1548130" y="2532380"/>
            <a:ext cx="6483350" cy="3401060"/>
          </a:xfrm>
          <a:prstGeom prst="rect">
            <a:avLst/>
          </a:prstGeom>
          <a:noFill/>
          <a:ln w="28575">
            <a:solidFill>
              <a:schemeClr val="accent4">
                <a:lumMod val="60000"/>
                <a:lumOff val="40000"/>
              </a:schemeClr>
            </a:solidFill>
          </a:ln>
        </p:spPr>
      </p:pic>
      <p:sp>
        <p:nvSpPr>
          <p:cNvPr id="15" name="Cuadro de texto 14"/>
          <p:cNvSpPr txBox="1"/>
          <p:nvPr/>
        </p:nvSpPr>
        <p:spPr>
          <a:xfrm>
            <a:off x="6141085" y="1998345"/>
            <a:ext cx="4971415" cy="645160"/>
          </a:xfrm>
          <a:prstGeom prst="rect">
            <a:avLst/>
          </a:prstGeom>
          <a:gradFill>
            <a:gsLst>
              <a:gs pos="0">
                <a:srgbClr val="FBFB11"/>
              </a:gs>
              <a:gs pos="100000">
                <a:srgbClr val="838309"/>
              </a:gs>
            </a:gsLst>
            <a:lin ang="5400000" scaled="0"/>
          </a:gradFill>
        </p:spPr>
        <p:txBody>
          <a:bodyPr wrap="square" rtlCol="0">
            <a:spAutoFit/>
          </a:bodyPr>
          <a:p>
            <a:pPr algn="r"/>
            <a:r>
              <a:rPr lang="" altLang="es-ES">
                <a:solidFill>
                  <a:schemeClr val="tx1"/>
                </a:solidFill>
                <a:latin typeface="Neuropol" panose="020F0607030201010804" charset="0"/>
                <a:cs typeface="Neuropol" panose="020F0607030201010804" charset="0"/>
              </a:rPr>
              <a:t>2</a:t>
            </a:r>
            <a:r>
              <a:rPr lang="es-ES" altLang="en-US">
                <a:solidFill>
                  <a:schemeClr val="tx1"/>
                </a:solidFill>
                <a:latin typeface="Neuropol" panose="020F0607030201010804" charset="0"/>
                <a:cs typeface="Neuropol" panose="020F0607030201010804" charset="0"/>
              </a:rPr>
              <a:t>.1. </a:t>
            </a:r>
            <a:r>
              <a:rPr lang="" altLang="es-ES">
                <a:solidFill>
                  <a:schemeClr val="tx1"/>
                </a:solidFill>
                <a:latin typeface="Neuropol" panose="020F0607030201010804" charset="0"/>
                <a:cs typeface="Neuropol" panose="020F0607030201010804" charset="0"/>
              </a:rPr>
              <a:t>Planificación (Diagrama de Gantt)</a:t>
            </a:r>
            <a:endParaRPr lang="" altLang="es-ES">
              <a:solidFill>
                <a:schemeClr val="tx1"/>
              </a:solidFill>
              <a:latin typeface="Neuropol" panose="020F0607030201010804" charset="0"/>
              <a:cs typeface="Neuropol" panose="020F06070302010108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0657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2" name="Cuadro de texto 1"/>
          <p:cNvSpPr txBox="1"/>
          <p:nvPr/>
        </p:nvSpPr>
        <p:spPr>
          <a:xfrm>
            <a:off x="1638300" y="3208655"/>
            <a:ext cx="5415280" cy="368300"/>
          </a:xfrm>
          <a:prstGeom prst="rect">
            <a:avLst/>
          </a:prstGeom>
          <a:noFill/>
        </p:spPr>
        <p:txBody>
          <a:bodyPr wrap="square" rtlCol="0">
            <a:spAutoFit/>
          </a:bodyPr>
          <a:p>
            <a:r>
              <a:rPr lang="" altLang="en-US">
                <a:solidFill>
                  <a:schemeClr val="bg1"/>
                </a:solidFill>
              </a:rPr>
              <a:t>Para mayores de 8 años.</a:t>
            </a:r>
            <a:endParaRPr lang="" altLang="en-US">
              <a:solidFill>
                <a:schemeClr val="bg1"/>
              </a:solidFill>
            </a:endParaRPr>
          </a:p>
        </p:txBody>
      </p:sp>
      <p:sp>
        <p:nvSpPr>
          <p:cNvPr id="3" name="Cuadro de texto 2"/>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n-US" altLang="es-ES">
                <a:solidFill>
                  <a:schemeClr val="tx1"/>
                </a:solidFill>
                <a:latin typeface="Neuropol" panose="020F0607030201010804" charset="0"/>
                <a:cs typeface="Neuropol" panose="020F0607030201010804" charset="0"/>
              </a:rPr>
              <a:t>2.</a:t>
            </a:r>
            <a:r>
              <a:rPr lang="" altLang="en-US">
                <a:solidFill>
                  <a:schemeClr val="tx1"/>
                </a:solidFill>
                <a:latin typeface="Neuropol" panose="020F0607030201010804" charset="0"/>
                <a:cs typeface="Neuropol" panose="020F0607030201010804" charset="0"/>
              </a:rPr>
              <a:t>5</a:t>
            </a:r>
            <a:r>
              <a:rPr lang="es-ES" altLang="en-US">
                <a:solidFill>
                  <a:schemeClr val="tx1"/>
                </a:solidFill>
                <a:latin typeface="Neuropol" panose="020F0607030201010804" charset="0"/>
                <a:cs typeface="Neuropol" panose="020F0607030201010804" charset="0"/>
              </a:rPr>
              <a:t> </a:t>
            </a:r>
            <a:r>
              <a:rPr lang="" altLang="en-US">
                <a:solidFill>
                  <a:schemeClr val="tx1"/>
                </a:solidFill>
                <a:latin typeface="Neuropol" panose="020F0607030201010804" charset="0"/>
                <a:cs typeface="Neuropol" panose="020F0607030201010804" charset="0"/>
              </a:rPr>
              <a:t>Clasificación</a:t>
            </a:r>
            <a:endParaRPr lang="" altLang="en-US">
              <a:solidFill>
                <a:schemeClr val="tx1"/>
              </a:solidFill>
              <a:latin typeface="Neuropol" panose="020F0607030201010804" charset="0"/>
              <a:cs typeface="Neuropol" panose="020F0607030201010804" charset="0"/>
            </a:endParaRPr>
          </a:p>
        </p:txBody>
      </p:sp>
      <p:sp>
        <p:nvSpPr>
          <p:cNvPr id="5" name="Cuadro de texto 4"/>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0657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2" name="Cuadro de texto 1"/>
          <p:cNvSpPr txBox="1"/>
          <p:nvPr/>
        </p:nvSpPr>
        <p:spPr>
          <a:xfrm>
            <a:off x="1638300" y="3208655"/>
            <a:ext cx="5415280" cy="368300"/>
          </a:xfrm>
          <a:prstGeom prst="rect">
            <a:avLst/>
          </a:prstGeom>
          <a:noFill/>
        </p:spPr>
        <p:txBody>
          <a:bodyPr wrap="square" rtlCol="0">
            <a:spAutoFit/>
          </a:bodyPr>
          <a:p>
            <a:r>
              <a:rPr lang="" altLang="en-US">
                <a:solidFill>
                  <a:schemeClr val="bg1"/>
                </a:solidFill>
              </a:rPr>
              <a:t>2.5D</a:t>
            </a:r>
            <a:endParaRPr lang="" altLang="en-US">
              <a:solidFill>
                <a:schemeClr val="bg1"/>
              </a:solidFill>
            </a:endParaRPr>
          </a:p>
        </p:txBody>
      </p:sp>
      <p:sp>
        <p:nvSpPr>
          <p:cNvPr id="3" name="Cuadro de texto 2"/>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n-US" altLang="es-ES">
                <a:solidFill>
                  <a:schemeClr val="tx1"/>
                </a:solidFill>
                <a:latin typeface="Neuropol" panose="020F0607030201010804" charset="0"/>
                <a:cs typeface="Neuropol" panose="020F0607030201010804" charset="0"/>
              </a:rPr>
              <a:t>2.</a:t>
            </a:r>
            <a:r>
              <a:rPr lang="" altLang="en-US">
                <a:solidFill>
                  <a:schemeClr val="tx1"/>
                </a:solidFill>
                <a:latin typeface="Neuropol" panose="020F0607030201010804" charset="0"/>
                <a:cs typeface="Neuropol" panose="020F0607030201010804" charset="0"/>
              </a:rPr>
              <a:t>6</a:t>
            </a:r>
            <a:r>
              <a:rPr lang="es-ES" altLang="en-US">
                <a:solidFill>
                  <a:schemeClr val="tx1"/>
                </a:solidFill>
                <a:latin typeface="Neuropol" panose="020F0607030201010804" charset="0"/>
                <a:cs typeface="Neuropol" panose="020F0607030201010804" charset="0"/>
              </a:rPr>
              <a:t> </a:t>
            </a:r>
            <a:r>
              <a:rPr lang="" altLang="en-US">
                <a:solidFill>
                  <a:schemeClr val="tx1"/>
                </a:solidFill>
                <a:latin typeface="Neuropol" panose="020F0607030201010804" charset="0"/>
                <a:cs typeface="Neuropol" panose="020F0607030201010804" charset="0"/>
              </a:rPr>
              <a:t>Tipo de animación</a:t>
            </a:r>
            <a:endParaRPr lang="" altLang="en-US">
              <a:solidFill>
                <a:schemeClr val="tx1"/>
              </a:solidFill>
              <a:latin typeface="Neuropol" panose="020F0607030201010804" charset="0"/>
              <a:cs typeface="Neuropol" panose="020F0607030201010804" charset="0"/>
            </a:endParaRPr>
          </a:p>
        </p:txBody>
      </p:sp>
      <p:sp>
        <p:nvSpPr>
          <p:cNvPr id="5" name="Cuadro de texto 4"/>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239395" y="488950"/>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0657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2" name="Cuadro de texto 1"/>
          <p:cNvSpPr txBox="1"/>
          <p:nvPr/>
        </p:nvSpPr>
        <p:spPr>
          <a:xfrm>
            <a:off x="1638300" y="3208655"/>
            <a:ext cx="5415280" cy="1476375"/>
          </a:xfrm>
          <a:prstGeom prst="rect">
            <a:avLst/>
          </a:prstGeom>
          <a:noFill/>
        </p:spPr>
        <p:txBody>
          <a:bodyPr wrap="square" rtlCol="0">
            <a:spAutoFit/>
          </a:bodyPr>
          <a:p>
            <a:pPr marL="285750" indent="-285750">
              <a:buClr>
                <a:srgbClr val="FFFF00"/>
              </a:buClr>
              <a:buFont typeface="Wingdings" panose="05000000000000000000" charset="0"/>
              <a:buChar char="v"/>
            </a:pPr>
            <a:r>
              <a:rPr lang="en-US" altLang="en-US">
                <a:solidFill>
                  <a:schemeClr val="bg1"/>
                </a:solidFill>
              </a:rPr>
              <a:t></a:t>
            </a:r>
            <a:r>
              <a:rPr lang="en-US" altLang="en-US">
                <a:solidFill>
                  <a:srgbClr val="FFFF00"/>
                </a:solidFill>
              </a:rPr>
              <a:t>Ingenieros de audio:</a:t>
            </a:r>
            <a:r>
              <a:rPr lang="en-US" altLang="en-US">
                <a:solidFill>
                  <a:schemeClr val="bg1"/>
                </a:solidFill>
              </a:rPr>
              <a:t> José Enrique Solís</a:t>
            </a:r>
            <a:endParaRPr lang="en-US" altLang="en-US">
              <a:solidFill>
                <a:schemeClr val="bg1"/>
              </a:solidFill>
            </a:endParaRPr>
          </a:p>
          <a:p>
            <a:pPr marL="285750" indent="-285750">
              <a:buClr>
                <a:srgbClr val="FFFF00"/>
              </a:buClr>
              <a:buFont typeface="Wingdings" panose="05000000000000000000" charset="0"/>
              <a:buChar char="v"/>
            </a:pPr>
            <a:r>
              <a:rPr lang="en-US" altLang="en-US">
                <a:solidFill>
                  <a:schemeClr val="bg1"/>
                </a:solidFill>
              </a:rPr>
              <a:t></a:t>
            </a:r>
            <a:r>
              <a:rPr lang="en-US" altLang="en-US">
                <a:solidFill>
                  <a:srgbClr val="FFFF00"/>
                </a:solidFill>
              </a:rPr>
              <a:t>Diseñadores:</a:t>
            </a:r>
            <a:r>
              <a:rPr lang="en-US" altLang="en-US">
                <a:solidFill>
                  <a:schemeClr val="bg1"/>
                </a:solidFill>
              </a:rPr>
              <a:t> José Enrique Solís</a:t>
            </a:r>
            <a:endParaRPr lang="en-US" altLang="en-US">
              <a:solidFill>
                <a:schemeClr val="bg1"/>
              </a:solidFill>
            </a:endParaRPr>
          </a:p>
          <a:p>
            <a:pPr marL="285750" indent="-285750">
              <a:buClr>
                <a:srgbClr val="FFFF00"/>
              </a:buClr>
              <a:buFont typeface="Wingdings" panose="05000000000000000000" charset="0"/>
              <a:buChar char="v"/>
            </a:pPr>
            <a:r>
              <a:rPr lang="en-US" altLang="en-US">
                <a:solidFill>
                  <a:schemeClr val="bg1"/>
                </a:solidFill>
              </a:rPr>
              <a:t></a:t>
            </a:r>
            <a:r>
              <a:rPr lang="en-US" altLang="en-US">
                <a:solidFill>
                  <a:srgbClr val="FFFF00"/>
                </a:solidFill>
              </a:rPr>
              <a:t>Ilustradores: </a:t>
            </a:r>
            <a:r>
              <a:rPr lang="en-US" altLang="en-US">
                <a:solidFill>
                  <a:schemeClr val="bg1"/>
                </a:solidFill>
              </a:rPr>
              <a:t>José Enrique Solís</a:t>
            </a:r>
            <a:endParaRPr lang="en-US" altLang="en-US">
              <a:solidFill>
                <a:schemeClr val="bg1"/>
              </a:solidFill>
            </a:endParaRPr>
          </a:p>
          <a:p>
            <a:pPr marL="285750" indent="-285750">
              <a:buClr>
                <a:srgbClr val="FFFF00"/>
              </a:buClr>
              <a:buFont typeface="Wingdings" panose="05000000000000000000" charset="0"/>
              <a:buChar char="v"/>
            </a:pPr>
            <a:r>
              <a:rPr lang="en-US" altLang="en-US">
                <a:solidFill>
                  <a:schemeClr val="bg1"/>
                </a:solidFill>
              </a:rPr>
              <a:t></a:t>
            </a:r>
            <a:r>
              <a:rPr lang="en-US" altLang="en-US">
                <a:solidFill>
                  <a:srgbClr val="FFFF00"/>
                </a:solidFill>
              </a:rPr>
              <a:t>Programadores:</a:t>
            </a:r>
            <a:r>
              <a:rPr lang="en-US" altLang="en-US">
                <a:solidFill>
                  <a:schemeClr val="bg1"/>
                </a:solidFill>
              </a:rPr>
              <a:t> José Enrique Solís</a:t>
            </a:r>
            <a:endParaRPr lang="en-US" altLang="en-US">
              <a:solidFill>
                <a:schemeClr val="bg1"/>
              </a:solidFill>
            </a:endParaRPr>
          </a:p>
          <a:p>
            <a:pPr marL="285750" indent="-285750">
              <a:buClr>
                <a:srgbClr val="FFFF00"/>
              </a:buClr>
              <a:buFont typeface="Wingdings" panose="05000000000000000000" charset="0"/>
              <a:buChar char="v"/>
            </a:pPr>
            <a:r>
              <a:rPr lang="en-US" altLang="en-US">
                <a:solidFill>
                  <a:schemeClr val="bg1"/>
                </a:solidFill>
              </a:rPr>
              <a:t></a:t>
            </a:r>
            <a:r>
              <a:rPr lang="en-US" altLang="en-US">
                <a:solidFill>
                  <a:srgbClr val="FFFF00"/>
                </a:solidFill>
              </a:rPr>
              <a:t>Animadores:</a:t>
            </a:r>
            <a:r>
              <a:rPr lang="en-US" altLang="en-US">
                <a:solidFill>
                  <a:schemeClr val="bg1"/>
                </a:solidFill>
              </a:rPr>
              <a:t> José Enrique Solís</a:t>
            </a:r>
            <a:endParaRPr lang="en-US" altLang="en-US">
              <a:solidFill>
                <a:schemeClr val="bg1"/>
              </a:solidFill>
            </a:endParaRPr>
          </a:p>
        </p:txBody>
      </p:sp>
      <p:sp>
        <p:nvSpPr>
          <p:cNvPr id="3" name="Cuadro de texto 2"/>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n-US" altLang="es-ES">
                <a:solidFill>
                  <a:schemeClr val="tx1"/>
                </a:solidFill>
                <a:latin typeface="Neuropol" panose="020F0607030201010804" charset="0"/>
                <a:cs typeface="Neuropol" panose="020F0607030201010804" charset="0"/>
              </a:rPr>
              <a:t>2.</a:t>
            </a:r>
            <a:r>
              <a:rPr lang="es-ES" altLang="en-US">
                <a:solidFill>
                  <a:schemeClr val="tx1"/>
                </a:solidFill>
                <a:latin typeface="Neuropol" panose="020F0607030201010804" charset="0"/>
                <a:cs typeface="Neuropol" panose="020F0607030201010804" charset="0"/>
              </a:rPr>
              <a:t>7 Equipo de trabajo</a:t>
            </a:r>
            <a:endParaRPr lang="en-US" altLang="en-US">
              <a:solidFill>
                <a:schemeClr val="tx1"/>
              </a:solidFill>
              <a:latin typeface="Neuropol" panose="020F0607030201010804" charset="0"/>
              <a:cs typeface="Neuropol" panose="020F0607030201010804" charset="0"/>
            </a:endParaRPr>
          </a:p>
        </p:txBody>
      </p:sp>
      <p:sp>
        <p:nvSpPr>
          <p:cNvPr id="5" name="Cuadro de texto 4"/>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0657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2" name="Cuadro de texto 1"/>
          <p:cNvSpPr txBox="1"/>
          <p:nvPr/>
        </p:nvSpPr>
        <p:spPr>
          <a:xfrm>
            <a:off x="1638300" y="3208655"/>
            <a:ext cx="6681470" cy="1198880"/>
          </a:xfrm>
          <a:prstGeom prst="rect">
            <a:avLst/>
          </a:prstGeom>
          <a:noFill/>
        </p:spPr>
        <p:txBody>
          <a:bodyPr wrap="square" rtlCol="0">
            <a:spAutoFit/>
          </a:bodyPr>
          <a:p>
            <a:r>
              <a:rPr lang="en-US" altLang="en-US">
                <a:solidFill>
                  <a:schemeClr val="bg1"/>
                </a:solidFill>
              </a:rPr>
              <a:t>El juego en sí mismo no contiene una historia, ya que sólo se trata de emparejar cartas al azar. Sin embargo, el transfondo del juego, al ser uno basado en sagas cinematográficas,  sí contiene una historia, que sería aquella contadas en las películas de Spiderman.</a:t>
            </a:r>
            <a:endParaRPr lang="en-US" altLang="en-US">
              <a:solidFill>
                <a:schemeClr val="bg1"/>
              </a:solidFill>
            </a:endParaRPr>
          </a:p>
        </p:txBody>
      </p:sp>
      <p:sp>
        <p:nvSpPr>
          <p:cNvPr id="3" name="Cuadro de texto 2"/>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n-US" altLang="es-ES">
                <a:solidFill>
                  <a:schemeClr val="tx1"/>
                </a:solidFill>
                <a:latin typeface="Neuropol" panose="020F0607030201010804" charset="0"/>
                <a:cs typeface="Neuropol" panose="020F0607030201010804" charset="0"/>
              </a:rPr>
              <a:t>2.</a:t>
            </a:r>
            <a:r>
              <a:rPr lang="es-ES" altLang="en-US">
                <a:solidFill>
                  <a:schemeClr val="tx1"/>
                </a:solidFill>
                <a:latin typeface="Neuropol" panose="020F0607030201010804" charset="0"/>
                <a:cs typeface="Neuropol" panose="020F0607030201010804" charset="0"/>
              </a:rPr>
              <a:t>8 Historia</a:t>
            </a:r>
            <a:endParaRPr lang="es-ES" altLang="en-US">
              <a:solidFill>
                <a:schemeClr val="tx1"/>
              </a:solidFill>
              <a:latin typeface="Neuropol" panose="020F0607030201010804" charset="0"/>
              <a:cs typeface="Neuropol" panose="020F0607030201010804" charset="0"/>
            </a:endParaRPr>
          </a:p>
        </p:txBody>
      </p:sp>
      <p:sp>
        <p:nvSpPr>
          <p:cNvPr id="5" name="Cuadro de texto 4"/>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0657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2" name="Cuadro de texto 1"/>
          <p:cNvSpPr txBox="1"/>
          <p:nvPr/>
        </p:nvSpPr>
        <p:spPr>
          <a:xfrm>
            <a:off x="1657350" y="3732530"/>
            <a:ext cx="6681470" cy="645160"/>
          </a:xfrm>
          <a:prstGeom prst="rect">
            <a:avLst/>
          </a:prstGeom>
          <a:noFill/>
        </p:spPr>
        <p:txBody>
          <a:bodyPr wrap="square" rtlCol="0">
            <a:spAutoFit/>
          </a:bodyPr>
          <a:p>
            <a:r>
              <a:rPr lang="en-US" altLang="en-US">
                <a:solidFill>
                  <a:schemeClr val="bg1"/>
                </a:solidFill>
              </a:rPr>
              <a:t>El juego se basa en encontrar cartas iguales. En este caso las imágenes forman parte de la franquicia de Spiderman.</a:t>
            </a:r>
            <a:endParaRPr lang="en-US" altLang="en-US">
              <a:solidFill>
                <a:schemeClr val="bg1"/>
              </a:solidFill>
            </a:endParaRPr>
          </a:p>
        </p:txBody>
      </p:sp>
      <p:sp>
        <p:nvSpPr>
          <p:cNvPr id="3" name="Cuadro de texto 2"/>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n-US" altLang="es-ES">
                <a:solidFill>
                  <a:schemeClr val="tx1"/>
                </a:solidFill>
                <a:latin typeface="Neuropol" panose="020F0607030201010804" charset="0"/>
                <a:cs typeface="Neuropol" panose="020F0607030201010804" charset="0"/>
              </a:rPr>
              <a:t>2.</a:t>
            </a:r>
            <a:r>
              <a:rPr lang="es-ES" altLang="en-US">
                <a:solidFill>
                  <a:schemeClr val="tx1"/>
                </a:solidFill>
                <a:latin typeface="Neuropol" panose="020F0607030201010804" charset="0"/>
                <a:cs typeface="Neuropol" panose="020F0607030201010804" charset="0"/>
              </a:rPr>
              <a:t>9 Guion</a:t>
            </a:r>
            <a:endParaRPr lang="es-ES" altLang="en-US">
              <a:solidFill>
                <a:schemeClr val="tx1"/>
              </a:solidFill>
              <a:latin typeface="Neuropol" panose="020F0607030201010804" charset="0"/>
              <a:cs typeface="Neuropol" panose="020F0607030201010804" charset="0"/>
            </a:endParaRPr>
          </a:p>
        </p:txBody>
      </p:sp>
      <p:sp>
        <p:nvSpPr>
          <p:cNvPr id="5" name="Cuadro de texto 4"/>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
        <p:nvSpPr>
          <p:cNvPr id="7" name="Cuadro de texto 6"/>
          <p:cNvSpPr txBox="1"/>
          <p:nvPr/>
        </p:nvSpPr>
        <p:spPr>
          <a:xfrm>
            <a:off x="1722755" y="2952750"/>
            <a:ext cx="3305175" cy="368300"/>
          </a:xfrm>
          <a:prstGeom prst="rect">
            <a:avLst/>
          </a:prstGeom>
          <a:solidFill>
            <a:schemeClr val="bg1">
              <a:lumMod val="85000"/>
              <a:alpha val="13000"/>
            </a:schemeClr>
          </a:solidFill>
        </p:spPr>
        <p:txBody>
          <a:bodyPr wrap="square" rtlCol="0">
            <a:spAutoFit/>
          </a:bodyPr>
          <a:p>
            <a:r>
              <a:rPr lang="es-ES" altLang="en-US">
                <a:solidFill>
                  <a:schemeClr val="bg1"/>
                </a:solidFill>
                <a:latin typeface="Neuropol" panose="020F0607030201010804" charset="0"/>
                <a:cs typeface="Neuropol" panose="020F0607030201010804" charset="0"/>
              </a:rPr>
              <a:t>Sinopsis</a:t>
            </a:r>
            <a:endParaRPr lang="es-ES" altLang="en-US">
              <a:solidFill>
                <a:schemeClr val="bg1"/>
              </a:solidFill>
              <a:latin typeface="Neuropol" panose="020F0607030201010804" charset="0"/>
              <a:cs typeface="Neuropol" panose="020F06070302010108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0657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3" name="Cuadro de texto 2"/>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n-US" altLang="es-ES">
                <a:solidFill>
                  <a:schemeClr val="tx1"/>
                </a:solidFill>
                <a:latin typeface="Neuropol" panose="020F0607030201010804" charset="0"/>
                <a:cs typeface="Neuropol" panose="020F0607030201010804" charset="0"/>
              </a:rPr>
              <a:t>2.</a:t>
            </a:r>
            <a:r>
              <a:rPr lang="es-ES" altLang="en-US">
                <a:solidFill>
                  <a:schemeClr val="tx1"/>
                </a:solidFill>
                <a:latin typeface="Neuropol" panose="020F0607030201010804" charset="0"/>
                <a:cs typeface="Neuropol" panose="020F0607030201010804" charset="0"/>
              </a:rPr>
              <a:t>10 Storyboard</a:t>
            </a:r>
            <a:endParaRPr lang="es-ES" altLang="en-US">
              <a:solidFill>
                <a:schemeClr val="tx1"/>
              </a:solidFill>
              <a:latin typeface="Neuropol" panose="020F0607030201010804" charset="0"/>
              <a:cs typeface="Neuropol" panose="020F0607030201010804" charset="0"/>
            </a:endParaRPr>
          </a:p>
        </p:txBody>
      </p:sp>
      <p:sp>
        <p:nvSpPr>
          <p:cNvPr id="5" name="Cuadro de texto 4"/>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pic>
        <p:nvPicPr>
          <p:cNvPr id="8" name="Imagen 1" descr="IMG_20220410_224638"/>
          <p:cNvPicPr>
            <a:picLocks noChangeAspect="1"/>
          </p:cNvPicPr>
          <p:nvPr/>
        </p:nvPicPr>
        <p:blipFill>
          <a:blip r:embed="rId2"/>
          <a:stretch>
            <a:fillRect/>
          </a:stretch>
        </p:blipFill>
        <p:spPr>
          <a:xfrm>
            <a:off x="1906905" y="2827655"/>
            <a:ext cx="4718685" cy="35293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0657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2" name="Cuadro de texto 1"/>
          <p:cNvSpPr txBox="1"/>
          <p:nvPr/>
        </p:nvSpPr>
        <p:spPr>
          <a:xfrm>
            <a:off x="1638300" y="3208655"/>
            <a:ext cx="6681470" cy="1198880"/>
          </a:xfrm>
          <a:prstGeom prst="rect">
            <a:avLst/>
          </a:prstGeom>
          <a:noFill/>
        </p:spPr>
        <p:txBody>
          <a:bodyPr wrap="square" rtlCol="0">
            <a:spAutoFit/>
          </a:bodyPr>
          <a:p>
            <a:r>
              <a:rPr lang="en-US" altLang="en-US">
                <a:solidFill>
                  <a:schemeClr val="bg1"/>
                </a:solidFill>
              </a:rPr>
              <a:t>Los personajes son los tres spiderman que se han visto en el cine: Tobey Maguire, Andrew Garfield y Tom Holland. Además de los villanos y personajes secundarios que han aparecido en sus sagas cinematográficas, como Mary Jane y Gwen Stacy.</a:t>
            </a:r>
            <a:endParaRPr lang="en-US" altLang="en-US">
              <a:solidFill>
                <a:schemeClr val="bg1"/>
              </a:solidFill>
            </a:endParaRPr>
          </a:p>
        </p:txBody>
      </p:sp>
      <p:sp>
        <p:nvSpPr>
          <p:cNvPr id="3" name="Cuadro de texto 2"/>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n-US" altLang="es-ES">
                <a:solidFill>
                  <a:schemeClr val="tx1"/>
                </a:solidFill>
                <a:latin typeface="Neuropol" panose="020F0607030201010804" charset="0"/>
                <a:cs typeface="Neuropol" panose="020F0607030201010804" charset="0"/>
              </a:rPr>
              <a:t>2.</a:t>
            </a:r>
            <a:r>
              <a:rPr lang="es-ES" altLang="en-US">
                <a:solidFill>
                  <a:schemeClr val="tx1"/>
                </a:solidFill>
                <a:latin typeface="Neuropol" panose="020F0607030201010804" charset="0"/>
                <a:cs typeface="Neuropol" panose="020F0607030201010804" charset="0"/>
              </a:rPr>
              <a:t>11 Personajes</a:t>
            </a:r>
            <a:endParaRPr lang="es-ES" altLang="en-US">
              <a:solidFill>
                <a:schemeClr val="tx1"/>
              </a:solidFill>
              <a:latin typeface="Neuropol" panose="020F0607030201010804" charset="0"/>
              <a:cs typeface="Neuropol" panose="020F0607030201010804" charset="0"/>
            </a:endParaRPr>
          </a:p>
        </p:txBody>
      </p:sp>
      <p:sp>
        <p:nvSpPr>
          <p:cNvPr id="5" name="Cuadro de texto 4"/>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0657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2" name="Cuadro de texto 1"/>
          <p:cNvSpPr txBox="1"/>
          <p:nvPr/>
        </p:nvSpPr>
        <p:spPr>
          <a:xfrm>
            <a:off x="1638300" y="3208655"/>
            <a:ext cx="6681470" cy="922020"/>
          </a:xfrm>
          <a:prstGeom prst="rect">
            <a:avLst/>
          </a:prstGeom>
          <a:noFill/>
        </p:spPr>
        <p:txBody>
          <a:bodyPr wrap="square" rtlCol="0">
            <a:spAutoFit/>
          </a:bodyPr>
          <a:p>
            <a:r>
              <a:rPr lang="en-US" altLang="en-US">
                <a:solidFill>
                  <a:schemeClr val="bg1"/>
                </a:solidFill>
              </a:rPr>
              <a:t>El juego sólo tiene un sólo nivel, pero para que sea más entretenido cada partida contendrá un número aleatorio de cartas, siendo el mínimo de 6.</a:t>
            </a:r>
            <a:endParaRPr lang="en-US" altLang="en-US">
              <a:solidFill>
                <a:schemeClr val="bg1"/>
              </a:solidFill>
            </a:endParaRPr>
          </a:p>
        </p:txBody>
      </p:sp>
      <p:sp>
        <p:nvSpPr>
          <p:cNvPr id="3" name="Cuadro de texto 2"/>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n-US" altLang="es-ES">
                <a:solidFill>
                  <a:schemeClr val="tx1"/>
                </a:solidFill>
                <a:latin typeface="Neuropol" panose="020F0607030201010804" charset="0"/>
                <a:cs typeface="Neuropol" panose="020F0607030201010804" charset="0"/>
              </a:rPr>
              <a:t>2.</a:t>
            </a:r>
            <a:r>
              <a:rPr lang="es-ES" altLang="en-US">
                <a:solidFill>
                  <a:schemeClr val="tx1"/>
                </a:solidFill>
                <a:latin typeface="Neuropol" panose="020F0607030201010804" charset="0"/>
                <a:cs typeface="Neuropol" panose="020F0607030201010804" charset="0"/>
              </a:rPr>
              <a:t>12 Niveles</a:t>
            </a:r>
            <a:endParaRPr lang="es-ES" altLang="en-US">
              <a:solidFill>
                <a:schemeClr val="tx1"/>
              </a:solidFill>
              <a:latin typeface="Neuropol" panose="020F0607030201010804" charset="0"/>
              <a:cs typeface="Neuropol" panose="020F0607030201010804" charset="0"/>
            </a:endParaRPr>
          </a:p>
        </p:txBody>
      </p:sp>
      <p:sp>
        <p:nvSpPr>
          <p:cNvPr id="5" name="Cuadro de texto 4"/>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66522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2" name="Cuadro de texto 1"/>
          <p:cNvSpPr txBox="1"/>
          <p:nvPr/>
        </p:nvSpPr>
        <p:spPr>
          <a:xfrm>
            <a:off x="1638300" y="3208655"/>
            <a:ext cx="8281670" cy="2584450"/>
          </a:xfrm>
          <a:prstGeom prst="rect">
            <a:avLst/>
          </a:prstGeom>
          <a:noFill/>
        </p:spPr>
        <p:txBody>
          <a:bodyPr wrap="square" rtlCol="0">
            <a:spAutoFit/>
          </a:bodyPr>
          <a:p>
            <a:r>
              <a:rPr lang="en-US" altLang="en-US">
                <a:solidFill>
                  <a:schemeClr val="bg1"/>
                </a:solidFill>
              </a:rPr>
              <a:t>Al principio de cada partida, se echarán cartas al azar sobre el tablero. El objetivo que el usuario ha de cumplir es simplemente encontrar los pares de cartas que sean iguales. </a:t>
            </a:r>
            <a:endParaRPr lang="en-US" altLang="en-US">
              <a:solidFill>
                <a:schemeClr val="bg1"/>
              </a:solidFill>
            </a:endParaRPr>
          </a:p>
          <a:p>
            <a:endParaRPr lang="en-US" altLang="en-US">
              <a:solidFill>
                <a:schemeClr val="bg1"/>
              </a:solidFill>
            </a:endParaRPr>
          </a:p>
          <a:p>
            <a:r>
              <a:rPr lang="en-US" altLang="en-US">
                <a:solidFill>
                  <a:schemeClr val="bg1"/>
                </a:solidFill>
              </a:rPr>
              <a:t>El jugador sólo podrá voltear dos cartas (o más, dependiendo de las configuraciones). Si las dos cartas volteadas no son iguales, entonces se pondrán otra vez boca abajo, y se tendrá que seguir adivinando. </a:t>
            </a:r>
            <a:endParaRPr lang="en-US" altLang="en-US">
              <a:solidFill>
                <a:schemeClr val="bg1"/>
              </a:solidFill>
            </a:endParaRPr>
          </a:p>
          <a:p>
            <a:endParaRPr lang="en-US" altLang="en-US">
              <a:solidFill>
                <a:schemeClr val="bg1"/>
              </a:solidFill>
            </a:endParaRPr>
          </a:p>
          <a:p>
            <a:r>
              <a:rPr lang="en-US" altLang="en-US">
                <a:solidFill>
                  <a:schemeClr val="bg1"/>
                </a:solidFill>
              </a:rPr>
              <a:t>El tiempo de cada partida por default será de 30 segundos, pero este tiempo se podrá cambiar hasta un máximo de 60 y un mínimo de 20.</a:t>
            </a:r>
            <a:endParaRPr lang="en-US" altLang="en-US">
              <a:solidFill>
                <a:schemeClr val="bg1"/>
              </a:solidFill>
            </a:endParaRPr>
          </a:p>
        </p:txBody>
      </p:sp>
      <p:sp>
        <p:nvSpPr>
          <p:cNvPr id="3" name="Cuadro de texto 2"/>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n-US" altLang="es-ES">
                <a:solidFill>
                  <a:schemeClr val="tx1"/>
                </a:solidFill>
                <a:latin typeface="Neuropol" panose="020F0607030201010804" charset="0"/>
                <a:cs typeface="Neuropol" panose="020F0607030201010804" charset="0"/>
              </a:rPr>
              <a:t>2.</a:t>
            </a:r>
            <a:r>
              <a:rPr lang="es-ES" altLang="en-US">
                <a:solidFill>
                  <a:schemeClr val="tx1"/>
                </a:solidFill>
                <a:latin typeface="Neuropol" panose="020F0607030201010804" charset="0"/>
                <a:cs typeface="Neuropol" panose="020F0607030201010804" charset="0"/>
              </a:rPr>
              <a:t>13 Mecánica del juego</a:t>
            </a:r>
            <a:endParaRPr lang="es-ES" altLang="en-US">
              <a:solidFill>
                <a:schemeClr val="tx1"/>
              </a:solidFill>
              <a:latin typeface="Neuropol" panose="020F0607030201010804" charset="0"/>
              <a:cs typeface="Neuropol" panose="020F0607030201010804" charset="0"/>
            </a:endParaRPr>
          </a:p>
        </p:txBody>
      </p:sp>
      <p:sp>
        <p:nvSpPr>
          <p:cNvPr id="5" name="Cuadro de texto 4"/>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94890"/>
            <a:ext cx="8954770" cy="336994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15" name="Cuadro de texto 14"/>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 altLang="es-ES">
                <a:solidFill>
                  <a:schemeClr val="tx1"/>
                </a:solidFill>
                <a:latin typeface="Neuropol" panose="020F0607030201010804" charset="0"/>
                <a:cs typeface="Neuropol" panose="020F0607030201010804" charset="0"/>
              </a:rPr>
              <a:t>2</a:t>
            </a:r>
            <a:r>
              <a:rPr lang="es-ES" altLang="en-US">
                <a:solidFill>
                  <a:schemeClr val="tx1"/>
                </a:solidFill>
                <a:latin typeface="Neuropol" panose="020F0607030201010804" charset="0"/>
                <a:cs typeface="Neuropol" panose="020F0607030201010804" charset="0"/>
              </a:rPr>
              <a:t>.2. </a:t>
            </a:r>
            <a:r>
              <a:rPr lang="" altLang="es-ES">
                <a:solidFill>
                  <a:schemeClr val="tx1"/>
                </a:solidFill>
                <a:latin typeface="Neuropol" panose="020F0607030201010804" charset="0"/>
                <a:cs typeface="Neuropol" panose="020F0607030201010804" charset="0"/>
              </a:rPr>
              <a:t>Diagramas y casos de uso</a:t>
            </a:r>
            <a:endParaRPr lang="" altLang="es-ES">
              <a:solidFill>
                <a:schemeClr val="tx1"/>
              </a:solidFill>
              <a:latin typeface="Neuropol" panose="020F0607030201010804" charset="0"/>
              <a:cs typeface="Neuropol" panose="020F0607030201010804" charset="0"/>
            </a:endParaRPr>
          </a:p>
        </p:txBody>
      </p:sp>
      <p:sp>
        <p:nvSpPr>
          <p:cNvPr id="2" name="Rectángulo 1"/>
          <p:cNvSpPr/>
          <p:nvPr/>
        </p:nvSpPr>
        <p:spPr>
          <a:xfrm>
            <a:off x="1666240" y="3437890"/>
            <a:ext cx="2633345" cy="783590"/>
          </a:xfrm>
          <a:prstGeom prst="rect">
            <a:avLst/>
          </a:prstGeom>
          <a:gradFill>
            <a:gsLst>
              <a:gs pos="0">
                <a:srgbClr val="FBFB11"/>
              </a:gs>
              <a:gs pos="100000">
                <a:srgbClr val="83830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s-ES">
                <a:solidFill>
                  <a:schemeClr val="tx1"/>
                </a:solidFill>
                <a:latin typeface="Neuropol" panose="020F0607030201010804" charset="0"/>
                <a:cs typeface="Neuropol" panose="020F0607030201010804" charset="0"/>
              </a:rPr>
              <a:t>     Jugador</a:t>
            </a:r>
            <a:endParaRPr lang="" altLang="es-ES">
              <a:solidFill>
                <a:schemeClr val="tx1"/>
              </a:solidFill>
              <a:latin typeface="Neuropol" panose="020F0607030201010804" charset="0"/>
              <a:cs typeface="Neuropol" panose="020F0607030201010804" charset="0"/>
            </a:endParaRPr>
          </a:p>
        </p:txBody>
      </p:sp>
      <p:cxnSp>
        <p:nvCxnSpPr>
          <p:cNvPr id="7" name="Conector recto de flecha 6"/>
          <p:cNvCxnSpPr/>
          <p:nvPr/>
        </p:nvCxnSpPr>
        <p:spPr>
          <a:xfrm flipV="1">
            <a:off x="4557395" y="3244850"/>
            <a:ext cx="1695450" cy="593725"/>
          </a:xfrm>
          <a:prstGeom prst="straightConnector1">
            <a:avLst/>
          </a:prstGeom>
          <a:ln>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arrow" w="med" len="med"/>
          </a:ln>
        </p:spPr>
        <p:style>
          <a:lnRef idx="3">
            <a:schemeClr val="accent4"/>
          </a:lnRef>
          <a:fillRef idx="0">
            <a:schemeClr val="accent4"/>
          </a:fillRef>
          <a:effectRef idx="2">
            <a:schemeClr val="accent4"/>
          </a:effectRef>
          <a:fontRef idx="minor">
            <a:schemeClr val="tx1"/>
          </a:fontRef>
        </p:style>
      </p:cxnSp>
      <p:sp>
        <p:nvSpPr>
          <p:cNvPr id="8" name="Rectángulo 7"/>
          <p:cNvSpPr/>
          <p:nvPr/>
        </p:nvSpPr>
        <p:spPr>
          <a:xfrm>
            <a:off x="6333490" y="3037205"/>
            <a:ext cx="3304540" cy="400685"/>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sz="1400">
                <a:solidFill>
                  <a:schemeClr val="tx1"/>
                </a:solidFill>
                <a:latin typeface="Neuropol" panose="020F0607030201010804" charset="0"/>
                <a:cs typeface="Neuropol" panose="020F0607030201010804" charset="0"/>
              </a:rPr>
              <a:t>Iniciar juego</a:t>
            </a:r>
            <a:endParaRPr lang="" sz="1400">
              <a:solidFill>
                <a:schemeClr val="tx1"/>
              </a:solidFill>
              <a:latin typeface="Neuropol" panose="020F0607030201010804" charset="0"/>
              <a:cs typeface="Neuropol" panose="020F0607030201010804" charset="0"/>
            </a:endParaRPr>
          </a:p>
        </p:txBody>
      </p:sp>
      <p:cxnSp>
        <p:nvCxnSpPr>
          <p:cNvPr id="9" name="Conector recto de flecha 8"/>
          <p:cNvCxnSpPr/>
          <p:nvPr/>
        </p:nvCxnSpPr>
        <p:spPr>
          <a:xfrm>
            <a:off x="4566920" y="3832860"/>
            <a:ext cx="1685925" cy="1905"/>
          </a:xfrm>
          <a:prstGeom prst="straightConnector1">
            <a:avLst/>
          </a:prstGeom>
          <a:ln>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arrow" w="med" len="med"/>
          </a:ln>
        </p:spPr>
        <p:style>
          <a:lnRef idx="3">
            <a:schemeClr val="accent4"/>
          </a:lnRef>
          <a:fillRef idx="0">
            <a:schemeClr val="accent4"/>
          </a:fillRef>
          <a:effectRef idx="2">
            <a:schemeClr val="accent4"/>
          </a:effectRef>
          <a:fontRef idx="minor">
            <a:schemeClr val="tx1"/>
          </a:fontRef>
        </p:style>
      </p:cxnSp>
      <p:sp>
        <p:nvSpPr>
          <p:cNvPr id="10" name="Rectángulo 9"/>
          <p:cNvSpPr/>
          <p:nvPr/>
        </p:nvSpPr>
        <p:spPr>
          <a:xfrm>
            <a:off x="6343650" y="3677920"/>
            <a:ext cx="3304540" cy="400685"/>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400">
                <a:solidFill>
                  <a:schemeClr val="tx1"/>
                </a:solidFill>
                <a:latin typeface="Neuropol" panose="020F0607030201010804" charset="0"/>
                <a:cs typeface="Neuropol" panose="020F0607030201010804" charset="0"/>
              </a:rPr>
              <a:t>Configuraciones</a:t>
            </a:r>
            <a:endParaRPr lang="" altLang="en-US" sz="1400">
              <a:solidFill>
                <a:schemeClr val="tx1"/>
              </a:solidFill>
              <a:latin typeface="Neuropol" panose="020F0607030201010804" charset="0"/>
              <a:cs typeface="Neuropol" panose="020F0607030201010804" charset="0"/>
            </a:endParaRPr>
          </a:p>
        </p:txBody>
      </p:sp>
      <p:cxnSp>
        <p:nvCxnSpPr>
          <p:cNvPr id="11" name="Conector recto de flecha 10"/>
          <p:cNvCxnSpPr/>
          <p:nvPr/>
        </p:nvCxnSpPr>
        <p:spPr>
          <a:xfrm>
            <a:off x="4565015" y="3844925"/>
            <a:ext cx="1667510" cy="650875"/>
          </a:xfrm>
          <a:prstGeom prst="straightConnector1">
            <a:avLst/>
          </a:prstGeom>
          <a:ln>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arrow" w="med" len="med"/>
          </a:ln>
        </p:spPr>
        <p:style>
          <a:lnRef idx="3">
            <a:schemeClr val="accent4"/>
          </a:lnRef>
          <a:fillRef idx="0">
            <a:schemeClr val="accent4"/>
          </a:fillRef>
          <a:effectRef idx="2">
            <a:schemeClr val="accent4"/>
          </a:effectRef>
          <a:fontRef idx="minor">
            <a:schemeClr val="tx1"/>
          </a:fontRef>
        </p:style>
      </p:cxnSp>
      <p:sp>
        <p:nvSpPr>
          <p:cNvPr id="12" name="Rectángulo 11"/>
          <p:cNvSpPr/>
          <p:nvPr/>
        </p:nvSpPr>
        <p:spPr>
          <a:xfrm>
            <a:off x="6333490" y="4300220"/>
            <a:ext cx="3303905" cy="400685"/>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sz="1400">
                <a:solidFill>
                  <a:schemeClr val="tx1"/>
                </a:solidFill>
                <a:latin typeface="Neuropol" panose="020F0607030201010804" charset="0"/>
                <a:cs typeface="Neuropol" panose="020F0607030201010804" charset="0"/>
              </a:rPr>
              <a:t>Información sobre el juego</a:t>
            </a:r>
            <a:endParaRPr lang="" sz="1400">
              <a:solidFill>
                <a:schemeClr val="tx1"/>
              </a:solidFill>
              <a:latin typeface="Neuropol" panose="020F0607030201010804" charset="0"/>
              <a:cs typeface="Neuropol" panose="020F0607030201010804" charset="0"/>
            </a:endParaRPr>
          </a:p>
        </p:txBody>
      </p:sp>
      <p:cxnSp>
        <p:nvCxnSpPr>
          <p:cNvPr id="13" name="Conector recto de flecha 12"/>
          <p:cNvCxnSpPr/>
          <p:nvPr/>
        </p:nvCxnSpPr>
        <p:spPr>
          <a:xfrm>
            <a:off x="4557395" y="3838575"/>
            <a:ext cx="1685290" cy="1379220"/>
          </a:xfrm>
          <a:prstGeom prst="straightConnector1">
            <a:avLst/>
          </a:prstGeom>
          <a:ln>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arrow" w="med" len="med"/>
          </a:ln>
        </p:spPr>
        <p:style>
          <a:lnRef idx="3">
            <a:schemeClr val="accent4"/>
          </a:lnRef>
          <a:fillRef idx="0">
            <a:schemeClr val="accent4"/>
          </a:fillRef>
          <a:effectRef idx="2">
            <a:schemeClr val="accent4"/>
          </a:effectRef>
          <a:fontRef idx="minor">
            <a:schemeClr val="tx1"/>
          </a:fontRef>
        </p:style>
      </p:cxnSp>
      <p:sp>
        <p:nvSpPr>
          <p:cNvPr id="16" name="Rectángulo 15"/>
          <p:cNvSpPr/>
          <p:nvPr/>
        </p:nvSpPr>
        <p:spPr>
          <a:xfrm>
            <a:off x="6343650" y="4940935"/>
            <a:ext cx="3303905" cy="400685"/>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400">
                <a:solidFill>
                  <a:schemeClr val="tx1"/>
                </a:solidFill>
                <a:latin typeface="Neuropol" panose="020F0607030201010804" charset="0"/>
                <a:cs typeface="Neuropol" panose="020F0607030201010804" charset="0"/>
              </a:rPr>
              <a:t>Salir</a:t>
            </a:r>
            <a:endParaRPr lang="" altLang="en-US" sz="1400">
              <a:solidFill>
                <a:schemeClr val="tx1"/>
              </a:solidFill>
              <a:latin typeface="Neuropol" panose="020F0607030201010804" charset="0"/>
              <a:cs typeface="Neuropol" panose="020F0607030201010804" charset="0"/>
            </a:endParaRPr>
          </a:p>
        </p:txBody>
      </p:sp>
      <p:sp>
        <p:nvSpPr>
          <p:cNvPr id="18" name="Cuadro de texto 17"/>
          <p:cNvSpPr txBox="1"/>
          <p:nvPr/>
        </p:nvSpPr>
        <p:spPr>
          <a:xfrm>
            <a:off x="1743710" y="2609850"/>
            <a:ext cx="2905125" cy="368300"/>
          </a:xfrm>
          <a:prstGeom prst="rect">
            <a:avLst/>
          </a:prstGeom>
          <a:noFill/>
        </p:spPr>
        <p:txBody>
          <a:bodyPr wrap="square" rtlCol="0">
            <a:spAutoFit/>
          </a:bodyPr>
          <a:p>
            <a:r>
              <a:rPr lang="" altLang="es-ES">
                <a:solidFill>
                  <a:schemeClr val="bg1"/>
                </a:solidFill>
                <a:latin typeface="Neuropol" panose="020F0607030201010804" charset="0"/>
                <a:cs typeface="Neuropol" panose="020F0607030201010804" charset="0"/>
              </a:rPr>
              <a:t>Menú principal</a:t>
            </a:r>
            <a:endParaRPr lang="" altLang="es-ES">
              <a:solidFill>
                <a:schemeClr val="bg1"/>
              </a:solidFill>
              <a:latin typeface="Neuropol" panose="020F0607030201010804" charset="0"/>
              <a:cs typeface="Neuropol" panose="020F0607030201010804" charset="0"/>
            </a:endParaRPr>
          </a:p>
        </p:txBody>
      </p:sp>
      <p:pic>
        <p:nvPicPr>
          <p:cNvPr id="20" name="Imagen 19" descr="consola"/>
          <p:cNvPicPr>
            <a:picLocks noChangeAspect="1"/>
          </p:cNvPicPr>
          <p:nvPr/>
        </p:nvPicPr>
        <p:blipFill>
          <a:blip r:embed="rId2"/>
          <a:stretch>
            <a:fillRect/>
          </a:stretch>
        </p:blipFill>
        <p:spPr>
          <a:xfrm>
            <a:off x="1810385" y="3524885"/>
            <a:ext cx="609600" cy="60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94890"/>
            <a:ext cx="8954770" cy="336994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15" name="Cuadro de texto 14"/>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n-US" altLang="es-ES">
                <a:solidFill>
                  <a:schemeClr val="tx1"/>
                </a:solidFill>
                <a:latin typeface="Neuropol" panose="020F0607030201010804" charset="0"/>
                <a:cs typeface="Neuropol" panose="020F0607030201010804" charset="0"/>
              </a:rPr>
              <a:t>2</a:t>
            </a:r>
            <a:r>
              <a:rPr lang="es-ES" altLang="en-US">
                <a:solidFill>
                  <a:schemeClr val="tx1"/>
                </a:solidFill>
                <a:latin typeface="Neuropol" panose="020F0607030201010804" charset="0"/>
                <a:cs typeface="Neuropol" panose="020F0607030201010804" charset="0"/>
              </a:rPr>
              <a:t>.2. </a:t>
            </a:r>
            <a:r>
              <a:rPr lang="en-US" altLang="es-ES">
                <a:solidFill>
                  <a:schemeClr val="tx1"/>
                </a:solidFill>
                <a:latin typeface="Neuropol" panose="020F0607030201010804" charset="0"/>
                <a:cs typeface="Neuropol" panose="020F0607030201010804" charset="0"/>
              </a:rPr>
              <a:t>Diagramas y casos de uso</a:t>
            </a:r>
            <a:endParaRPr lang="en-US" altLang="es-ES">
              <a:solidFill>
                <a:schemeClr val="tx1"/>
              </a:solidFill>
              <a:latin typeface="Neuropol" panose="020F0607030201010804" charset="0"/>
              <a:cs typeface="Neuropol" panose="020F0607030201010804" charset="0"/>
            </a:endParaRPr>
          </a:p>
        </p:txBody>
      </p:sp>
      <p:sp>
        <p:nvSpPr>
          <p:cNvPr id="2" name="Rectángulo 1"/>
          <p:cNvSpPr/>
          <p:nvPr/>
        </p:nvSpPr>
        <p:spPr>
          <a:xfrm>
            <a:off x="1666240" y="3437890"/>
            <a:ext cx="2633345" cy="783590"/>
          </a:xfrm>
          <a:prstGeom prst="rect">
            <a:avLst/>
          </a:prstGeom>
          <a:gradFill>
            <a:gsLst>
              <a:gs pos="0">
                <a:srgbClr val="FBFB11"/>
              </a:gs>
              <a:gs pos="100000">
                <a:srgbClr val="83830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s-ES">
                <a:solidFill>
                  <a:schemeClr val="tx1"/>
                </a:solidFill>
                <a:latin typeface="Neuropol" panose="020F0607030201010804" charset="0"/>
                <a:cs typeface="Neuropol" panose="020F0607030201010804" charset="0"/>
              </a:rPr>
              <a:t>     Jugador</a:t>
            </a:r>
            <a:endParaRPr lang="en-US" altLang="es-ES">
              <a:solidFill>
                <a:schemeClr val="tx1"/>
              </a:solidFill>
              <a:latin typeface="Neuropol" panose="020F0607030201010804" charset="0"/>
              <a:cs typeface="Neuropol" panose="020F0607030201010804" charset="0"/>
            </a:endParaRPr>
          </a:p>
        </p:txBody>
      </p:sp>
      <p:cxnSp>
        <p:nvCxnSpPr>
          <p:cNvPr id="7" name="Conector recto de flecha 6"/>
          <p:cNvCxnSpPr/>
          <p:nvPr/>
        </p:nvCxnSpPr>
        <p:spPr>
          <a:xfrm flipV="1">
            <a:off x="4557395" y="3244850"/>
            <a:ext cx="1695450" cy="593725"/>
          </a:xfrm>
          <a:prstGeom prst="straightConnector1">
            <a:avLst/>
          </a:prstGeom>
          <a:ln>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arrow" w="med" len="med"/>
          </a:ln>
        </p:spPr>
        <p:style>
          <a:lnRef idx="3">
            <a:schemeClr val="accent4"/>
          </a:lnRef>
          <a:fillRef idx="0">
            <a:schemeClr val="accent4"/>
          </a:fillRef>
          <a:effectRef idx="2">
            <a:schemeClr val="accent4"/>
          </a:effectRef>
          <a:fontRef idx="minor">
            <a:schemeClr val="tx1"/>
          </a:fontRef>
        </p:style>
      </p:cxnSp>
      <p:sp>
        <p:nvSpPr>
          <p:cNvPr id="8" name="Rectángulo 7"/>
          <p:cNvSpPr/>
          <p:nvPr/>
        </p:nvSpPr>
        <p:spPr>
          <a:xfrm>
            <a:off x="6333490" y="3037205"/>
            <a:ext cx="3304540" cy="400685"/>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400">
                <a:solidFill>
                  <a:schemeClr val="tx1"/>
                </a:solidFill>
                <a:latin typeface="Neuropol" panose="020F0607030201010804" charset="0"/>
                <a:cs typeface="Neuropol" panose="020F0607030201010804" charset="0"/>
              </a:rPr>
              <a:t>Encender/Apagar música</a:t>
            </a:r>
            <a:endParaRPr lang="" altLang="en-US" sz="1400">
              <a:solidFill>
                <a:schemeClr val="tx1"/>
              </a:solidFill>
              <a:latin typeface="Neuropol" panose="020F0607030201010804" charset="0"/>
              <a:cs typeface="Neuropol" panose="020F0607030201010804" charset="0"/>
            </a:endParaRPr>
          </a:p>
        </p:txBody>
      </p:sp>
      <p:cxnSp>
        <p:nvCxnSpPr>
          <p:cNvPr id="9" name="Conector recto de flecha 8"/>
          <p:cNvCxnSpPr/>
          <p:nvPr/>
        </p:nvCxnSpPr>
        <p:spPr>
          <a:xfrm>
            <a:off x="4566920" y="3832860"/>
            <a:ext cx="1685925" cy="1905"/>
          </a:xfrm>
          <a:prstGeom prst="straightConnector1">
            <a:avLst/>
          </a:prstGeom>
          <a:ln>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arrow" w="med" len="med"/>
          </a:ln>
        </p:spPr>
        <p:style>
          <a:lnRef idx="3">
            <a:schemeClr val="accent4"/>
          </a:lnRef>
          <a:fillRef idx="0">
            <a:schemeClr val="accent4"/>
          </a:fillRef>
          <a:effectRef idx="2">
            <a:schemeClr val="accent4"/>
          </a:effectRef>
          <a:fontRef idx="minor">
            <a:schemeClr val="tx1"/>
          </a:fontRef>
        </p:style>
      </p:cxnSp>
      <p:sp>
        <p:nvSpPr>
          <p:cNvPr id="10" name="Rectángulo 9"/>
          <p:cNvSpPr/>
          <p:nvPr/>
        </p:nvSpPr>
        <p:spPr>
          <a:xfrm>
            <a:off x="6343650" y="3677920"/>
            <a:ext cx="3304540" cy="400685"/>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400">
                <a:solidFill>
                  <a:schemeClr val="tx1"/>
                </a:solidFill>
                <a:latin typeface="Neuropol" panose="020F0607030201010804" charset="0"/>
                <a:cs typeface="Neuropol" panose="020F0607030201010804" charset="0"/>
              </a:rPr>
              <a:t>Encender/Apagar sonido</a:t>
            </a:r>
            <a:endParaRPr lang="" altLang="en-US" sz="1400">
              <a:solidFill>
                <a:schemeClr val="tx1"/>
              </a:solidFill>
              <a:latin typeface="Neuropol" panose="020F0607030201010804" charset="0"/>
              <a:cs typeface="Neuropol" panose="020F0607030201010804" charset="0"/>
            </a:endParaRPr>
          </a:p>
        </p:txBody>
      </p:sp>
      <p:cxnSp>
        <p:nvCxnSpPr>
          <p:cNvPr id="11" name="Conector recto de flecha 10"/>
          <p:cNvCxnSpPr/>
          <p:nvPr/>
        </p:nvCxnSpPr>
        <p:spPr>
          <a:xfrm>
            <a:off x="4565015" y="3844925"/>
            <a:ext cx="1667510" cy="650875"/>
          </a:xfrm>
          <a:prstGeom prst="straightConnector1">
            <a:avLst/>
          </a:prstGeom>
          <a:ln>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arrow" w="med" len="med"/>
          </a:ln>
        </p:spPr>
        <p:style>
          <a:lnRef idx="3">
            <a:schemeClr val="accent4"/>
          </a:lnRef>
          <a:fillRef idx="0">
            <a:schemeClr val="accent4"/>
          </a:fillRef>
          <a:effectRef idx="2">
            <a:schemeClr val="accent4"/>
          </a:effectRef>
          <a:fontRef idx="minor">
            <a:schemeClr val="tx1"/>
          </a:fontRef>
        </p:style>
      </p:cxnSp>
      <p:sp>
        <p:nvSpPr>
          <p:cNvPr id="12" name="Rectángulo 11"/>
          <p:cNvSpPr/>
          <p:nvPr/>
        </p:nvSpPr>
        <p:spPr>
          <a:xfrm>
            <a:off x="6333490" y="4300220"/>
            <a:ext cx="3303905" cy="400685"/>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400">
                <a:solidFill>
                  <a:schemeClr val="tx1"/>
                </a:solidFill>
                <a:latin typeface="Neuropol" panose="020F0607030201010804" charset="0"/>
                <a:cs typeface="Neuropol" panose="020F0607030201010804" charset="0"/>
              </a:rPr>
              <a:t>Volver a menú principal</a:t>
            </a:r>
            <a:endParaRPr lang="" altLang="en-US" sz="1400">
              <a:solidFill>
                <a:schemeClr val="tx1"/>
              </a:solidFill>
              <a:latin typeface="Neuropol" panose="020F0607030201010804" charset="0"/>
              <a:cs typeface="Neuropol" panose="020F0607030201010804" charset="0"/>
            </a:endParaRPr>
          </a:p>
        </p:txBody>
      </p:sp>
      <p:cxnSp>
        <p:nvCxnSpPr>
          <p:cNvPr id="13" name="Conector recto de flecha 12"/>
          <p:cNvCxnSpPr/>
          <p:nvPr/>
        </p:nvCxnSpPr>
        <p:spPr>
          <a:xfrm>
            <a:off x="4557395" y="3838575"/>
            <a:ext cx="1685290" cy="1379220"/>
          </a:xfrm>
          <a:prstGeom prst="straightConnector1">
            <a:avLst/>
          </a:prstGeom>
          <a:ln>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arrow" w="med" len="med"/>
          </a:ln>
        </p:spPr>
        <p:style>
          <a:lnRef idx="3">
            <a:schemeClr val="accent4"/>
          </a:lnRef>
          <a:fillRef idx="0">
            <a:schemeClr val="accent4"/>
          </a:fillRef>
          <a:effectRef idx="2">
            <a:schemeClr val="accent4"/>
          </a:effectRef>
          <a:fontRef idx="minor">
            <a:schemeClr val="tx1"/>
          </a:fontRef>
        </p:style>
      </p:cxnSp>
      <p:sp>
        <p:nvSpPr>
          <p:cNvPr id="16" name="Rectángulo 15"/>
          <p:cNvSpPr/>
          <p:nvPr/>
        </p:nvSpPr>
        <p:spPr>
          <a:xfrm>
            <a:off x="6343650" y="4940935"/>
            <a:ext cx="3303905" cy="400685"/>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400">
                <a:solidFill>
                  <a:schemeClr val="tx1"/>
                </a:solidFill>
                <a:latin typeface="Neuropol" panose="020F0607030201010804" charset="0"/>
                <a:cs typeface="Neuropol" panose="020F0607030201010804" charset="0"/>
              </a:rPr>
              <a:t>Cambiar parámetros del juego</a:t>
            </a:r>
            <a:endParaRPr lang="" altLang="en-US" sz="1400">
              <a:solidFill>
                <a:schemeClr val="tx1"/>
              </a:solidFill>
              <a:latin typeface="Neuropol" panose="020F0607030201010804" charset="0"/>
              <a:cs typeface="Neuropol" panose="020F0607030201010804" charset="0"/>
            </a:endParaRPr>
          </a:p>
        </p:txBody>
      </p:sp>
      <p:sp>
        <p:nvSpPr>
          <p:cNvPr id="18" name="Cuadro de texto 17"/>
          <p:cNvSpPr txBox="1"/>
          <p:nvPr/>
        </p:nvSpPr>
        <p:spPr>
          <a:xfrm>
            <a:off x="1743710" y="2609850"/>
            <a:ext cx="2905125" cy="368300"/>
          </a:xfrm>
          <a:prstGeom prst="rect">
            <a:avLst/>
          </a:prstGeom>
          <a:noFill/>
        </p:spPr>
        <p:txBody>
          <a:bodyPr wrap="square" rtlCol="0">
            <a:spAutoFit/>
          </a:bodyPr>
          <a:p>
            <a:r>
              <a:rPr lang="" altLang="en-US">
                <a:solidFill>
                  <a:schemeClr val="bg1"/>
                </a:solidFill>
                <a:latin typeface="Neuropol" panose="020F0607030201010804" charset="0"/>
                <a:cs typeface="Neuropol" panose="020F0607030201010804" charset="0"/>
              </a:rPr>
              <a:t>Configuraciones</a:t>
            </a:r>
            <a:endParaRPr lang="" altLang="en-US">
              <a:solidFill>
                <a:schemeClr val="bg1"/>
              </a:solidFill>
              <a:latin typeface="Neuropol" panose="020F0607030201010804" charset="0"/>
              <a:cs typeface="Neuropol" panose="020F0607030201010804" charset="0"/>
            </a:endParaRPr>
          </a:p>
        </p:txBody>
      </p:sp>
      <p:pic>
        <p:nvPicPr>
          <p:cNvPr id="20" name="Imagen 19" descr="consola"/>
          <p:cNvPicPr>
            <a:picLocks noChangeAspect="1"/>
          </p:cNvPicPr>
          <p:nvPr/>
        </p:nvPicPr>
        <p:blipFill>
          <a:blip r:embed="rId2"/>
          <a:stretch>
            <a:fillRect/>
          </a:stretch>
        </p:blipFill>
        <p:spPr>
          <a:xfrm>
            <a:off x="1810385" y="3524885"/>
            <a:ext cx="609600" cy="60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94890"/>
            <a:ext cx="8954770" cy="336994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15" name="Cuadro de texto 14"/>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n-US" altLang="es-ES">
                <a:solidFill>
                  <a:schemeClr val="tx1"/>
                </a:solidFill>
                <a:latin typeface="Neuropol" panose="020F0607030201010804" charset="0"/>
                <a:cs typeface="Neuropol" panose="020F0607030201010804" charset="0"/>
              </a:rPr>
              <a:t>2</a:t>
            </a:r>
            <a:r>
              <a:rPr lang="es-ES" altLang="en-US">
                <a:solidFill>
                  <a:schemeClr val="tx1"/>
                </a:solidFill>
                <a:latin typeface="Neuropol" panose="020F0607030201010804" charset="0"/>
                <a:cs typeface="Neuropol" panose="020F0607030201010804" charset="0"/>
              </a:rPr>
              <a:t>.2. </a:t>
            </a:r>
            <a:r>
              <a:rPr lang="en-US" altLang="es-ES">
                <a:solidFill>
                  <a:schemeClr val="tx1"/>
                </a:solidFill>
                <a:latin typeface="Neuropol" panose="020F0607030201010804" charset="0"/>
                <a:cs typeface="Neuropol" panose="020F0607030201010804" charset="0"/>
              </a:rPr>
              <a:t>Diagramas y casos de uso</a:t>
            </a:r>
            <a:endParaRPr lang="en-US" altLang="es-ES">
              <a:solidFill>
                <a:schemeClr val="tx1"/>
              </a:solidFill>
              <a:latin typeface="Neuropol" panose="020F0607030201010804" charset="0"/>
              <a:cs typeface="Neuropol" panose="020F0607030201010804" charset="0"/>
            </a:endParaRPr>
          </a:p>
        </p:txBody>
      </p:sp>
      <p:sp>
        <p:nvSpPr>
          <p:cNvPr id="2" name="Rectángulo 1"/>
          <p:cNvSpPr/>
          <p:nvPr/>
        </p:nvSpPr>
        <p:spPr>
          <a:xfrm>
            <a:off x="1666240" y="3437890"/>
            <a:ext cx="2633345" cy="783590"/>
          </a:xfrm>
          <a:prstGeom prst="rect">
            <a:avLst/>
          </a:prstGeom>
          <a:gradFill>
            <a:gsLst>
              <a:gs pos="0">
                <a:srgbClr val="FBFB11"/>
              </a:gs>
              <a:gs pos="100000">
                <a:srgbClr val="83830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s-ES">
                <a:solidFill>
                  <a:schemeClr val="tx1"/>
                </a:solidFill>
                <a:latin typeface="Neuropol" panose="020F0607030201010804" charset="0"/>
                <a:cs typeface="Neuropol" panose="020F0607030201010804" charset="0"/>
              </a:rPr>
              <a:t>     Jugador</a:t>
            </a:r>
            <a:endParaRPr lang="en-US" altLang="es-ES">
              <a:solidFill>
                <a:schemeClr val="tx1"/>
              </a:solidFill>
              <a:latin typeface="Neuropol" panose="020F0607030201010804" charset="0"/>
              <a:cs typeface="Neuropol" panose="020F0607030201010804" charset="0"/>
            </a:endParaRPr>
          </a:p>
        </p:txBody>
      </p:sp>
      <p:cxnSp>
        <p:nvCxnSpPr>
          <p:cNvPr id="7" name="Conector recto de flecha 6"/>
          <p:cNvCxnSpPr/>
          <p:nvPr/>
        </p:nvCxnSpPr>
        <p:spPr>
          <a:xfrm flipV="1">
            <a:off x="4557395" y="3244850"/>
            <a:ext cx="1695450" cy="593725"/>
          </a:xfrm>
          <a:prstGeom prst="straightConnector1">
            <a:avLst/>
          </a:prstGeom>
          <a:ln>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arrow" w="med" len="med"/>
          </a:ln>
        </p:spPr>
        <p:style>
          <a:lnRef idx="3">
            <a:schemeClr val="accent4"/>
          </a:lnRef>
          <a:fillRef idx="0">
            <a:schemeClr val="accent4"/>
          </a:fillRef>
          <a:effectRef idx="2">
            <a:schemeClr val="accent4"/>
          </a:effectRef>
          <a:fontRef idx="minor">
            <a:schemeClr val="tx1"/>
          </a:fontRef>
        </p:style>
      </p:cxnSp>
      <p:sp>
        <p:nvSpPr>
          <p:cNvPr id="8" name="Rectángulo 7"/>
          <p:cNvSpPr/>
          <p:nvPr/>
        </p:nvSpPr>
        <p:spPr>
          <a:xfrm>
            <a:off x="6333490" y="3037205"/>
            <a:ext cx="3304540" cy="400685"/>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400">
                <a:solidFill>
                  <a:schemeClr val="tx1"/>
                </a:solidFill>
                <a:latin typeface="Neuropol" panose="020F0607030201010804" charset="0"/>
                <a:cs typeface="Neuropol" panose="020F0607030201010804" charset="0"/>
              </a:rPr>
              <a:t>Aumentar/Disminuir tiempo de partida</a:t>
            </a:r>
            <a:endParaRPr lang="" altLang="en-US" sz="1400">
              <a:solidFill>
                <a:schemeClr val="tx1"/>
              </a:solidFill>
              <a:latin typeface="Neuropol" panose="020F0607030201010804" charset="0"/>
              <a:cs typeface="Neuropol" panose="020F0607030201010804" charset="0"/>
            </a:endParaRPr>
          </a:p>
        </p:txBody>
      </p:sp>
      <p:cxnSp>
        <p:nvCxnSpPr>
          <p:cNvPr id="9" name="Conector recto de flecha 8"/>
          <p:cNvCxnSpPr/>
          <p:nvPr/>
        </p:nvCxnSpPr>
        <p:spPr>
          <a:xfrm>
            <a:off x="4566920" y="3832860"/>
            <a:ext cx="1685925" cy="1905"/>
          </a:xfrm>
          <a:prstGeom prst="straightConnector1">
            <a:avLst/>
          </a:prstGeom>
          <a:ln>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arrow" w="med" len="med"/>
          </a:ln>
        </p:spPr>
        <p:style>
          <a:lnRef idx="3">
            <a:schemeClr val="accent4"/>
          </a:lnRef>
          <a:fillRef idx="0">
            <a:schemeClr val="accent4"/>
          </a:fillRef>
          <a:effectRef idx="2">
            <a:schemeClr val="accent4"/>
          </a:effectRef>
          <a:fontRef idx="minor">
            <a:schemeClr val="tx1"/>
          </a:fontRef>
        </p:style>
      </p:cxnSp>
      <p:sp>
        <p:nvSpPr>
          <p:cNvPr id="10" name="Rectángulo 9"/>
          <p:cNvSpPr/>
          <p:nvPr/>
        </p:nvSpPr>
        <p:spPr>
          <a:xfrm>
            <a:off x="6343650" y="3677920"/>
            <a:ext cx="3304540" cy="400685"/>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400">
                <a:solidFill>
                  <a:schemeClr val="tx1"/>
                </a:solidFill>
                <a:latin typeface="Neuropol" panose="020F0607030201010804" charset="0"/>
                <a:cs typeface="Neuropol" panose="020F0607030201010804" charset="0"/>
              </a:rPr>
              <a:t>Aumentar/Disminuir min/max de cartas</a:t>
            </a:r>
            <a:endParaRPr lang="" altLang="en-US" sz="1400">
              <a:solidFill>
                <a:schemeClr val="tx1"/>
              </a:solidFill>
              <a:latin typeface="Neuropol" panose="020F0607030201010804" charset="0"/>
              <a:cs typeface="Neuropol" panose="020F0607030201010804" charset="0"/>
            </a:endParaRPr>
          </a:p>
        </p:txBody>
      </p:sp>
      <p:cxnSp>
        <p:nvCxnSpPr>
          <p:cNvPr id="11" name="Conector recto de flecha 10"/>
          <p:cNvCxnSpPr/>
          <p:nvPr/>
        </p:nvCxnSpPr>
        <p:spPr>
          <a:xfrm>
            <a:off x="4565015" y="3844925"/>
            <a:ext cx="1667510" cy="650875"/>
          </a:xfrm>
          <a:prstGeom prst="straightConnector1">
            <a:avLst/>
          </a:prstGeom>
          <a:ln>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arrow" w="med" len="med"/>
          </a:ln>
        </p:spPr>
        <p:style>
          <a:lnRef idx="3">
            <a:schemeClr val="accent4"/>
          </a:lnRef>
          <a:fillRef idx="0">
            <a:schemeClr val="accent4"/>
          </a:fillRef>
          <a:effectRef idx="2">
            <a:schemeClr val="accent4"/>
          </a:effectRef>
          <a:fontRef idx="minor">
            <a:schemeClr val="tx1"/>
          </a:fontRef>
        </p:style>
      </p:cxnSp>
      <p:sp>
        <p:nvSpPr>
          <p:cNvPr id="12" name="Rectángulo 11"/>
          <p:cNvSpPr/>
          <p:nvPr/>
        </p:nvSpPr>
        <p:spPr>
          <a:xfrm>
            <a:off x="6333490" y="4300220"/>
            <a:ext cx="3303905" cy="400685"/>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400">
                <a:solidFill>
                  <a:schemeClr val="tx1"/>
                </a:solidFill>
                <a:latin typeface="Neuropol" panose="020F0607030201010804" charset="0"/>
                <a:cs typeface="Neuropol" panose="020F0607030201010804" charset="0"/>
              </a:rPr>
              <a:t>Ir atrás</a:t>
            </a:r>
            <a:endParaRPr lang="" altLang="en-US" sz="1400">
              <a:solidFill>
                <a:schemeClr val="tx1"/>
              </a:solidFill>
              <a:latin typeface="Neuropol" panose="020F0607030201010804" charset="0"/>
              <a:cs typeface="Neuropol" panose="020F0607030201010804" charset="0"/>
            </a:endParaRPr>
          </a:p>
        </p:txBody>
      </p:sp>
      <p:sp>
        <p:nvSpPr>
          <p:cNvPr id="18" name="Cuadro de texto 17"/>
          <p:cNvSpPr txBox="1"/>
          <p:nvPr/>
        </p:nvSpPr>
        <p:spPr>
          <a:xfrm>
            <a:off x="1743710" y="2609850"/>
            <a:ext cx="3676015" cy="645160"/>
          </a:xfrm>
          <a:prstGeom prst="rect">
            <a:avLst/>
          </a:prstGeom>
          <a:noFill/>
        </p:spPr>
        <p:txBody>
          <a:bodyPr wrap="square" rtlCol="0">
            <a:spAutoFit/>
          </a:bodyPr>
          <a:p>
            <a:r>
              <a:rPr lang="" altLang="en-US">
                <a:solidFill>
                  <a:schemeClr val="bg1"/>
                </a:solidFill>
                <a:latin typeface="Neuropol" panose="020F0607030201010804" charset="0"/>
                <a:cs typeface="Neuropol" panose="020F0607030201010804" charset="0"/>
              </a:rPr>
              <a:t>Cambiar parámetros del juego</a:t>
            </a:r>
            <a:endParaRPr lang="" altLang="en-US">
              <a:solidFill>
                <a:schemeClr val="bg1"/>
              </a:solidFill>
              <a:latin typeface="Neuropol" panose="020F0607030201010804" charset="0"/>
              <a:cs typeface="Neuropol" panose="020F0607030201010804" charset="0"/>
            </a:endParaRPr>
          </a:p>
        </p:txBody>
      </p:sp>
      <p:pic>
        <p:nvPicPr>
          <p:cNvPr id="20" name="Imagen 19" descr="consola"/>
          <p:cNvPicPr>
            <a:picLocks noChangeAspect="1"/>
          </p:cNvPicPr>
          <p:nvPr/>
        </p:nvPicPr>
        <p:blipFill>
          <a:blip r:embed="rId2"/>
          <a:stretch>
            <a:fillRect/>
          </a:stretch>
        </p:blipFill>
        <p:spPr>
          <a:xfrm>
            <a:off x="1810385" y="3524885"/>
            <a:ext cx="609600" cy="60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94890"/>
            <a:ext cx="8954770" cy="336994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15" name="Cuadro de texto 14"/>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n-US" altLang="es-ES">
                <a:solidFill>
                  <a:schemeClr val="tx1"/>
                </a:solidFill>
                <a:latin typeface="Neuropol" panose="020F0607030201010804" charset="0"/>
                <a:cs typeface="Neuropol" panose="020F0607030201010804" charset="0"/>
              </a:rPr>
              <a:t>2</a:t>
            </a:r>
            <a:r>
              <a:rPr lang="es-ES" altLang="en-US">
                <a:solidFill>
                  <a:schemeClr val="tx1"/>
                </a:solidFill>
                <a:latin typeface="Neuropol" panose="020F0607030201010804" charset="0"/>
                <a:cs typeface="Neuropol" panose="020F0607030201010804" charset="0"/>
              </a:rPr>
              <a:t>.2. </a:t>
            </a:r>
            <a:r>
              <a:rPr lang="en-US" altLang="es-ES">
                <a:solidFill>
                  <a:schemeClr val="tx1"/>
                </a:solidFill>
                <a:latin typeface="Neuropol" panose="020F0607030201010804" charset="0"/>
                <a:cs typeface="Neuropol" panose="020F0607030201010804" charset="0"/>
              </a:rPr>
              <a:t>Diagramas y casos de uso</a:t>
            </a:r>
            <a:endParaRPr lang="en-US" altLang="es-ES">
              <a:solidFill>
                <a:schemeClr val="tx1"/>
              </a:solidFill>
              <a:latin typeface="Neuropol" panose="020F0607030201010804" charset="0"/>
              <a:cs typeface="Neuropol" panose="020F0607030201010804" charset="0"/>
            </a:endParaRPr>
          </a:p>
        </p:txBody>
      </p:sp>
      <p:sp>
        <p:nvSpPr>
          <p:cNvPr id="2" name="Rectángulo 1"/>
          <p:cNvSpPr/>
          <p:nvPr/>
        </p:nvSpPr>
        <p:spPr>
          <a:xfrm>
            <a:off x="1666240" y="3437890"/>
            <a:ext cx="2633345" cy="783590"/>
          </a:xfrm>
          <a:prstGeom prst="rect">
            <a:avLst/>
          </a:prstGeom>
          <a:gradFill>
            <a:gsLst>
              <a:gs pos="0">
                <a:srgbClr val="FBFB11"/>
              </a:gs>
              <a:gs pos="100000">
                <a:srgbClr val="83830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s-ES">
                <a:solidFill>
                  <a:schemeClr val="tx1"/>
                </a:solidFill>
                <a:latin typeface="Neuropol" panose="020F0607030201010804" charset="0"/>
                <a:cs typeface="Neuropol" panose="020F0607030201010804" charset="0"/>
              </a:rPr>
              <a:t>     </a:t>
            </a:r>
            <a:r>
              <a:rPr lang="" altLang="en-US">
                <a:solidFill>
                  <a:schemeClr val="tx1"/>
                </a:solidFill>
                <a:latin typeface="Neuropol" panose="020F0607030201010804" charset="0"/>
                <a:cs typeface="Neuropol" panose="020F0607030201010804" charset="0"/>
              </a:rPr>
              <a:t>Sistema</a:t>
            </a:r>
            <a:endParaRPr lang="" altLang="en-US">
              <a:solidFill>
                <a:schemeClr val="tx1"/>
              </a:solidFill>
              <a:latin typeface="Neuropol" panose="020F0607030201010804" charset="0"/>
              <a:cs typeface="Neuropol" panose="020F0607030201010804" charset="0"/>
            </a:endParaRPr>
          </a:p>
        </p:txBody>
      </p:sp>
      <p:cxnSp>
        <p:nvCxnSpPr>
          <p:cNvPr id="7" name="Conector recto de flecha 6"/>
          <p:cNvCxnSpPr/>
          <p:nvPr/>
        </p:nvCxnSpPr>
        <p:spPr>
          <a:xfrm flipV="1">
            <a:off x="4557395" y="3244850"/>
            <a:ext cx="1695450" cy="593725"/>
          </a:xfrm>
          <a:prstGeom prst="straightConnector1">
            <a:avLst/>
          </a:prstGeom>
          <a:ln>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arrow" w="med" len="med"/>
          </a:ln>
        </p:spPr>
        <p:style>
          <a:lnRef idx="3">
            <a:schemeClr val="accent4"/>
          </a:lnRef>
          <a:fillRef idx="0">
            <a:schemeClr val="accent4"/>
          </a:fillRef>
          <a:effectRef idx="2">
            <a:schemeClr val="accent4"/>
          </a:effectRef>
          <a:fontRef idx="minor">
            <a:schemeClr val="tx1"/>
          </a:fontRef>
        </p:style>
      </p:cxnSp>
      <p:sp>
        <p:nvSpPr>
          <p:cNvPr id="8" name="Rectángulo 7"/>
          <p:cNvSpPr/>
          <p:nvPr/>
        </p:nvSpPr>
        <p:spPr>
          <a:xfrm>
            <a:off x="6332855" y="3037205"/>
            <a:ext cx="3304540" cy="400685"/>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400">
                <a:solidFill>
                  <a:schemeClr val="tx1"/>
                </a:solidFill>
                <a:latin typeface="Neuropol" panose="020F0607030201010804" charset="0"/>
                <a:cs typeface="Neuropol" panose="020F0607030201010804" charset="0"/>
              </a:rPr>
              <a:t>Cargar juego</a:t>
            </a:r>
            <a:endParaRPr lang="" altLang="en-US" sz="1400">
              <a:solidFill>
                <a:schemeClr val="tx1"/>
              </a:solidFill>
              <a:latin typeface="Neuropol" panose="020F0607030201010804" charset="0"/>
              <a:cs typeface="Neuropol" panose="020F0607030201010804" charset="0"/>
            </a:endParaRPr>
          </a:p>
        </p:txBody>
      </p:sp>
      <p:cxnSp>
        <p:nvCxnSpPr>
          <p:cNvPr id="9" name="Conector recto de flecha 8"/>
          <p:cNvCxnSpPr/>
          <p:nvPr/>
        </p:nvCxnSpPr>
        <p:spPr>
          <a:xfrm>
            <a:off x="4566920" y="3832860"/>
            <a:ext cx="1685925" cy="1905"/>
          </a:xfrm>
          <a:prstGeom prst="straightConnector1">
            <a:avLst/>
          </a:prstGeom>
          <a:ln>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arrow" w="med" len="med"/>
          </a:ln>
        </p:spPr>
        <p:style>
          <a:lnRef idx="3">
            <a:schemeClr val="accent4"/>
          </a:lnRef>
          <a:fillRef idx="0">
            <a:schemeClr val="accent4"/>
          </a:fillRef>
          <a:effectRef idx="2">
            <a:schemeClr val="accent4"/>
          </a:effectRef>
          <a:fontRef idx="minor">
            <a:schemeClr val="tx1"/>
          </a:fontRef>
        </p:style>
      </p:cxnSp>
      <p:sp>
        <p:nvSpPr>
          <p:cNvPr id="10" name="Rectángulo 9"/>
          <p:cNvSpPr/>
          <p:nvPr/>
        </p:nvSpPr>
        <p:spPr>
          <a:xfrm>
            <a:off x="6343650" y="3677920"/>
            <a:ext cx="3304540" cy="400685"/>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400">
                <a:solidFill>
                  <a:schemeClr val="tx1"/>
                </a:solidFill>
                <a:latin typeface="Neuropol" panose="020F0607030201010804" charset="0"/>
                <a:cs typeface="Neuropol" panose="020F0607030201010804" charset="0"/>
              </a:rPr>
              <a:t>Inicializar todo</a:t>
            </a:r>
            <a:endParaRPr lang="" altLang="en-US" sz="1400">
              <a:solidFill>
                <a:schemeClr val="tx1"/>
              </a:solidFill>
              <a:latin typeface="Neuropol" panose="020F0607030201010804" charset="0"/>
              <a:cs typeface="Neuropol" panose="020F0607030201010804" charset="0"/>
            </a:endParaRPr>
          </a:p>
        </p:txBody>
      </p:sp>
      <p:cxnSp>
        <p:nvCxnSpPr>
          <p:cNvPr id="11" name="Conector recto de flecha 10"/>
          <p:cNvCxnSpPr/>
          <p:nvPr/>
        </p:nvCxnSpPr>
        <p:spPr>
          <a:xfrm>
            <a:off x="4565015" y="3844925"/>
            <a:ext cx="1667510" cy="650875"/>
          </a:xfrm>
          <a:prstGeom prst="straightConnector1">
            <a:avLst/>
          </a:prstGeom>
          <a:ln>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arrow" w="med" len="med"/>
          </a:ln>
        </p:spPr>
        <p:style>
          <a:lnRef idx="3">
            <a:schemeClr val="accent4"/>
          </a:lnRef>
          <a:fillRef idx="0">
            <a:schemeClr val="accent4"/>
          </a:fillRef>
          <a:effectRef idx="2">
            <a:schemeClr val="accent4"/>
          </a:effectRef>
          <a:fontRef idx="minor">
            <a:schemeClr val="tx1"/>
          </a:fontRef>
        </p:style>
      </p:cxnSp>
      <p:sp>
        <p:nvSpPr>
          <p:cNvPr id="12" name="Rectángulo 11"/>
          <p:cNvSpPr/>
          <p:nvPr/>
        </p:nvSpPr>
        <p:spPr>
          <a:xfrm>
            <a:off x="6333490" y="4300220"/>
            <a:ext cx="3303905" cy="400685"/>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400">
                <a:solidFill>
                  <a:schemeClr val="tx1"/>
                </a:solidFill>
                <a:latin typeface="Neuropol" panose="020F0607030201010804" charset="0"/>
                <a:cs typeface="Neuropol" panose="020F0607030201010804" charset="0"/>
              </a:rPr>
              <a:t>Elegir y reproducir música</a:t>
            </a:r>
            <a:endParaRPr lang="" altLang="en-US" sz="1400">
              <a:solidFill>
                <a:schemeClr val="tx1"/>
              </a:solidFill>
              <a:latin typeface="Neuropol" panose="020F0607030201010804" charset="0"/>
              <a:cs typeface="Neuropol" panose="020F0607030201010804" charset="0"/>
            </a:endParaRPr>
          </a:p>
        </p:txBody>
      </p:sp>
      <p:sp>
        <p:nvSpPr>
          <p:cNvPr id="18" name="Cuadro de texto 17"/>
          <p:cNvSpPr txBox="1"/>
          <p:nvPr/>
        </p:nvSpPr>
        <p:spPr>
          <a:xfrm>
            <a:off x="1743710" y="2609850"/>
            <a:ext cx="3676015" cy="368300"/>
          </a:xfrm>
          <a:prstGeom prst="rect">
            <a:avLst/>
          </a:prstGeom>
          <a:noFill/>
        </p:spPr>
        <p:txBody>
          <a:bodyPr wrap="square" rtlCol="0">
            <a:spAutoFit/>
          </a:bodyPr>
          <a:p>
            <a:r>
              <a:rPr lang="" altLang="en-US">
                <a:solidFill>
                  <a:schemeClr val="bg1"/>
                </a:solidFill>
                <a:latin typeface="Neuropol" panose="020F0607030201010804" charset="0"/>
                <a:cs typeface="Neuropol" panose="020F0607030201010804" charset="0"/>
              </a:rPr>
              <a:t>Dentro del juego</a:t>
            </a:r>
            <a:endParaRPr lang="" altLang="en-US">
              <a:solidFill>
                <a:schemeClr val="bg1"/>
              </a:solidFill>
              <a:latin typeface="Neuropol" panose="020F0607030201010804" charset="0"/>
              <a:cs typeface="Neuropol" panose="020F0607030201010804" charset="0"/>
            </a:endParaRPr>
          </a:p>
        </p:txBody>
      </p:sp>
      <p:pic>
        <p:nvPicPr>
          <p:cNvPr id="20" name="Imagen 19" descr="C:\Users\Enrique Solis\OneDrive\Escritorio\Nueva carpeta\settings.pngsettings"/>
          <p:cNvPicPr>
            <a:picLocks noChangeAspect="1"/>
          </p:cNvPicPr>
          <p:nvPr/>
        </p:nvPicPr>
        <p:blipFill>
          <a:blip r:embed="rId2"/>
          <a:srcRect/>
          <a:stretch>
            <a:fillRect/>
          </a:stretch>
        </p:blipFill>
        <p:spPr>
          <a:xfrm>
            <a:off x="1810385" y="3524885"/>
            <a:ext cx="609600" cy="60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76530" y="212090"/>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94890"/>
            <a:ext cx="8954770" cy="336994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15" name="Cuadro de texto 14"/>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n-US" altLang="es-ES">
                <a:solidFill>
                  <a:schemeClr val="tx1"/>
                </a:solidFill>
                <a:latin typeface="Neuropol" panose="020F0607030201010804" charset="0"/>
                <a:cs typeface="Neuropol" panose="020F0607030201010804" charset="0"/>
              </a:rPr>
              <a:t>2</a:t>
            </a:r>
            <a:r>
              <a:rPr lang="es-ES" altLang="en-US">
                <a:solidFill>
                  <a:schemeClr val="tx1"/>
                </a:solidFill>
                <a:latin typeface="Neuropol" panose="020F0607030201010804" charset="0"/>
                <a:cs typeface="Neuropol" panose="020F0607030201010804" charset="0"/>
              </a:rPr>
              <a:t>.2. </a:t>
            </a:r>
            <a:r>
              <a:rPr lang="en-US" altLang="es-ES">
                <a:solidFill>
                  <a:schemeClr val="tx1"/>
                </a:solidFill>
                <a:latin typeface="Neuropol" panose="020F0607030201010804" charset="0"/>
                <a:cs typeface="Neuropol" panose="020F0607030201010804" charset="0"/>
              </a:rPr>
              <a:t>Diagramas y casos de uso</a:t>
            </a:r>
            <a:endParaRPr lang="en-US" altLang="es-ES">
              <a:solidFill>
                <a:schemeClr val="tx1"/>
              </a:solidFill>
              <a:latin typeface="Neuropol" panose="020F0607030201010804" charset="0"/>
              <a:cs typeface="Neuropol" panose="020F0607030201010804" charset="0"/>
            </a:endParaRPr>
          </a:p>
        </p:txBody>
      </p:sp>
      <p:cxnSp>
        <p:nvCxnSpPr>
          <p:cNvPr id="7" name="Conector recto de flecha 6"/>
          <p:cNvCxnSpPr/>
          <p:nvPr/>
        </p:nvCxnSpPr>
        <p:spPr>
          <a:xfrm flipV="1">
            <a:off x="4557395" y="3244850"/>
            <a:ext cx="1695450" cy="593725"/>
          </a:xfrm>
          <a:prstGeom prst="straightConnector1">
            <a:avLst/>
          </a:prstGeom>
          <a:ln>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arrow" w="med" len="med"/>
          </a:ln>
        </p:spPr>
        <p:style>
          <a:lnRef idx="3">
            <a:schemeClr val="accent4"/>
          </a:lnRef>
          <a:fillRef idx="0">
            <a:schemeClr val="accent4"/>
          </a:fillRef>
          <a:effectRef idx="2">
            <a:schemeClr val="accent4"/>
          </a:effectRef>
          <a:fontRef idx="minor">
            <a:schemeClr val="tx1"/>
          </a:fontRef>
        </p:style>
      </p:cxnSp>
      <p:sp>
        <p:nvSpPr>
          <p:cNvPr id="8" name="Rectángulo 7"/>
          <p:cNvSpPr/>
          <p:nvPr/>
        </p:nvSpPr>
        <p:spPr>
          <a:xfrm>
            <a:off x="6332855" y="3037205"/>
            <a:ext cx="3304540" cy="400685"/>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400">
                <a:solidFill>
                  <a:schemeClr val="tx1"/>
                </a:solidFill>
                <a:latin typeface="Neuropol" panose="020F0607030201010804" charset="0"/>
                <a:cs typeface="Neuropol" panose="020F0607030201010804" charset="0"/>
              </a:rPr>
              <a:t>Reiniciar nivel</a:t>
            </a:r>
            <a:endParaRPr lang="" altLang="en-US" sz="1400">
              <a:solidFill>
                <a:schemeClr val="tx1"/>
              </a:solidFill>
              <a:latin typeface="Neuropol" panose="020F0607030201010804" charset="0"/>
              <a:cs typeface="Neuropol" panose="020F0607030201010804" charset="0"/>
            </a:endParaRPr>
          </a:p>
        </p:txBody>
      </p:sp>
      <p:cxnSp>
        <p:nvCxnSpPr>
          <p:cNvPr id="11" name="Conector recto de flecha 10"/>
          <p:cNvCxnSpPr/>
          <p:nvPr/>
        </p:nvCxnSpPr>
        <p:spPr>
          <a:xfrm>
            <a:off x="4565015" y="3844925"/>
            <a:ext cx="1667510" cy="650875"/>
          </a:xfrm>
          <a:prstGeom prst="straightConnector1">
            <a:avLst/>
          </a:prstGeom>
          <a:ln>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arrow" w="med" len="med"/>
          </a:ln>
        </p:spPr>
        <p:style>
          <a:lnRef idx="3">
            <a:schemeClr val="accent4"/>
          </a:lnRef>
          <a:fillRef idx="0">
            <a:schemeClr val="accent4"/>
          </a:fillRef>
          <a:effectRef idx="2">
            <a:schemeClr val="accent4"/>
          </a:effectRef>
          <a:fontRef idx="minor">
            <a:schemeClr val="tx1"/>
          </a:fontRef>
        </p:style>
      </p:cxnSp>
      <p:sp>
        <p:nvSpPr>
          <p:cNvPr id="12" name="Rectángulo 11"/>
          <p:cNvSpPr/>
          <p:nvPr/>
        </p:nvSpPr>
        <p:spPr>
          <a:xfrm>
            <a:off x="6333490" y="4300220"/>
            <a:ext cx="3303905" cy="400685"/>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400">
                <a:solidFill>
                  <a:schemeClr val="tx1"/>
                </a:solidFill>
                <a:latin typeface="Neuropol" panose="020F0607030201010804" charset="0"/>
                <a:cs typeface="Neuropol" panose="020F0607030201010804" charset="0"/>
              </a:rPr>
              <a:t>Volver al menú principal</a:t>
            </a:r>
            <a:endParaRPr lang="" altLang="en-US" sz="1400">
              <a:solidFill>
                <a:schemeClr val="tx1"/>
              </a:solidFill>
              <a:latin typeface="Neuropol" panose="020F0607030201010804" charset="0"/>
              <a:cs typeface="Neuropol" panose="020F0607030201010804" charset="0"/>
            </a:endParaRPr>
          </a:p>
        </p:txBody>
      </p:sp>
      <p:sp>
        <p:nvSpPr>
          <p:cNvPr id="18" name="Cuadro de texto 17"/>
          <p:cNvSpPr txBox="1"/>
          <p:nvPr/>
        </p:nvSpPr>
        <p:spPr>
          <a:xfrm>
            <a:off x="1743710" y="2609850"/>
            <a:ext cx="3676015" cy="368300"/>
          </a:xfrm>
          <a:prstGeom prst="rect">
            <a:avLst/>
          </a:prstGeom>
          <a:noFill/>
        </p:spPr>
        <p:txBody>
          <a:bodyPr wrap="square" rtlCol="0">
            <a:spAutoFit/>
          </a:bodyPr>
          <a:p>
            <a:r>
              <a:rPr lang="" altLang="en-US">
                <a:solidFill>
                  <a:schemeClr val="bg1"/>
                </a:solidFill>
                <a:latin typeface="Neuropol" panose="020F0607030201010804" charset="0"/>
                <a:cs typeface="Neuropol" panose="020F0607030201010804" charset="0"/>
              </a:rPr>
              <a:t>Pierde/Gana</a:t>
            </a:r>
            <a:endParaRPr lang="" altLang="en-US">
              <a:solidFill>
                <a:schemeClr val="bg1"/>
              </a:solidFill>
              <a:latin typeface="Neuropol" panose="020F0607030201010804" charset="0"/>
              <a:cs typeface="Neuropol" panose="020F0607030201010804" charset="0"/>
            </a:endParaRPr>
          </a:p>
        </p:txBody>
      </p:sp>
      <p:pic>
        <p:nvPicPr>
          <p:cNvPr id="20" name="Imagen 19" descr="C:\Users\Enrique Solis\OneDrive\Escritorio\Nueva carpeta\settings.pngsettings"/>
          <p:cNvPicPr>
            <a:picLocks noChangeAspect="1"/>
          </p:cNvPicPr>
          <p:nvPr/>
        </p:nvPicPr>
        <p:blipFill>
          <a:blip r:embed="rId2"/>
          <a:srcRect/>
          <a:stretch>
            <a:fillRect/>
          </a:stretch>
        </p:blipFill>
        <p:spPr>
          <a:xfrm>
            <a:off x="1810385" y="3524885"/>
            <a:ext cx="609600" cy="609600"/>
          </a:xfrm>
          <a:prstGeom prst="rect">
            <a:avLst/>
          </a:prstGeom>
        </p:spPr>
      </p:pic>
      <p:sp>
        <p:nvSpPr>
          <p:cNvPr id="13" name="Rectángulo 12"/>
          <p:cNvSpPr/>
          <p:nvPr/>
        </p:nvSpPr>
        <p:spPr>
          <a:xfrm>
            <a:off x="1666240" y="3437890"/>
            <a:ext cx="2633345" cy="783590"/>
          </a:xfrm>
          <a:prstGeom prst="rect">
            <a:avLst/>
          </a:prstGeom>
          <a:gradFill>
            <a:gsLst>
              <a:gs pos="0">
                <a:srgbClr val="FBFB11"/>
              </a:gs>
              <a:gs pos="100000">
                <a:srgbClr val="83830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s-ES">
                <a:solidFill>
                  <a:schemeClr val="tx1"/>
                </a:solidFill>
                <a:latin typeface="Neuropol" panose="020F0607030201010804" charset="0"/>
                <a:cs typeface="Neuropol" panose="020F0607030201010804" charset="0"/>
              </a:rPr>
              <a:t>     Jugador</a:t>
            </a:r>
            <a:endParaRPr lang="en-US" altLang="es-ES">
              <a:solidFill>
                <a:schemeClr val="tx1"/>
              </a:solidFill>
              <a:latin typeface="Neuropol" panose="020F0607030201010804" charset="0"/>
              <a:cs typeface="Neuropol" panose="020F0607030201010804" charset="0"/>
            </a:endParaRPr>
          </a:p>
        </p:txBody>
      </p:sp>
      <p:pic>
        <p:nvPicPr>
          <p:cNvPr id="16" name="Imagen 15" descr="consola"/>
          <p:cNvPicPr>
            <a:picLocks noChangeAspect="1"/>
          </p:cNvPicPr>
          <p:nvPr/>
        </p:nvPicPr>
        <p:blipFill>
          <a:blip r:embed="rId3"/>
          <a:stretch>
            <a:fillRect/>
          </a:stretch>
        </p:blipFill>
        <p:spPr>
          <a:xfrm>
            <a:off x="1842135" y="3528060"/>
            <a:ext cx="609600" cy="60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94890"/>
            <a:ext cx="8954770" cy="336994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15" name="Cuadro de texto 14"/>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n-US" altLang="es-ES">
                <a:solidFill>
                  <a:schemeClr val="tx1"/>
                </a:solidFill>
                <a:latin typeface="Neuropol" panose="020F0607030201010804" charset="0"/>
                <a:cs typeface="Neuropol" panose="020F0607030201010804" charset="0"/>
              </a:rPr>
              <a:t>2</a:t>
            </a:r>
            <a:r>
              <a:rPr lang="es-ES" altLang="en-US">
                <a:solidFill>
                  <a:schemeClr val="tx1"/>
                </a:solidFill>
                <a:latin typeface="Neuropol" panose="020F0607030201010804" charset="0"/>
                <a:cs typeface="Neuropol" panose="020F0607030201010804" charset="0"/>
              </a:rPr>
              <a:t>.2. </a:t>
            </a:r>
            <a:r>
              <a:rPr lang="en-US" altLang="es-ES">
                <a:solidFill>
                  <a:schemeClr val="tx1"/>
                </a:solidFill>
                <a:latin typeface="Neuropol" panose="020F0607030201010804" charset="0"/>
                <a:cs typeface="Neuropol" panose="020F0607030201010804" charset="0"/>
              </a:rPr>
              <a:t>Diagramas y casos de uso</a:t>
            </a:r>
            <a:endParaRPr lang="en-US" altLang="es-ES">
              <a:solidFill>
                <a:schemeClr val="tx1"/>
              </a:solidFill>
              <a:latin typeface="Neuropol" panose="020F0607030201010804" charset="0"/>
              <a:cs typeface="Neuropol" panose="020F0607030201010804" charset="0"/>
            </a:endParaRPr>
          </a:p>
        </p:txBody>
      </p:sp>
      <p:sp>
        <p:nvSpPr>
          <p:cNvPr id="18" name="Cuadro de texto 17"/>
          <p:cNvSpPr txBox="1"/>
          <p:nvPr/>
        </p:nvSpPr>
        <p:spPr>
          <a:xfrm>
            <a:off x="1743710" y="2609850"/>
            <a:ext cx="3676015" cy="368300"/>
          </a:xfrm>
          <a:prstGeom prst="rect">
            <a:avLst/>
          </a:prstGeom>
          <a:noFill/>
        </p:spPr>
        <p:txBody>
          <a:bodyPr wrap="square" rtlCol="0">
            <a:spAutoFit/>
          </a:bodyPr>
          <a:p>
            <a:r>
              <a:rPr lang="" altLang="en-US">
                <a:solidFill>
                  <a:schemeClr val="bg1"/>
                </a:solidFill>
                <a:latin typeface="Neuropol" panose="020F0607030201010804" charset="0"/>
                <a:cs typeface="Neuropol" panose="020F0607030201010804" charset="0"/>
              </a:rPr>
              <a:t>Diagrama de flujo</a:t>
            </a:r>
            <a:endParaRPr lang="" altLang="en-US">
              <a:solidFill>
                <a:schemeClr val="bg1"/>
              </a:solidFill>
              <a:latin typeface="Neuropol" panose="020F0607030201010804" charset="0"/>
              <a:cs typeface="Neuropol" panose="020F0607030201010804" charset="0"/>
            </a:endParaRPr>
          </a:p>
        </p:txBody>
      </p:sp>
      <p:pic>
        <p:nvPicPr>
          <p:cNvPr id="20" name="Imagen 19" descr="C:\Users\Enrique Solis\OneDrive\Escritorio\Nueva carpeta\settings.pngsettings"/>
          <p:cNvPicPr>
            <a:picLocks noChangeAspect="1"/>
          </p:cNvPicPr>
          <p:nvPr/>
        </p:nvPicPr>
        <p:blipFill>
          <a:blip r:embed="rId2"/>
          <a:srcRect/>
          <a:stretch>
            <a:fillRect/>
          </a:stretch>
        </p:blipFill>
        <p:spPr>
          <a:xfrm>
            <a:off x="1810385" y="3524885"/>
            <a:ext cx="609600" cy="609600"/>
          </a:xfrm>
          <a:prstGeom prst="rect">
            <a:avLst/>
          </a:prstGeom>
        </p:spPr>
      </p:pic>
      <p:pic>
        <p:nvPicPr>
          <p:cNvPr id="16" name="Imagen 15" descr="consola"/>
          <p:cNvPicPr>
            <a:picLocks noChangeAspect="1"/>
          </p:cNvPicPr>
          <p:nvPr/>
        </p:nvPicPr>
        <p:blipFill>
          <a:blip r:embed="rId3"/>
          <a:stretch>
            <a:fillRect/>
          </a:stretch>
        </p:blipFill>
        <p:spPr>
          <a:xfrm>
            <a:off x="1842135" y="3528060"/>
            <a:ext cx="609600" cy="609600"/>
          </a:xfrm>
          <a:prstGeom prst="rect">
            <a:avLst/>
          </a:prstGeom>
        </p:spPr>
      </p:pic>
      <p:pic>
        <p:nvPicPr>
          <p:cNvPr id="2" name="Imagen 1"/>
          <p:cNvPicPr>
            <a:picLocks noChangeAspect="1"/>
          </p:cNvPicPr>
          <p:nvPr/>
        </p:nvPicPr>
        <p:blipFill>
          <a:blip r:embed="rId4"/>
          <a:stretch>
            <a:fillRect/>
          </a:stretch>
        </p:blipFill>
        <p:spPr>
          <a:xfrm>
            <a:off x="3233420" y="3096260"/>
            <a:ext cx="5372735" cy="3199130"/>
          </a:xfrm>
          <a:prstGeom prst="rect">
            <a:avLst/>
          </a:prstGeom>
          <a:noFill/>
          <a:ln w="25400">
            <a:solidFill>
              <a:srgbClr val="FFFF00"/>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0657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2" name="Cuadro de texto 1"/>
          <p:cNvSpPr txBox="1"/>
          <p:nvPr/>
        </p:nvSpPr>
        <p:spPr>
          <a:xfrm>
            <a:off x="1638300" y="3208655"/>
            <a:ext cx="5415280" cy="368300"/>
          </a:xfrm>
          <a:prstGeom prst="rect">
            <a:avLst/>
          </a:prstGeom>
          <a:noFill/>
        </p:spPr>
        <p:txBody>
          <a:bodyPr wrap="square" rtlCol="0">
            <a:spAutoFit/>
          </a:bodyPr>
          <a:p>
            <a:r>
              <a:rPr lang="" altLang="es-ES">
                <a:solidFill>
                  <a:schemeClr val="bg1"/>
                </a:solidFill>
              </a:rPr>
              <a:t>PC, Android y iOS.</a:t>
            </a:r>
            <a:endParaRPr lang="" altLang="es-ES">
              <a:solidFill>
                <a:schemeClr val="bg1"/>
              </a:solidFill>
            </a:endParaRPr>
          </a:p>
        </p:txBody>
      </p:sp>
      <p:sp>
        <p:nvSpPr>
          <p:cNvPr id="3" name="Cuadro de texto 2"/>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 altLang="es-ES">
                <a:solidFill>
                  <a:schemeClr val="tx1"/>
                </a:solidFill>
                <a:latin typeface="Neuropol" panose="020F0607030201010804" charset="0"/>
                <a:cs typeface="Neuropol" panose="020F0607030201010804" charset="0"/>
              </a:rPr>
              <a:t>2.3</a:t>
            </a:r>
            <a:r>
              <a:rPr lang="es-ES" altLang="en-US">
                <a:solidFill>
                  <a:schemeClr val="tx1"/>
                </a:solidFill>
                <a:latin typeface="Neuropol" panose="020F0607030201010804" charset="0"/>
                <a:cs typeface="Neuropol" panose="020F0607030201010804" charset="0"/>
              </a:rPr>
              <a:t> </a:t>
            </a:r>
            <a:r>
              <a:rPr lang="" altLang="es-ES">
                <a:solidFill>
                  <a:schemeClr val="tx1"/>
                </a:solidFill>
                <a:latin typeface="Neuropol" panose="020F0607030201010804" charset="0"/>
                <a:cs typeface="Neuropol" panose="020F0607030201010804" charset="0"/>
              </a:rPr>
              <a:t>Plataforma</a:t>
            </a:r>
            <a:endParaRPr lang="" altLang="es-ES">
              <a:solidFill>
                <a:schemeClr val="tx1"/>
              </a:solidFill>
              <a:latin typeface="Neuropol" panose="020F0607030201010804" charset="0"/>
              <a:cs typeface="Neuropol" panose="020F06070302010108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0657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2" name="Cuadro de texto 1"/>
          <p:cNvSpPr txBox="1"/>
          <p:nvPr/>
        </p:nvSpPr>
        <p:spPr>
          <a:xfrm>
            <a:off x="1638300" y="3208655"/>
            <a:ext cx="5415280" cy="368300"/>
          </a:xfrm>
          <a:prstGeom prst="rect">
            <a:avLst/>
          </a:prstGeom>
          <a:noFill/>
        </p:spPr>
        <p:txBody>
          <a:bodyPr wrap="square" rtlCol="0">
            <a:spAutoFit/>
          </a:bodyPr>
          <a:p>
            <a:r>
              <a:rPr lang="" altLang="en-US">
                <a:solidFill>
                  <a:schemeClr val="bg1"/>
                </a:solidFill>
              </a:rPr>
              <a:t>Juego de cartas</a:t>
            </a:r>
            <a:endParaRPr lang="" altLang="en-US">
              <a:solidFill>
                <a:schemeClr val="bg1"/>
              </a:solidFill>
            </a:endParaRPr>
          </a:p>
        </p:txBody>
      </p:sp>
      <p:sp>
        <p:nvSpPr>
          <p:cNvPr id="3" name="Cuadro de texto 2"/>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n-US" altLang="es-ES">
                <a:solidFill>
                  <a:schemeClr val="tx1"/>
                </a:solidFill>
                <a:latin typeface="Neuropol" panose="020F0607030201010804" charset="0"/>
                <a:cs typeface="Neuropol" panose="020F0607030201010804" charset="0"/>
              </a:rPr>
              <a:t>2.</a:t>
            </a:r>
            <a:r>
              <a:rPr lang="" altLang="en-US">
                <a:solidFill>
                  <a:schemeClr val="tx1"/>
                </a:solidFill>
                <a:latin typeface="Neuropol" panose="020F0607030201010804" charset="0"/>
                <a:cs typeface="Neuropol" panose="020F0607030201010804" charset="0"/>
              </a:rPr>
              <a:t>4</a:t>
            </a:r>
            <a:r>
              <a:rPr lang="es-ES" altLang="en-US">
                <a:solidFill>
                  <a:schemeClr val="tx1"/>
                </a:solidFill>
                <a:latin typeface="Neuropol" panose="020F0607030201010804" charset="0"/>
                <a:cs typeface="Neuropol" panose="020F0607030201010804" charset="0"/>
              </a:rPr>
              <a:t> </a:t>
            </a:r>
            <a:r>
              <a:rPr lang="" altLang="es-ES">
                <a:solidFill>
                  <a:schemeClr val="tx1"/>
                </a:solidFill>
                <a:latin typeface="Neuropol" panose="020F0607030201010804" charset="0"/>
                <a:cs typeface="Neuropol" panose="020F0607030201010804" charset="0"/>
              </a:rPr>
              <a:t>Género</a:t>
            </a:r>
            <a:endParaRPr lang="" altLang="es-ES">
              <a:solidFill>
                <a:schemeClr val="tx1"/>
              </a:solidFill>
              <a:latin typeface="Neuropol" panose="020F0607030201010804" charset="0"/>
              <a:cs typeface="Neuropol" panose="020F0607030201010804" charset="0"/>
            </a:endParaRPr>
          </a:p>
        </p:txBody>
      </p:sp>
      <p:sp>
        <p:nvSpPr>
          <p:cNvPr id="5" name="Cuadro de texto 4"/>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3019</Words>
  <Application>WPS Presentation</Application>
  <PresentationFormat>宽屏</PresentationFormat>
  <Paragraphs>180</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Calibri Light</vt:lpstr>
      <vt:lpstr>Neuropol</vt:lpstr>
      <vt:lpstr>Conthrax Sb</vt:lpstr>
      <vt:lpstr>Wingdings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Enrique Solis</cp:lastModifiedBy>
  <cp:revision>29</cp:revision>
  <dcterms:created xsi:type="dcterms:W3CDTF">2022-02-10T18:31:00Z</dcterms:created>
  <dcterms:modified xsi:type="dcterms:W3CDTF">2022-04-11T04:42:42Z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3082-11.2.0.11074</vt:lpwstr>
  </property>
  <property fmtid="{D5CDD505-2E9C-101B-9397-08002B2CF9AE}" pid="3" name="ICV">
    <vt:lpwstr>42E73D6D0CCE4565A9DC4CF8B000B7F4</vt:lpwstr>
  </property>
</Properties>
</file>