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7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embeddedFontLst>
    <p:embeddedFont>
      <p:font typeface="DX영화자막 M" panose="02020600000000000000" pitchFamily="18" charset="-127"/>
      <p:regular r:id="rId37"/>
    </p:embeddedFont>
    <p:embeddedFont>
      <p:font typeface="Cambria Math" panose="02040503050406030204" pitchFamily="18" charset="0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3"/>
    <p:restoredTop sz="87558"/>
  </p:normalViewPr>
  <p:slideViewPr>
    <p:cSldViewPr snapToGrid="0">
      <p:cViewPr varScale="1">
        <p:scale>
          <a:sx n="102" d="100"/>
          <a:sy n="102" d="100"/>
        </p:scale>
        <p:origin x="231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DX영화자막 M"/>
                <a:ea typeface="DX영화자막 M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DX영화자막 M"/>
                <a:ea typeface="DX영화자막 M"/>
              </a:defRPr>
            </a:lvl1pPr>
          </a:lstStyle>
          <a:p>
            <a:pPr lvl="0">
              <a:defRPr lang="ko-KR" altLang="en-US"/>
            </a:pPr>
            <a:fld id="{52DDE597-8A44-482A-9C2B-05B27E7B80AE}" type="datetime1">
              <a:rPr lang="ko-KR" altLang="en-US"/>
              <a:pPr lvl="0">
                <a:defRPr lang="ko-KR" altLang="en-US"/>
              </a:pPr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DX영화자막 M"/>
                <a:ea typeface="DX영화자막 M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DX영화자막 M"/>
                <a:ea typeface="DX영화자막 M"/>
              </a:defRPr>
            </a:lvl1pPr>
          </a:lstStyle>
          <a:p>
            <a:pPr lvl="0">
              <a:defRPr lang="ko-KR" altLang="en-US"/>
            </a:pPr>
            <a:fld id="{378D1DCA-0759-4DB4-8261-293EAFFD8FC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15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DX영화자막 M"/>
        <a:ea typeface="DX영화자막 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DX영화자막 M"/>
        <a:ea typeface="DX영화자막 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DX영화자막 M"/>
        <a:ea typeface="DX영화자막 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DX영화자막 M"/>
        <a:ea typeface="DX영화자막 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DX영화자막 M"/>
        <a:ea typeface="DX영화자막 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/>
              <a:t>* </a:t>
            </a:r>
            <a:r>
              <a:rPr lang="ko-KR" altLang="en-US"/>
              <a:t>정규분포형의 엔트로피 기법 </a:t>
            </a:r>
            <a:r>
              <a:rPr lang="en-US" altLang="ko-KR"/>
              <a:t>: </a:t>
            </a:r>
            <a:r>
              <a:rPr lang="ko-KR" altLang="en-US"/>
              <a:t>대안</a:t>
            </a:r>
            <a:r>
              <a:rPr lang="en-US" altLang="ko-KR"/>
              <a:t>-</a:t>
            </a:r>
            <a:r>
              <a:rPr lang="ko-KR" altLang="en-US"/>
              <a:t>속성 행렬로부터 가중치 벡터를 추장해 냄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/>
              <a:t>모든 속성에 대해서 정규화한 것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/>
              <a:t>각 속성의 엔트로피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/>
              <a:t>다양성 정도는 </a:t>
            </a:r>
            <a:r>
              <a:rPr lang="en-US" altLang="ko-KR"/>
              <a:t>1- </a:t>
            </a:r>
            <a:r>
              <a:rPr lang="ko-KR" altLang="en-US"/>
              <a:t>각 속성의 엔트로피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/>
              <a:t>다양성 정도를 정규화 하면 가중치가 됨</a:t>
            </a:r>
          </a:p>
          <a:p>
            <a:pPr marL="228600" indent="-228600">
              <a:buAutoNum type="arabicPeriod"/>
              <a:defRPr lang="ko-KR" altLang="en-US"/>
            </a:pPr>
            <a:endParaRPr lang="en-US" altLang="ko-KR"/>
          </a:p>
          <a:p>
            <a:pPr marL="228600" indent="-228600">
              <a:buAutoNum type="arabicPeriod"/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86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지도 데ㅣㅌ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81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07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62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37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26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09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공통적으로 재생사업 필요한 지역</a:t>
            </a:r>
          </a:p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금천구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~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구로구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/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도봉구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~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강북구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/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동대문구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~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중랑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/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서대문구</a:t>
            </a:r>
            <a:endParaRPr lang="en-US" altLang="ko-KR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484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공통적으로 재생사업 필요한 지역</a:t>
            </a:r>
          </a:p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금천구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~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구로구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/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도봉구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~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강북구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/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동대문구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~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중랑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/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서대문구</a:t>
            </a:r>
            <a:endParaRPr lang="en-US" altLang="ko-KR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49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결과가 다른 지역 요인</a:t>
            </a:r>
          </a:p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용산구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/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성동구</a:t>
            </a:r>
          </a:p>
          <a:p>
            <a:pPr algn="l"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(Entropy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와는 다르게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AHP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분석에서는 용산구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성동구가 선정됨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)</a:t>
            </a:r>
          </a:p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이유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Entropy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에서는 사업체수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동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 가중치가 높게 적용되었고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, AHP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에서는 노후건축물비율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구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), 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전입전출률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동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의 가중치가 높게 적용됨</a:t>
            </a:r>
          </a:p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용산구는 사업체수 지표에서 낮은 점수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사업체 수가 많음</a:t>
            </a:r>
            <a:r>
              <a:rPr lang="en-US" altLang="ko-KR">
                <a:solidFill>
                  <a:schemeClr val="tx1"/>
                </a:solidFill>
                <a:latin typeface="DX영화자막 M"/>
                <a:ea typeface="DX영화자막 M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DX영화자막 M"/>
                <a:ea typeface="DX영화자막 M"/>
              </a:rPr>
              <a:t>를 받아 </a:t>
            </a:r>
            <a:endParaRPr lang="en-US" altLang="ko-KR">
              <a:solidFill>
                <a:schemeClr val="tx1"/>
              </a:solidFill>
              <a:latin typeface="DX영화자막 M"/>
              <a:ea typeface="DX영화자막 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378D1DCA-0759-4DB4-8261-293EAFFD8FCE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84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uski/admdongkor" TargetMode="External"/><Relationship Id="rId3" Type="http://schemas.openxmlformats.org/officeDocument/2006/relationships/hyperlink" Target="http://rtdown.molit.go.k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lmok.seoul.go.kr/regionAreaAnalysis.do" TargetMode="External"/><Relationship Id="rId5" Type="http://schemas.openxmlformats.org/officeDocument/2006/relationships/hyperlink" Target="http://www.seoulmetro.co.kr/kr/board.do?menuIdx=551" TargetMode="External"/><Relationship Id="rId4" Type="http://schemas.openxmlformats.org/officeDocument/2006/relationships/hyperlink" Target="http://data.seoul.go.kr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3"/>
          <a:stretch/>
        </p:blipFill>
        <p:spPr>
          <a:xfrm>
            <a:off x="0" y="1"/>
            <a:ext cx="9144000" cy="3714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3103" y="0"/>
            <a:ext cx="5217795" cy="1905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50375" y="4099843"/>
            <a:ext cx="6193625" cy="1224632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0550" y="4388993"/>
            <a:ext cx="5633273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서울형 도시재생 입지 추천분석</a:t>
            </a:r>
            <a:endParaRPr lang="ko-KR" altLang="en-US" sz="4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385" y="5421474"/>
            <a:ext cx="5223299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김연웅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	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김현중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	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신근영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	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이소민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	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전경구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	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전효창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E20FD8F-6A17-45F7-ABEF-9B47A84E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830C97EF-A2D7-45DF-836D-36EA9E01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765959"/>
            <a:ext cx="3609145" cy="1006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0" y="100001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</a:t>
            </a:r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수집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및 전처리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구별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79139" y="1563032"/>
            <a:ext cx="2475479" cy="504000"/>
            <a:chOff x="563682" y="2304764"/>
            <a:chExt cx="2475479" cy="504000"/>
          </a:xfrm>
        </p:grpSpPr>
        <p:sp>
          <p:nvSpPr>
            <p:cNvPr id="56" name="직사각형 55"/>
            <p:cNvSpPr/>
            <p:nvPr/>
          </p:nvSpPr>
          <p:spPr>
            <a:xfrm>
              <a:off x="563682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44459" y="2392568"/>
              <a:ext cx="1713931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범죄건  </a:t>
              </a:r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대비 경찰서 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54618" y="1563032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발전된 </a:t>
            </a:r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도시일록 </a:t>
            </a:r>
            <a:r>
              <a:rPr lang="ko-KR" altLang="en-US" sz="1600" dirty="0" err="1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범죄율이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적음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796774" y="2527847"/>
            <a:ext cx="2475479" cy="504000"/>
            <a:chOff x="563682" y="2304764"/>
            <a:chExt cx="2475479" cy="504000"/>
          </a:xfrm>
        </p:grpSpPr>
        <p:sp>
          <p:nvSpPr>
            <p:cNvPr id="37" name="직사각형 36"/>
            <p:cNvSpPr/>
            <p:nvPr/>
          </p:nvSpPr>
          <p:spPr>
            <a:xfrm>
              <a:off x="563682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71705" y="2392568"/>
              <a:ext cx="1659429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평 단가 연도별 평균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254618" y="2527847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낙후지역일록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평 단가가 낮음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796774" y="5424810"/>
            <a:ext cx="2475479" cy="504000"/>
            <a:chOff x="3334261" y="2304764"/>
            <a:chExt cx="2475479" cy="504000"/>
          </a:xfrm>
        </p:grpSpPr>
        <p:sp>
          <p:nvSpPr>
            <p:cNvPr id="72" name="직사각형 71"/>
            <p:cNvSpPr/>
            <p:nvPr/>
          </p:nvSpPr>
          <p:spPr>
            <a:xfrm>
              <a:off x="3334261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376F416C-2A3C-420B-BE14-5F5AA7E3467C}"/>
                </a:ext>
              </a:extLst>
            </p:cNvPr>
            <p:cNvSpPr txBox="1"/>
            <p:nvPr/>
          </p:nvSpPr>
          <p:spPr>
            <a:xfrm>
              <a:off x="4099753" y="2392568"/>
              <a:ext cx="909223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지하철역 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72253" y="5422293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낙후지역일록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교통 </a:t>
            </a:r>
            <a:r>
              <a:rPr lang="ko-KR" altLang="en-US" sz="1600" dirty="0" err="1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접근성이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낮음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772468" y="4457478"/>
            <a:ext cx="2475479" cy="504000"/>
            <a:chOff x="3334261" y="2304764"/>
            <a:chExt cx="2475479" cy="504000"/>
          </a:xfrm>
        </p:grpSpPr>
        <p:sp>
          <p:nvSpPr>
            <p:cNvPr id="44" name="직사각형 43"/>
            <p:cNvSpPr/>
            <p:nvPr/>
          </p:nvSpPr>
          <p:spPr>
            <a:xfrm>
              <a:off x="3334261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76F416C-2A3C-420B-BE14-5F5AA7E3467C}"/>
                </a:ext>
              </a:extLst>
            </p:cNvPr>
            <p:cNvSpPr txBox="1"/>
            <p:nvPr/>
          </p:nvSpPr>
          <p:spPr>
            <a:xfrm>
              <a:off x="3866521" y="2392568"/>
              <a:ext cx="1375697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노후건축물 비율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254618" y="4457478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낙후지역일록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노후건축물이 많음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779139" y="3492663"/>
            <a:ext cx="2475479" cy="504000"/>
            <a:chOff x="563682" y="2304764"/>
            <a:chExt cx="2475479" cy="504000"/>
          </a:xfrm>
        </p:grpSpPr>
        <p:sp>
          <p:nvSpPr>
            <p:cNvPr id="30" name="직사각형 29"/>
            <p:cNvSpPr/>
            <p:nvPr/>
          </p:nvSpPr>
          <p:spPr>
            <a:xfrm>
              <a:off x="563682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5144" y="2392568"/>
              <a:ext cx="1832553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평 단가 연도별 변화율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236983" y="3492663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개발지역 평 단가 변화율이 가파르게 상승</a:t>
            </a:r>
          </a:p>
        </p:txBody>
      </p:sp>
    </p:spTree>
    <p:extLst>
      <p:ext uri="{BB962C8B-B14F-4D97-AF65-F5344CB8AC3E}">
        <p14:creationId xmlns:p14="http://schemas.microsoft.com/office/powerpoint/2010/main" val="57899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D520412-8986-4ED0-BFC2-59A8D211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831" y="100001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결측데이터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처리</a:t>
            </a:r>
          </a:p>
        </p:txBody>
      </p:sp>
      <p:sp>
        <p:nvSpPr>
          <p:cNvPr id="7" name="직사각형 6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51927A3-2959-4E09-B741-D6E9EA72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1" y="1349694"/>
            <a:ext cx="8003357" cy="44979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0511A77A-3421-4EB1-985B-B8A1A3A05849}"/>
              </a:ext>
            </a:extLst>
          </p:cNvPr>
          <p:cNvSpPr/>
          <p:nvPr/>
        </p:nvSpPr>
        <p:spPr>
          <a:xfrm>
            <a:off x="4190213" y="3429000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35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830C97EF-A2D7-45DF-836D-36EA9E01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765959"/>
            <a:ext cx="3609145" cy="1006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0" y="100001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정규화</a:t>
            </a:r>
          </a:p>
        </p:txBody>
      </p:sp>
      <p:sp>
        <p:nvSpPr>
          <p:cNvPr id="32" name="직사각형 31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Picture 2" descr="https://media.geeksforgeeks.org/wp-content/uploads/min-max-normalisation.jpg">
            <a:extLst>
              <a:ext uri="{FF2B5EF4-FFF2-40B4-BE49-F238E27FC236}">
                <a16:creationId xmlns="" xmlns:a16="http://schemas.microsoft.com/office/drawing/2014/main" id="{3895F5CA-DC9B-4096-85BB-AC7BD658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28" y="957924"/>
            <a:ext cx="3281891" cy="98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98912F0-06D5-41A8-A4C8-FDC6FA26AD2D}"/>
              </a:ext>
            </a:extLst>
          </p:cNvPr>
          <p:cNvGrpSpPr/>
          <p:nvPr/>
        </p:nvGrpSpPr>
        <p:grpSpPr>
          <a:xfrm>
            <a:off x="757816" y="2035214"/>
            <a:ext cx="7628368" cy="1046308"/>
            <a:chOff x="2628505" y="2303703"/>
            <a:chExt cx="3935650" cy="1034191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51C404F-6D49-405C-AB3B-7AD9FF09F601}"/>
                </a:ext>
              </a:extLst>
            </p:cNvPr>
            <p:cNvSpPr/>
            <p:nvPr/>
          </p:nvSpPr>
          <p:spPr>
            <a:xfrm>
              <a:off x="2628505" y="2709706"/>
              <a:ext cx="3935650" cy="5847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4A0EA99-5D99-41AD-B4D6-F112712CCB50}"/>
                </a:ext>
              </a:extLst>
            </p:cNvPr>
            <p:cNvSpPr/>
            <p:nvPr/>
          </p:nvSpPr>
          <p:spPr>
            <a:xfrm>
              <a:off x="2628505" y="2303703"/>
              <a:ext cx="3935650" cy="44066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01EB6FB6-7E66-4FE9-AD86-087507C2B80C}"/>
                </a:ext>
              </a:extLst>
            </p:cNvPr>
            <p:cNvSpPr txBox="1"/>
            <p:nvPr/>
          </p:nvSpPr>
          <p:spPr>
            <a:xfrm>
              <a:off x="2867448" y="2753119"/>
              <a:ext cx="3402962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데이터의 상대적 크기에 대한 영향을 줄이기 위해 데이터의 범위를 </a:t>
              </a:r>
              <a:r>
                <a:rPr lang="en-US" altLang="ko-KR" sz="16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0~1</a:t>
              </a:r>
              <a:r>
                <a:rPr lang="ko-KR" altLang="en-US" sz="16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로 변환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BA9634F-426A-42C8-B16B-F29FA44A5D64}"/>
                </a:ext>
              </a:extLst>
            </p:cNvPr>
            <p:cNvSpPr txBox="1"/>
            <p:nvPr/>
          </p:nvSpPr>
          <p:spPr>
            <a:xfrm>
              <a:off x="2698025" y="2323978"/>
              <a:ext cx="3796610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데이터 정규화</a:t>
              </a: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DD4C8DB-42AD-4CF1-8000-80A575885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5" y="3128927"/>
            <a:ext cx="4123971" cy="27493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70714A0-A874-41CB-BB7A-53D05EC2F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89" y="3128926"/>
            <a:ext cx="4123973" cy="2749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99D0A58-4EA4-4AF7-8F61-FF2BE201A334}"/>
              </a:ext>
            </a:extLst>
          </p:cNvPr>
          <p:cNvSpPr txBox="1"/>
          <p:nvPr/>
        </p:nvSpPr>
        <p:spPr>
          <a:xfrm>
            <a:off x="1786708" y="5969567"/>
            <a:ext cx="110318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1333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정규화 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76F5EB-D877-41D0-8B77-7B30CD629F21}"/>
              </a:ext>
            </a:extLst>
          </p:cNvPr>
          <p:cNvSpPr txBox="1"/>
          <p:nvPr/>
        </p:nvSpPr>
        <p:spPr>
          <a:xfrm>
            <a:off x="6043085" y="5969567"/>
            <a:ext cx="109356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1333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정규화 후</a:t>
            </a:r>
          </a:p>
        </p:txBody>
      </p:sp>
    </p:spTree>
    <p:extLst>
      <p:ext uri="{BB962C8B-B14F-4D97-AF65-F5344CB8AC3E}">
        <p14:creationId xmlns:p14="http://schemas.microsoft.com/office/powerpoint/2010/main" val="332758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3"/>
          <a:stretch/>
        </p:blipFill>
        <p:spPr>
          <a:xfrm>
            <a:off x="4207415" y="4852617"/>
            <a:ext cx="4936585" cy="20053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B5B63CA-26FA-4764-94B1-3CA9A292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31881" y="2721114"/>
            <a:ext cx="5178021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spc="-150">
                <a:solidFill>
                  <a:schemeClr val="bg1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3. </a:t>
            </a:r>
            <a:r>
              <a:rPr lang="ko-KR" altLang="en-US" sz="40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분석 및 시각화</a:t>
            </a:r>
          </a:p>
        </p:txBody>
      </p:sp>
    </p:spTree>
    <p:extLst>
      <p:ext uri="{BB962C8B-B14F-4D97-AF65-F5344CB8AC3E}">
        <p14:creationId xmlns:p14="http://schemas.microsoft.com/office/powerpoint/2010/main" val="107038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0001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구별 데이터 정규화 </a:t>
            </a:r>
            <a:r>
              <a:rPr lang="en-US" altLang="ko-KR" sz="28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Heatmap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D520412-8986-4ED0-BFC2-59A8D211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65" y="6721698"/>
            <a:ext cx="3609145" cy="13630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56308" y="1009989"/>
            <a:ext cx="6416523" cy="4188775"/>
            <a:chOff x="1782587" y="725883"/>
            <a:chExt cx="6416523" cy="4188775"/>
          </a:xfrm>
        </p:grpSpPr>
        <p:sp>
          <p:nvSpPr>
            <p:cNvPr id="8" name="TextBox 7"/>
            <p:cNvSpPr txBox="1"/>
            <p:nvPr/>
          </p:nvSpPr>
          <p:spPr>
            <a:xfrm>
              <a:off x="1782589" y="943185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범죄 </a:t>
              </a:r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1,000</a:t>
              </a:r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건당 경찰서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2588" y="1271510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아파트 평 단가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2588" y="1605945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주거 건물 평 단가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2587" y="1940061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상업건물 평 단가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2587" y="2268386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토지 평 단가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82587" y="2594646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아파트 평 단가  </a:t>
              </a:r>
              <a:r>
                <a:rPr lang="ko-KR" altLang="en-US" sz="12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변동율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82587" y="2941737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주거 건물 평 단가 </a:t>
              </a:r>
              <a:r>
                <a:rPr lang="ko-KR" altLang="en-US" sz="12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변동율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82587" y="3279722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상업건물 평 단가 </a:t>
              </a:r>
              <a:r>
                <a:rPr lang="ko-KR" altLang="en-US" sz="12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변동율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82588" y="3942864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상업용 노후건축물 비율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82587" y="4280849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주거용 노후건축물 비율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587" y="4612700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지하철역 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796" y="725883"/>
              <a:ext cx="3968314" cy="418877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782587" y="3604155"/>
              <a:ext cx="244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토지 평 단가 </a:t>
              </a:r>
              <a:r>
                <a:rPr lang="ko-KR" altLang="en-US" sz="12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변동율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81187" y="5688194"/>
            <a:ext cx="6657801" cy="646331"/>
            <a:chOff x="1135380" y="5658834"/>
            <a:chExt cx="6657801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2233647" y="5658834"/>
              <a:ext cx="55595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평 단가 데이터간</a:t>
              </a:r>
              <a:r>
                <a:rPr lang="en-US" altLang="ko-KR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상관관계가 높아 유사한 데이터로 볼 </a:t>
              </a:r>
              <a:r>
                <a:rPr lang="ko-KR" altLang="en-US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있지만</a:t>
              </a:r>
              <a:r>
                <a:rPr lang="en-US" altLang="ko-KR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, </a:t>
              </a: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영향도가 서로 다를 것이라고 판단하여 </a:t>
              </a:r>
              <a:r>
                <a:rPr lang="en-US" altLang="ko-KR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4</a:t>
              </a:r>
              <a:r>
                <a:rPr lang="ko-KR" altLang="en-US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가지 모두 사용</a:t>
              </a: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1135380" y="5737369"/>
              <a:ext cx="853440" cy="482886"/>
            </a:xfrm>
            <a:prstGeom prst="rightArrow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4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D520412-8986-4ED0-BFC2-59A8D211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213" y="100001"/>
            <a:ext cx="42210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동별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데이터 정규화 </a:t>
            </a:r>
            <a:r>
              <a:rPr lang="en-US" altLang="ko-KR" sz="28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Heatmap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8228" y="1143872"/>
            <a:ext cx="6446534" cy="4210124"/>
            <a:chOff x="733448" y="1455931"/>
            <a:chExt cx="6446534" cy="4210124"/>
          </a:xfrm>
        </p:grpSpPr>
        <p:grpSp>
          <p:nvGrpSpPr>
            <p:cNvPr id="10" name="그룹 9"/>
            <p:cNvGrpSpPr/>
            <p:nvPr/>
          </p:nvGrpSpPr>
          <p:grpSpPr>
            <a:xfrm>
              <a:off x="733448" y="1455931"/>
              <a:ext cx="6416523" cy="4188775"/>
              <a:chOff x="1782587" y="725883"/>
              <a:chExt cx="6416523" cy="41887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782589" y="943185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en-US" altLang="ko-KR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1,000</a:t>
                </a:r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명당 공원 면적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82588" y="1271510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경제활동 인구비율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82588" y="1605945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소득분위</a:t>
                </a:r>
                <a:endPara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82587" y="1940061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전입 </a:t>
                </a:r>
                <a:r>
                  <a:rPr lang="en-US" altLang="ko-KR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- </a:t>
                </a:r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전출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82587" y="2268386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인당 보육시설 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82587" y="2594646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인당 의료시설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82587" y="2941737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생산활동 사업체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2587" y="3279722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일반 서비스 제공 사업체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2588" y="3942864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생산활동 종사자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82587" y="4280849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일반 사업 서비스 제공 종사자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82587" y="4612700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기타 서비스 종사자</a:t>
                </a:r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0796" y="725883"/>
                <a:ext cx="3968314" cy="4188775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782587" y="3604155"/>
                <a:ext cx="24482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r"/>
                <a:r>
                  <a:rPr lang="ko-KR" altLang="en-US" sz="1200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기타 서비스 제공 사업체</a:t>
                </a:r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655" y="1583553"/>
              <a:ext cx="3998327" cy="4082502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2468476" y="5726495"/>
            <a:ext cx="3961437" cy="482886"/>
            <a:chOff x="1249861" y="5736611"/>
            <a:chExt cx="3961437" cy="482886"/>
          </a:xfrm>
        </p:grpSpPr>
        <p:sp>
          <p:nvSpPr>
            <p:cNvPr id="29" name="TextBox 28"/>
            <p:cNvSpPr txBox="1"/>
            <p:nvPr/>
          </p:nvSpPr>
          <p:spPr>
            <a:xfrm>
              <a:off x="2750367" y="5799985"/>
              <a:ext cx="24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데이터간 큰 상관관계 없음</a:t>
              </a: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1249861" y="5736611"/>
              <a:ext cx="853440" cy="482886"/>
            </a:xfrm>
            <a:prstGeom prst="rightArrow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77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01"/>
            <a:ext cx="26917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AHP </a:t>
            </a:r>
            <a:r>
              <a:rPr lang="ko-KR" altLang="en-US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가중치 산정</a:t>
            </a:r>
            <a:endParaRPr lang="en-US" altLang="ko-KR" sz="2800" spc="-144">
              <a:solidFill>
                <a:schemeClr val="tx1">
                  <a:lumMod val="95000"/>
                  <a:lumOff val="5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3" name="직사각형 2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731" y="2141277"/>
            <a:ext cx="6912538" cy="380251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15731" y="2163990"/>
            <a:ext cx="6912538" cy="1007545"/>
            <a:chOff x="1115731" y="2163990"/>
            <a:chExt cx="6912538" cy="1007545"/>
          </a:xfrm>
        </p:grpSpPr>
        <p:sp>
          <p:nvSpPr>
            <p:cNvPr id="5" name="직사각형 4"/>
            <p:cNvSpPr/>
            <p:nvPr/>
          </p:nvSpPr>
          <p:spPr>
            <a:xfrm>
              <a:off x="1115731" y="2516438"/>
              <a:ext cx="6912538" cy="65509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평가기준간의 상대적 중요도 판단</a:t>
              </a:r>
            </a:p>
            <a:p>
              <a:pPr algn="ctr">
                <a:defRPr lang="ko-KR" altLang="en-US"/>
              </a:pPr>
              <a:r>
                <a:rPr lang="ko-KR" altLang="en-US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어느 기준이 상대적으로 얼마나 더 중요한지 </a:t>
              </a:r>
              <a:r>
                <a:rPr lang="en-US" altLang="ko-KR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/ </a:t>
              </a:r>
              <a:r>
                <a:rPr lang="ko-KR" altLang="en-US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선호되는지 선택</a:t>
              </a:r>
              <a:endParaRPr lang="ko-KR" altLang="en-US" spc="-149">
                <a:solidFill>
                  <a:schemeClr val="tx1"/>
                </a:solidFill>
                <a:latin typeface="DX영화자막 M"/>
                <a:ea typeface="DX영화자막 M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7835" y="2163990"/>
              <a:ext cx="6668329" cy="38680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-144">
                  <a:latin typeface="DX영화자막 M"/>
                  <a:ea typeface="DX영화자막 M"/>
                </a:rPr>
                <a:t>AHP</a:t>
              </a:r>
              <a:endParaRPr lang="ko-KR" altLang="en-US" sz="2000" spc="-144">
                <a:latin typeface="DX영화자막 M"/>
                <a:ea typeface="DX영화자막 M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3568414"/>
            <a:ext cx="8686800" cy="1828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18857" y="884464"/>
            <a:ext cx="1306285" cy="6853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tx1"/>
                </a:solidFill>
              </a:ln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TextBox 33"/>
          <p:cNvSpPr txBox="1"/>
          <p:nvPr/>
        </p:nvSpPr>
        <p:spPr>
          <a:xfrm>
            <a:off x="2264688" y="2384752"/>
            <a:ext cx="1204042" cy="36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구별 요인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36322" y="2231571"/>
            <a:ext cx="1306285" cy="6853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tx1"/>
                </a:solidFill>
              </a:ln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14358" y="2245178"/>
            <a:ext cx="1306285" cy="6853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tx1"/>
                </a:solidFill>
              </a:ln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84256" y="3429000"/>
          <a:ext cx="3987743" cy="8275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3588"/>
                <a:gridCol w="208280"/>
                <a:gridCol w="875721"/>
                <a:gridCol w="208280"/>
                <a:gridCol w="821055"/>
                <a:gridCol w="256450"/>
                <a:gridCol w="794367"/>
              </a:tblGrid>
              <a:tr h="827586">
                <a:tc>
                  <a:txBody>
                    <a:bodyPr/>
                    <a:lstStyle/>
                    <a:p>
                      <a:pPr marL="0" lvl="0" algn="l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거래가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거래가</a:t>
                      </a:r>
                    </a:p>
                    <a:p>
                      <a:pPr marL="0" lvl="0" algn="l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변화율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노후</a:t>
                      </a:r>
                    </a:p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건축물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lang="ko-KR" altLang="en-US"/>
                      </a:pPr>
                      <a:r>
                        <a:rPr lang="ko-KR" altLang="en-US" sz="1600" b="0" spc="-132">
                          <a:solidFill>
                            <a:srgbClr val="0D0D0D"/>
                          </a:solidFill>
                        </a:rPr>
                        <a:t>편의</a:t>
                      </a:r>
                    </a:p>
                    <a:p>
                      <a:pPr lvl="0" algn="ctr" defTabSz="914400">
                        <a:defRPr lang="ko-KR" altLang="en-US"/>
                      </a:pPr>
                      <a:r>
                        <a:rPr lang="ko-KR" altLang="en-US" sz="1600" b="0" spc="-132">
                          <a:solidFill>
                            <a:srgbClr val="0D0D0D"/>
                          </a:solidFill>
                        </a:rPr>
                        <a:t>·안전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33"/>
          <p:cNvSpPr txBox="1"/>
          <p:nvPr/>
        </p:nvSpPr>
        <p:spPr>
          <a:xfrm>
            <a:off x="6174019" y="2402442"/>
            <a:ext cx="1204042" cy="36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동별 요인</a:t>
            </a:r>
          </a:p>
        </p:txBody>
      </p:sp>
      <p:sp>
        <p:nvSpPr>
          <p:cNvPr id="15" name="TextBox 33"/>
          <p:cNvSpPr txBox="1"/>
          <p:nvPr/>
        </p:nvSpPr>
        <p:spPr>
          <a:xfrm>
            <a:off x="3969979" y="1041728"/>
            <a:ext cx="1204042" cy="36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 입지 선정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063819" y="3429000"/>
          <a:ext cx="3156024" cy="8275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61364"/>
                <a:gridCol w="208280"/>
                <a:gridCol w="972402"/>
                <a:gridCol w="208280"/>
                <a:gridCol w="805697"/>
              </a:tblGrid>
              <a:tr h="827586">
                <a:tc>
                  <a:txBody>
                    <a:bodyPr/>
                    <a:lstStyle/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500" b="0" i="0" kern="1200" spc="-125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시설</a:t>
                      </a:r>
                    </a:p>
                    <a:p>
                      <a:pPr lvl="0" algn="ctr" defTabSz="914400">
                        <a:defRPr lang="ko-KR" altLang="en-US"/>
                      </a:pPr>
                      <a:r>
                        <a:rPr lang="ko-KR" altLang="en-US" sz="1500" b="0" spc="-125">
                          <a:solidFill>
                            <a:srgbClr val="0D0D0D"/>
                          </a:solidFill>
                        </a:rPr>
                        <a:t>·사업체수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500" b="0" i="0" kern="1200" spc="-125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산업별</a:t>
                      </a:r>
                    </a:p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500" b="0" i="0" kern="1200" spc="-125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종사자수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500" b="0" i="0" kern="1200" spc="-125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경제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168068" y="5193194"/>
          <a:ext cx="5256898" cy="8275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0885"/>
                <a:gridCol w="217712"/>
                <a:gridCol w="915379"/>
                <a:gridCol w="217712"/>
                <a:gridCol w="858237"/>
                <a:gridCol w="268063"/>
                <a:gridCol w="870987"/>
                <a:gridCol w="216996"/>
                <a:gridCol w="830925"/>
              </a:tblGrid>
              <a:tr h="827586">
                <a:tc>
                  <a:txBody>
                    <a:bodyPr/>
                    <a:lstStyle/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선정</a:t>
                      </a:r>
                    </a:p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지역1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선정</a:t>
                      </a:r>
                    </a:p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지역2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선정</a:t>
                      </a:r>
                    </a:p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지역3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선정</a:t>
                      </a:r>
                    </a:p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지역4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선정</a:t>
                      </a:r>
                    </a:p>
                    <a:p>
                      <a:pPr marL="0" lvl="0" algn="ctr" defTabSz="914400" eaLnBrk="1" latinLnBrk="1" hangingPunct="1">
                        <a:defRPr lang="ko-KR" altLang="en-US"/>
                      </a:pPr>
                      <a:r>
                        <a:rPr lang="ko-KR" altLang="en-US" sz="1600" b="0" i="0" kern="1200" spc="-132">
                          <a:solidFill>
                            <a:srgbClr val="0D0D0D"/>
                          </a:solidFill>
                          <a:latin typeface="DX영화자막 M"/>
                          <a:ea typeface="DX영화자막 M"/>
                        </a:rPr>
                        <a:t>지역5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직선 연결선 17"/>
          <p:cNvCxnSpPr>
            <a:stCxn id="2" idx="2"/>
            <a:endCxn id="6" idx="0"/>
          </p:cNvCxnSpPr>
          <p:nvPr/>
        </p:nvCxnSpPr>
        <p:spPr>
          <a:xfrm>
            <a:off x="4572000" y="1569857"/>
            <a:ext cx="2095501" cy="675321"/>
          </a:xfrm>
          <a:prstGeom prst="line">
            <a:avLst/>
          </a:prstGeom>
          <a:ln w="19050"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" idx="2"/>
            <a:endCxn id="5" idx="0"/>
          </p:cNvCxnSpPr>
          <p:nvPr/>
        </p:nvCxnSpPr>
        <p:spPr>
          <a:xfrm rot="10800000" flipV="1">
            <a:off x="2789465" y="1569857"/>
            <a:ext cx="1782535" cy="661713"/>
          </a:xfrm>
          <a:prstGeom prst="line">
            <a:avLst/>
          </a:prstGeom>
          <a:ln w="19050"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0" y="100001"/>
            <a:ext cx="26917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AHP </a:t>
            </a:r>
            <a:r>
              <a:rPr lang="ko-KR" altLang="en-US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가중치 산정</a:t>
            </a:r>
            <a:endParaRPr lang="en-US" altLang="ko-KR" sz="2800" spc="-144">
              <a:solidFill>
                <a:schemeClr val="tx1">
                  <a:lumMod val="95000"/>
                  <a:lumOff val="5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2" name="직사각형 2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DX영화자막 M"/>
              <a:ea typeface="DX영화자막 M"/>
            </a:endParaRPr>
          </a:p>
        </p:txBody>
      </p:sp>
      <p:cxnSp>
        <p:nvCxnSpPr>
          <p:cNvPr id="23" name="직선 연결선 22"/>
          <p:cNvCxnSpPr>
            <a:stCxn id="5" idx="2"/>
          </p:cNvCxnSpPr>
          <p:nvPr/>
        </p:nvCxnSpPr>
        <p:spPr>
          <a:xfrm rot="10800000" flipV="1">
            <a:off x="1035502" y="2916963"/>
            <a:ext cx="1753962" cy="512035"/>
          </a:xfrm>
          <a:prstGeom prst="line">
            <a:avLst/>
          </a:prstGeom>
          <a:ln w="19050"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5" idx="2"/>
          </p:cNvCxnSpPr>
          <p:nvPr/>
        </p:nvCxnSpPr>
        <p:spPr>
          <a:xfrm rot="10800000">
            <a:off x="2789465" y="2916963"/>
            <a:ext cx="1513148" cy="512036"/>
          </a:xfrm>
          <a:prstGeom prst="line">
            <a:avLst/>
          </a:prstGeom>
          <a:ln w="19050"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2"/>
          </p:cNvCxnSpPr>
          <p:nvPr/>
        </p:nvCxnSpPr>
        <p:spPr>
          <a:xfrm rot="16200000" flipH="1">
            <a:off x="6419664" y="3178408"/>
            <a:ext cx="498429" cy="2754"/>
          </a:xfrm>
          <a:prstGeom prst="line">
            <a:avLst/>
          </a:prstGeom>
          <a:ln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2"/>
          </p:cNvCxnSpPr>
          <p:nvPr/>
        </p:nvCxnSpPr>
        <p:spPr>
          <a:xfrm>
            <a:off x="6667501" y="2930571"/>
            <a:ext cx="1268219" cy="498429"/>
          </a:xfrm>
          <a:prstGeom prst="line">
            <a:avLst/>
          </a:prstGeom>
          <a:ln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2"/>
          </p:cNvCxnSpPr>
          <p:nvPr/>
        </p:nvCxnSpPr>
        <p:spPr>
          <a:xfrm rot="10800000" flipV="1">
            <a:off x="5540863" y="2930571"/>
            <a:ext cx="1126638" cy="498428"/>
          </a:xfrm>
          <a:prstGeom prst="line">
            <a:avLst/>
          </a:prstGeom>
          <a:ln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962185" y="4245429"/>
            <a:ext cx="3854868" cy="947765"/>
          </a:xfrm>
          <a:prstGeom prst="line">
            <a:avLst/>
          </a:prstGeom>
          <a:ln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2"/>
            <a:endCxn id="17" idx="0"/>
          </p:cNvCxnSpPr>
          <p:nvPr/>
        </p:nvCxnSpPr>
        <p:spPr>
          <a:xfrm rot="10800000" flipV="1">
            <a:off x="4796518" y="4256588"/>
            <a:ext cx="1845324" cy="936605"/>
          </a:xfrm>
          <a:prstGeom prst="line">
            <a:avLst/>
          </a:prstGeom>
          <a:ln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7" idx="0"/>
          </p:cNvCxnSpPr>
          <p:nvPr/>
        </p:nvCxnSpPr>
        <p:spPr>
          <a:xfrm>
            <a:off x="3200434" y="4259035"/>
            <a:ext cx="1596083" cy="934159"/>
          </a:xfrm>
          <a:prstGeom prst="line">
            <a:avLst/>
          </a:prstGeom>
          <a:ln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7" idx="0"/>
          </p:cNvCxnSpPr>
          <p:nvPr/>
        </p:nvCxnSpPr>
        <p:spPr>
          <a:xfrm rot="5400000">
            <a:off x="4715224" y="4313116"/>
            <a:ext cx="961371" cy="798784"/>
          </a:xfrm>
          <a:prstGeom prst="line">
            <a:avLst/>
          </a:prstGeom>
          <a:ln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0800000" flipV="1">
            <a:off x="3499792" y="4245429"/>
            <a:ext cx="4367900" cy="938892"/>
          </a:xfrm>
          <a:prstGeom prst="line">
            <a:avLst/>
          </a:prstGeom>
          <a:ln>
            <a:solidFill>
              <a:srgbClr val="31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5790C7E-FE4B-4AD9-A965-6989A55738CC}"/>
              </a:ext>
            </a:extLst>
          </p:cNvPr>
          <p:cNvSpPr txBox="1"/>
          <p:nvPr/>
        </p:nvSpPr>
        <p:spPr>
          <a:xfrm>
            <a:off x="0" y="100001"/>
            <a:ext cx="29937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Entropy </a:t>
            </a:r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가중치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산정</a:t>
            </a:r>
            <a:endParaRPr lang="en-US" altLang="ko-KR" sz="2800" spc="-150" dirty="0">
              <a:solidFill>
                <a:schemeClr val="tx1">
                  <a:lumMod val="95000"/>
                  <a:lumOff val="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E621036-B491-4790-8A1B-7498E8288F35}"/>
              </a:ext>
            </a:extLst>
          </p:cNvPr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115732" y="1042210"/>
            <a:ext cx="6912538" cy="1039589"/>
            <a:chOff x="1115732" y="1066915"/>
            <a:chExt cx="6912538" cy="1039589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751C404F-6D49-405C-AB3B-7AD9FF09F601}"/>
                </a:ext>
              </a:extLst>
            </p:cNvPr>
            <p:cNvSpPr/>
            <p:nvPr/>
          </p:nvSpPr>
          <p:spPr>
            <a:xfrm>
              <a:off x="1115732" y="1451407"/>
              <a:ext cx="6912538" cy="65509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정규화 된 자료를 이용하여 각 속성 별 엔트로피 산정</a:t>
              </a:r>
              <a:r>
                <a:rPr lang="en-US" altLang="ko-KR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, </a:t>
              </a:r>
              <a:r>
                <a:rPr lang="ko-KR" altLang="en-US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최종적으로 가중치 결정</a:t>
              </a:r>
              <a:endPara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 algn="ctr"/>
              <a:r>
                <a:rPr lang="ko-KR" altLang="en-US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→ 데이터에 의해서만 가중치를 계산할 수 있는 객관성이 검증된 방법</a:t>
              </a:r>
              <a:endPara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B4A0EA99-5D99-41AD-B4D6-F112712CCB50}"/>
                </a:ext>
              </a:extLst>
            </p:cNvPr>
            <p:cNvSpPr/>
            <p:nvPr/>
          </p:nvSpPr>
          <p:spPr>
            <a:xfrm>
              <a:off x="1115732" y="1066915"/>
              <a:ext cx="6912538" cy="380251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BA9634F-426A-42C8-B16B-F29FA44A5D64}"/>
                </a:ext>
              </a:extLst>
            </p:cNvPr>
            <p:cNvSpPr txBox="1"/>
            <p:nvPr/>
          </p:nvSpPr>
          <p:spPr>
            <a:xfrm>
              <a:off x="1237836" y="1089628"/>
              <a:ext cx="6668329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Entropy</a:t>
              </a:r>
              <a:endParaRPr lang="ko-KR" altLang="en-US" sz="2000" spc="-150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1237836" y="2717411"/>
                <a:ext cx="2832722" cy="110850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2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2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2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2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36" y="2717411"/>
                <a:ext cx="2832722" cy="1108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549728" y="5681921"/>
                <a:ext cx="1043491" cy="308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ko-KR" altLang="en-US" sz="1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300" i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1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28" y="5681921"/>
                <a:ext cx="1043491" cy="308482"/>
              </a:xfrm>
              <a:prstGeom prst="rect">
                <a:avLst/>
              </a:prstGeom>
              <a:blipFill rotWithShape="0"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5331372" y="5561930"/>
                <a:ext cx="2181303" cy="512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ko-KR" altLang="en-US" sz="1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=1,2, ⋯,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72" y="5561930"/>
                <a:ext cx="2181303" cy="512191"/>
              </a:xfrm>
              <a:prstGeom prst="rect">
                <a:avLst/>
              </a:prstGeom>
              <a:blipFill rotWithShape="0">
                <a:blip r:embed="rId5"/>
                <a:stretch>
                  <a:fillRect t="-11905" b="-8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1516960" y="3922164"/>
                <a:ext cx="3041795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2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2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2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sz="1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ko-KR" sz="12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­</m:t>
                    </m:r>
                    <m:d>
                      <m:dPr>
                        <m:ctrlPr>
                          <a:rPr lang="ko-KR" altLang="ko-KR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2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=1,2,⋯,</m:t>
                        </m:r>
                        <m:r>
                          <a:rPr lang="en-US" altLang="ko-KR" sz="12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ko-KR" sz="12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ko-KR" sz="12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2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=1,2, ⋯,</m:t>
                        </m:r>
                        <m:r>
                          <a:rPr lang="en-US" altLang="ko-KR" sz="12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0" y="3922164"/>
                <a:ext cx="3041795" cy="415755"/>
              </a:xfrm>
              <a:prstGeom prst="rect">
                <a:avLst/>
              </a:prstGeom>
              <a:blipFill rotWithShape="0">
                <a:blip r:embed="rId6"/>
                <a:stretch>
                  <a:fillRect t="-4348" b="-6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5180190" y="2852995"/>
                <a:ext cx="3665220" cy="596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2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12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ko-KR" altLang="en-US" sz="1200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1200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</m:func>
                        </m:e>
                      </m:nary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12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den>
                      </m:f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=1,2, ⋯,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90" y="2852995"/>
                <a:ext cx="3665220" cy="596445"/>
              </a:xfrm>
              <a:prstGeom prst="rect">
                <a:avLst/>
              </a:prstGeom>
              <a:blipFill rotWithShape="0">
                <a:blip r:embed="rId7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048020" y="2394246"/>
            <a:ext cx="1122422" cy="3231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spc="-150" dirty="0" smtClean="0">
                <a:solidFill>
                  <a:srgbClr val="313332"/>
                </a:solidFill>
                <a:latin typeface="+mj-ea"/>
                <a:ea typeface="+mj-ea"/>
              </a:rPr>
              <a:t>Step1. </a:t>
            </a:r>
            <a:r>
              <a:rPr lang="ko-KR" altLang="en-US" sz="1500" b="1" spc="-150" dirty="0" smtClean="0">
                <a:solidFill>
                  <a:srgbClr val="313332"/>
                </a:solidFill>
                <a:latin typeface="+mj-ea"/>
                <a:ea typeface="+mj-ea"/>
              </a:rPr>
              <a:t>정규화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49728" y="4628077"/>
                <a:ext cx="2208938" cy="29187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ko-KR" sz="1200">
                        <a:latin typeface="Cambria Math" panose="02040503050406030204" pitchFamily="18" charset="0"/>
                      </a:rPr>
                      <m:t>데이터</m:t>
                    </m:r>
                  </m:oMath>
                </a14:m>
                <a:r>
                  <a:rPr lang="en-US" altLang="ko-KR" sz="1200" spc="-150" dirty="0" smtClean="0">
                    <a:solidFill>
                      <a:srgbClr val="313332"/>
                    </a:solidFill>
                    <a:latin typeface="+mj-ea"/>
                    <a:ea typeface="+mj-ea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ko-KR" sz="1200" b="0">
                        <a:latin typeface="Cambria Math" panose="02040503050406030204" pitchFamily="18" charset="0"/>
                      </a:rPr>
                      <m:t>정규화</m:t>
                    </m:r>
                    <m:r>
                      <a:rPr lang="ko-KR" altLang="ko-KR" sz="1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ko-KR" sz="1200" b="0">
                        <a:latin typeface="Cambria Math" panose="02040503050406030204" pitchFamily="18" charset="0"/>
                      </a:rPr>
                      <m:t>데이터</m:t>
                    </m:r>
                  </m:oMath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28" y="4628077"/>
                <a:ext cx="2208938" cy="2918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796258" y="2394246"/>
            <a:ext cx="1625766" cy="3231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spc="-150" dirty="0" smtClean="0">
                <a:solidFill>
                  <a:srgbClr val="313332"/>
                </a:solidFill>
                <a:latin typeface="+mj-ea"/>
                <a:ea typeface="+mj-ea"/>
              </a:rPr>
              <a:t>Step2. </a:t>
            </a:r>
            <a:r>
              <a:rPr lang="ko-KR" altLang="en-US" sz="1500" b="1" spc="-150" dirty="0" smtClean="0">
                <a:solidFill>
                  <a:srgbClr val="313332"/>
                </a:solidFill>
                <a:latin typeface="+mj-ea"/>
                <a:ea typeface="+mj-ea"/>
              </a:rPr>
              <a:t>엔트로피 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5564122" y="3549573"/>
                <a:ext cx="1085618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엔트로피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22" y="3549573"/>
                <a:ext cx="1085618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1549728" y="6132070"/>
                <a:ext cx="1371594" cy="308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ko-KR" altLang="en-US" sz="1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300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300" i="0">
                          <a:latin typeface="Cambria Math" panose="02040503050406030204" pitchFamily="18" charset="0"/>
                        </a:rPr>
                        <m:t>다양성</m:t>
                      </m:r>
                      <m:r>
                        <a:rPr lang="ko-KR" altLang="en-US" sz="13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300" i="0">
                          <a:latin typeface="Cambria Math" panose="02040503050406030204" pitchFamily="18" charset="0"/>
                        </a:rPr>
                        <m:t>정도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28" y="6132070"/>
                <a:ext cx="1371594" cy="308482"/>
              </a:xfrm>
              <a:prstGeom prst="rect">
                <a:avLst/>
              </a:prstGeom>
              <a:blipFill rotWithShape="0">
                <a:blip r:embed="rId1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5331372" y="6190925"/>
                <a:ext cx="974947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가중치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72" y="6190925"/>
                <a:ext cx="974947" cy="291875"/>
              </a:xfrm>
              <a:prstGeom prst="rect">
                <a:avLst/>
              </a:prstGeom>
              <a:blipFill rotWithShape="0">
                <a:blip r:embed="rId11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50300" y="5169922"/>
            <a:ext cx="1837362" cy="3231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500" b="1" spc="-150" dirty="0" smtClean="0">
                <a:solidFill>
                  <a:srgbClr val="313332"/>
                </a:solidFill>
                <a:latin typeface="+mj-ea"/>
                <a:ea typeface="+mj-ea"/>
              </a:rPr>
              <a:t>Step3. </a:t>
            </a:r>
            <a:r>
              <a:rPr lang="ko-KR" altLang="en-US" sz="1500" b="1" spc="-150" dirty="0" smtClean="0">
                <a:solidFill>
                  <a:srgbClr val="313332"/>
                </a:solidFill>
                <a:latin typeface="+mj-ea"/>
                <a:ea typeface="+mj-ea"/>
              </a:rPr>
              <a:t>다양성 정도 계산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6258" y="5169922"/>
            <a:ext cx="1479892" cy="3231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500" b="1" spc="-150" dirty="0" smtClean="0">
                <a:solidFill>
                  <a:srgbClr val="313332"/>
                </a:solidFill>
                <a:latin typeface="+mj-ea"/>
                <a:ea typeface="+mj-ea"/>
              </a:rPr>
              <a:t>Step4. </a:t>
            </a:r>
            <a:r>
              <a:rPr lang="ko-KR" altLang="en-US" sz="1500" b="1" spc="-150" dirty="0" smtClean="0">
                <a:solidFill>
                  <a:srgbClr val="313332"/>
                </a:solidFill>
                <a:latin typeface="+mj-ea"/>
                <a:ea typeface="+mj-ea"/>
              </a:rPr>
              <a:t>가중치 계산</a:t>
            </a:r>
          </a:p>
        </p:txBody>
      </p:sp>
    </p:spTree>
    <p:extLst>
      <p:ext uri="{BB962C8B-B14F-4D97-AF65-F5344CB8AC3E}">
        <p14:creationId xmlns:p14="http://schemas.microsoft.com/office/powerpoint/2010/main" val="1872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10" y="91521"/>
            <a:ext cx="26974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AHP </a:t>
            </a:r>
            <a:r>
              <a:rPr lang="ko-KR" altLang="en-US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구별 가중치</a:t>
            </a:r>
          </a:p>
        </p:txBody>
      </p:sp>
      <p:sp>
        <p:nvSpPr>
          <p:cNvPr id="3" name="직사각형 2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DX영화자막 M"/>
              <a:ea typeface="DX영화자막 M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-496571" y="1117632"/>
            <a:ext cx="7758431" cy="4716108"/>
            <a:chOff x="-496571" y="1117632"/>
            <a:chExt cx="7758431" cy="4716108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96571" y="1117632"/>
              <a:ext cx="7758431" cy="359627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 rot="18189052">
              <a:off x="-339090" y="4767383"/>
              <a:ext cx="154495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범죄 </a:t>
              </a: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1,000</a:t>
              </a: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건당 경찰서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8189052">
              <a:off x="556260" y="4591009"/>
              <a:ext cx="1040130" cy="2648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아파트 평 단가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rot="18189052">
              <a:off x="902361" y="4679439"/>
              <a:ext cx="1233974" cy="4526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주거용 건물 평 단가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8189052">
              <a:off x="1356360" y="4683031"/>
              <a:ext cx="134493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상업용 건물 평 단가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8189052">
              <a:off x="2156460" y="4491768"/>
              <a:ext cx="91630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토지 평 단가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8189052">
              <a:off x="2299335" y="4701982"/>
              <a:ext cx="146875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아파트 평 단가 변동율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8189052">
              <a:off x="2527935" y="4819004"/>
              <a:ext cx="1764030" cy="265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주거용 건물 평 단가 변동율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rot="18189052">
              <a:off x="3032760" y="4819005"/>
              <a:ext cx="1764030" cy="2654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상업용 건물 평 단가 변동율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8189052">
              <a:off x="3832860" y="4676022"/>
              <a:ext cx="1344930" cy="2655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토지 평 단가 변동율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18189052">
              <a:off x="4128135" y="4767383"/>
              <a:ext cx="160210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상업용 노후 건축물 비율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rot="18189052">
              <a:off x="4652010" y="4767566"/>
              <a:ext cx="160210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주거용 노후 건축물 비율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18189052">
              <a:off x="5747385" y="4521985"/>
              <a:ext cx="744855" cy="2671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지하철역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910" y="3591652"/>
              <a:ext cx="373380" cy="2640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0.1</a:t>
              </a:r>
              <a:endParaRPr lang="ko-KR" altLang="en-US" sz="1200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" y="3025880"/>
              <a:ext cx="37338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0.2</a:t>
              </a:r>
              <a:endParaRPr lang="ko-KR" altLang="en-US" sz="1200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10" y="2460109"/>
              <a:ext cx="37338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0.3</a:t>
              </a:r>
              <a:endParaRPr lang="ko-KR" altLang="en-US" sz="1200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910" y="1889282"/>
              <a:ext cx="37338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0.4</a:t>
              </a:r>
              <a:endParaRPr lang="ko-KR" altLang="en-US" sz="1200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667500" y="997528"/>
          <a:ext cx="2293620" cy="53960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4940"/>
                <a:gridCol w="868680"/>
              </a:tblGrid>
              <a:tr h="3140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가중치</a:t>
                      </a:r>
                    </a:p>
                  </a:txBody>
                  <a:tcPr anchor="ctr"/>
                </a:tc>
              </a:tr>
              <a:tr h="4599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범죄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1,000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건당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경찰서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0.014455966</a:t>
                      </a:r>
                    </a:p>
                  </a:txBody>
                  <a:tcPr marL="9525" marR="9525" marT="9525" marB="0" anchor="ctr"/>
                </a:tc>
              </a:tr>
              <a:tr h="3140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아파트 평 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0.016231175</a:t>
                      </a:r>
                    </a:p>
                  </a:txBody>
                  <a:tcPr marL="9525" marR="9525" marT="9525" marB="0" anchor="ctr"/>
                </a:tc>
              </a:tr>
              <a:tr h="4599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주거용 건물 평 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0.035347577</a:t>
                      </a:r>
                    </a:p>
                  </a:txBody>
                  <a:tcPr marL="9525" marR="9525" marT="9525" marB="0" anchor="ctr"/>
                </a:tc>
              </a:tr>
              <a:tr h="4599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상업용 건물 평 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0.006422023</a:t>
                      </a:r>
                    </a:p>
                  </a:txBody>
                  <a:tcPr marL="9525" marR="9525" marT="9525" marB="0" anchor="ctr"/>
                </a:tc>
              </a:tr>
              <a:tr h="3140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토지 평 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0.054297464</a:t>
                      </a:r>
                    </a:p>
                  </a:txBody>
                  <a:tcPr marL="9525" marR="9525" marT="9525" marB="0" anchor="ctr"/>
                </a:tc>
              </a:tr>
              <a:tr h="4599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아파트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평 단가 변동율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0.074995781</a:t>
                      </a:r>
                    </a:p>
                  </a:txBody>
                  <a:tcPr marL="9525" marR="9525" marT="9525" marB="0" anchor="ctr"/>
                </a:tc>
              </a:tr>
              <a:tr h="4599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주거용 건물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평 단가 변동율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0.033346683</a:t>
                      </a:r>
                    </a:p>
                  </a:txBody>
                  <a:tcPr marL="9525" marR="9525" marT="9525" marB="0" anchor="ctr"/>
                </a:tc>
              </a:tr>
              <a:tr h="4599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상업용 건물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평 단가 변동율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0.014770531</a:t>
                      </a:r>
                    </a:p>
                  </a:txBody>
                  <a:tcPr marL="9525" marR="9525" marT="9525" marB="0" anchor="ctr"/>
                </a:tc>
              </a:tr>
              <a:tr h="4599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토지 평 단가 변동율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0.127667266</a:t>
                      </a:r>
                    </a:p>
                  </a:txBody>
                  <a:tcPr marL="9525" marR="9525" marT="9525" marB="0" anchor="ctr"/>
                </a:tc>
              </a:tr>
              <a:tr h="4599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상업용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노후 건축물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0.076532819</a:t>
                      </a:r>
                    </a:p>
                  </a:txBody>
                  <a:tcPr marL="9525" marR="9525" marT="9525" marB="0" anchor="ctr"/>
                </a:tc>
              </a:tr>
              <a:tr h="4599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주거용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노후 건축물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0.459196917</a:t>
                      </a:r>
                    </a:p>
                  </a:txBody>
                  <a:tcPr marL="9525" marR="9525" marT="9525" marB="0" anchor="ctr"/>
                </a:tc>
              </a:tr>
              <a:tr h="3140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지하철역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Arial"/>
                        </a:rPr>
                        <a:t>0.086735797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3"/>
          <a:stretch/>
        </p:blipFill>
        <p:spPr>
          <a:xfrm>
            <a:off x="4207415" y="4852617"/>
            <a:ext cx="4936585" cy="20053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B5B63CA-26FA-4764-94B1-3CA9A292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7288" y="1309968"/>
            <a:ext cx="67037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E6B707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목 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7288" y="1510023"/>
            <a:ext cx="1816524" cy="76944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INDEX</a:t>
            </a:r>
            <a:endParaRPr lang="ko-KR" altLang="en-US" sz="6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6907" y="2365661"/>
            <a:ext cx="298831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spc="-150">
                <a:solidFill>
                  <a:schemeClr val="bg1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주제선정 및 선정배경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7288" y="3145334"/>
            <a:ext cx="306205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spc="-150">
                <a:solidFill>
                  <a:schemeClr val="bg1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</a:t>
            </a:r>
            <a:r>
              <a:rPr lang="ko-KR" altLang="en-US" sz="24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수집 </a:t>
            </a:r>
            <a:r>
              <a:rPr lang="ko-KR" altLang="en-US" sz="2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및 전처리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288" y="3925007"/>
            <a:ext cx="3071675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spc="-150">
                <a:solidFill>
                  <a:schemeClr val="bg1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분석 및 시각화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7288" y="4704680"/>
            <a:ext cx="273344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spc="-150">
                <a:solidFill>
                  <a:schemeClr val="bg1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4. </a:t>
            </a:r>
            <a:r>
              <a:rPr lang="ko-KR" altLang="en-US" sz="2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분석결과 및 한계점</a:t>
            </a:r>
          </a:p>
        </p:txBody>
      </p:sp>
    </p:spTree>
    <p:extLst>
      <p:ext uri="{BB962C8B-B14F-4D97-AF65-F5344CB8AC3E}">
        <p14:creationId xmlns:p14="http://schemas.microsoft.com/office/powerpoint/2010/main" val="2346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53" y="91521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AHP </a:t>
            </a:r>
            <a:r>
              <a:rPr lang="ko-KR" altLang="en-US" sz="28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동별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가중치</a:t>
            </a:r>
          </a:p>
        </p:txBody>
      </p:sp>
      <p:sp>
        <p:nvSpPr>
          <p:cNvPr id="3" name="직사각형 2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97821" y="1869161"/>
            <a:ext cx="6479855" cy="4022553"/>
            <a:chOff x="259360" y="1322958"/>
            <a:chExt cx="8556980" cy="486656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051" y="1322958"/>
              <a:ext cx="7989289" cy="329048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 rot="18189053">
              <a:off x="147544" y="5061421"/>
              <a:ext cx="1503381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1,000</a:t>
              </a:r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명당 공원 면적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8189053">
              <a:off x="869758" y="5018470"/>
              <a:ext cx="1416110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경제활동 인구비율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18189053">
              <a:off x="1918248" y="4776107"/>
              <a:ext cx="938427" cy="3657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소득분위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8189053">
              <a:off x="2532645" y="4844005"/>
              <a:ext cx="966183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전입</a:t>
              </a:r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- </a:t>
              </a:r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전출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8189053">
              <a:off x="2904580" y="5033233"/>
              <a:ext cx="1301689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인구당 보육시설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18189053">
              <a:off x="3565410" y="5041291"/>
              <a:ext cx="1309446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인구당 의료시설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8189053">
              <a:off x="4217940" y="5043976"/>
              <a:ext cx="1324961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생산활동 사업체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8189053">
              <a:off x="4688301" y="5182210"/>
              <a:ext cx="1648832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일반 서비스업 사업체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8189053">
              <a:off x="5377629" y="5182211"/>
              <a:ext cx="1648832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기타 서비스업 사업체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8189053">
              <a:off x="6228000" y="5045317"/>
              <a:ext cx="1321082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생산활동 종사자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8189053">
              <a:off x="6618101" y="5182210"/>
              <a:ext cx="1644954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일반 서비스업 종사자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18189053">
              <a:off x="7282242" y="5182209"/>
              <a:ext cx="1644954" cy="3657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기타 서비스업 종사자 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360" y="3859766"/>
              <a:ext cx="525402" cy="3351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0.05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9361" y="3259978"/>
              <a:ext cx="525402" cy="3351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0.10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9360" y="2660189"/>
              <a:ext cx="525402" cy="3351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0.15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360" y="2060400"/>
              <a:ext cx="525402" cy="3351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0.20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9360" y="1460611"/>
              <a:ext cx="525402" cy="3351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0.25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676737" y="1388870"/>
          <a:ext cx="2293620" cy="463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49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1,000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명당 공원면적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0.038949434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경제활동 인구비율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0.064908425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소득분위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0.016227106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전입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전출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0.255677656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인구당 보육시설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0.035703901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인구당 의료시설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0.075036293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생산활동 사업체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0.029291647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일반 서비스업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사업체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0.142031834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기타 서비스업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사업체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0.135726818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생산활동 종사자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0.053905576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일반 서비스업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종사자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0.067668702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기타 서비스업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종사자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0.084872609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4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769" y="83148"/>
            <a:ext cx="305942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Entropy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구별 가중치</a:t>
            </a:r>
          </a:p>
        </p:txBody>
      </p:sp>
      <p:sp>
        <p:nvSpPr>
          <p:cNvPr id="3" name="직사각형 2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-394763" y="1495541"/>
            <a:ext cx="7726093" cy="4634188"/>
            <a:chOff x="-490381" y="652448"/>
            <a:chExt cx="10255967" cy="556633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90381" y="652448"/>
              <a:ext cx="10255967" cy="4320201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 rot="18189053">
              <a:off x="-150965" y="5001186"/>
              <a:ext cx="1683220" cy="36770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범죄 </a:t>
              </a:r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1,000</a:t>
              </a:r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건당 경찰서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18189053">
              <a:off x="941219" y="4788799"/>
              <a:ext cx="1172977" cy="36770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아파트 평 단가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8189053">
              <a:off x="1365605" y="4895286"/>
              <a:ext cx="1485953" cy="3677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주거용 건물 평 단가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8189053">
              <a:off x="2041541" y="4899612"/>
              <a:ext cx="1486824" cy="36770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상업용 건물 평 단가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18189053">
              <a:off x="3044647" y="4669291"/>
              <a:ext cx="1018943" cy="36770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토지 평 단가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18189053">
              <a:off x="3297049" y="4922433"/>
              <a:ext cx="1629308" cy="36770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아파트 평 단가 </a:t>
              </a:r>
              <a:r>
                <a:rPr lang="ko-KR" altLang="en-US" sz="12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변동율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18189053">
              <a:off x="3647311" y="5063352"/>
              <a:ext cx="1931602" cy="36770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주거용 건물 평 단가 </a:t>
              </a:r>
              <a:r>
                <a:rPr lang="ko-KR" altLang="en-US" sz="12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변동율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18189053">
              <a:off x="4310394" y="5063352"/>
              <a:ext cx="1943154" cy="36770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상업용 건물 평 단가 </a:t>
              </a:r>
              <a:r>
                <a:rPr lang="ko-KR" altLang="en-US" sz="12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변동율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8189053">
              <a:off x="5323797" y="4891170"/>
              <a:ext cx="1475272" cy="36770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토지 평 단가 </a:t>
              </a:r>
              <a:r>
                <a:rPr lang="ko-KR" altLang="en-US" sz="1200" spc="-1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변동율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189053">
              <a:off x="5901310" y="5046539"/>
              <a:ext cx="14494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상업용 노후 </a:t>
              </a:r>
              <a:r>
                <a:rPr lang="ko-KR" altLang="en-US" sz="1200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건축물 비율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8189053">
              <a:off x="6593783" y="5046760"/>
              <a:ext cx="14398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주거용 노후 건축물 비용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8189053">
              <a:off x="7774391" y="4705680"/>
              <a:ext cx="843728" cy="36770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지하철역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3437" y="3894797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0.025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3437" y="3043066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0.075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3437" y="2192032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0.125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3437" y="1340301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0.175</a:t>
              </a:r>
              <a:endParaRPr lang="ko-KR" altLang="en-US" sz="1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6693925" y="1345158"/>
          <a:ext cx="2293620" cy="50888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49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범죄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1,000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건당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경찰서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0.085886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아파트 평 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0.129467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주거용 건물 평 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0.091552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상업용 건물 평 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0.186723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토지 평 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0.113668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아파트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평 단가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변동율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0.047685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주거용 건물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평 단가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변동율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0.07908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상업용 건물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평 단가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변동율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0.024577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토지 평 단가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변동율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0.059462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상업용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노후 건축물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0.064562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주거용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노후 건축물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0.03733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지하철역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0.080009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35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DX영화자막 M"/>
              <a:ea typeface="DX영화자막 M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507763" y="1601736"/>
            <a:ext cx="7741920" cy="4475596"/>
            <a:chOff x="-441960" y="604467"/>
            <a:chExt cx="10253266" cy="537297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41960" y="604467"/>
              <a:ext cx="10253266" cy="431551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18189052">
              <a:off x="94158" y="4855149"/>
              <a:ext cx="1660331" cy="3668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1,000</a:t>
              </a: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명당 공원 면적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8189052">
              <a:off x="831347" y="4812198"/>
              <a:ext cx="1523115" cy="3668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경제활동 인구비율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8189052">
              <a:off x="2038648" y="4553547"/>
              <a:ext cx="778080" cy="591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소득분위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8189052">
              <a:off x="2532428" y="4637734"/>
              <a:ext cx="997114" cy="3668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전입</a:t>
              </a: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 - </a:t>
              </a: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전출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8189052">
              <a:off x="2856422" y="4827677"/>
              <a:ext cx="1408767" cy="3515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인구당 보육시설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8189052">
              <a:off x="3525003" y="4835018"/>
              <a:ext cx="1408767" cy="3668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인구당 의료시설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8189052">
              <a:off x="4180970" y="4838381"/>
              <a:ext cx="1408767" cy="3523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생산활동 사업체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8189052">
              <a:off x="4640773" y="4976671"/>
              <a:ext cx="1763247" cy="3512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일반 서비스업 사업체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8189052">
              <a:off x="5334586" y="4976670"/>
              <a:ext cx="1763246" cy="3512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기타 서비스업 사업체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8189052">
              <a:off x="6199328" y="4839791"/>
              <a:ext cx="1408767" cy="3508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생산활동 종사자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8189052">
              <a:off x="6570830" y="4976667"/>
              <a:ext cx="1763246" cy="3512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일반 서비스업 종사자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189052">
              <a:off x="7239412" y="4976666"/>
              <a:ext cx="1763246" cy="351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기타 서비스업 종사자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5558" y="3455272"/>
              <a:ext cx="595416" cy="3325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0.05</a:t>
              </a:r>
              <a:endParaRPr lang="ko-KR" altLang="en-US" sz="1200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558" y="2747369"/>
              <a:ext cx="595416" cy="3325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0.10</a:t>
              </a:r>
              <a:endParaRPr lang="ko-KR" altLang="en-US" sz="1200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5558" y="2039466"/>
              <a:ext cx="595416" cy="3325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0.15</a:t>
              </a:r>
              <a:endParaRPr lang="ko-KR" altLang="en-US" sz="1200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5558" y="1332471"/>
              <a:ext cx="595416" cy="3198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spc="-149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/>
                  <a:ea typeface="DX영화자막 M"/>
                </a:rPr>
                <a:t>0.20</a:t>
              </a:r>
              <a:endParaRPr lang="ko-KR" altLang="en-US" sz="1200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1935" y="83148"/>
            <a:ext cx="3173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Entropy </a:t>
            </a:r>
            <a:r>
              <a:rPr lang="ko-KR" altLang="en-US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동별 가중치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663521" y="1524993"/>
          <a:ext cx="2293620" cy="45081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4940"/>
                <a:gridCol w="868680"/>
              </a:tblGrid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가중치</a:t>
                      </a:r>
                    </a:p>
                  </a:txBody>
                  <a:tcPr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1,000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명당 공원면적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0.197525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경제활동 인구비율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0.026388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소득분위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0.053032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전입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전출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0.001204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인구당 보육시설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0.04139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인구당 의료시설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0.078868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생산활동 사업체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0.198649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일반 서비스업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사업체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0.212409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기타 서비스업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사업체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0.112326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생산활동 종사자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0.055172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일반 서비스업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종사자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0.008129</a:t>
                      </a:r>
                    </a:p>
                  </a:txBody>
                  <a:tcPr marL="9525" marR="9525" marT="9525" marB="0" anchor="ctr"/>
                </a:tc>
              </a:tr>
              <a:tr h="31210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기타 서비스업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DX영화자막 M"/>
                          <a:ea typeface="DX영화자막 M"/>
                        </a:rPr>
                        <a:t>종사자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0" i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0.014909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47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98072" y="1615210"/>
            <a:ext cx="4197536" cy="1880464"/>
          </a:xfrm>
          <a:prstGeom prst="rect">
            <a:avLst/>
          </a:prstGeom>
        </p:spPr>
      </p:pic>
      <p:pic>
        <p:nvPicPr>
          <p:cNvPr id="21" name="그림 3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980216" y="1909907"/>
            <a:ext cx="3476358" cy="1376999"/>
          </a:xfrm>
          <a:prstGeom prst="rect">
            <a:avLst/>
          </a:prstGeom>
        </p:spPr>
      </p:pic>
      <p:pic>
        <p:nvPicPr>
          <p:cNvPr id="23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9369" y="3984874"/>
            <a:ext cx="4174627" cy="1758511"/>
          </a:xfrm>
          <a:prstGeom prst="rect">
            <a:avLst/>
          </a:prstGeom>
        </p:spPr>
      </p:pic>
      <p:pic>
        <p:nvPicPr>
          <p:cNvPr id="60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18025" y="3979562"/>
            <a:ext cx="4258491" cy="1792364"/>
          </a:xfrm>
          <a:prstGeom prst="rect">
            <a:avLst/>
          </a:prstGeom>
        </p:spPr>
      </p:pic>
      <p:sp>
        <p:nvSpPr>
          <p:cNvPr id="61" name="TextBox 1"/>
          <p:cNvSpPr txBox="1"/>
          <p:nvPr/>
        </p:nvSpPr>
        <p:spPr>
          <a:xfrm>
            <a:off x="127635" y="91521"/>
            <a:ext cx="31642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AHP</a:t>
            </a:r>
            <a:r>
              <a:rPr lang="ko-KR" altLang="en-US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  / </a:t>
            </a:r>
            <a:r>
              <a:rPr lang="en-US" altLang="ko-KR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Entropy </a:t>
            </a:r>
            <a:r>
              <a:rPr lang="ko-KR" altLang="en-US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종합</a:t>
            </a:r>
          </a:p>
        </p:txBody>
      </p:sp>
      <p:sp>
        <p:nvSpPr>
          <p:cNvPr id="62" name="직사각형 2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63" name="TextBox 33"/>
          <p:cNvSpPr txBox="1"/>
          <p:nvPr/>
        </p:nvSpPr>
        <p:spPr>
          <a:xfrm>
            <a:off x="503923" y="2116690"/>
            <a:ext cx="564507" cy="910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A</a:t>
            </a:r>
            <a:endParaRPr lang="ko-KR" altLang="en-US" spc="-149">
              <a:solidFill>
                <a:schemeClr val="tx1">
                  <a:lumMod val="95000"/>
                  <a:lumOff val="5000"/>
                </a:schemeClr>
              </a:solidFill>
              <a:latin typeface="DX영화자막 M"/>
              <a:ea typeface="DX영화자막 M"/>
            </a:endParaRPr>
          </a:p>
          <a:p>
            <a:pPr lvl="0" algn="ctr"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H</a:t>
            </a:r>
            <a:endParaRPr lang="ko-KR" altLang="en-US" spc="-149">
              <a:solidFill>
                <a:schemeClr val="tx1">
                  <a:lumMod val="95000"/>
                  <a:lumOff val="5000"/>
                </a:schemeClr>
              </a:solidFill>
              <a:latin typeface="DX영화자막 M"/>
              <a:ea typeface="DX영화자막 M"/>
            </a:endParaRPr>
          </a:p>
          <a:p>
            <a:pPr lvl="0" algn="ctr"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P</a:t>
            </a:r>
            <a:endParaRPr lang="ko-KR" altLang="en-US" spc="-149">
              <a:solidFill>
                <a:schemeClr val="tx1">
                  <a:lumMod val="95000"/>
                  <a:lumOff val="5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33"/>
          <p:cNvSpPr txBox="1"/>
          <p:nvPr/>
        </p:nvSpPr>
        <p:spPr>
          <a:xfrm>
            <a:off x="503923" y="4184974"/>
            <a:ext cx="564507" cy="1604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3"/>
          <a:stretch/>
        </p:blipFill>
        <p:spPr>
          <a:xfrm>
            <a:off x="4207415" y="4852617"/>
            <a:ext cx="4936585" cy="20053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B5B63CA-26FA-4764-94B1-3CA9A292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19620" y="2721114"/>
            <a:ext cx="4591321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spc="-150">
                <a:solidFill>
                  <a:schemeClr val="bg1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4. </a:t>
            </a:r>
            <a:r>
              <a:rPr lang="ko-KR" altLang="en-US" sz="40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분석결과 및 한계점</a:t>
            </a:r>
          </a:p>
        </p:txBody>
      </p:sp>
    </p:spTree>
    <p:extLst>
      <p:ext uri="{BB962C8B-B14F-4D97-AF65-F5344CB8AC3E}">
        <p14:creationId xmlns:p14="http://schemas.microsoft.com/office/powerpoint/2010/main" val="747518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43815" y="100001"/>
            <a:ext cx="14973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분석결과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DX영화자막 M"/>
              <a:ea typeface="DX영화자막 M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-249382" y="1452545"/>
            <a:ext cx="9652193" cy="4765375"/>
            <a:chOff x="-249382" y="1452545"/>
            <a:chExt cx="9652193" cy="47653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249382" y="1453182"/>
              <a:ext cx="5070765" cy="3455363"/>
            </a:xfrm>
            <a:prstGeom prst="rect">
              <a:avLst/>
            </a:prstGeom>
          </p:spPr>
        </p:pic>
        <p:pic>
          <p:nvPicPr>
            <p:cNvPr id="12" name="그림 11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30411" y="1452545"/>
              <a:ext cx="5072400" cy="3456000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988291" y="3639126"/>
              <a:ext cx="425879" cy="118629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967345" y="3639126"/>
              <a:ext cx="425879" cy="118629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554931" y="3121891"/>
              <a:ext cx="425879" cy="168245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568084" y="2604654"/>
              <a:ext cx="425879" cy="219969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569093" y="5635207"/>
              <a:ext cx="6180447" cy="582713"/>
              <a:chOff x="1249861" y="5736611"/>
              <a:chExt cx="6180447" cy="582713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858372" y="5960060"/>
                <a:ext cx="5571936" cy="3592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pc="-149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/>
                    <a:ea typeface="DX영화자막 M"/>
                  </a:rPr>
                  <a:t>지하철역</a:t>
                </a:r>
                <a:r>
                  <a:rPr lang="en-US" altLang="ko-KR" spc="-149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/>
                    <a:ea typeface="DX영화자막 M"/>
                  </a:rPr>
                  <a:t>, </a:t>
                </a:r>
                <a:r>
                  <a:rPr lang="ko-KR" altLang="en-US" spc="-149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/>
                    <a:ea typeface="DX영화자막 M"/>
                  </a:rPr>
                  <a:t>토지 평 단가가 공통적으로 상위 </a:t>
                </a:r>
                <a:r>
                  <a:rPr lang="en-US" altLang="ko-KR" spc="-149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/>
                    <a:ea typeface="DX영화자막 M"/>
                  </a:rPr>
                  <a:t>50%</a:t>
                </a:r>
                <a:r>
                  <a:rPr lang="ko-KR" altLang="en-US" spc="-149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/>
                    <a:ea typeface="DX영화자막 M"/>
                  </a:rPr>
                  <a:t>에 속해있음</a:t>
                </a:r>
              </a:p>
            </p:txBody>
          </p:sp>
          <p:sp>
            <p:nvSpPr>
              <p:cNvPr id="35" name="오른쪽 화살표 34"/>
              <p:cNvSpPr/>
              <p:nvPr/>
            </p:nvSpPr>
            <p:spPr>
              <a:xfrm>
                <a:off x="1249861" y="5736611"/>
                <a:ext cx="853440" cy="48288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6B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DX영화자막 M"/>
                  <a:ea typeface="DX영화자막 M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0001"/>
            <a:ext cx="14141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분석결과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D520412-8986-4ED0-BFC2-59A8D211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229271" y="1482626"/>
            <a:ext cx="9729162" cy="4518169"/>
            <a:chOff x="-229271" y="1482626"/>
            <a:chExt cx="9729162" cy="4518169"/>
          </a:xfrm>
        </p:grpSpPr>
        <p:pic>
          <p:nvPicPr>
            <p:cNvPr id="4" name="그림 3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9271" y="1482626"/>
              <a:ext cx="5072400" cy="3456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491" y="1482626"/>
              <a:ext cx="5072400" cy="345600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94475" y="5517909"/>
              <a:ext cx="8695651" cy="482886"/>
              <a:chOff x="1249861" y="5736611"/>
              <a:chExt cx="8695651" cy="48288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03301" y="5796774"/>
                <a:ext cx="784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r>
                  <a:rPr lang="ko-KR" altLang="en-US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일반 서비스업 사업체</a:t>
                </a:r>
                <a:r>
                  <a:rPr lang="en-US" altLang="ko-KR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, </a:t>
                </a:r>
                <a:r>
                  <a:rPr lang="ko-KR" altLang="en-US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기타 서비스업 사업체</a:t>
                </a:r>
                <a:r>
                  <a:rPr lang="en-US" altLang="ko-KR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, </a:t>
                </a:r>
                <a:r>
                  <a:rPr lang="ko-KR" altLang="en-US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의료시설이 공통적으로 상위 </a:t>
                </a:r>
                <a:r>
                  <a:rPr lang="en-US" altLang="ko-KR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50%</a:t>
                </a:r>
                <a:r>
                  <a:rPr lang="ko-KR" altLang="en-US" spc="-1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에 속해있음</a:t>
                </a:r>
                <a:endParaRPr lang="ko-KR" altLang="en-US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1249861" y="5736611"/>
                <a:ext cx="853440" cy="482886"/>
              </a:xfrm>
              <a:prstGeom prst="rightArrow">
                <a:avLst/>
              </a:prstGeom>
              <a:solidFill>
                <a:srgbClr val="E6B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679377" y="2715491"/>
              <a:ext cx="734793" cy="222313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662545" y="3482109"/>
              <a:ext cx="424873" cy="145651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03637" y="2715491"/>
              <a:ext cx="740544" cy="222313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978399" y="1560945"/>
              <a:ext cx="498765" cy="337768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0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2792" y="2606879"/>
            <a:ext cx="3018125" cy="3615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440" r="16140"/>
          <a:stretch>
            <a:fillRect/>
          </a:stretch>
        </p:blipFill>
        <p:spPr>
          <a:xfrm>
            <a:off x="6039929" y="4057870"/>
            <a:ext cx="2838373" cy="23246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3266" y="1902400"/>
            <a:ext cx="179697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600" spc="-149">
                <a:latin typeface="+mj-lt"/>
                <a:ea typeface="DX영화자막 M"/>
              </a:rPr>
              <a:t>Geojson </a:t>
            </a:r>
            <a:r>
              <a:rPr lang="ko-KR" altLang="en-US" sz="1600" spc="-149">
                <a:latin typeface="+mj-lt"/>
                <a:ea typeface="DX영화자막 M"/>
              </a:rPr>
              <a:t>파일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6580" y="3392360"/>
            <a:ext cx="410773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600" spc="-149">
                <a:latin typeface="+mj-lt"/>
                <a:ea typeface="DX영화자막 M"/>
              </a:rPr>
              <a:t>folium  </a:t>
            </a:r>
            <a:r>
              <a:rPr lang="ko-KR" altLang="en-US" sz="1600" spc="-149">
                <a:latin typeface="+mj-lt"/>
                <a:ea typeface="DX영화자막 M"/>
              </a:rPr>
              <a:t>지도 시각화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29680" y="755428"/>
            <a:ext cx="3711310" cy="112713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-84477" y="-551935"/>
            <a:ext cx="1926869" cy="2447636"/>
            <a:chOff x="155575" y="-144463"/>
            <a:chExt cx="1926869" cy="244763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01520" y="1162900"/>
              <a:ext cx="1071878" cy="1032005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792475" y="1054634"/>
              <a:ext cx="1289969" cy="12485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gt</a:t>
              </a:r>
              <a:endParaRPr lang="ko-KR" altLang="en-US"/>
            </a:p>
          </p:txBody>
        </p:sp>
        <p:sp>
          <p:nvSpPr>
            <p:cNvPr id="19" name="AutoShape 2" descr="아래쪽 화살표 곡선 무료 아이콘"/>
            <p:cNvSpPr>
              <a:spLocks noChangeAspect="1" noChangeArrowheads="1"/>
            </p:cNvSpPr>
            <p:nvPr/>
          </p:nvSpPr>
          <p:spPr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 anchorCtr="0">
              <a:normAutofit fontScale="92500" lnSpcReduction="2000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2086" y="3388722"/>
            <a:ext cx="3709914" cy="550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86856" y="3036987"/>
            <a:ext cx="179697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spc="-149">
                <a:latin typeface="+mj-lt"/>
                <a:ea typeface="DX영화자막 M"/>
              </a:rPr>
              <a:t>파이썬으로 전처리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rcRect l="28850"/>
          <a:stretch>
            <a:fillRect/>
          </a:stretch>
        </p:blipFill>
        <p:spPr>
          <a:xfrm rot="5400000" flipV="1">
            <a:off x="2706068" y="4034561"/>
            <a:ext cx="888856" cy="121543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/>
          <a:srcRect l="28850"/>
          <a:stretch>
            <a:fillRect/>
          </a:stretch>
        </p:blipFill>
        <p:spPr>
          <a:xfrm rot="5400000" flipV="1">
            <a:off x="1490636" y="2077064"/>
            <a:ext cx="888856" cy="12154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" y="1058816"/>
            <a:ext cx="3341162" cy="24762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D520412-8986-4ED0-BFC2-59A8D2111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92" y="79720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 H P</a:t>
            </a:r>
          </a:p>
        </p:txBody>
      </p:sp>
      <p:sp>
        <p:nvSpPr>
          <p:cNvPr id="9" name="직사각형 8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" y="3867985"/>
            <a:ext cx="3953353" cy="2506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92" y="3535052"/>
            <a:ext cx="126085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Entropy</a:t>
            </a:r>
          </a:p>
        </p:txBody>
      </p:sp>
      <p:sp>
        <p:nvSpPr>
          <p:cNvPr id="11" name="한강">
            <a:extLst>
              <a:ext uri="{FF2B5EF4-FFF2-40B4-BE49-F238E27FC236}">
                <a16:creationId xmlns="" xmlns:a16="http://schemas.microsoft.com/office/drawing/2014/main" id="{0B0B8A7D-40D6-4E5D-AE7E-CE25FC440F20}"/>
              </a:ext>
            </a:extLst>
          </p:cNvPr>
          <p:cNvSpPr/>
          <p:nvPr/>
        </p:nvSpPr>
        <p:spPr>
          <a:xfrm>
            <a:off x="3678126" y="2767879"/>
            <a:ext cx="4787308" cy="1707311"/>
          </a:xfrm>
          <a:custGeom>
            <a:avLst/>
            <a:gdLst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07140 w 11681460"/>
              <a:gd name="connsiteY141" fmla="*/ 1287780 h 4168140"/>
              <a:gd name="connsiteX142" fmla="*/ 11399520 w 11681460"/>
              <a:gd name="connsiteY142" fmla="*/ 12801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13320 w 11681460"/>
              <a:gd name="connsiteY185" fmla="*/ 28270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07140 w 11681460"/>
              <a:gd name="connsiteY141" fmla="*/ 1287780 h 4168140"/>
              <a:gd name="connsiteX142" fmla="*/ 11399520 w 11681460"/>
              <a:gd name="connsiteY142" fmla="*/ 12801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07140 w 11681460"/>
              <a:gd name="connsiteY141" fmla="*/ 1287780 h 4168140"/>
              <a:gd name="connsiteX142" fmla="*/ 11363960 w 11681460"/>
              <a:gd name="connsiteY142" fmla="*/ 12674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30000 w 11681460"/>
              <a:gd name="connsiteY141" fmla="*/ 1216660 h 4168140"/>
              <a:gd name="connsiteX142" fmla="*/ 11363960 w 11681460"/>
              <a:gd name="connsiteY142" fmla="*/ 12674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30000 w 11681460"/>
              <a:gd name="connsiteY141" fmla="*/ 1216660 h 4168140"/>
              <a:gd name="connsiteX142" fmla="*/ 11384280 w 11681460"/>
              <a:gd name="connsiteY142" fmla="*/ 131064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722100"/>
              <a:gd name="connsiteY0" fmla="*/ 320040 h 4168140"/>
              <a:gd name="connsiteX1" fmla="*/ 121920 w 11722100"/>
              <a:gd name="connsiteY1" fmla="*/ 381000 h 4168140"/>
              <a:gd name="connsiteX2" fmla="*/ 198120 w 11722100"/>
              <a:gd name="connsiteY2" fmla="*/ 419100 h 4168140"/>
              <a:gd name="connsiteX3" fmla="*/ 320040 w 11722100"/>
              <a:gd name="connsiteY3" fmla="*/ 510540 h 4168140"/>
              <a:gd name="connsiteX4" fmla="*/ 411480 w 11722100"/>
              <a:gd name="connsiteY4" fmla="*/ 563880 h 4168140"/>
              <a:gd name="connsiteX5" fmla="*/ 472440 w 11722100"/>
              <a:gd name="connsiteY5" fmla="*/ 632460 h 4168140"/>
              <a:gd name="connsiteX6" fmla="*/ 601980 w 11722100"/>
              <a:gd name="connsiteY6" fmla="*/ 708660 h 4168140"/>
              <a:gd name="connsiteX7" fmla="*/ 739140 w 11722100"/>
              <a:gd name="connsiteY7" fmla="*/ 784860 h 4168140"/>
              <a:gd name="connsiteX8" fmla="*/ 861060 w 11722100"/>
              <a:gd name="connsiteY8" fmla="*/ 868680 h 4168140"/>
              <a:gd name="connsiteX9" fmla="*/ 944880 w 11722100"/>
              <a:gd name="connsiteY9" fmla="*/ 952500 h 4168140"/>
              <a:gd name="connsiteX10" fmla="*/ 1021080 w 11722100"/>
              <a:gd name="connsiteY10" fmla="*/ 1005840 h 4168140"/>
              <a:gd name="connsiteX11" fmla="*/ 1097280 w 11722100"/>
              <a:gd name="connsiteY11" fmla="*/ 1043940 h 4168140"/>
              <a:gd name="connsiteX12" fmla="*/ 1181100 w 11722100"/>
              <a:gd name="connsiteY12" fmla="*/ 1104900 h 4168140"/>
              <a:gd name="connsiteX13" fmla="*/ 1249680 w 11722100"/>
              <a:gd name="connsiteY13" fmla="*/ 1150620 h 4168140"/>
              <a:gd name="connsiteX14" fmla="*/ 1341120 w 11722100"/>
              <a:gd name="connsiteY14" fmla="*/ 1196340 h 4168140"/>
              <a:gd name="connsiteX15" fmla="*/ 1417320 w 11722100"/>
              <a:gd name="connsiteY15" fmla="*/ 1257300 h 4168140"/>
              <a:gd name="connsiteX16" fmla="*/ 1493520 w 11722100"/>
              <a:gd name="connsiteY16" fmla="*/ 1333500 h 4168140"/>
              <a:gd name="connsiteX17" fmla="*/ 1569720 w 11722100"/>
              <a:gd name="connsiteY17" fmla="*/ 1356360 h 4168140"/>
              <a:gd name="connsiteX18" fmla="*/ 1684020 w 11722100"/>
              <a:gd name="connsiteY18" fmla="*/ 1424940 h 4168140"/>
              <a:gd name="connsiteX19" fmla="*/ 1729740 w 11722100"/>
              <a:gd name="connsiteY19" fmla="*/ 1485900 h 4168140"/>
              <a:gd name="connsiteX20" fmla="*/ 1844040 w 11722100"/>
              <a:gd name="connsiteY20" fmla="*/ 1569720 h 4168140"/>
              <a:gd name="connsiteX21" fmla="*/ 1935480 w 11722100"/>
              <a:gd name="connsiteY21" fmla="*/ 1615440 h 4168140"/>
              <a:gd name="connsiteX22" fmla="*/ 2049780 w 11722100"/>
              <a:gd name="connsiteY22" fmla="*/ 1691640 h 4168140"/>
              <a:gd name="connsiteX23" fmla="*/ 2133600 w 11722100"/>
              <a:gd name="connsiteY23" fmla="*/ 1729740 h 4168140"/>
              <a:gd name="connsiteX24" fmla="*/ 2202180 w 11722100"/>
              <a:gd name="connsiteY24" fmla="*/ 1805940 h 4168140"/>
              <a:gd name="connsiteX25" fmla="*/ 2255520 w 11722100"/>
              <a:gd name="connsiteY25" fmla="*/ 1821180 h 4168140"/>
              <a:gd name="connsiteX26" fmla="*/ 2316480 w 11722100"/>
              <a:gd name="connsiteY26" fmla="*/ 1866900 h 4168140"/>
              <a:gd name="connsiteX27" fmla="*/ 2423160 w 11722100"/>
              <a:gd name="connsiteY27" fmla="*/ 2004060 h 4168140"/>
              <a:gd name="connsiteX28" fmla="*/ 2476500 w 11722100"/>
              <a:gd name="connsiteY28" fmla="*/ 2087880 h 4168140"/>
              <a:gd name="connsiteX29" fmla="*/ 2567940 w 11722100"/>
              <a:gd name="connsiteY29" fmla="*/ 2148840 h 4168140"/>
              <a:gd name="connsiteX30" fmla="*/ 2682240 w 11722100"/>
              <a:gd name="connsiteY30" fmla="*/ 2186940 h 4168140"/>
              <a:gd name="connsiteX31" fmla="*/ 2743200 w 11722100"/>
              <a:gd name="connsiteY31" fmla="*/ 2209800 h 4168140"/>
              <a:gd name="connsiteX32" fmla="*/ 2811780 w 11722100"/>
              <a:gd name="connsiteY32" fmla="*/ 2247900 h 4168140"/>
              <a:gd name="connsiteX33" fmla="*/ 2887980 w 11722100"/>
              <a:gd name="connsiteY33" fmla="*/ 2301240 h 4168140"/>
              <a:gd name="connsiteX34" fmla="*/ 2979420 w 11722100"/>
              <a:gd name="connsiteY34" fmla="*/ 2385060 h 4168140"/>
              <a:gd name="connsiteX35" fmla="*/ 3055620 w 11722100"/>
              <a:gd name="connsiteY35" fmla="*/ 2461260 h 4168140"/>
              <a:gd name="connsiteX36" fmla="*/ 3139440 w 11722100"/>
              <a:gd name="connsiteY36" fmla="*/ 2537460 h 4168140"/>
              <a:gd name="connsiteX37" fmla="*/ 3261360 w 11722100"/>
              <a:gd name="connsiteY37" fmla="*/ 2628900 h 4168140"/>
              <a:gd name="connsiteX38" fmla="*/ 3345180 w 11722100"/>
              <a:gd name="connsiteY38" fmla="*/ 2720340 h 4168140"/>
              <a:gd name="connsiteX39" fmla="*/ 3444240 w 11722100"/>
              <a:gd name="connsiteY39" fmla="*/ 2796540 h 4168140"/>
              <a:gd name="connsiteX40" fmla="*/ 3558540 w 11722100"/>
              <a:gd name="connsiteY40" fmla="*/ 2872740 h 4168140"/>
              <a:gd name="connsiteX41" fmla="*/ 3619500 w 11722100"/>
              <a:gd name="connsiteY41" fmla="*/ 2979420 h 4168140"/>
              <a:gd name="connsiteX42" fmla="*/ 3619500 w 11722100"/>
              <a:gd name="connsiteY42" fmla="*/ 2979420 h 4168140"/>
              <a:gd name="connsiteX43" fmla="*/ 3649980 w 11722100"/>
              <a:gd name="connsiteY43" fmla="*/ 3048000 h 4168140"/>
              <a:gd name="connsiteX44" fmla="*/ 3703320 w 11722100"/>
              <a:gd name="connsiteY44" fmla="*/ 3086100 h 4168140"/>
              <a:gd name="connsiteX45" fmla="*/ 3764280 w 11722100"/>
              <a:gd name="connsiteY45" fmla="*/ 3063240 h 4168140"/>
              <a:gd name="connsiteX46" fmla="*/ 3848100 w 11722100"/>
              <a:gd name="connsiteY46" fmla="*/ 3025140 h 4168140"/>
              <a:gd name="connsiteX47" fmla="*/ 3916680 w 11722100"/>
              <a:gd name="connsiteY47" fmla="*/ 3032760 h 4168140"/>
              <a:gd name="connsiteX48" fmla="*/ 4030980 w 11722100"/>
              <a:gd name="connsiteY48" fmla="*/ 3063240 h 4168140"/>
              <a:gd name="connsiteX49" fmla="*/ 4137660 w 11722100"/>
              <a:gd name="connsiteY49" fmla="*/ 3101340 h 4168140"/>
              <a:gd name="connsiteX50" fmla="*/ 4259580 w 11722100"/>
              <a:gd name="connsiteY50" fmla="*/ 3147060 h 4168140"/>
              <a:gd name="connsiteX51" fmla="*/ 4381500 w 11722100"/>
              <a:gd name="connsiteY51" fmla="*/ 3192780 h 4168140"/>
              <a:gd name="connsiteX52" fmla="*/ 4526280 w 11722100"/>
              <a:gd name="connsiteY52" fmla="*/ 3276600 h 4168140"/>
              <a:gd name="connsiteX53" fmla="*/ 4587240 w 11722100"/>
              <a:gd name="connsiteY53" fmla="*/ 3299460 h 4168140"/>
              <a:gd name="connsiteX54" fmla="*/ 4610100 w 11722100"/>
              <a:gd name="connsiteY54" fmla="*/ 3352800 h 4168140"/>
              <a:gd name="connsiteX55" fmla="*/ 4648200 w 11722100"/>
              <a:gd name="connsiteY55" fmla="*/ 3436620 h 4168140"/>
              <a:gd name="connsiteX56" fmla="*/ 4671060 w 11722100"/>
              <a:gd name="connsiteY56" fmla="*/ 3520440 h 4168140"/>
              <a:gd name="connsiteX57" fmla="*/ 4678680 w 11722100"/>
              <a:gd name="connsiteY57" fmla="*/ 3589020 h 4168140"/>
              <a:gd name="connsiteX58" fmla="*/ 4686300 w 11722100"/>
              <a:gd name="connsiteY58" fmla="*/ 3649980 h 4168140"/>
              <a:gd name="connsiteX59" fmla="*/ 4724400 w 11722100"/>
              <a:gd name="connsiteY59" fmla="*/ 3680460 h 4168140"/>
              <a:gd name="connsiteX60" fmla="*/ 4785360 w 11722100"/>
              <a:gd name="connsiteY60" fmla="*/ 3672840 h 4168140"/>
              <a:gd name="connsiteX61" fmla="*/ 4869180 w 11722100"/>
              <a:gd name="connsiteY61" fmla="*/ 3703320 h 4168140"/>
              <a:gd name="connsiteX62" fmla="*/ 4914900 w 11722100"/>
              <a:gd name="connsiteY62" fmla="*/ 3756660 h 4168140"/>
              <a:gd name="connsiteX63" fmla="*/ 5105400 w 11722100"/>
              <a:gd name="connsiteY63" fmla="*/ 3832860 h 4168140"/>
              <a:gd name="connsiteX64" fmla="*/ 5173980 w 11722100"/>
              <a:gd name="connsiteY64" fmla="*/ 3886200 h 4168140"/>
              <a:gd name="connsiteX65" fmla="*/ 5242560 w 11722100"/>
              <a:gd name="connsiteY65" fmla="*/ 3924300 h 4168140"/>
              <a:gd name="connsiteX66" fmla="*/ 5364480 w 11722100"/>
              <a:gd name="connsiteY66" fmla="*/ 3962400 h 4168140"/>
              <a:gd name="connsiteX67" fmla="*/ 5516880 w 11722100"/>
              <a:gd name="connsiteY67" fmla="*/ 4046220 h 4168140"/>
              <a:gd name="connsiteX68" fmla="*/ 5585460 w 11722100"/>
              <a:gd name="connsiteY68" fmla="*/ 4099560 h 4168140"/>
              <a:gd name="connsiteX69" fmla="*/ 5661660 w 11722100"/>
              <a:gd name="connsiteY69" fmla="*/ 4122420 h 4168140"/>
              <a:gd name="connsiteX70" fmla="*/ 5745480 w 11722100"/>
              <a:gd name="connsiteY70" fmla="*/ 4130040 h 4168140"/>
              <a:gd name="connsiteX71" fmla="*/ 5836920 w 11722100"/>
              <a:gd name="connsiteY71" fmla="*/ 4130040 h 4168140"/>
              <a:gd name="connsiteX72" fmla="*/ 5951220 w 11722100"/>
              <a:gd name="connsiteY72" fmla="*/ 4145280 h 4168140"/>
              <a:gd name="connsiteX73" fmla="*/ 6035040 w 11722100"/>
              <a:gd name="connsiteY73" fmla="*/ 4168140 h 4168140"/>
              <a:gd name="connsiteX74" fmla="*/ 6149340 w 11722100"/>
              <a:gd name="connsiteY74" fmla="*/ 4137660 h 4168140"/>
              <a:gd name="connsiteX75" fmla="*/ 6286500 w 11722100"/>
              <a:gd name="connsiteY75" fmla="*/ 4114800 h 4168140"/>
              <a:gd name="connsiteX76" fmla="*/ 6393180 w 11722100"/>
              <a:gd name="connsiteY76" fmla="*/ 4053840 h 4168140"/>
              <a:gd name="connsiteX77" fmla="*/ 6484620 w 11722100"/>
              <a:gd name="connsiteY77" fmla="*/ 4038600 h 4168140"/>
              <a:gd name="connsiteX78" fmla="*/ 6583680 w 11722100"/>
              <a:gd name="connsiteY78" fmla="*/ 3970020 h 4168140"/>
              <a:gd name="connsiteX79" fmla="*/ 6697980 w 11722100"/>
              <a:gd name="connsiteY79" fmla="*/ 3886200 h 4168140"/>
              <a:gd name="connsiteX80" fmla="*/ 6728460 w 11722100"/>
              <a:gd name="connsiteY80" fmla="*/ 3817620 h 4168140"/>
              <a:gd name="connsiteX81" fmla="*/ 6842760 w 11722100"/>
              <a:gd name="connsiteY81" fmla="*/ 3733800 h 4168140"/>
              <a:gd name="connsiteX82" fmla="*/ 6972300 w 11722100"/>
              <a:gd name="connsiteY82" fmla="*/ 3642360 h 4168140"/>
              <a:gd name="connsiteX83" fmla="*/ 7078980 w 11722100"/>
              <a:gd name="connsiteY83" fmla="*/ 3528060 h 4168140"/>
              <a:gd name="connsiteX84" fmla="*/ 7139940 w 11722100"/>
              <a:gd name="connsiteY84" fmla="*/ 3444240 h 4168140"/>
              <a:gd name="connsiteX85" fmla="*/ 7269480 w 11722100"/>
              <a:gd name="connsiteY85" fmla="*/ 3284220 h 4168140"/>
              <a:gd name="connsiteX86" fmla="*/ 7330440 w 11722100"/>
              <a:gd name="connsiteY86" fmla="*/ 3185160 h 4168140"/>
              <a:gd name="connsiteX87" fmla="*/ 7376160 w 11722100"/>
              <a:gd name="connsiteY87" fmla="*/ 3116580 h 4168140"/>
              <a:gd name="connsiteX88" fmla="*/ 7444740 w 11722100"/>
              <a:gd name="connsiteY88" fmla="*/ 3093720 h 4168140"/>
              <a:gd name="connsiteX89" fmla="*/ 7513320 w 11722100"/>
              <a:gd name="connsiteY89" fmla="*/ 3101340 h 4168140"/>
              <a:gd name="connsiteX90" fmla="*/ 7574280 w 11722100"/>
              <a:gd name="connsiteY90" fmla="*/ 3078480 h 4168140"/>
              <a:gd name="connsiteX91" fmla="*/ 7726680 w 11722100"/>
              <a:gd name="connsiteY91" fmla="*/ 3108960 h 4168140"/>
              <a:gd name="connsiteX92" fmla="*/ 7833360 w 11722100"/>
              <a:gd name="connsiteY92" fmla="*/ 3162300 h 4168140"/>
              <a:gd name="connsiteX93" fmla="*/ 7962900 w 11722100"/>
              <a:gd name="connsiteY93" fmla="*/ 3192780 h 4168140"/>
              <a:gd name="connsiteX94" fmla="*/ 8161020 w 11722100"/>
              <a:gd name="connsiteY94" fmla="*/ 3268980 h 4168140"/>
              <a:gd name="connsiteX95" fmla="*/ 8290560 w 11722100"/>
              <a:gd name="connsiteY95" fmla="*/ 3337560 h 4168140"/>
              <a:gd name="connsiteX96" fmla="*/ 8382000 w 11722100"/>
              <a:gd name="connsiteY96" fmla="*/ 3360420 h 4168140"/>
              <a:gd name="connsiteX97" fmla="*/ 8458200 w 11722100"/>
              <a:gd name="connsiteY97" fmla="*/ 3398520 h 4168140"/>
              <a:gd name="connsiteX98" fmla="*/ 8595360 w 11722100"/>
              <a:gd name="connsiteY98" fmla="*/ 3512820 h 4168140"/>
              <a:gd name="connsiteX99" fmla="*/ 8641080 w 11722100"/>
              <a:gd name="connsiteY99" fmla="*/ 3566160 h 4168140"/>
              <a:gd name="connsiteX100" fmla="*/ 8702040 w 11722100"/>
              <a:gd name="connsiteY100" fmla="*/ 3604260 h 4168140"/>
              <a:gd name="connsiteX101" fmla="*/ 8763000 w 11722100"/>
              <a:gd name="connsiteY101" fmla="*/ 3634740 h 4168140"/>
              <a:gd name="connsiteX102" fmla="*/ 8854440 w 11722100"/>
              <a:gd name="connsiteY102" fmla="*/ 3627120 h 4168140"/>
              <a:gd name="connsiteX103" fmla="*/ 8968740 w 11722100"/>
              <a:gd name="connsiteY103" fmla="*/ 3619500 h 4168140"/>
              <a:gd name="connsiteX104" fmla="*/ 9060180 w 11722100"/>
              <a:gd name="connsiteY104" fmla="*/ 3642360 h 4168140"/>
              <a:gd name="connsiteX105" fmla="*/ 9151620 w 11722100"/>
              <a:gd name="connsiteY105" fmla="*/ 3657600 h 4168140"/>
              <a:gd name="connsiteX106" fmla="*/ 9227820 w 11722100"/>
              <a:gd name="connsiteY106" fmla="*/ 3642360 h 4168140"/>
              <a:gd name="connsiteX107" fmla="*/ 9311640 w 11722100"/>
              <a:gd name="connsiteY107" fmla="*/ 3611880 h 4168140"/>
              <a:gd name="connsiteX108" fmla="*/ 9433560 w 11722100"/>
              <a:gd name="connsiteY108" fmla="*/ 3589020 h 4168140"/>
              <a:gd name="connsiteX109" fmla="*/ 9509760 w 11722100"/>
              <a:gd name="connsiteY109" fmla="*/ 3528060 h 4168140"/>
              <a:gd name="connsiteX110" fmla="*/ 9646920 w 11722100"/>
              <a:gd name="connsiteY110" fmla="*/ 3489960 h 4168140"/>
              <a:gd name="connsiteX111" fmla="*/ 9784080 w 11722100"/>
              <a:gd name="connsiteY111" fmla="*/ 3444240 h 4168140"/>
              <a:gd name="connsiteX112" fmla="*/ 9860280 w 11722100"/>
              <a:gd name="connsiteY112" fmla="*/ 3383280 h 4168140"/>
              <a:gd name="connsiteX113" fmla="*/ 9921240 w 11722100"/>
              <a:gd name="connsiteY113" fmla="*/ 3314700 h 4168140"/>
              <a:gd name="connsiteX114" fmla="*/ 9997440 w 11722100"/>
              <a:gd name="connsiteY114" fmla="*/ 3208020 h 4168140"/>
              <a:gd name="connsiteX115" fmla="*/ 10043160 w 11722100"/>
              <a:gd name="connsiteY115" fmla="*/ 3101340 h 4168140"/>
              <a:gd name="connsiteX116" fmla="*/ 10104120 w 11722100"/>
              <a:gd name="connsiteY116" fmla="*/ 3017520 h 4168140"/>
              <a:gd name="connsiteX117" fmla="*/ 10157460 w 11722100"/>
              <a:gd name="connsiteY117" fmla="*/ 2933700 h 4168140"/>
              <a:gd name="connsiteX118" fmla="*/ 10218420 w 11722100"/>
              <a:gd name="connsiteY118" fmla="*/ 2849880 h 4168140"/>
              <a:gd name="connsiteX119" fmla="*/ 10294620 w 11722100"/>
              <a:gd name="connsiteY119" fmla="*/ 2735580 h 4168140"/>
              <a:gd name="connsiteX120" fmla="*/ 10347960 w 11722100"/>
              <a:gd name="connsiteY120" fmla="*/ 2621280 h 4168140"/>
              <a:gd name="connsiteX121" fmla="*/ 10431780 w 11722100"/>
              <a:gd name="connsiteY121" fmla="*/ 2499360 h 4168140"/>
              <a:gd name="connsiteX122" fmla="*/ 10500360 w 11722100"/>
              <a:gd name="connsiteY122" fmla="*/ 2354580 h 4168140"/>
              <a:gd name="connsiteX123" fmla="*/ 10553700 w 11722100"/>
              <a:gd name="connsiteY123" fmla="*/ 2263140 h 4168140"/>
              <a:gd name="connsiteX124" fmla="*/ 10584180 w 11722100"/>
              <a:gd name="connsiteY124" fmla="*/ 2194560 h 4168140"/>
              <a:gd name="connsiteX125" fmla="*/ 10614660 w 11722100"/>
              <a:gd name="connsiteY125" fmla="*/ 2118360 h 4168140"/>
              <a:gd name="connsiteX126" fmla="*/ 10675620 w 11722100"/>
              <a:gd name="connsiteY126" fmla="*/ 2049780 h 4168140"/>
              <a:gd name="connsiteX127" fmla="*/ 10690860 w 11722100"/>
              <a:gd name="connsiteY127" fmla="*/ 1988820 h 4168140"/>
              <a:gd name="connsiteX128" fmla="*/ 10713720 w 11722100"/>
              <a:gd name="connsiteY128" fmla="*/ 1927860 h 4168140"/>
              <a:gd name="connsiteX129" fmla="*/ 10767060 w 11722100"/>
              <a:gd name="connsiteY129" fmla="*/ 1859280 h 4168140"/>
              <a:gd name="connsiteX130" fmla="*/ 10873740 w 11722100"/>
              <a:gd name="connsiteY130" fmla="*/ 1828800 h 4168140"/>
              <a:gd name="connsiteX131" fmla="*/ 11079480 w 11722100"/>
              <a:gd name="connsiteY131" fmla="*/ 1767840 h 4168140"/>
              <a:gd name="connsiteX132" fmla="*/ 11247120 w 11722100"/>
              <a:gd name="connsiteY132" fmla="*/ 1684020 h 4168140"/>
              <a:gd name="connsiteX133" fmla="*/ 11414760 w 11722100"/>
              <a:gd name="connsiteY133" fmla="*/ 1638300 h 4168140"/>
              <a:gd name="connsiteX134" fmla="*/ 11490960 w 11722100"/>
              <a:gd name="connsiteY134" fmla="*/ 1577340 h 4168140"/>
              <a:gd name="connsiteX135" fmla="*/ 11635740 w 11722100"/>
              <a:gd name="connsiteY135" fmla="*/ 1508760 h 4168140"/>
              <a:gd name="connsiteX136" fmla="*/ 11722100 w 11722100"/>
              <a:gd name="connsiteY136" fmla="*/ 1437640 h 4168140"/>
              <a:gd name="connsiteX137" fmla="*/ 11620500 w 11722100"/>
              <a:gd name="connsiteY137" fmla="*/ 1417320 h 4168140"/>
              <a:gd name="connsiteX138" fmla="*/ 11567160 w 11722100"/>
              <a:gd name="connsiteY138" fmla="*/ 1379220 h 4168140"/>
              <a:gd name="connsiteX139" fmla="*/ 11498580 w 11722100"/>
              <a:gd name="connsiteY139" fmla="*/ 1318260 h 4168140"/>
              <a:gd name="connsiteX140" fmla="*/ 11468100 w 11722100"/>
              <a:gd name="connsiteY140" fmla="*/ 1280160 h 4168140"/>
              <a:gd name="connsiteX141" fmla="*/ 11430000 w 11722100"/>
              <a:gd name="connsiteY141" fmla="*/ 1216660 h 4168140"/>
              <a:gd name="connsiteX142" fmla="*/ 11384280 w 11722100"/>
              <a:gd name="connsiteY142" fmla="*/ 1310640 h 4168140"/>
              <a:gd name="connsiteX143" fmla="*/ 11353800 w 11722100"/>
              <a:gd name="connsiteY143" fmla="*/ 1356360 h 4168140"/>
              <a:gd name="connsiteX144" fmla="*/ 11224260 w 11722100"/>
              <a:gd name="connsiteY144" fmla="*/ 1417320 h 4168140"/>
              <a:gd name="connsiteX145" fmla="*/ 11109960 w 11722100"/>
              <a:gd name="connsiteY145" fmla="*/ 1463040 h 4168140"/>
              <a:gd name="connsiteX146" fmla="*/ 10911840 w 11722100"/>
              <a:gd name="connsiteY146" fmla="*/ 1524000 h 4168140"/>
              <a:gd name="connsiteX147" fmla="*/ 10774680 w 11722100"/>
              <a:gd name="connsiteY147" fmla="*/ 1546860 h 4168140"/>
              <a:gd name="connsiteX148" fmla="*/ 10675620 w 11722100"/>
              <a:gd name="connsiteY148" fmla="*/ 1615440 h 4168140"/>
              <a:gd name="connsiteX149" fmla="*/ 10568940 w 11722100"/>
              <a:gd name="connsiteY149" fmla="*/ 1676400 h 4168140"/>
              <a:gd name="connsiteX150" fmla="*/ 10485120 w 11722100"/>
              <a:gd name="connsiteY150" fmla="*/ 1760220 h 4168140"/>
              <a:gd name="connsiteX151" fmla="*/ 10454640 w 11722100"/>
              <a:gd name="connsiteY151" fmla="*/ 1836420 h 4168140"/>
              <a:gd name="connsiteX152" fmla="*/ 10416540 w 11722100"/>
              <a:gd name="connsiteY152" fmla="*/ 1927860 h 4168140"/>
              <a:gd name="connsiteX153" fmla="*/ 10401300 w 11722100"/>
              <a:gd name="connsiteY153" fmla="*/ 2004060 h 4168140"/>
              <a:gd name="connsiteX154" fmla="*/ 10363200 w 11722100"/>
              <a:gd name="connsiteY154" fmla="*/ 2095500 h 4168140"/>
              <a:gd name="connsiteX155" fmla="*/ 10317480 w 11722100"/>
              <a:gd name="connsiteY155" fmla="*/ 2225040 h 4168140"/>
              <a:gd name="connsiteX156" fmla="*/ 10287000 w 11722100"/>
              <a:gd name="connsiteY156" fmla="*/ 2346960 h 4168140"/>
              <a:gd name="connsiteX157" fmla="*/ 10218420 w 11722100"/>
              <a:gd name="connsiteY157" fmla="*/ 2499360 h 4168140"/>
              <a:gd name="connsiteX158" fmla="*/ 10134600 w 11722100"/>
              <a:gd name="connsiteY158" fmla="*/ 2621280 h 4168140"/>
              <a:gd name="connsiteX159" fmla="*/ 10043160 w 11722100"/>
              <a:gd name="connsiteY159" fmla="*/ 2735580 h 4168140"/>
              <a:gd name="connsiteX160" fmla="*/ 9974580 w 11722100"/>
              <a:gd name="connsiteY160" fmla="*/ 2857500 h 4168140"/>
              <a:gd name="connsiteX161" fmla="*/ 9906000 w 11722100"/>
              <a:gd name="connsiteY161" fmla="*/ 2941320 h 4168140"/>
              <a:gd name="connsiteX162" fmla="*/ 9860280 w 11722100"/>
              <a:gd name="connsiteY162" fmla="*/ 3032760 h 4168140"/>
              <a:gd name="connsiteX163" fmla="*/ 9806940 w 11722100"/>
              <a:gd name="connsiteY163" fmla="*/ 3116580 h 4168140"/>
              <a:gd name="connsiteX164" fmla="*/ 9715500 w 11722100"/>
              <a:gd name="connsiteY164" fmla="*/ 3208020 h 4168140"/>
              <a:gd name="connsiteX165" fmla="*/ 9616440 w 11722100"/>
              <a:gd name="connsiteY165" fmla="*/ 3261360 h 4168140"/>
              <a:gd name="connsiteX166" fmla="*/ 9532620 w 11722100"/>
              <a:gd name="connsiteY166" fmla="*/ 3329940 h 4168140"/>
              <a:gd name="connsiteX167" fmla="*/ 9471660 w 11722100"/>
              <a:gd name="connsiteY167" fmla="*/ 3375660 h 4168140"/>
              <a:gd name="connsiteX168" fmla="*/ 9410700 w 11722100"/>
              <a:gd name="connsiteY168" fmla="*/ 3429000 h 4168140"/>
              <a:gd name="connsiteX169" fmla="*/ 9288780 w 11722100"/>
              <a:gd name="connsiteY169" fmla="*/ 3436620 h 4168140"/>
              <a:gd name="connsiteX170" fmla="*/ 9166860 w 11722100"/>
              <a:gd name="connsiteY170" fmla="*/ 3444240 h 4168140"/>
              <a:gd name="connsiteX171" fmla="*/ 9029700 w 11722100"/>
              <a:gd name="connsiteY171" fmla="*/ 3413760 h 4168140"/>
              <a:gd name="connsiteX172" fmla="*/ 8823960 w 11722100"/>
              <a:gd name="connsiteY172" fmla="*/ 3360420 h 4168140"/>
              <a:gd name="connsiteX173" fmla="*/ 8679180 w 11722100"/>
              <a:gd name="connsiteY173" fmla="*/ 3329940 h 4168140"/>
              <a:gd name="connsiteX174" fmla="*/ 8572500 w 11722100"/>
              <a:gd name="connsiteY174" fmla="*/ 3276600 h 4168140"/>
              <a:gd name="connsiteX175" fmla="*/ 8465820 w 11722100"/>
              <a:gd name="connsiteY175" fmla="*/ 3215640 h 4168140"/>
              <a:gd name="connsiteX176" fmla="*/ 8321040 w 11722100"/>
              <a:gd name="connsiteY176" fmla="*/ 3177540 h 4168140"/>
              <a:gd name="connsiteX177" fmla="*/ 8199120 w 11722100"/>
              <a:gd name="connsiteY177" fmla="*/ 3131820 h 4168140"/>
              <a:gd name="connsiteX178" fmla="*/ 8069580 w 11722100"/>
              <a:gd name="connsiteY178" fmla="*/ 3078480 h 4168140"/>
              <a:gd name="connsiteX179" fmla="*/ 7917180 w 11722100"/>
              <a:gd name="connsiteY179" fmla="*/ 2994660 h 4168140"/>
              <a:gd name="connsiteX180" fmla="*/ 7787640 w 11722100"/>
              <a:gd name="connsiteY180" fmla="*/ 2971800 h 4168140"/>
              <a:gd name="connsiteX181" fmla="*/ 7719060 w 11722100"/>
              <a:gd name="connsiteY181" fmla="*/ 2933700 h 4168140"/>
              <a:gd name="connsiteX182" fmla="*/ 7612380 w 11722100"/>
              <a:gd name="connsiteY182" fmla="*/ 2903220 h 4168140"/>
              <a:gd name="connsiteX183" fmla="*/ 7566660 w 11722100"/>
              <a:gd name="connsiteY183" fmla="*/ 2887980 h 4168140"/>
              <a:gd name="connsiteX184" fmla="*/ 7551420 w 11722100"/>
              <a:gd name="connsiteY184" fmla="*/ 2849880 h 4168140"/>
              <a:gd name="connsiteX185" fmla="*/ 7533640 w 11722100"/>
              <a:gd name="connsiteY185" fmla="*/ 2788920 h 4168140"/>
              <a:gd name="connsiteX186" fmla="*/ 7475220 w 11722100"/>
              <a:gd name="connsiteY186" fmla="*/ 2857500 h 4168140"/>
              <a:gd name="connsiteX187" fmla="*/ 7414260 w 11722100"/>
              <a:gd name="connsiteY187" fmla="*/ 2887980 h 4168140"/>
              <a:gd name="connsiteX188" fmla="*/ 7345680 w 11722100"/>
              <a:gd name="connsiteY188" fmla="*/ 2971800 h 4168140"/>
              <a:gd name="connsiteX189" fmla="*/ 7315200 w 11722100"/>
              <a:gd name="connsiteY189" fmla="*/ 2994660 h 4168140"/>
              <a:gd name="connsiteX190" fmla="*/ 7261860 w 11722100"/>
              <a:gd name="connsiteY190" fmla="*/ 3009900 h 4168140"/>
              <a:gd name="connsiteX191" fmla="*/ 7193280 w 11722100"/>
              <a:gd name="connsiteY191" fmla="*/ 3025140 h 4168140"/>
              <a:gd name="connsiteX192" fmla="*/ 7155180 w 11722100"/>
              <a:gd name="connsiteY192" fmla="*/ 3078480 h 4168140"/>
              <a:gd name="connsiteX193" fmla="*/ 7109460 w 11722100"/>
              <a:gd name="connsiteY193" fmla="*/ 3154680 h 4168140"/>
              <a:gd name="connsiteX194" fmla="*/ 7048500 w 11722100"/>
              <a:gd name="connsiteY194" fmla="*/ 3246120 h 4168140"/>
              <a:gd name="connsiteX195" fmla="*/ 6995160 w 11722100"/>
              <a:gd name="connsiteY195" fmla="*/ 3307080 h 4168140"/>
              <a:gd name="connsiteX196" fmla="*/ 6972300 w 11722100"/>
              <a:gd name="connsiteY196" fmla="*/ 3352800 h 4168140"/>
              <a:gd name="connsiteX197" fmla="*/ 6949440 w 11722100"/>
              <a:gd name="connsiteY197" fmla="*/ 3413760 h 4168140"/>
              <a:gd name="connsiteX198" fmla="*/ 6949440 w 11722100"/>
              <a:gd name="connsiteY198" fmla="*/ 3413760 h 4168140"/>
              <a:gd name="connsiteX199" fmla="*/ 6911340 w 11722100"/>
              <a:gd name="connsiteY199" fmla="*/ 3474720 h 4168140"/>
              <a:gd name="connsiteX200" fmla="*/ 6888480 w 11722100"/>
              <a:gd name="connsiteY200" fmla="*/ 3505200 h 4168140"/>
              <a:gd name="connsiteX201" fmla="*/ 6819900 w 11722100"/>
              <a:gd name="connsiteY201" fmla="*/ 3566160 h 4168140"/>
              <a:gd name="connsiteX202" fmla="*/ 6743700 w 11722100"/>
              <a:gd name="connsiteY202" fmla="*/ 3581400 h 4168140"/>
              <a:gd name="connsiteX203" fmla="*/ 6675120 w 11722100"/>
              <a:gd name="connsiteY203" fmla="*/ 3657600 h 4168140"/>
              <a:gd name="connsiteX204" fmla="*/ 6629400 w 11722100"/>
              <a:gd name="connsiteY204" fmla="*/ 3718560 h 4168140"/>
              <a:gd name="connsiteX205" fmla="*/ 6576060 w 11722100"/>
              <a:gd name="connsiteY205" fmla="*/ 3779520 h 4168140"/>
              <a:gd name="connsiteX206" fmla="*/ 6484620 w 11722100"/>
              <a:gd name="connsiteY206" fmla="*/ 3817620 h 4168140"/>
              <a:gd name="connsiteX207" fmla="*/ 6400800 w 11722100"/>
              <a:gd name="connsiteY207" fmla="*/ 3832860 h 4168140"/>
              <a:gd name="connsiteX208" fmla="*/ 6263640 w 11722100"/>
              <a:gd name="connsiteY208" fmla="*/ 3870960 h 4168140"/>
              <a:gd name="connsiteX209" fmla="*/ 6126480 w 11722100"/>
              <a:gd name="connsiteY209" fmla="*/ 3901440 h 4168140"/>
              <a:gd name="connsiteX210" fmla="*/ 6027420 w 11722100"/>
              <a:gd name="connsiteY210" fmla="*/ 3916680 h 4168140"/>
              <a:gd name="connsiteX211" fmla="*/ 5890260 w 11722100"/>
              <a:gd name="connsiteY211" fmla="*/ 3878580 h 4168140"/>
              <a:gd name="connsiteX212" fmla="*/ 5821680 w 11722100"/>
              <a:gd name="connsiteY212" fmla="*/ 3863340 h 4168140"/>
              <a:gd name="connsiteX213" fmla="*/ 5737860 w 11722100"/>
              <a:gd name="connsiteY213" fmla="*/ 3825240 h 4168140"/>
              <a:gd name="connsiteX214" fmla="*/ 5638800 w 11722100"/>
              <a:gd name="connsiteY214" fmla="*/ 3794760 h 4168140"/>
              <a:gd name="connsiteX215" fmla="*/ 5524500 w 11722100"/>
              <a:gd name="connsiteY215" fmla="*/ 3756660 h 4168140"/>
              <a:gd name="connsiteX216" fmla="*/ 5448300 w 11722100"/>
              <a:gd name="connsiteY216" fmla="*/ 3718560 h 4168140"/>
              <a:gd name="connsiteX217" fmla="*/ 5349240 w 11722100"/>
              <a:gd name="connsiteY217" fmla="*/ 3657600 h 4168140"/>
              <a:gd name="connsiteX218" fmla="*/ 5295900 w 11722100"/>
              <a:gd name="connsiteY218" fmla="*/ 3619500 h 4168140"/>
              <a:gd name="connsiteX219" fmla="*/ 5234940 w 11722100"/>
              <a:gd name="connsiteY219" fmla="*/ 3596640 h 4168140"/>
              <a:gd name="connsiteX220" fmla="*/ 5135880 w 11722100"/>
              <a:gd name="connsiteY220" fmla="*/ 3550920 h 4168140"/>
              <a:gd name="connsiteX221" fmla="*/ 5059680 w 11722100"/>
              <a:gd name="connsiteY221" fmla="*/ 3505200 h 4168140"/>
              <a:gd name="connsiteX222" fmla="*/ 5029200 w 11722100"/>
              <a:gd name="connsiteY222" fmla="*/ 3482340 h 4168140"/>
              <a:gd name="connsiteX223" fmla="*/ 4960620 w 11722100"/>
              <a:gd name="connsiteY223" fmla="*/ 3413760 h 4168140"/>
              <a:gd name="connsiteX224" fmla="*/ 4876800 w 11722100"/>
              <a:gd name="connsiteY224" fmla="*/ 3299460 h 4168140"/>
              <a:gd name="connsiteX225" fmla="*/ 4808220 w 11722100"/>
              <a:gd name="connsiteY225" fmla="*/ 3200400 h 4168140"/>
              <a:gd name="connsiteX226" fmla="*/ 4777740 w 11722100"/>
              <a:gd name="connsiteY226" fmla="*/ 3147060 h 4168140"/>
              <a:gd name="connsiteX227" fmla="*/ 4724400 w 11722100"/>
              <a:gd name="connsiteY227" fmla="*/ 3108960 h 4168140"/>
              <a:gd name="connsiteX228" fmla="*/ 4648200 w 11722100"/>
              <a:gd name="connsiteY228" fmla="*/ 3063240 h 4168140"/>
              <a:gd name="connsiteX229" fmla="*/ 4533900 w 11722100"/>
              <a:gd name="connsiteY229" fmla="*/ 2979420 h 4168140"/>
              <a:gd name="connsiteX230" fmla="*/ 4427220 w 11722100"/>
              <a:gd name="connsiteY230" fmla="*/ 2941320 h 4168140"/>
              <a:gd name="connsiteX231" fmla="*/ 4366260 w 11722100"/>
              <a:gd name="connsiteY231" fmla="*/ 2903220 h 4168140"/>
              <a:gd name="connsiteX232" fmla="*/ 4244340 w 11722100"/>
              <a:gd name="connsiteY232" fmla="*/ 2842260 h 4168140"/>
              <a:gd name="connsiteX233" fmla="*/ 4145280 w 11722100"/>
              <a:gd name="connsiteY233" fmla="*/ 2811780 h 4168140"/>
              <a:gd name="connsiteX234" fmla="*/ 4038600 w 11722100"/>
              <a:gd name="connsiteY234" fmla="*/ 2804160 h 4168140"/>
              <a:gd name="connsiteX235" fmla="*/ 3954780 w 11722100"/>
              <a:gd name="connsiteY235" fmla="*/ 2819400 h 4168140"/>
              <a:gd name="connsiteX236" fmla="*/ 3863340 w 11722100"/>
              <a:gd name="connsiteY236" fmla="*/ 2804160 h 4168140"/>
              <a:gd name="connsiteX237" fmla="*/ 3741420 w 11722100"/>
              <a:gd name="connsiteY237" fmla="*/ 2781300 h 4168140"/>
              <a:gd name="connsiteX238" fmla="*/ 3649980 w 11722100"/>
              <a:gd name="connsiteY238" fmla="*/ 2743200 h 4168140"/>
              <a:gd name="connsiteX239" fmla="*/ 3573780 w 11722100"/>
              <a:gd name="connsiteY239" fmla="*/ 2674620 h 4168140"/>
              <a:gd name="connsiteX240" fmla="*/ 3482340 w 11722100"/>
              <a:gd name="connsiteY240" fmla="*/ 2621280 h 4168140"/>
              <a:gd name="connsiteX241" fmla="*/ 3436620 w 11722100"/>
              <a:gd name="connsiteY241" fmla="*/ 2552700 h 4168140"/>
              <a:gd name="connsiteX242" fmla="*/ 3329940 w 11722100"/>
              <a:gd name="connsiteY242" fmla="*/ 2423160 h 4168140"/>
              <a:gd name="connsiteX243" fmla="*/ 3261360 w 11722100"/>
              <a:gd name="connsiteY243" fmla="*/ 2324100 h 4168140"/>
              <a:gd name="connsiteX244" fmla="*/ 3131820 w 11722100"/>
              <a:gd name="connsiteY244" fmla="*/ 2209800 h 4168140"/>
              <a:gd name="connsiteX245" fmla="*/ 3040380 w 11722100"/>
              <a:gd name="connsiteY245" fmla="*/ 2141220 h 4168140"/>
              <a:gd name="connsiteX246" fmla="*/ 2910840 w 11722100"/>
              <a:gd name="connsiteY246" fmla="*/ 2034540 h 4168140"/>
              <a:gd name="connsiteX247" fmla="*/ 2849880 w 11722100"/>
              <a:gd name="connsiteY247" fmla="*/ 1958340 h 4168140"/>
              <a:gd name="connsiteX248" fmla="*/ 2743200 w 11722100"/>
              <a:gd name="connsiteY248" fmla="*/ 1889760 h 4168140"/>
              <a:gd name="connsiteX249" fmla="*/ 2659380 w 11722100"/>
              <a:gd name="connsiteY249" fmla="*/ 1844040 h 4168140"/>
              <a:gd name="connsiteX250" fmla="*/ 2575560 w 11722100"/>
              <a:gd name="connsiteY250" fmla="*/ 1744980 h 4168140"/>
              <a:gd name="connsiteX251" fmla="*/ 2468880 w 11722100"/>
              <a:gd name="connsiteY251" fmla="*/ 1645920 h 4168140"/>
              <a:gd name="connsiteX252" fmla="*/ 2400300 w 11722100"/>
              <a:gd name="connsiteY252" fmla="*/ 1607820 h 4168140"/>
              <a:gd name="connsiteX253" fmla="*/ 2263140 w 11722100"/>
              <a:gd name="connsiteY253" fmla="*/ 1501140 h 4168140"/>
              <a:gd name="connsiteX254" fmla="*/ 2171700 w 11722100"/>
              <a:gd name="connsiteY254" fmla="*/ 1432560 h 4168140"/>
              <a:gd name="connsiteX255" fmla="*/ 2087880 w 11722100"/>
              <a:gd name="connsiteY255" fmla="*/ 1363980 h 4168140"/>
              <a:gd name="connsiteX256" fmla="*/ 1950720 w 11722100"/>
              <a:gd name="connsiteY256" fmla="*/ 1272540 h 4168140"/>
              <a:gd name="connsiteX257" fmla="*/ 1805940 w 11722100"/>
              <a:gd name="connsiteY257" fmla="*/ 1135380 h 4168140"/>
              <a:gd name="connsiteX258" fmla="*/ 1729740 w 11722100"/>
              <a:gd name="connsiteY258" fmla="*/ 1089660 h 4168140"/>
              <a:gd name="connsiteX259" fmla="*/ 1668780 w 11722100"/>
              <a:gd name="connsiteY259" fmla="*/ 1043940 h 4168140"/>
              <a:gd name="connsiteX260" fmla="*/ 1592580 w 11722100"/>
              <a:gd name="connsiteY260" fmla="*/ 990600 h 4168140"/>
              <a:gd name="connsiteX261" fmla="*/ 1470660 w 11722100"/>
              <a:gd name="connsiteY261" fmla="*/ 891540 h 4168140"/>
              <a:gd name="connsiteX262" fmla="*/ 1386840 w 11722100"/>
              <a:gd name="connsiteY262" fmla="*/ 845820 h 4168140"/>
              <a:gd name="connsiteX263" fmla="*/ 1318260 w 11722100"/>
              <a:gd name="connsiteY263" fmla="*/ 784860 h 4168140"/>
              <a:gd name="connsiteX264" fmla="*/ 1264920 w 11722100"/>
              <a:gd name="connsiteY264" fmla="*/ 723900 h 4168140"/>
              <a:gd name="connsiteX265" fmla="*/ 1181100 w 11722100"/>
              <a:gd name="connsiteY265" fmla="*/ 647700 h 4168140"/>
              <a:gd name="connsiteX266" fmla="*/ 1089660 w 11722100"/>
              <a:gd name="connsiteY266" fmla="*/ 624840 h 4168140"/>
              <a:gd name="connsiteX267" fmla="*/ 1021080 w 11722100"/>
              <a:gd name="connsiteY267" fmla="*/ 586740 h 4168140"/>
              <a:gd name="connsiteX268" fmla="*/ 937260 w 11722100"/>
              <a:gd name="connsiteY268" fmla="*/ 548640 h 4168140"/>
              <a:gd name="connsiteX269" fmla="*/ 830580 w 11722100"/>
              <a:gd name="connsiteY269" fmla="*/ 510540 h 4168140"/>
              <a:gd name="connsiteX270" fmla="*/ 754380 w 11722100"/>
              <a:gd name="connsiteY270" fmla="*/ 457200 h 4168140"/>
              <a:gd name="connsiteX271" fmla="*/ 708660 w 11722100"/>
              <a:gd name="connsiteY271" fmla="*/ 419100 h 4168140"/>
              <a:gd name="connsiteX272" fmla="*/ 609600 w 11722100"/>
              <a:gd name="connsiteY272" fmla="*/ 396240 h 4168140"/>
              <a:gd name="connsiteX273" fmla="*/ 548640 w 11722100"/>
              <a:gd name="connsiteY273" fmla="*/ 320040 h 4168140"/>
              <a:gd name="connsiteX274" fmla="*/ 510540 w 11722100"/>
              <a:gd name="connsiteY274" fmla="*/ 251460 h 4168140"/>
              <a:gd name="connsiteX275" fmla="*/ 464820 w 11722100"/>
              <a:gd name="connsiteY275" fmla="*/ 190500 h 4168140"/>
              <a:gd name="connsiteX276" fmla="*/ 411480 w 11722100"/>
              <a:gd name="connsiteY276" fmla="*/ 137160 h 4168140"/>
              <a:gd name="connsiteX277" fmla="*/ 373380 w 11722100"/>
              <a:gd name="connsiteY277" fmla="*/ 45720 h 4168140"/>
              <a:gd name="connsiteX278" fmla="*/ 342900 w 11722100"/>
              <a:gd name="connsiteY278" fmla="*/ 0 h 4168140"/>
              <a:gd name="connsiteX279" fmla="*/ 327660 w 11722100"/>
              <a:gd name="connsiteY279" fmla="*/ 60960 h 4168140"/>
              <a:gd name="connsiteX280" fmla="*/ 289560 w 11722100"/>
              <a:gd name="connsiteY280" fmla="*/ 91440 h 4168140"/>
              <a:gd name="connsiteX281" fmla="*/ 236220 w 11722100"/>
              <a:gd name="connsiteY281" fmla="*/ 114300 h 4168140"/>
              <a:gd name="connsiteX282" fmla="*/ 198120 w 11722100"/>
              <a:gd name="connsiteY282" fmla="*/ 175260 h 4168140"/>
              <a:gd name="connsiteX283" fmla="*/ 175260 w 11722100"/>
              <a:gd name="connsiteY283" fmla="*/ 228600 h 4168140"/>
              <a:gd name="connsiteX284" fmla="*/ 114300 w 11722100"/>
              <a:gd name="connsiteY284" fmla="*/ 236220 h 4168140"/>
              <a:gd name="connsiteX285" fmla="*/ 45720 w 11722100"/>
              <a:gd name="connsiteY285" fmla="*/ 251460 h 4168140"/>
              <a:gd name="connsiteX286" fmla="*/ 0 w 11722100"/>
              <a:gd name="connsiteY286" fmla="*/ 281940 h 4168140"/>
              <a:gd name="connsiteX287" fmla="*/ 68580 w 1172210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14660 w 11737340"/>
              <a:gd name="connsiteY125" fmla="*/ 211836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14760 w 11737340"/>
              <a:gd name="connsiteY133" fmla="*/ 163830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30000 w 11737340"/>
              <a:gd name="connsiteY141" fmla="*/ 121666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14660 w 11737340"/>
              <a:gd name="connsiteY125" fmla="*/ 211836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14760 w 11737340"/>
              <a:gd name="connsiteY133" fmla="*/ 163830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14760 w 11737340"/>
              <a:gd name="connsiteY133" fmla="*/ 163830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1240 w 11737340"/>
              <a:gd name="connsiteY87" fmla="*/ 31292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72300 w 11737340"/>
              <a:gd name="connsiteY82" fmla="*/ 36423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59600 w 11737340"/>
              <a:gd name="connsiteY82" fmla="*/ 36296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59600 w 11737340"/>
              <a:gd name="connsiteY82" fmla="*/ 36296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31000 w 11737340"/>
              <a:gd name="connsiteY202" fmla="*/ 359918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43600 w 11737340"/>
              <a:gd name="connsiteY72" fmla="*/ 416560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59600 w 11737340"/>
              <a:gd name="connsiteY82" fmla="*/ 36296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31000 w 11737340"/>
              <a:gd name="connsiteY202" fmla="*/ 359918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48100 w 11737340"/>
              <a:gd name="connsiteY46" fmla="*/ 302514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49340 w 11737340"/>
              <a:gd name="connsiteY74" fmla="*/ 4137660 h 4185920"/>
              <a:gd name="connsiteX75" fmla="*/ 6286500 w 11737340"/>
              <a:gd name="connsiteY75" fmla="*/ 4114800 h 4185920"/>
              <a:gd name="connsiteX76" fmla="*/ 6393180 w 11737340"/>
              <a:gd name="connsiteY76" fmla="*/ 405384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48100 w 11737340"/>
              <a:gd name="connsiteY46" fmla="*/ 302514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5384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48100 w 11737340"/>
              <a:gd name="connsiteY46" fmla="*/ 302514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4360 w 11737340"/>
              <a:gd name="connsiteY36" fmla="*/ 255524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4360 w 11737340"/>
              <a:gd name="connsiteY36" fmla="*/ 2555240 h 4185920"/>
              <a:gd name="connsiteX37" fmla="*/ 3248660 w 11737340"/>
              <a:gd name="connsiteY37" fmla="*/ 26543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4360 w 11737340"/>
              <a:gd name="connsiteY36" fmla="*/ 2555240 h 4185920"/>
              <a:gd name="connsiteX37" fmla="*/ 3248660 w 11737340"/>
              <a:gd name="connsiteY37" fmla="*/ 26543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65100 w 11737340"/>
              <a:gd name="connsiteY283" fmla="*/ 22098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11737340" h="4185920">
                <a:moveTo>
                  <a:pt x="68580" y="320040"/>
                </a:moveTo>
                <a:lnTo>
                  <a:pt x="121920" y="381000"/>
                </a:lnTo>
                <a:lnTo>
                  <a:pt x="198120" y="419100"/>
                </a:lnTo>
                <a:lnTo>
                  <a:pt x="320040" y="510540"/>
                </a:lnTo>
                <a:lnTo>
                  <a:pt x="411480" y="563880"/>
                </a:lnTo>
                <a:lnTo>
                  <a:pt x="472440" y="632460"/>
                </a:lnTo>
                <a:lnTo>
                  <a:pt x="601980" y="708660"/>
                </a:lnTo>
                <a:lnTo>
                  <a:pt x="739140" y="784860"/>
                </a:lnTo>
                <a:lnTo>
                  <a:pt x="861060" y="868680"/>
                </a:lnTo>
                <a:lnTo>
                  <a:pt x="944880" y="952500"/>
                </a:lnTo>
                <a:lnTo>
                  <a:pt x="1021080" y="1005840"/>
                </a:lnTo>
                <a:lnTo>
                  <a:pt x="1097280" y="1043940"/>
                </a:lnTo>
                <a:lnTo>
                  <a:pt x="1181100" y="1104900"/>
                </a:lnTo>
                <a:lnTo>
                  <a:pt x="1249680" y="1150620"/>
                </a:lnTo>
                <a:lnTo>
                  <a:pt x="1341120" y="1196340"/>
                </a:lnTo>
                <a:lnTo>
                  <a:pt x="1417320" y="1257300"/>
                </a:lnTo>
                <a:lnTo>
                  <a:pt x="1493520" y="1333500"/>
                </a:lnTo>
                <a:lnTo>
                  <a:pt x="1569720" y="1356360"/>
                </a:lnTo>
                <a:lnTo>
                  <a:pt x="1684020" y="1424940"/>
                </a:lnTo>
                <a:lnTo>
                  <a:pt x="1729740" y="1485900"/>
                </a:lnTo>
                <a:lnTo>
                  <a:pt x="1844040" y="1569720"/>
                </a:lnTo>
                <a:lnTo>
                  <a:pt x="1935480" y="1615440"/>
                </a:lnTo>
                <a:lnTo>
                  <a:pt x="2049780" y="1691640"/>
                </a:lnTo>
                <a:lnTo>
                  <a:pt x="2133600" y="1729740"/>
                </a:lnTo>
                <a:lnTo>
                  <a:pt x="2202180" y="1805940"/>
                </a:lnTo>
                <a:lnTo>
                  <a:pt x="2255520" y="1821180"/>
                </a:lnTo>
                <a:lnTo>
                  <a:pt x="2316480" y="1866900"/>
                </a:lnTo>
                <a:lnTo>
                  <a:pt x="2423160" y="2004060"/>
                </a:lnTo>
                <a:lnTo>
                  <a:pt x="2476500" y="2087880"/>
                </a:lnTo>
                <a:lnTo>
                  <a:pt x="2567940" y="2148840"/>
                </a:lnTo>
                <a:lnTo>
                  <a:pt x="2682240" y="2186940"/>
                </a:lnTo>
                <a:lnTo>
                  <a:pt x="2743200" y="2209800"/>
                </a:lnTo>
                <a:lnTo>
                  <a:pt x="2811780" y="2247900"/>
                </a:lnTo>
                <a:lnTo>
                  <a:pt x="2887980" y="2301240"/>
                </a:lnTo>
                <a:lnTo>
                  <a:pt x="2979420" y="2385060"/>
                </a:lnTo>
                <a:lnTo>
                  <a:pt x="3055620" y="2461260"/>
                </a:lnTo>
                <a:lnTo>
                  <a:pt x="3134360" y="2555240"/>
                </a:lnTo>
                <a:lnTo>
                  <a:pt x="3248660" y="2654300"/>
                </a:lnTo>
                <a:lnTo>
                  <a:pt x="3345180" y="2720340"/>
                </a:lnTo>
                <a:lnTo>
                  <a:pt x="3444240" y="2796540"/>
                </a:lnTo>
                <a:lnTo>
                  <a:pt x="3558540" y="2872740"/>
                </a:lnTo>
                <a:lnTo>
                  <a:pt x="3619500" y="2979420"/>
                </a:lnTo>
                <a:lnTo>
                  <a:pt x="3619500" y="2979420"/>
                </a:lnTo>
                <a:lnTo>
                  <a:pt x="3649980" y="3048000"/>
                </a:lnTo>
                <a:lnTo>
                  <a:pt x="3703320" y="3086100"/>
                </a:lnTo>
                <a:lnTo>
                  <a:pt x="3764280" y="3063240"/>
                </a:lnTo>
                <a:lnTo>
                  <a:pt x="3850640" y="3040380"/>
                </a:lnTo>
                <a:lnTo>
                  <a:pt x="3916680" y="3032760"/>
                </a:lnTo>
                <a:lnTo>
                  <a:pt x="4030980" y="3063240"/>
                </a:lnTo>
                <a:lnTo>
                  <a:pt x="4137660" y="3101340"/>
                </a:lnTo>
                <a:lnTo>
                  <a:pt x="4259580" y="3147060"/>
                </a:lnTo>
                <a:lnTo>
                  <a:pt x="4381500" y="3192780"/>
                </a:lnTo>
                <a:lnTo>
                  <a:pt x="4526280" y="3276600"/>
                </a:lnTo>
                <a:lnTo>
                  <a:pt x="4587240" y="3299460"/>
                </a:lnTo>
                <a:lnTo>
                  <a:pt x="4610100" y="3352800"/>
                </a:lnTo>
                <a:lnTo>
                  <a:pt x="4648200" y="3436620"/>
                </a:lnTo>
                <a:lnTo>
                  <a:pt x="4671060" y="3520440"/>
                </a:lnTo>
                <a:lnTo>
                  <a:pt x="4678680" y="3589020"/>
                </a:lnTo>
                <a:lnTo>
                  <a:pt x="4686300" y="3649980"/>
                </a:lnTo>
                <a:lnTo>
                  <a:pt x="4724400" y="3680460"/>
                </a:lnTo>
                <a:lnTo>
                  <a:pt x="4785360" y="3672840"/>
                </a:lnTo>
                <a:lnTo>
                  <a:pt x="4869180" y="3703320"/>
                </a:lnTo>
                <a:lnTo>
                  <a:pt x="4914900" y="3756660"/>
                </a:lnTo>
                <a:lnTo>
                  <a:pt x="5105400" y="3832860"/>
                </a:lnTo>
                <a:lnTo>
                  <a:pt x="5173980" y="3886200"/>
                </a:lnTo>
                <a:lnTo>
                  <a:pt x="5242560" y="3924300"/>
                </a:lnTo>
                <a:lnTo>
                  <a:pt x="5364480" y="3962400"/>
                </a:lnTo>
                <a:lnTo>
                  <a:pt x="5516880" y="4046220"/>
                </a:lnTo>
                <a:lnTo>
                  <a:pt x="5585460" y="4099560"/>
                </a:lnTo>
                <a:lnTo>
                  <a:pt x="5661660" y="4122420"/>
                </a:lnTo>
                <a:lnTo>
                  <a:pt x="5745480" y="4130040"/>
                </a:lnTo>
                <a:lnTo>
                  <a:pt x="5836920" y="4130040"/>
                </a:lnTo>
                <a:lnTo>
                  <a:pt x="5943600" y="4165600"/>
                </a:lnTo>
                <a:lnTo>
                  <a:pt x="6042660" y="4185920"/>
                </a:lnTo>
                <a:lnTo>
                  <a:pt x="6167120" y="4160520"/>
                </a:lnTo>
                <a:lnTo>
                  <a:pt x="6286500" y="4114800"/>
                </a:lnTo>
                <a:lnTo>
                  <a:pt x="6393180" y="4071620"/>
                </a:lnTo>
                <a:lnTo>
                  <a:pt x="6484620" y="4038600"/>
                </a:lnTo>
                <a:lnTo>
                  <a:pt x="6583680" y="3970020"/>
                </a:lnTo>
                <a:lnTo>
                  <a:pt x="6697980" y="3886200"/>
                </a:lnTo>
                <a:lnTo>
                  <a:pt x="6751320" y="3822700"/>
                </a:lnTo>
                <a:lnTo>
                  <a:pt x="6855460" y="3764280"/>
                </a:lnTo>
                <a:lnTo>
                  <a:pt x="6959600" y="3629660"/>
                </a:lnTo>
                <a:lnTo>
                  <a:pt x="7056120" y="3528060"/>
                </a:lnTo>
                <a:lnTo>
                  <a:pt x="7165340" y="3454400"/>
                </a:lnTo>
                <a:lnTo>
                  <a:pt x="7287260" y="3296920"/>
                </a:lnTo>
                <a:lnTo>
                  <a:pt x="7338060" y="3200400"/>
                </a:lnTo>
                <a:lnTo>
                  <a:pt x="7383780" y="3144520"/>
                </a:lnTo>
                <a:cubicBezTo>
                  <a:pt x="7404947" y="3132667"/>
                  <a:pt x="7423150" y="3100917"/>
                  <a:pt x="7444740" y="3093720"/>
                </a:cubicBezTo>
                <a:cubicBezTo>
                  <a:pt x="7466330" y="3086523"/>
                  <a:pt x="7490460" y="3098800"/>
                  <a:pt x="7513320" y="3101340"/>
                </a:cubicBezTo>
                <a:lnTo>
                  <a:pt x="7576820" y="3093720"/>
                </a:lnTo>
                <a:lnTo>
                  <a:pt x="7729220" y="3136900"/>
                </a:lnTo>
                <a:lnTo>
                  <a:pt x="7833360" y="3180080"/>
                </a:lnTo>
                <a:lnTo>
                  <a:pt x="7967980" y="3208020"/>
                </a:lnTo>
                <a:lnTo>
                  <a:pt x="8161020" y="3296920"/>
                </a:lnTo>
                <a:lnTo>
                  <a:pt x="8293100" y="3370580"/>
                </a:lnTo>
                <a:lnTo>
                  <a:pt x="8371840" y="3395980"/>
                </a:lnTo>
                <a:lnTo>
                  <a:pt x="8468360" y="3434080"/>
                </a:lnTo>
                <a:lnTo>
                  <a:pt x="8582660" y="3528060"/>
                </a:lnTo>
                <a:lnTo>
                  <a:pt x="8641080" y="3566160"/>
                </a:lnTo>
                <a:lnTo>
                  <a:pt x="8702040" y="3604260"/>
                </a:lnTo>
                <a:lnTo>
                  <a:pt x="8763000" y="3634740"/>
                </a:lnTo>
                <a:cubicBezTo>
                  <a:pt x="8793480" y="3632200"/>
                  <a:pt x="8812530" y="3632200"/>
                  <a:pt x="8846820" y="3632200"/>
                </a:cubicBezTo>
                <a:cubicBezTo>
                  <a:pt x="8881110" y="3632200"/>
                  <a:pt x="8930640" y="3632200"/>
                  <a:pt x="8968740" y="3634740"/>
                </a:cubicBezTo>
                <a:lnTo>
                  <a:pt x="9060180" y="3642360"/>
                </a:lnTo>
                <a:lnTo>
                  <a:pt x="9151620" y="3657600"/>
                </a:lnTo>
                <a:lnTo>
                  <a:pt x="9230360" y="3657600"/>
                </a:lnTo>
                <a:cubicBezTo>
                  <a:pt x="9264227" y="3648287"/>
                  <a:pt x="9298093" y="3646593"/>
                  <a:pt x="9331960" y="3629660"/>
                </a:cubicBezTo>
                <a:lnTo>
                  <a:pt x="9433560" y="3589020"/>
                </a:lnTo>
                <a:lnTo>
                  <a:pt x="9535160" y="3540760"/>
                </a:lnTo>
                <a:lnTo>
                  <a:pt x="9646920" y="3489960"/>
                </a:lnTo>
                <a:lnTo>
                  <a:pt x="9784080" y="3444240"/>
                </a:lnTo>
                <a:lnTo>
                  <a:pt x="9860280" y="3383280"/>
                </a:lnTo>
                <a:lnTo>
                  <a:pt x="9921240" y="3314700"/>
                </a:lnTo>
                <a:lnTo>
                  <a:pt x="9997440" y="3208020"/>
                </a:lnTo>
                <a:lnTo>
                  <a:pt x="10043160" y="3101340"/>
                </a:lnTo>
                <a:lnTo>
                  <a:pt x="10104120" y="3017520"/>
                </a:lnTo>
                <a:lnTo>
                  <a:pt x="10157460" y="2933700"/>
                </a:lnTo>
                <a:lnTo>
                  <a:pt x="10218420" y="2849880"/>
                </a:lnTo>
                <a:lnTo>
                  <a:pt x="10294620" y="2735580"/>
                </a:lnTo>
                <a:lnTo>
                  <a:pt x="10347960" y="2621280"/>
                </a:lnTo>
                <a:lnTo>
                  <a:pt x="10431780" y="2499360"/>
                </a:lnTo>
                <a:lnTo>
                  <a:pt x="10500360" y="2354580"/>
                </a:lnTo>
                <a:lnTo>
                  <a:pt x="10553700" y="2263140"/>
                </a:lnTo>
                <a:lnTo>
                  <a:pt x="10584180" y="2194560"/>
                </a:lnTo>
                <a:lnTo>
                  <a:pt x="10624820" y="2125980"/>
                </a:lnTo>
                <a:lnTo>
                  <a:pt x="10675620" y="2049780"/>
                </a:lnTo>
                <a:lnTo>
                  <a:pt x="10690860" y="1988820"/>
                </a:lnTo>
                <a:lnTo>
                  <a:pt x="10713720" y="1927860"/>
                </a:lnTo>
                <a:lnTo>
                  <a:pt x="10767060" y="1859280"/>
                </a:lnTo>
                <a:lnTo>
                  <a:pt x="10873740" y="1828800"/>
                </a:lnTo>
                <a:lnTo>
                  <a:pt x="11079480" y="1767840"/>
                </a:lnTo>
                <a:lnTo>
                  <a:pt x="11247120" y="1684020"/>
                </a:lnTo>
                <a:lnTo>
                  <a:pt x="11407140" y="1628140"/>
                </a:lnTo>
                <a:lnTo>
                  <a:pt x="11490960" y="1577340"/>
                </a:lnTo>
                <a:lnTo>
                  <a:pt x="11635740" y="1508760"/>
                </a:lnTo>
                <a:lnTo>
                  <a:pt x="11737340" y="1442720"/>
                </a:lnTo>
                <a:lnTo>
                  <a:pt x="11620500" y="1417320"/>
                </a:lnTo>
                <a:lnTo>
                  <a:pt x="11567160" y="1379220"/>
                </a:lnTo>
                <a:lnTo>
                  <a:pt x="11498580" y="1318260"/>
                </a:lnTo>
                <a:lnTo>
                  <a:pt x="11468100" y="1280160"/>
                </a:lnTo>
                <a:lnTo>
                  <a:pt x="11442700" y="1231900"/>
                </a:lnTo>
                <a:lnTo>
                  <a:pt x="11384280" y="1310640"/>
                </a:lnTo>
                <a:lnTo>
                  <a:pt x="11353800" y="1356360"/>
                </a:lnTo>
                <a:lnTo>
                  <a:pt x="11224260" y="1417320"/>
                </a:lnTo>
                <a:lnTo>
                  <a:pt x="11109960" y="1463040"/>
                </a:lnTo>
                <a:lnTo>
                  <a:pt x="10911840" y="1524000"/>
                </a:lnTo>
                <a:lnTo>
                  <a:pt x="10774680" y="1546860"/>
                </a:lnTo>
                <a:lnTo>
                  <a:pt x="10675620" y="1615440"/>
                </a:lnTo>
                <a:lnTo>
                  <a:pt x="10568940" y="1676400"/>
                </a:lnTo>
                <a:lnTo>
                  <a:pt x="10485120" y="1760220"/>
                </a:lnTo>
                <a:lnTo>
                  <a:pt x="10454640" y="1836420"/>
                </a:lnTo>
                <a:lnTo>
                  <a:pt x="10416540" y="1927860"/>
                </a:lnTo>
                <a:lnTo>
                  <a:pt x="10401300" y="2004060"/>
                </a:lnTo>
                <a:lnTo>
                  <a:pt x="10363200" y="2095500"/>
                </a:lnTo>
                <a:lnTo>
                  <a:pt x="10317480" y="2225040"/>
                </a:lnTo>
                <a:lnTo>
                  <a:pt x="10287000" y="2346960"/>
                </a:lnTo>
                <a:lnTo>
                  <a:pt x="10218420" y="2499360"/>
                </a:lnTo>
                <a:lnTo>
                  <a:pt x="10134600" y="2621280"/>
                </a:lnTo>
                <a:lnTo>
                  <a:pt x="10043160" y="2735580"/>
                </a:lnTo>
                <a:lnTo>
                  <a:pt x="9974580" y="2857500"/>
                </a:lnTo>
                <a:lnTo>
                  <a:pt x="9906000" y="2941320"/>
                </a:lnTo>
                <a:lnTo>
                  <a:pt x="9860280" y="3032760"/>
                </a:lnTo>
                <a:lnTo>
                  <a:pt x="9806940" y="3116580"/>
                </a:lnTo>
                <a:lnTo>
                  <a:pt x="9715500" y="3208020"/>
                </a:lnTo>
                <a:lnTo>
                  <a:pt x="9616440" y="3261360"/>
                </a:lnTo>
                <a:lnTo>
                  <a:pt x="9532620" y="3329940"/>
                </a:lnTo>
                <a:lnTo>
                  <a:pt x="9471660" y="3375660"/>
                </a:lnTo>
                <a:lnTo>
                  <a:pt x="9410700" y="3429000"/>
                </a:lnTo>
                <a:lnTo>
                  <a:pt x="9288780" y="3436620"/>
                </a:lnTo>
                <a:lnTo>
                  <a:pt x="9166860" y="3444240"/>
                </a:lnTo>
                <a:lnTo>
                  <a:pt x="9029700" y="3413760"/>
                </a:lnTo>
                <a:lnTo>
                  <a:pt x="8823960" y="3360420"/>
                </a:lnTo>
                <a:lnTo>
                  <a:pt x="8679180" y="3329940"/>
                </a:lnTo>
                <a:lnTo>
                  <a:pt x="8572500" y="3276600"/>
                </a:lnTo>
                <a:lnTo>
                  <a:pt x="8465820" y="3215640"/>
                </a:lnTo>
                <a:lnTo>
                  <a:pt x="8321040" y="3177540"/>
                </a:lnTo>
                <a:lnTo>
                  <a:pt x="8199120" y="3131820"/>
                </a:lnTo>
                <a:lnTo>
                  <a:pt x="8069580" y="3078480"/>
                </a:lnTo>
                <a:lnTo>
                  <a:pt x="7917180" y="2994660"/>
                </a:lnTo>
                <a:lnTo>
                  <a:pt x="7787640" y="2971800"/>
                </a:lnTo>
                <a:lnTo>
                  <a:pt x="7719060" y="2933700"/>
                </a:lnTo>
                <a:lnTo>
                  <a:pt x="7612380" y="2903220"/>
                </a:lnTo>
                <a:lnTo>
                  <a:pt x="7566660" y="2887980"/>
                </a:lnTo>
                <a:lnTo>
                  <a:pt x="7551420" y="2849880"/>
                </a:lnTo>
                <a:lnTo>
                  <a:pt x="7533640" y="2788920"/>
                </a:lnTo>
                <a:lnTo>
                  <a:pt x="7475220" y="2857500"/>
                </a:lnTo>
                <a:lnTo>
                  <a:pt x="7414260" y="2887980"/>
                </a:lnTo>
                <a:lnTo>
                  <a:pt x="7345680" y="2971800"/>
                </a:lnTo>
                <a:lnTo>
                  <a:pt x="7315200" y="2994660"/>
                </a:lnTo>
                <a:lnTo>
                  <a:pt x="7261860" y="3009900"/>
                </a:lnTo>
                <a:lnTo>
                  <a:pt x="7193280" y="3025140"/>
                </a:lnTo>
                <a:lnTo>
                  <a:pt x="7155180" y="3078480"/>
                </a:lnTo>
                <a:lnTo>
                  <a:pt x="7109460" y="3154680"/>
                </a:lnTo>
                <a:lnTo>
                  <a:pt x="7048500" y="3246120"/>
                </a:lnTo>
                <a:lnTo>
                  <a:pt x="6995160" y="3307080"/>
                </a:lnTo>
                <a:lnTo>
                  <a:pt x="6972300" y="3352800"/>
                </a:lnTo>
                <a:lnTo>
                  <a:pt x="6949440" y="3413760"/>
                </a:lnTo>
                <a:lnTo>
                  <a:pt x="6949440" y="3413760"/>
                </a:lnTo>
                <a:lnTo>
                  <a:pt x="6911340" y="3474720"/>
                </a:lnTo>
                <a:lnTo>
                  <a:pt x="6888480" y="3505200"/>
                </a:lnTo>
                <a:lnTo>
                  <a:pt x="6819900" y="3566160"/>
                </a:lnTo>
                <a:lnTo>
                  <a:pt x="6731000" y="3599180"/>
                </a:lnTo>
                <a:lnTo>
                  <a:pt x="6675120" y="3657600"/>
                </a:lnTo>
                <a:lnTo>
                  <a:pt x="6629400" y="3718560"/>
                </a:lnTo>
                <a:lnTo>
                  <a:pt x="6576060" y="3779520"/>
                </a:lnTo>
                <a:lnTo>
                  <a:pt x="6484620" y="3817620"/>
                </a:lnTo>
                <a:lnTo>
                  <a:pt x="6400800" y="3832860"/>
                </a:lnTo>
                <a:lnTo>
                  <a:pt x="6263640" y="3870960"/>
                </a:lnTo>
                <a:lnTo>
                  <a:pt x="6126480" y="3901440"/>
                </a:lnTo>
                <a:lnTo>
                  <a:pt x="6027420" y="3916680"/>
                </a:lnTo>
                <a:lnTo>
                  <a:pt x="5890260" y="3878580"/>
                </a:lnTo>
                <a:lnTo>
                  <a:pt x="5821680" y="3863340"/>
                </a:lnTo>
                <a:lnTo>
                  <a:pt x="5737860" y="3825240"/>
                </a:lnTo>
                <a:lnTo>
                  <a:pt x="5638800" y="3794760"/>
                </a:lnTo>
                <a:lnTo>
                  <a:pt x="5524500" y="3756660"/>
                </a:lnTo>
                <a:lnTo>
                  <a:pt x="5448300" y="3718560"/>
                </a:lnTo>
                <a:lnTo>
                  <a:pt x="5349240" y="3657600"/>
                </a:lnTo>
                <a:lnTo>
                  <a:pt x="5295900" y="3619500"/>
                </a:lnTo>
                <a:lnTo>
                  <a:pt x="5234940" y="3596640"/>
                </a:lnTo>
                <a:lnTo>
                  <a:pt x="5135880" y="3550920"/>
                </a:lnTo>
                <a:lnTo>
                  <a:pt x="5059680" y="3505200"/>
                </a:lnTo>
                <a:lnTo>
                  <a:pt x="5029200" y="3482340"/>
                </a:lnTo>
                <a:lnTo>
                  <a:pt x="4960620" y="3413760"/>
                </a:lnTo>
                <a:lnTo>
                  <a:pt x="4876800" y="3299460"/>
                </a:lnTo>
                <a:lnTo>
                  <a:pt x="4808220" y="3200400"/>
                </a:lnTo>
                <a:lnTo>
                  <a:pt x="4777740" y="3147060"/>
                </a:lnTo>
                <a:lnTo>
                  <a:pt x="4724400" y="3108960"/>
                </a:lnTo>
                <a:lnTo>
                  <a:pt x="4648200" y="3063240"/>
                </a:lnTo>
                <a:lnTo>
                  <a:pt x="4533900" y="2979420"/>
                </a:lnTo>
                <a:lnTo>
                  <a:pt x="4427220" y="2941320"/>
                </a:lnTo>
                <a:lnTo>
                  <a:pt x="4366260" y="2903220"/>
                </a:lnTo>
                <a:lnTo>
                  <a:pt x="4244340" y="2842260"/>
                </a:lnTo>
                <a:lnTo>
                  <a:pt x="4145280" y="2811780"/>
                </a:lnTo>
                <a:lnTo>
                  <a:pt x="4038600" y="2804160"/>
                </a:lnTo>
                <a:lnTo>
                  <a:pt x="3954780" y="2819400"/>
                </a:lnTo>
                <a:lnTo>
                  <a:pt x="3863340" y="2804160"/>
                </a:lnTo>
                <a:lnTo>
                  <a:pt x="3741420" y="2781300"/>
                </a:lnTo>
                <a:lnTo>
                  <a:pt x="3649980" y="2743200"/>
                </a:lnTo>
                <a:lnTo>
                  <a:pt x="3573780" y="2674620"/>
                </a:lnTo>
                <a:lnTo>
                  <a:pt x="3482340" y="2621280"/>
                </a:lnTo>
                <a:lnTo>
                  <a:pt x="3436620" y="2552700"/>
                </a:lnTo>
                <a:lnTo>
                  <a:pt x="3329940" y="2423160"/>
                </a:lnTo>
                <a:lnTo>
                  <a:pt x="3261360" y="2324100"/>
                </a:lnTo>
                <a:lnTo>
                  <a:pt x="3131820" y="2209800"/>
                </a:lnTo>
                <a:lnTo>
                  <a:pt x="3040380" y="2141220"/>
                </a:lnTo>
                <a:lnTo>
                  <a:pt x="2910840" y="2034540"/>
                </a:lnTo>
                <a:lnTo>
                  <a:pt x="2849880" y="1958340"/>
                </a:lnTo>
                <a:lnTo>
                  <a:pt x="2743200" y="1889760"/>
                </a:lnTo>
                <a:lnTo>
                  <a:pt x="2659380" y="1844040"/>
                </a:lnTo>
                <a:lnTo>
                  <a:pt x="2575560" y="1744980"/>
                </a:lnTo>
                <a:lnTo>
                  <a:pt x="2468880" y="1645920"/>
                </a:lnTo>
                <a:lnTo>
                  <a:pt x="2400300" y="1607820"/>
                </a:lnTo>
                <a:lnTo>
                  <a:pt x="2263140" y="1501140"/>
                </a:lnTo>
                <a:lnTo>
                  <a:pt x="2171700" y="1432560"/>
                </a:lnTo>
                <a:lnTo>
                  <a:pt x="2087880" y="1363980"/>
                </a:lnTo>
                <a:lnTo>
                  <a:pt x="1950720" y="1272540"/>
                </a:lnTo>
                <a:lnTo>
                  <a:pt x="1805940" y="1135380"/>
                </a:lnTo>
                <a:lnTo>
                  <a:pt x="1729740" y="1089660"/>
                </a:lnTo>
                <a:lnTo>
                  <a:pt x="1668780" y="1043940"/>
                </a:lnTo>
                <a:lnTo>
                  <a:pt x="1592580" y="990600"/>
                </a:lnTo>
                <a:lnTo>
                  <a:pt x="1470660" y="891540"/>
                </a:lnTo>
                <a:lnTo>
                  <a:pt x="1386840" y="845820"/>
                </a:lnTo>
                <a:lnTo>
                  <a:pt x="1318260" y="784860"/>
                </a:lnTo>
                <a:lnTo>
                  <a:pt x="1264920" y="723900"/>
                </a:lnTo>
                <a:lnTo>
                  <a:pt x="1181100" y="647700"/>
                </a:lnTo>
                <a:lnTo>
                  <a:pt x="1089660" y="624840"/>
                </a:lnTo>
                <a:lnTo>
                  <a:pt x="1021080" y="586740"/>
                </a:lnTo>
                <a:lnTo>
                  <a:pt x="937260" y="548640"/>
                </a:lnTo>
                <a:lnTo>
                  <a:pt x="830580" y="510540"/>
                </a:lnTo>
                <a:lnTo>
                  <a:pt x="754380" y="457200"/>
                </a:lnTo>
                <a:lnTo>
                  <a:pt x="708660" y="419100"/>
                </a:lnTo>
                <a:lnTo>
                  <a:pt x="609600" y="396240"/>
                </a:lnTo>
                <a:lnTo>
                  <a:pt x="548640" y="320040"/>
                </a:lnTo>
                <a:lnTo>
                  <a:pt x="510540" y="251460"/>
                </a:lnTo>
                <a:lnTo>
                  <a:pt x="464820" y="190500"/>
                </a:lnTo>
                <a:lnTo>
                  <a:pt x="411480" y="137160"/>
                </a:lnTo>
                <a:lnTo>
                  <a:pt x="373380" y="45720"/>
                </a:lnTo>
                <a:lnTo>
                  <a:pt x="342900" y="0"/>
                </a:lnTo>
                <a:lnTo>
                  <a:pt x="327660" y="60960"/>
                </a:lnTo>
                <a:lnTo>
                  <a:pt x="289560" y="91440"/>
                </a:lnTo>
                <a:lnTo>
                  <a:pt x="236220" y="114300"/>
                </a:lnTo>
                <a:lnTo>
                  <a:pt x="198120" y="175260"/>
                </a:lnTo>
                <a:lnTo>
                  <a:pt x="165100" y="220980"/>
                </a:lnTo>
                <a:lnTo>
                  <a:pt x="114300" y="236220"/>
                </a:lnTo>
                <a:lnTo>
                  <a:pt x="45720" y="251460"/>
                </a:lnTo>
                <a:lnTo>
                  <a:pt x="0" y="281940"/>
                </a:lnTo>
                <a:lnTo>
                  <a:pt x="68580" y="320040"/>
                </a:lnTo>
                <a:close/>
              </a:path>
            </a:pathLst>
          </a:custGeom>
          <a:solidFill>
            <a:srgbClr val="DBEEF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12" name="서남권">
            <a:extLst>
              <a:ext uri="{FF2B5EF4-FFF2-40B4-BE49-F238E27FC236}">
                <a16:creationId xmlns="" xmlns:a16="http://schemas.microsoft.com/office/drawing/2014/main" id="{329D0681-3652-4158-877F-B80C2445C7FF}"/>
              </a:ext>
            </a:extLst>
          </p:cNvPr>
          <p:cNvGrpSpPr/>
          <p:nvPr/>
        </p:nvGrpSpPr>
        <p:grpSpPr>
          <a:xfrm>
            <a:off x="3236794" y="2931047"/>
            <a:ext cx="2975739" cy="2773862"/>
            <a:chOff x="1799692" y="3557774"/>
            <a:chExt cx="2975739" cy="2773862"/>
          </a:xfrm>
        </p:grpSpPr>
        <p:grpSp>
          <p:nvGrpSpPr>
            <p:cNvPr id="13" name="영등포구">
              <a:extLst>
                <a:ext uri="{FF2B5EF4-FFF2-40B4-BE49-F238E27FC236}">
                  <a16:creationId xmlns="" xmlns:a16="http://schemas.microsoft.com/office/drawing/2014/main" id="{2372A007-5B72-43AD-B423-8DEF16EA9316}"/>
                </a:ext>
              </a:extLst>
            </p:cNvPr>
            <p:cNvGrpSpPr/>
            <p:nvPr/>
          </p:nvGrpSpPr>
          <p:grpSpPr>
            <a:xfrm>
              <a:off x="3350568" y="4333212"/>
              <a:ext cx="775438" cy="1115761"/>
              <a:chOff x="3350568" y="4333212"/>
              <a:chExt cx="775438" cy="1115761"/>
            </a:xfrm>
          </p:grpSpPr>
          <p:sp>
            <p:nvSpPr>
              <p:cNvPr id="34" name="영등포구">
                <a:extLst>
                  <a:ext uri="{FF2B5EF4-FFF2-40B4-BE49-F238E27FC236}">
                    <a16:creationId xmlns="" xmlns:a16="http://schemas.microsoft.com/office/drawing/2014/main" id="{A0B6F213-3140-4335-B589-181B033C1047}"/>
                  </a:ext>
                </a:extLst>
              </p:cNvPr>
              <p:cNvSpPr/>
              <p:nvPr/>
            </p:nvSpPr>
            <p:spPr>
              <a:xfrm>
                <a:off x="3350568" y="4333212"/>
                <a:ext cx="775438" cy="1115761"/>
              </a:xfrm>
              <a:custGeom>
                <a:avLst/>
                <a:gdLst>
                  <a:gd name="connsiteX0" fmla="*/ 1203960 w 1901190"/>
                  <a:gd name="connsiteY0" fmla="*/ 803910 h 2735580"/>
                  <a:gd name="connsiteX1" fmla="*/ 1280160 w 1901190"/>
                  <a:gd name="connsiteY1" fmla="*/ 819150 h 2735580"/>
                  <a:gd name="connsiteX2" fmla="*/ 1352550 w 1901190"/>
                  <a:gd name="connsiteY2" fmla="*/ 853440 h 2735580"/>
                  <a:gd name="connsiteX3" fmla="*/ 1405890 w 1901190"/>
                  <a:gd name="connsiteY3" fmla="*/ 876300 h 2735580"/>
                  <a:gd name="connsiteX4" fmla="*/ 1497330 w 1901190"/>
                  <a:gd name="connsiteY4" fmla="*/ 895350 h 2735580"/>
                  <a:gd name="connsiteX5" fmla="*/ 1596390 w 1901190"/>
                  <a:gd name="connsiteY5" fmla="*/ 941070 h 2735580"/>
                  <a:gd name="connsiteX6" fmla="*/ 1684020 w 1901190"/>
                  <a:gd name="connsiteY6" fmla="*/ 979170 h 2735580"/>
                  <a:gd name="connsiteX7" fmla="*/ 1802130 w 1901190"/>
                  <a:gd name="connsiteY7" fmla="*/ 1036320 h 2735580"/>
                  <a:gd name="connsiteX8" fmla="*/ 1832610 w 1901190"/>
                  <a:gd name="connsiteY8" fmla="*/ 1074420 h 2735580"/>
                  <a:gd name="connsiteX9" fmla="*/ 1844040 w 1901190"/>
                  <a:gd name="connsiteY9" fmla="*/ 1108710 h 2735580"/>
                  <a:gd name="connsiteX10" fmla="*/ 1874520 w 1901190"/>
                  <a:gd name="connsiteY10" fmla="*/ 1173480 h 2735580"/>
                  <a:gd name="connsiteX11" fmla="*/ 1897380 w 1901190"/>
                  <a:gd name="connsiteY11" fmla="*/ 1223010 h 2735580"/>
                  <a:gd name="connsiteX12" fmla="*/ 1901190 w 1901190"/>
                  <a:gd name="connsiteY12" fmla="*/ 1287780 h 2735580"/>
                  <a:gd name="connsiteX13" fmla="*/ 1889760 w 1901190"/>
                  <a:gd name="connsiteY13" fmla="*/ 1337310 h 2735580"/>
                  <a:gd name="connsiteX14" fmla="*/ 1863090 w 1901190"/>
                  <a:gd name="connsiteY14" fmla="*/ 1348740 h 2735580"/>
                  <a:gd name="connsiteX15" fmla="*/ 1809750 w 1901190"/>
                  <a:gd name="connsiteY15" fmla="*/ 1348740 h 2735580"/>
                  <a:gd name="connsiteX16" fmla="*/ 1752600 w 1901190"/>
                  <a:gd name="connsiteY16" fmla="*/ 1371600 h 2735580"/>
                  <a:gd name="connsiteX17" fmla="*/ 1695450 w 1901190"/>
                  <a:gd name="connsiteY17" fmla="*/ 1386840 h 2735580"/>
                  <a:gd name="connsiteX18" fmla="*/ 1638300 w 1901190"/>
                  <a:gd name="connsiteY18" fmla="*/ 1371600 h 2735580"/>
                  <a:gd name="connsiteX19" fmla="*/ 1554480 w 1901190"/>
                  <a:gd name="connsiteY19" fmla="*/ 1375410 h 2735580"/>
                  <a:gd name="connsiteX20" fmla="*/ 1466850 w 1901190"/>
                  <a:gd name="connsiteY20" fmla="*/ 1363980 h 2735580"/>
                  <a:gd name="connsiteX21" fmla="*/ 1264920 w 1901190"/>
                  <a:gd name="connsiteY21" fmla="*/ 1283970 h 2735580"/>
                  <a:gd name="connsiteX22" fmla="*/ 1203960 w 1901190"/>
                  <a:gd name="connsiteY22" fmla="*/ 1253490 h 2735580"/>
                  <a:gd name="connsiteX23" fmla="*/ 1169670 w 1901190"/>
                  <a:gd name="connsiteY23" fmla="*/ 1207770 h 2735580"/>
                  <a:gd name="connsiteX24" fmla="*/ 1120140 w 1901190"/>
                  <a:gd name="connsiteY24" fmla="*/ 1146810 h 2735580"/>
                  <a:gd name="connsiteX25" fmla="*/ 1097280 w 1901190"/>
                  <a:gd name="connsiteY25" fmla="*/ 1078230 h 2735580"/>
                  <a:gd name="connsiteX26" fmla="*/ 1059180 w 1901190"/>
                  <a:gd name="connsiteY26" fmla="*/ 944880 h 2735580"/>
                  <a:gd name="connsiteX27" fmla="*/ 1040130 w 1901190"/>
                  <a:gd name="connsiteY27" fmla="*/ 891540 h 2735580"/>
                  <a:gd name="connsiteX28" fmla="*/ 1040130 w 1901190"/>
                  <a:gd name="connsiteY28" fmla="*/ 857250 h 2735580"/>
                  <a:gd name="connsiteX29" fmla="*/ 1074420 w 1901190"/>
                  <a:gd name="connsiteY29" fmla="*/ 838200 h 2735580"/>
                  <a:gd name="connsiteX30" fmla="*/ 26670 w 1901190"/>
                  <a:gd name="connsiteY30" fmla="*/ 0 h 2735580"/>
                  <a:gd name="connsiteX31" fmla="*/ 60960 w 1901190"/>
                  <a:gd name="connsiteY31" fmla="*/ 22860 h 2735580"/>
                  <a:gd name="connsiteX32" fmla="*/ 121920 w 1901190"/>
                  <a:gd name="connsiteY32" fmla="*/ 57150 h 2735580"/>
                  <a:gd name="connsiteX33" fmla="*/ 167640 w 1901190"/>
                  <a:gd name="connsiteY33" fmla="*/ 125730 h 2735580"/>
                  <a:gd name="connsiteX34" fmla="*/ 217170 w 1901190"/>
                  <a:gd name="connsiteY34" fmla="*/ 167640 h 2735580"/>
                  <a:gd name="connsiteX35" fmla="*/ 274320 w 1901190"/>
                  <a:gd name="connsiteY35" fmla="*/ 217170 h 2735580"/>
                  <a:gd name="connsiteX36" fmla="*/ 354330 w 1901190"/>
                  <a:gd name="connsiteY36" fmla="*/ 312420 h 2735580"/>
                  <a:gd name="connsiteX37" fmla="*/ 434340 w 1901190"/>
                  <a:gd name="connsiteY37" fmla="*/ 373380 h 2735580"/>
                  <a:gd name="connsiteX38" fmla="*/ 571500 w 1901190"/>
                  <a:gd name="connsiteY38" fmla="*/ 472440 h 2735580"/>
                  <a:gd name="connsiteX39" fmla="*/ 678180 w 1901190"/>
                  <a:gd name="connsiteY39" fmla="*/ 575310 h 2735580"/>
                  <a:gd name="connsiteX40" fmla="*/ 720090 w 1901190"/>
                  <a:gd name="connsiteY40" fmla="*/ 605790 h 2735580"/>
                  <a:gd name="connsiteX41" fmla="*/ 758190 w 1901190"/>
                  <a:gd name="connsiteY41" fmla="*/ 628650 h 2735580"/>
                  <a:gd name="connsiteX42" fmla="*/ 784860 w 1901190"/>
                  <a:gd name="connsiteY42" fmla="*/ 659130 h 2735580"/>
                  <a:gd name="connsiteX43" fmla="*/ 803910 w 1901190"/>
                  <a:gd name="connsiteY43" fmla="*/ 716280 h 2735580"/>
                  <a:gd name="connsiteX44" fmla="*/ 864870 w 1901190"/>
                  <a:gd name="connsiteY44" fmla="*/ 819150 h 2735580"/>
                  <a:gd name="connsiteX45" fmla="*/ 929640 w 1901190"/>
                  <a:gd name="connsiteY45" fmla="*/ 941070 h 2735580"/>
                  <a:gd name="connsiteX46" fmla="*/ 960120 w 1901190"/>
                  <a:gd name="connsiteY46" fmla="*/ 1040130 h 2735580"/>
                  <a:gd name="connsiteX47" fmla="*/ 1009650 w 1901190"/>
                  <a:gd name="connsiteY47" fmla="*/ 1162050 h 2735580"/>
                  <a:gd name="connsiteX48" fmla="*/ 1028700 w 1901190"/>
                  <a:gd name="connsiteY48" fmla="*/ 1257300 h 2735580"/>
                  <a:gd name="connsiteX49" fmla="*/ 1051560 w 1901190"/>
                  <a:gd name="connsiteY49" fmla="*/ 1318260 h 2735580"/>
                  <a:gd name="connsiteX50" fmla="*/ 1104900 w 1901190"/>
                  <a:gd name="connsiteY50" fmla="*/ 1363980 h 2735580"/>
                  <a:gd name="connsiteX51" fmla="*/ 1158240 w 1901190"/>
                  <a:gd name="connsiteY51" fmla="*/ 1402080 h 2735580"/>
                  <a:gd name="connsiteX52" fmla="*/ 1196340 w 1901190"/>
                  <a:gd name="connsiteY52" fmla="*/ 1428750 h 2735580"/>
                  <a:gd name="connsiteX53" fmla="*/ 1295400 w 1901190"/>
                  <a:gd name="connsiteY53" fmla="*/ 1443990 h 2735580"/>
                  <a:gd name="connsiteX54" fmla="*/ 1360170 w 1901190"/>
                  <a:gd name="connsiteY54" fmla="*/ 1463040 h 2735580"/>
                  <a:gd name="connsiteX55" fmla="*/ 1432560 w 1901190"/>
                  <a:gd name="connsiteY55" fmla="*/ 1470660 h 2735580"/>
                  <a:gd name="connsiteX56" fmla="*/ 1455420 w 1901190"/>
                  <a:gd name="connsiteY56" fmla="*/ 1493520 h 2735580"/>
                  <a:gd name="connsiteX57" fmla="*/ 1470660 w 1901190"/>
                  <a:gd name="connsiteY57" fmla="*/ 1535430 h 2735580"/>
                  <a:gd name="connsiteX58" fmla="*/ 1463040 w 1901190"/>
                  <a:gd name="connsiteY58" fmla="*/ 1596390 h 2735580"/>
                  <a:gd name="connsiteX59" fmla="*/ 1428750 w 1901190"/>
                  <a:gd name="connsiteY59" fmla="*/ 1638300 h 2735580"/>
                  <a:gd name="connsiteX60" fmla="*/ 1421130 w 1901190"/>
                  <a:gd name="connsiteY60" fmla="*/ 1687830 h 2735580"/>
                  <a:gd name="connsiteX61" fmla="*/ 1386840 w 1901190"/>
                  <a:gd name="connsiteY61" fmla="*/ 1744980 h 2735580"/>
                  <a:gd name="connsiteX62" fmla="*/ 1352550 w 1901190"/>
                  <a:gd name="connsiteY62" fmla="*/ 1798320 h 2735580"/>
                  <a:gd name="connsiteX63" fmla="*/ 1318260 w 1901190"/>
                  <a:gd name="connsiteY63" fmla="*/ 1870710 h 2735580"/>
                  <a:gd name="connsiteX64" fmla="*/ 1318260 w 1901190"/>
                  <a:gd name="connsiteY64" fmla="*/ 1908810 h 2735580"/>
                  <a:gd name="connsiteX65" fmla="*/ 1306830 w 1901190"/>
                  <a:gd name="connsiteY65" fmla="*/ 1965960 h 2735580"/>
                  <a:gd name="connsiteX66" fmla="*/ 1295400 w 1901190"/>
                  <a:gd name="connsiteY66" fmla="*/ 2045970 h 2735580"/>
                  <a:gd name="connsiteX67" fmla="*/ 1287780 w 1901190"/>
                  <a:gd name="connsiteY67" fmla="*/ 2118360 h 2735580"/>
                  <a:gd name="connsiteX68" fmla="*/ 1283970 w 1901190"/>
                  <a:gd name="connsiteY68" fmla="*/ 2167890 h 2735580"/>
                  <a:gd name="connsiteX69" fmla="*/ 1303020 w 1901190"/>
                  <a:gd name="connsiteY69" fmla="*/ 2228850 h 2735580"/>
                  <a:gd name="connsiteX70" fmla="*/ 1276350 w 1901190"/>
                  <a:gd name="connsiteY70" fmla="*/ 2251710 h 2735580"/>
                  <a:gd name="connsiteX71" fmla="*/ 1249680 w 1901190"/>
                  <a:gd name="connsiteY71" fmla="*/ 2251710 h 2735580"/>
                  <a:gd name="connsiteX72" fmla="*/ 1207770 w 1901190"/>
                  <a:gd name="connsiteY72" fmla="*/ 2244090 h 2735580"/>
                  <a:gd name="connsiteX73" fmla="*/ 1123950 w 1901190"/>
                  <a:gd name="connsiteY73" fmla="*/ 2263140 h 2735580"/>
                  <a:gd name="connsiteX74" fmla="*/ 1089660 w 1901190"/>
                  <a:gd name="connsiteY74" fmla="*/ 2266950 h 2735580"/>
                  <a:gd name="connsiteX75" fmla="*/ 1040130 w 1901190"/>
                  <a:gd name="connsiteY75" fmla="*/ 2312670 h 2735580"/>
                  <a:gd name="connsiteX76" fmla="*/ 979170 w 1901190"/>
                  <a:gd name="connsiteY76" fmla="*/ 2354580 h 2735580"/>
                  <a:gd name="connsiteX77" fmla="*/ 925830 w 1901190"/>
                  <a:gd name="connsiteY77" fmla="*/ 2434590 h 2735580"/>
                  <a:gd name="connsiteX78" fmla="*/ 902970 w 1901190"/>
                  <a:gd name="connsiteY78" fmla="*/ 2510790 h 2735580"/>
                  <a:gd name="connsiteX79" fmla="*/ 876300 w 1901190"/>
                  <a:gd name="connsiteY79" fmla="*/ 2564130 h 2735580"/>
                  <a:gd name="connsiteX80" fmla="*/ 830580 w 1901190"/>
                  <a:gd name="connsiteY80" fmla="*/ 2609850 h 2735580"/>
                  <a:gd name="connsiteX81" fmla="*/ 788670 w 1901190"/>
                  <a:gd name="connsiteY81" fmla="*/ 2693670 h 2735580"/>
                  <a:gd name="connsiteX82" fmla="*/ 765810 w 1901190"/>
                  <a:gd name="connsiteY82" fmla="*/ 2731770 h 2735580"/>
                  <a:gd name="connsiteX83" fmla="*/ 731520 w 1901190"/>
                  <a:gd name="connsiteY83" fmla="*/ 2735580 h 2735580"/>
                  <a:gd name="connsiteX84" fmla="*/ 693420 w 1901190"/>
                  <a:gd name="connsiteY84" fmla="*/ 2708910 h 2735580"/>
                  <a:gd name="connsiteX85" fmla="*/ 621030 w 1901190"/>
                  <a:gd name="connsiteY85" fmla="*/ 2686050 h 2735580"/>
                  <a:gd name="connsiteX86" fmla="*/ 590550 w 1901190"/>
                  <a:gd name="connsiteY86" fmla="*/ 2628900 h 2735580"/>
                  <a:gd name="connsiteX87" fmla="*/ 518160 w 1901190"/>
                  <a:gd name="connsiteY87" fmla="*/ 2526030 h 2735580"/>
                  <a:gd name="connsiteX88" fmla="*/ 518160 w 1901190"/>
                  <a:gd name="connsiteY88" fmla="*/ 2465070 h 2735580"/>
                  <a:gd name="connsiteX89" fmla="*/ 518160 w 1901190"/>
                  <a:gd name="connsiteY89" fmla="*/ 2392680 h 2735580"/>
                  <a:gd name="connsiteX90" fmla="*/ 499110 w 1901190"/>
                  <a:gd name="connsiteY90" fmla="*/ 2316480 h 2735580"/>
                  <a:gd name="connsiteX91" fmla="*/ 491490 w 1901190"/>
                  <a:gd name="connsiteY91" fmla="*/ 2160270 h 2735580"/>
                  <a:gd name="connsiteX92" fmla="*/ 468630 w 1901190"/>
                  <a:gd name="connsiteY92" fmla="*/ 2061210 h 2735580"/>
                  <a:gd name="connsiteX93" fmla="*/ 464820 w 1901190"/>
                  <a:gd name="connsiteY93" fmla="*/ 1973580 h 2735580"/>
                  <a:gd name="connsiteX94" fmla="*/ 476250 w 1901190"/>
                  <a:gd name="connsiteY94" fmla="*/ 1908810 h 2735580"/>
                  <a:gd name="connsiteX95" fmla="*/ 487680 w 1901190"/>
                  <a:gd name="connsiteY95" fmla="*/ 1855470 h 2735580"/>
                  <a:gd name="connsiteX96" fmla="*/ 464820 w 1901190"/>
                  <a:gd name="connsiteY96" fmla="*/ 1790700 h 2735580"/>
                  <a:gd name="connsiteX97" fmla="*/ 434340 w 1901190"/>
                  <a:gd name="connsiteY97" fmla="*/ 1775460 h 2735580"/>
                  <a:gd name="connsiteX98" fmla="*/ 407670 w 1901190"/>
                  <a:gd name="connsiteY98" fmla="*/ 1706880 h 2735580"/>
                  <a:gd name="connsiteX99" fmla="*/ 373380 w 1901190"/>
                  <a:gd name="connsiteY99" fmla="*/ 1645920 h 2735580"/>
                  <a:gd name="connsiteX100" fmla="*/ 342900 w 1901190"/>
                  <a:gd name="connsiteY100" fmla="*/ 1623060 h 2735580"/>
                  <a:gd name="connsiteX101" fmla="*/ 270510 w 1901190"/>
                  <a:gd name="connsiteY101" fmla="*/ 1581150 h 2735580"/>
                  <a:gd name="connsiteX102" fmla="*/ 217170 w 1901190"/>
                  <a:gd name="connsiteY102" fmla="*/ 1531620 h 2735580"/>
                  <a:gd name="connsiteX103" fmla="*/ 175260 w 1901190"/>
                  <a:gd name="connsiteY103" fmla="*/ 1497330 h 2735580"/>
                  <a:gd name="connsiteX104" fmla="*/ 102870 w 1901190"/>
                  <a:gd name="connsiteY104" fmla="*/ 1455420 h 2735580"/>
                  <a:gd name="connsiteX105" fmla="*/ 68580 w 1901190"/>
                  <a:gd name="connsiteY105" fmla="*/ 1455420 h 2735580"/>
                  <a:gd name="connsiteX106" fmla="*/ 40005 w 1901190"/>
                  <a:gd name="connsiteY106" fmla="*/ 1424940 h 2735580"/>
                  <a:gd name="connsiteX107" fmla="*/ 15240 w 1901190"/>
                  <a:gd name="connsiteY107" fmla="*/ 1379220 h 2735580"/>
                  <a:gd name="connsiteX108" fmla="*/ 30480 w 1901190"/>
                  <a:gd name="connsiteY108" fmla="*/ 1348740 h 2735580"/>
                  <a:gd name="connsiteX109" fmla="*/ 34290 w 1901190"/>
                  <a:gd name="connsiteY109" fmla="*/ 1276350 h 2735580"/>
                  <a:gd name="connsiteX110" fmla="*/ 19050 w 1901190"/>
                  <a:gd name="connsiteY110" fmla="*/ 1203960 h 2735580"/>
                  <a:gd name="connsiteX111" fmla="*/ 41910 w 1901190"/>
                  <a:gd name="connsiteY111" fmla="*/ 1154430 h 2735580"/>
                  <a:gd name="connsiteX112" fmla="*/ 87630 w 1901190"/>
                  <a:gd name="connsiteY112" fmla="*/ 1112520 h 2735580"/>
                  <a:gd name="connsiteX113" fmla="*/ 137160 w 1901190"/>
                  <a:gd name="connsiteY113" fmla="*/ 1097280 h 2735580"/>
                  <a:gd name="connsiteX114" fmla="*/ 179070 w 1901190"/>
                  <a:gd name="connsiteY114" fmla="*/ 1093470 h 2735580"/>
                  <a:gd name="connsiteX115" fmla="*/ 255270 w 1901190"/>
                  <a:gd name="connsiteY115" fmla="*/ 1093470 h 2735580"/>
                  <a:gd name="connsiteX116" fmla="*/ 308610 w 1901190"/>
                  <a:gd name="connsiteY116" fmla="*/ 1078230 h 2735580"/>
                  <a:gd name="connsiteX117" fmla="*/ 320040 w 1901190"/>
                  <a:gd name="connsiteY117" fmla="*/ 1032510 h 2735580"/>
                  <a:gd name="connsiteX118" fmla="*/ 361950 w 1901190"/>
                  <a:gd name="connsiteY118" fmla="*/ 963930 h 2735580"/>
                  <a:gd name="connsiteX119" fmla="*/ 396240 w 1901190"/>
                  <a:gd name="connsiteY119" fmla="*/ 902970 h 2735580"/>
                  <a:gd name="connsiteX120" fmla="*/ 419100 w 1901190"/>
                  <a:gd name="connsiteY120" fmla="*/ 830580 h 2735580"/>
                  <a:gd name="connsiteX121" fmla="*/ 426720 w 1901190"/>
                  <a:gd name="connsiteY121" fmla="*/ 781050 h 2735580"/>
                  <a:gd name="connsiteX122" fmla="*/ 392430 w 1901190"/>
                  <a:gd name="connsiteY122" fmla="*/ 716280 h 2735580"/>
                  <a:gd name="connsiteX123" fmla="*/ 384810 w 1901190"/>
                  <a:gd name="connsiteY123" fmla="*/ 647700 h 2735580"/>
                  <a:gd name="connsiteX124" fmla="*/ 365760 w 1901190"/>
                  <a:gd name="connsiteY124" fmla="*/ 552450 h 2735580"/>
                  <a:gd name="connsiteX125" fmla="*/ 369570 w 1901190"/>
                  <a:gd name="connsiteY125" fmla="*/ 499110 h 2735580"/>
                  <a:gd name="connsiteX126" fmla="*/ 354330 w 1901190"/>
                  <a:gd name="connsiteY126" fmla="*/ 457200 h 2735580"/>
                  <a:gd name="connsiteX127" fmla="*/ 312420 w 1901190"/>
                  <a:gd name="connsiteY127" fmla="*/ 438150 h 2735580"/>
                  <a:gd name="connsiteX128" fmla="*/ 293370 w 1901190"/>
                  <a:gd name="connsiteY128" fmla="*/ 411480 h 2735580"/>
                  <a:gd name="connsiteX129" fmla="*/ 220980 w 1901190"/>
                  <a:gd name="connsiteY129" fmla="*/ 365760 h 2735580"/>
                  <a:gd name="connsiteX130" fmla="*/ 121920 w 1901190"/>
                  <a:gd name="connsiteY130" fmla="*/ 300990 h 2735580"/>
                  <a:gd name="connsiteX131" fmla="*/ 72390 w 1901190"/>
                  <a:gd name="connsiteY131" fmla="*/ 247650 h 2735580"/>
                  <a:gd name="connsiteX132" fmla="*/ 53340 w 1901190"/>
                  <a:gd name="connsiteY132" fmla="*/ 217170 h 2735580"/>
                  <a:gd name="connsiteX133" fmla="*/ 49530 w 1901190"/>
                  <a:gd name="connsiteY133" fmla="*/ 163830 h 2735580"/>
                  <a:gd name="connsiteX134" fmla="*/ 38100 w 1901190"/>
                  <a:gd name="connsiteY134" fmla="*/ 118110 h 2735580"/>
                  <a:gd name="connsiteX135" fmla="*/ 11430 w 1901190"/>
                  <a:gd name="connsiteY135" fmla="*/ 49530 h 2735580"/>
                  <a:gd name="connsiteX136" fmla="*/ 0 w 1901190"/>
                  <a:gd name="connsiteY136" fmla="*/ 3810 h 27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1901190" h="2735580">
                    <a:moveTo>
                      <a:pt x="1203960" y="803910"/>
                    </a:moveTo>
                    <a:lnTo>
                      <a:pt x="1280160" y="819150"/>
                    </a:lnTo>
                    <a:lnTo>
                      <a:pt x="1352550" y="853440"/>
                    </a:lnTo>
                    <a:lnTo>
                      <a:pt x="1405890" y="876300"/>
                    </a:lnTo>
                    <a:lnTo>
                      <a:pt x="1497330" y="895350"/>
                    </a:lnTo>
                    <a:lnTo>
                      <a:pt x="1596390" y="941070"/>
                    </a:lnTo>
                    <a:lnTo>
                      <a:pt x="1684020" y="979170"/>
                    </a:lnTo>
                    <a:lnTo>
                      <a:pt x="1802130" y="1036320"/>
                    </a:lnTo>
                    <a:lnTo>
                      <a:pt x="1832610" y="1074420"/>
                    </a:lnTo>
                    <a:lnTo>
                      <a:pt x="1844040" y="1108710"/>
                    </a:lnTo>
                    <a:lnTo>
                      <a:pt x="1874520" y="1173480"/>
                    </a:lnTo>
                    <a:lnTo>
                      <a:pt x="1897380" y="1223010"/>
                    </a:lnTo>
                    <a:lnTo>
                      <a:pt x="1901190" y="1287780"/>
                    </a:lnTo>
                    <a:lnTo>
                      <a:pt x="1889760" y="1337310"/>
                    </a:lnTo>
                    <a:lnTo>
                      <a:pt x="1863090" y="1348740"/>
                    </a:lnTo>
                    <a:lnTo>
                      <a:pt x="1809750" y="1348740"/>
                    </a:lnTo>
                    <a:lnTo>
                      <a:pt x="1752600" y="1371600"/>
                    </a:lnTo>
                    <a:lnTo>
                      <a:pt x="1695450" y="1386840"/>
                    </a:lnTo>
                    <a:lnTo>
                      <a:pt x="1638300" y="1371600"/>
                    </a:lnTo>
                    <a:lnTo>
                      <a:pt x="1554480" y="1375410"/>
                    </a:lnTo>
                    <a:lnTo>
                      <a:pt x="1466850" y="1363980"/>
                    </a:lnTo>
                    <a:lnTo>
                      <a:pt x="1264920" y="1283970"/>
                    </a:lnTo>
                    <a:lnTo>
                      <a:pt x="1203960" y="1253490"/>
                    </a:lnTo>
                    <a:lnTo>
                      <a:pt x="1169670" y="1207770"/>
                    </a:lnTo>
                    <a:lnTo>
                      <a:pt x="1120140" y="1146810"/>
                    </a:lnTo>
                    <a:lnTo>
                      <a:pt x="1097280" y="1078230"/>
                    </a:lnTo>
                    <a:lnTo>
                      <a:pt x="1059180" y="944880"/>
                    </a:lnTo>
                    <a:lnTo>
                      <a:pt x="1040130" y="891540"/>
                    </a:lnTo>
                    <a:lnTo>
                      <a:pt x="1040130" y="857250"/>
                    </a:lnTo>
                    <a:lnTo>
                      <a:pt x="1074420" y="838200"/>
                    </a:lnTo>
                    <a:close/>
                    <a:moveTo>
                      <a:pt x="26670" y="0"/>
                    </a:moveTo>
                    <a:lnTo>
                      <a:pt x="60960" y="22860"/>
                    </a:lnTo>
                    <a:lnTo>
                      <a:pt x="121920" y="57150"/>
                    </a:lnTo>
                    <a:lnTo>
                      <a:pt x="167640" y="125730"/>
                    </a:lnTo>
                    <a:lnTo>
                      <a:pt x="217170" y="167640"/>
                    </a:lnTo>
                    <a:lnTo>
                      <a:pt x="274320" y="217170"/>
                    </a:lnTo>
                    <a:lnTo>
                      <a:pt x="354330" y="312420"/>
                    </a:lnTo>
                    <a:lnTo>
                      <a:pt x="434340" y="373380"/>
                    </a:lnTo>
                    <a:lnTo>
                      <a:pt x="571500" y="472440"/>
                    </a:lnTo>
                    <a:lnTo>
                      <a:pt x="678180" y="575310"/>
                    </a:lnTo>
                    <a:lnTo>
                      <a:pt x="720090" y="605790"/>
                    </a:lnTo>
                    <a:lnTo>
                      <a:pt x="758190" y="628650"/>
                    </a:lnTo>
                    <a:lnTo>
                      <a:pt x="784860" y="659130"/>
                    </a:lnTo>
                    <a:lnTo>
                      <a:pt x="803910" y="716280"/>
                    </a:lnTo>
                    <a:lnTo>
                      <a:pt x="864870" y="819150"/>
                    </a:lnTo>
                    <a:lnTo>
                      <a:pt x="929640" y="941070"/>
                    </a:lnTo>
                    <a:lnTo>
                      <a:pt x="960120" y="1040130"/>
                    </a:lnTo>
                    <a:lnTo>
                      <a:pt x="1009650" y="1162050"/>
                    </a:lnTo>
                    <a:lnTo>
                      <a:pt x="1028700" y="1257300"/>
                    </a:lnTo>
                    <a:lnTo>
                      <a:pt x="1051560" y="1318260"/>
                    </a:lnTo>
                    <a:lnTo>
                      <a:pt x="1104900" y="1363980"/>
                    </a:lnTo>
                    <a:lnTo>
                      <a:pt x="1158240" y="1402080"/>
                    </a:lnTo>
                    <a:lnTo>
                      <a:pt x="1196340" y="1428750"/>
                    </a:lnTo>
                    <a:lnTo>
                      <a:pt x="1295400" y="1443990"/>
                    </a:lnTo>
                    <a:lnTo>
                      <a:pt x="1360170" y="1463040"/>
                    </a:lnTo>
                    <a:lnTo>
                      <a:pt x="1432560" y="1470660"/>
                    </a:lnTo>
                    <a:lnTo>
                      <a:pt x="1455420" y="1493520"/>
                    </a:lnTo>
                    <a:lnTo>
                      <a:pt x="1470660" y="1535430"/>
                    </a:lnTo>
                    <a:lnTo>
                      <a:pt x="1463040" y="1596390"/>
                    </a:lnTo>
                    <a:lnTo>
                      <a:pt x="1428750" y="1638300"/>
                    </a:lnTo>
                    <a:lnTo>
                      <a:pt x="1421130" y="1687830"/>
                    </a:lnTo>
                    <a:lnTo>
                      <a:pt x="1386840" y="1744980"/>
                    </a:lnTo>
                    <a:lnTo>
                      <a:pt x="1352550" y="1798320"/>
                    </a:lnTo>
                    <a:lnTo>
                      <a:pt x="1318260" y="1870710"/>
                    </a:lnTo>
                    <a:lnTo>
                      <a:pt x="1318260" y="1908810"/>
                    </a:lnTo>
                    <a:lnTo>
                      <a:pt x="1306830" y="1965960"/>
                    </a:lnTo>
                    <a:lnTo>
                      <a:pt x="1295400" y="2045970"/>
                    </a:lnTo>
                    <a:lnTo>
                      <a:pt x="1287780" y="2118360"/>
                    </a:lnTo>
                    <a:lnTo>
                      <a:pt x="1283970" y="2167890"/>
                    </a:lnTo>
                    <a:lnTo>
                      <a:pt x="1303020" y="2228850"/>
                    </a:lnTo>
                    <a:lnTo>
                      <a:pt x="1276350" y="2251710"/>
                    </a:lnTo>
                    <a:lnTo>
                      <a:pt x="1249680" y="2251710"/>
                    </a:lnTo>
                    <a:lnTo>
                      <a:pt x="1207770" y="2244090"/>
                    </a:lnTo>
                    <a:lnTo>
                      <a:pt x="1123950" y="2263140"/>
                    </a:lnTo>
                    <a:lnTo>
                      <a:pt x="1089660" y="2266950"/>
                    </a:lnTo>
                    <a:lnTo>
                      <a:pt x="1040130" y="2312670"/>
                    </a:lnTo>
                    <a:lnTo>
                      <a:pt x="979170" y="2354580"/>
                    </a:lnTo>
                    <a:lnTo>
                      <a:pt x="925830" y="2434590"/>
                    </a:lnTo>
                    <a:lnTo>
                      <a:pt x="902970" y="2510790"/>
                    </a:lnTo>
                    <a:lnTo>
                      <a:pt x="876300" y="2564130"/>
                    </a:lnTo>
                    <a:lnTo>
                      <a:pt x="830580" y="2609850"/>
                    </a:lnTo>
                    <a:lnTo>
                      <a:pt x="788670" y="2693670"/>
                    </a:lnTo>
                    <a:lnTo>
                      <a:pt x="765810" y="2731770"/>
                    </a:lnTo>
                    <a:lnTo>
                      <a:pt x="731520" y="2735580"/>
                    </a:lnTo>
                    <a:lnTo>
                      <a:pt x="693420" y="2708910"/>
                    </a:lnTo>
                    <a:lnTo>
                      <a:pt x="621030" y="2686050"/>
                    </a:lnTo>
                    <a:lnTo>
                      <a:pt x="590550" y="2628900"/>
                    </a:lnTo>
                    <a:lnTo>
                      <a:pt x="518160" y="2526030"/>
                    </a:lnTo>
                    <a:lnTo>
                      <a:pt x="518160" y="2465070"/>
                    </a:lnTo>
                    <a:lnTo>
                      <a:pt x="518160" y="2392680"/>
                    </a:lnTo>
                    <a:lnTo>
                      <a:pt x="499110" y="2316480"/>
                    </a:lnTo>
                    <a:lnTo>
                      <a:pt x="491490" y="2160270"/>
                    </a:lnTo>
                    <a:lnTo>
                      <a:pt x="468630" y="2061210"/>
                    </a:lnTo>
                    <a:lnTo>
                      <a:pt x="464820" y="1973580"/>
                    </a:lnTo>
                    <a:lnTo>
                      <a:pt x="476250" y="1908810"/>
                    </a:lnTo>
                    <a:lnTo>
                      <a:pt x="487680" y="1855470"/>
                    </a:lnTo>
                    <a:lnTo>
                      <a:pt x="464820" y="1790700"/>
                    </a:lnTo>
                    <a:lnTo>
                      <a:pt x="434340" y="1775460"/>
                    </a:lnTo>
                    <a:lnTo>
                      <a:pt x="407670" y="1706880"/>
                    </a:lnTo>
                    <a:lnTo>
                      <a:pt x="373380" y="1645920"/>
                    </a:lnTo>
                    <a:lnTo>
                      <a:pt x="342900" y="1623060"/>
                    </a:lnTo>
                    <a:lnTo>
                      <a:pt x="270510" y="1581150"/>
                    </a:lnTo>
                    <a:lnTo>
                      <a:pt x="217170" y="1531620"/>
                    </a:lnTo>
                    <a:lnTo>
                      <a:pt x="175260" y="1497330"/>
                    </a:lnTo>
                    <a:lnTo>
                      <a:pt x="102870" y="1455420"/>
                    </a:lnTo>
                    <a:lnTo>
                      <a:pt x="68580" y="1455420"/>
                    </a:lnTo>
                    <a:lnTo>
                      <a:pt x="40005" y="1424940"/>
                    </a:lnTo>
                    <a:lnTo>
                      <a:pt x="15240" y="1379220"/>
                    </a:lnTo>
                    <a:lnTo>
                      <a:pt x="30480" y="1348740"/>
                    </a:lnTo>
                    <a:lnTo>
                      <a:pt x="34290" y="1276350"/>
                    </a:lnTo>
                    <a:lnTo>
                      <a:pt x="19050" y="1203960"/>
                    </a:lnTo>
                    <a:lnTo>
                      <a:pt x="41910" y="1154430"/>
                    </a:lnTo>
                    <a:lnTo>
                      <a:pt x="87630" y="1112520"/>
                    </a:lnTo>
                    <a:lnTo>
                      <a:pt x="137160" y="1097280"/>
                    </a:lnTo>
                    <a:lnTo>
                      <a:pt x="179070" y="1093470"/>
                    </a:lnTo>
                    <a:lnTo>
                      <a:pt x="255270" y="1093470"/>
                    </a:lnTo>
                    <a:lnTo>
                      <a:pt x="308610" y="1078230"/>
                    </a:lnTo>
                    <a:lnTo>
                      <a:pt x="320040" y="1032510"/>
                    </a:lnTo>
                    <a:lnTo>
                      <a:pt x="361950" y="963930"/>
                    </a:lnTo>
                    <a:lnTo>
                      <a:pt x="396240" y="902970"/>
                    </a:lnTo>
                    <a:lnTo>
                      <a:pt x="419100" y="830580"/>
                    </a:lnTo>
                    <a:lnTo>
                      <a:pt x="426720" y="781050"/>
                    </a:lnTo>
                    <a:lnTo>
                      <a:pt x="392430" y="716280"/>
                    </a:lnTo>
                    <a:lnTo>
                      <a:pt x="384810" y="647700"/>
                    </a:lnTo>
                    <a:lnTo>
                      <a:pt x="365760" y="552450"/>
                    </a:lnTo>
                    <a:lnTo>
                      <a:pt x="369570" y="499110"/>
                    </a:lnTo>
                    <a:lnTo>
                      <a:pt x="354330" y="457200"/>
                    </a:lnTo>
                    <a:lnTo>
                      <a:pt x="312420" y="438150"/>
                    </a:lnTo>
                    <a:lnTo>
                      <a:pt x="293370" y="411480"/>
                    </a:lnTo>
                    <a:lnTo>
                      <a:pt x="220980" y="365760"/>
                    </a:lnTo>
                    <a:lnTo>
                      <a:pt x="121920" y="300990"/>
                    </a:lnTo>
                    <a:lnTo>
                      <a:pt x="72390" y="247650"/>
                    </a:lnTo>
                    <a:lnTo>
                      <a:pt x="53340" y="217170"/>
                    </a:lnTo>
                    <a:lnTo>
                      <a:pt x="49530" y="163830"/>
                    </a:lnTo>
                    <a:lnTo>
                      <a:pt x="38100" y="118110"/>
                    </a:lnTo>
                    <a:lnTo>
                      <a:pt x="11430" y="4953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5" name="영등포 TXT">
                <a:extLst>
                  <a:ext uri="{FF2B5EF4-FFF2-40B4-BE49-F238E27FC236}">
                    <a16:creationId xmlns="" xmlns:a16="http://schemas.microsoft.com/office/drawing/2014/main" id="{51FD0293-D2F8-47C9-B434-7952AB8D52D8}"/>
                  </a:ext>
                </a:extLst>
              </p:cNvPr>
              <p:cNvSpPr txBox="1"/>
              <p:nvPr/>
            </p:nvSpPr>
            <p:spPr>
              <a:xfrm>
                <a:off x="3424914" y="4871713"/>
                <a:ext cx="530915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3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영등포</a:t>
                </a:r>
                <a:endParaRPr lang="ko-KR" altLang="en-US" sz="1200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4" name="양천구">
              <a:extLst>
                <a:ext uri="{FF2B5EF4-FFF2-40B4-BE49-F238E27FC236}">
                  <a16:creationId xmlns="" xmlns:a16="http://schemas.microsoft.com/office/drawing/2014/main" id="{5AAE2E44-0A89-492C-B695-0DF6FD14C6FE}"/>
                </a:ext>
              </a:extLst>
            </p:cNvPr>
            <p:cNvGrpSpPr/>
            <p:nvPr/>
          </p:nvGrpSpPr>
          <p:grpSpPr>
            <a:xfrm>
              <a:off x="2561144" y="4382940"/>
              <a:ext cx="924103" cy="787352"/>
              <a:chOff x="2561144" y="4382940"/>
              <a:chExt cx="924103" cy="787352"/>
            </a:xfrm>
          </p:grpSpPr>
          <p:sp>
            <p:nvSpPr>
              <p:cNvPr id="31" name="양천구">
                <a:extLst>
                  <a:ext uri="{FF2B5EF4-FFF2-40B4-BE49-F238E27FC236}">
                    <a16:creationId xmlns="" xmlns:a16="http://schemas.microsoft.com/office/drawing/2014/main" id="{31420915-A6AA-4DBB-AC26-769B363327FC}"/>
                  </a:ext>
                </a:extLst>
              </p:cNvPr>
              <p:cNvSpPr/>
              <p:nvPr/>
            </p:nvSpPr>
            <p:spPr>
              <a:xfrm>
                <a:off x="2561144" y="4382940"/>
                <a:ext cx="924103" cy="787352"/>
              </a:xfrm>
              <a:custGeom>
                <a:avLst/>
                <a:gdLst>
                  <a:gd name="connsiteX0" fmla="*/ 1887220 w 2265680"/>
                  <a:gd name="connsiteY0" fmla="*/ 187960 h 1930400"/>
                  <a:gd name="connsiteX1" fmla="*/ 1772920 w 2265680"/>
                  <a:gd name="connsiteY1" fmla="*/ 205740 h 1930400"/>
                  <a:gd name="connsiteX2" fmla="*/ 1724660 w 2265680"/>
                  <a:gd name="connsiteY2" fmla="*/ 203200 h 1930400"/>
                  <a:gd name="connsiteX3" fmla="*/ 1699260 w 2265680"/>
                  <a:gd name="connsiteY3" fmla="*/ 187960 h 1930400"/>
                  <a:gd name="connsiteX4" fmla="*/ 1661160 w 2265680"/>
                  <a:gd name="connsiteY4" fmla="*/ 177800 h 1930400"/>
                  <a:gd name="connsiteX5" fmla="*/ 1600200 w 2265680"/>
                  <a:gd name="connsiteY5" fmla="*/ 142240 h 1930400"/>
                  <a:gd name="connsiteX6" fmla="*/ 1587500 w 2265680"/>
                  <a:gd name="connsiteY6" fmla="*/ 116840 h 1930400"/>
                  <a:gd name="connsiteX7" fmla="*/ 1562100 w 2265680"/>
                  <a:gd name="connsiteY7" fmla="*/ 121920 h 1930400"/>
                  <a:gd name="connsiteX8" fmla="*/ 1516380 w 2265680"/>
                  <a:gd name="connsiteY8" fmla="*/ 91440 h 1930400"/>
                  <a:gd name="connsiteX9" fmla="*/ 1478280 w 2265680"/>
                  <a:gd name="connsiteY9" fmla="*/ 53340 h 1930400"/>
                  <a:gd name="connsiteX10" fmla="*/ 1452880 w 2265680"/>
                  <a:gd name="connsiteY10" fmla="*/ 12700 h 1930400"/>
                  <a:gd name="connsiteX11" fmla="*/ 1445260 w 2265680"/>
                  <a:gd name="connsiteY11" fmla="*/ 5080 h 1930400"/>
                  <a:gd name="connsiteX12" fmla="*/ 1427480 w 2265680"/>
                  <a:gd name="connsiteY12" fmla="*/ 0 h 1930400"/>
                  <a:gd name="connsiteX13" fmla="*/ 1412240 w 2265680"/>
                  <a:gd name="connsiteY13" fmla="*/ 20320 h 1930400"/>
                  <a:gd name="connsiteX14" fmla="*/ 1412240 w 2265680"/>
                  <a:gd name="connsiteY14" fmla="*/ 60960 h 1930400"/>
                  <a:gd name="connsiteX15" fmla="*/ 1424940 w 2265680"/>
                  <a:gd name="connsiteY15" fmla="*/ 154940 h 1930400"/>
                  <a:gd name="connsiteX16" fmla="*/ 1422400 w 2265680"/>
                  <a:gd name="connsiteY16" fmla="*/ 203200 h 1930400"/>
                  <a:gd name="connsiteX17" fmla="*/ 1422400 w 2265680"/>
                  <a:gd name="connsiteY17" fmla="*/ 246380 h 1930400"/>
                  <a:gd name="connsiteX18" fmla="*/ 1430020 w 2265680"/>
                  <a:gd name="connsiteY18" fmla="*/ 276860 h 1930400"/>
                  <a:gd name="connsiteX19" fmla="*/ 1460500 w 2265680"/>
                  <a:gd name="connsiteY19" fmla="*/ 294640 h 1930400"/>
                  <a:gd name="connsiteX20" fmla="*/ 1490980 w 2265680"/>
                  <a:gd name="connsiteY20" fmla="*/ 314960 h 1930400"/>
                  <a:gd name="connsiteX21" fmla="*/ 1501140 w 2265680"/>
                  <a:gd name="connsiteY21" fmla="*/ 353060 h 1930400"/>
                  <a:gd name="connsiteX22" fmla="*/ 1498600 w 2265680"/>
                  <a:gd name="connsiteY22" fmla="*/ 403860 h 1930400"/>
                  <a:gd name="connsiteX23" fmla="*/ 1468120 w 2265680"/>
                  <a:gd name="connsiteY23" fmla="*/ 421640 h 1930400"/>
                  <a:gd name="connsiteX24" fmla="*/ 1445260 w 2265680"/>
                  <a:gd name="connsiteY24" fmla="*/ 464820 h 1930400"/>
                  <a:gd name="connsiteX25" fmla="*/ 1430020 w 2265680"/>
                  <a:gd name="connsiteY25" fmla="*/ 502920 h 1930400"/>
                  <a:gd name="connsiteX26" fmla="*/ 1437640 w 2265680"/>
                  <a:gd name="connsiteY26" fmla="*/ 558800 h 1930400"/>
                  <a:gd name="connsiteX27" fmla="*/ 1437640 w 2265680"/>
                  <a:gd name="connsiteY27" fmla="*/ 657860 h 1930400"/>
                  <a:gd name="connsiteX28" fmla="*/ 1430020 w 2265680"/>
                  <a:gd name="connsiteY28" fmla="*/ 741680 h 1930400"/>
                  <a:gd name="connsiteX29" fmla="*/ 1437640 w 2265680"/>
                  <a:gd name="connsiteY29" fmla="*/ 797560 h 1930400"/>
                  <a:gd name="connsiteX30" fmla="*/ 1437640 w 2265680"/>
                  <a:gd name="connsiteY30" fmla="*/ 840740 h 1930400"/>
                  <a:gd name="connsiteX31" fmla="*/ 1414780 w 2265680"/>
                  <a:gd name="connsiteY31" fmla="*/ 868680 h 1930400"/>
                  <a:gd name="connsiteX32" fmla="*/ 1348740 w 2265680"/>
                  <a:gd name="connsiteY32" fmla="*/ 868680 h 1930400"/>
                  <a:gd name="connsiteX33" fmla="*/ 1277620 w 2265680"/>
                  <a:gd name="connsiteY33" fmla="*/ 873760 h 1930400"/>
                  <a:gd name="connsiteX34" fmla="*/ 1183640 w 2265680"/>
                  <a:gd name="connsiteY34" fmla="*/ 894080 h 1930400"/>
                  <a:gd name="connsiteX35" fmla="*/ 1084580 w 2265680"/>
                  <a:gd name="connsiteY35" fmla="*/ 916940 h 1930400"/>
                  <a:gd name="connsiteX36" fmla="*/ 985520 w 2265680"/>
                  <a:gd name="connsiteY36" fmla="*/ 955040 h 1930400"/>
                  <a:gd name="connsiteX37" fmla="*/ 901700 w 2265680"/>
                  <a:gd name="connsiteY37" fmla="*/ 995680 h 1930400"/>
                  <a:gd name="connsiteX38" fmla="*/ 840740 w 2265680"/>
                  <a:gd name="connsiteY38" fmla="*/ 1026160 h 1930400"/>
                  <a:gd name="connsiteX39" fmla="*/ 795020 w 2265680"/>
                  <a:gd name="connsiteY39" fmla="*/ 1051560 h 1930400"/>
                  <a:gd name="connsiteX40" fmla="*/ 741680 w 2265680"/>
                  <a:gd name="connsiteY40" fmla="*/ 1051560 h 1930400"/>
                  <a:gd name="connsiteX41" fmla="*/ 690880 w 2265680"/>
                  <a:gd name="connsiteY41" fmla="*/ 1038860 h 1930400"/>
                  <a:gd name="connsiteX42" fmla="*/ 637540 w 2265680"/>
                  <a:gd name="connsiteY42" fmla="*/ 1026160 h 1930400"/>
                  <a:gd name="connsiteX43" fmla="*/ 584200 w 2265680"/>
                  <a:gd name="connsiteY43" fmla="*/ 1003300 h 1930400"/>
                  <a:gd name="connsiteX44" fmla="*/ 553720 w 2265680"/>
                  <a:gd name="connsiteY44" fmla="*/ 962660 h 1930400"/>
                  <a:gd name="connsiteX45" fmla="*/ 551180 w 2265680"/>
                  <a:gd name="connsiteY45" fmla="*/ 919480 h 1930400"/>
                  <a:gd name="connsiteX46" fmla="*/ 535940 w 2265680"/>
                  <a:gd name="connsiteY46" fmla="*/ 891540 h 1930400"/>
                  <a:gd name="connsiteX47" fmla="*/ 528320 w 2265680"/>
                  <a:gd name="connsiteY47" fmla="*/ 835660 h 1930400"/>
                  <a:gd name="connsiteX48" fmla="*/ 508000 w 2265680"/>
                  <a:gd name="connsiteY48" fmla="*/ 802640 h 1930400"/>
                  <a:gd name="connsiteX49" fmla="*/ 464820 w 2265680"/>
                  <a:gd name="connsiteY49" fmla="*/ 751840 h 1930400"/>
                  <a:gd name="connsiteX50" fmla="*/ 431800 w 2265680"/>
                  <a:gd name="connsiteY50" fmla="*/ 695960 h 1930400"/>
                  <a:gd name="connsiteX51" fmla="*/ 398780 w 2265680"/>
                  <a:gd name="connsiteY51" fmla="*/ 665480 h 1930400"/>
                  <a:gd name="connsiteX52" fmla="*/ 393700 w 2265680"/>
                  <a:gd name="connsiteY52" fmla="*/ 627380 h 1930400"/>
                  <a:gd name="connsiteX53" fmla="*/ 381000 w 2265680"/>
                  <a:gd name="connsiteY53" fmla="*/ 584200 h 1930400"/>
                  <a:gd name="connsiteX54" fmla="*/ 396240 w 2265680"/>
                  <a:gd name="connsiteY54" fmla="*/ 548640 h 1930400"/>
                  <a:gd name="connsiteX55" fmla="*/ 426720 w 2265680"/>
                  <a:gd name="connsiteY55" fmla="*/ 530860 h 1930400"/>
                  <a:gd name="connsiteX56" fmla="*/ 426720 w 2265680"/>
                  <a:gd name="connsiteY56" fmla="*/ 502920 h 1930400"/>
                  <a:gd name="connsiteX57" fmla="*/ 426720 w 2265680"/>
                  <a:gd name="connsiteY57" fmla="*/ 467360 h 1930400"/>
                  <a:gd name="connsiteX58" fmla="*/ 403860 w 2265680"/>
                  <a:gd name="connsiteY58" fmla="*/ 411480 h 1930400"/>
                  <a:gd name="connsiteX59" fmla="*/ 386080 w 2265680"/>
                  <a:gd name="connsiteY59" fmla="*/ 381000 h 1930400"/>
                  <a:gd name="connsiteX60" fmla="*/ 350520 w 2265680"/>
                  <a:gd name="connsiteY60" fmla="*/ 381000 h 1930400"/>
                  <a:gd name="connsiteX61" fmla="*/ 304800 w 2265680"/>
                  <a:gd name="connsiteY61" fmla="*/ 391160 h 1930400"/>
                  <a:gd name="connsiteX62" fmla="*/ 279400 w 2265680"/>
                  <a:gd name="connsiteY62" fmla="*/ 381000 h 1930400"/>
                  <a:gd name="connsiteX63" fmla="*/ 264160 w 2265680"/>
                  <a:gd name="connsiteY63" fmla="*/ 358140 h 1930400"/>
                  <a:gd name="connsiteX64" fmla="*/ 264160 w 2265680"/>
                  <a:gd name="connsiteY64" fmla="*/ 304800 h 1930400"/>
                  <a:gd name="connsiteX65" fmla="*/ 266700 w 2265680"/>
                  <a:gd name="connsiteY65" fmla="*/ 276860 h 1930400"/>
                  <a:gd name="connsiteX66" fmla="*/ 276860 w 2265680"/>
                  <a:gd name="connsiteY66" fmla="*/ 251460 h 1930400"/>
                  <a:gd name="connsiteX67" fmla="*/ 307340 w 2265680"/>
                  <a:gd name="connsiteY67" fmla="*/ 238760 h 1930400"/>
                  <a:gd name="connsiteX68" fmla="*/ 317500 w 2265680"/>
                  <a:gd name="connsiteY68" fmla="*/ 223520 h 1930400"/>
                  <a:gd name="connsiteX69" fmla="*/ 302260 w 2265680"/>
                  <a:gd name="connsiteY69" fmla="*/ 203200 h 1930400"/>
                  <a:gd name="connsiteX70" fmla="*/ 264160 w 2265680"/>
                  <a:gd name="connsiteY70" fmla="*/ 193040 h 1930400"/>
                  <a:gd name="connsiteX71" fmla="*/ 238760 w 2265680"/>
                  <a:gd name="connsiteY71" fmla="*/ 215900 h 1930400"/>
                  <a:gd name="connsiteX72" fmla="*/ 236220 w 2265680"/>
                  <a:gd name="connsiteY72" fmla="*/ 251460 h 1930400"/>
                  <a:gd name="connsiteX73" fmla="*/ 220980 w 2265680"/>
                  <a:gd name="connsiteY73" fmla="*/ 276860 h 1930400"/>
                  <a:gd name="connsiteX74" fmla="*/ 205740 w 2265680"/>
                  <a:gd name="connsiteY74" fmla="*/ 309880 h 1930400"/>
                  <a:gd name="connsiteX75" fmla="*/ 213360 w 2265680"/>
                  <a:gd name="connsiteY75" fmla="*/ 378460 h 1930400"/>
                  <a:gd name="connsiteX76" fmla="*/ 213360 w 2265680"/>
                  <a:gd name="connsiteY76" fmla="*/ 414020 h 1930400"/>
                  <a:gd name="connsiteX77" fmla="*/ 203200 w 2265680"/>
                  <a:gd name="connsiteY77" fmla="*/ 434340 h 1930400"/>
                  <a:gd name="connsiteX78" fmla="*/ 185420 w 2265680"/>
                  <a:gd name="connsiteY78" fmla="*/ 439420 h 1930400"/>
                  <a:gd name="connsiteX79" fmla="*/ 109220 w 2265680"/>
                  <a:gd name="connsiteY79" fmla="*/ 444500 h 1930400"/>
                  <a:gd name="connsiteX80" fmla="*/ 71120 w 2265680"/>
                  <a:gd name="connsiteY80" fmla="*/ 436880 h 1930400"/>
                  <a:gd name="connsiteX81" fmla="*/ 33020 w 2265680"/>
                  <a:gd name="connsiteY81" fmla="*/ 431800 h 1930400"/>
                  <a:gd name="connsiteX82" fmla="*/ 2540 w 2265680"/>
                  <a:gd name="connsiteY82" fmla="*/ 447040 h 1930400"/>
                  <a:gd name="connsiteX83" fmla="*/ 0 w 2265680"/>
                  <a:gd name="connsiteY83" fmla="*/ 495300 h 1930400"/>
                  <a:gd name="connsiteX84" fmla="*/ 20320 w 2265680"/>
                  <a:gd name="connsiteY84" fmla="*/ 546100 h 1930400"/>
                  <a:gd name="connsiteX85" fmla="*/ 45720 w 2265680"/>
                  <a:gd name="connsiteY85" fmla="*/ 629920 h 1930400"/>
                  <a:gd name="connsiteX86" fmla="*/ 60960 w 2265680"/>
                  <a:gd name="connsiteY86" fmla="*/ 670560 h 1930400"/>
                  <a:gd name="connsiteX87" fmla="*/ 114300 w 2265680"/>
                  <a:gd name="connsiteY87" fmla="*/ 718820 h 1930400"/>
                  <a:gd name="connsiteX88" fmla="*/ 226060 w 2265680"/>
                  <a:gd name="connsiteY88" fmla="*/ 840740 h 1930400"/>
                  <a:gd name="connsiteX89" fmla="*/ 251460 w 2265680"/>
                  <a:gd name="connsiteY89" fmla="*/ 876300 h 1930400"/>
                  <a:gd name="connsiteX90" fmla="*/ 269240 w 2265680"/>
                  <a:gd name="connsiteY90" fmla="*/ 901700 h 1930400"/>
                  <a:gd name="connsiteX91" fmla="*/ 271780 w 2265680"/>
                  <a:gd name="connsiteY91" fmla="*/ 939800 h 1930400"/>
                  <a:gd name="connsiteX92" fmla="*/ 233680 w 2265680"/>
                  <a:gd name="connsiteY92" fmla="*/ 1028700 h 1930400"/>
                  <a:gd name="connsiteX93" fmla="*/ 208280 w 2265680"/>
                  <a:gd name="connsiteY93" fmla="*/ 1097280 h 1930400"/>
                  <a:gd name="connsiteX94" fmla="*/ 149860 w 2265680"/>
                  <a:gd name="connsiteY94" fmla="*/ 1239520 h 1930400"/>
                  <a:gd name="connsiteX95" fmla="*/ 119380 w 2265680"/>
                  <a:gd name="connsiteY95" fmla="*/ 1295400 h 1930400"/>
                  <a:gd name="connsiteX96" fmla="*/ 104140 w 2265680"/>
                  <a:gd name="connsiteY96" fmla="*/ 1371600 h 1930400"/>
                  <a:gd name="connsiteX97" fmla="*/ 101600 w 2265680"/>
                  <a:gd name="connsiteY97" fmla="*/ 1409700 h 1930400"/>
                  <a:gd name="connsiteX98" fmla="*/ 76200 w 2265680"/>
                  <a:gd name="connsiteY98" fmla="*/ 1452880 h 1930400"/>
                  <a:gd name="connsiteX99" fmla="*/ 76200 w 2265680"/>
                  <a:gd name="connsiteY99" fmla="*/ 1490980 h 1930400"/>
                  <a:gd name="connsiteX100" fmla="*/ 60960 w 2265680"/>
                  <a:gd name="connsiteY100" fmla="*/ 1529080 h 1930400"/>
                  <a:gd name="connsiteX101" fmla="*/ 58420 w 2265680"/>
                  <a:gd name="connsiteY101" fmla="*/ 1554480 h 1930400"/>
                  <a:gd name="connsiteX102" fmla="*/ 53340 w 2265680"/>
                  <a:gd name="connsiteY102" fmla="*/ 1579880 h 1930400"/>
                  <a:gd name="connsiteX103" fmla="*/ 63500 w 2265680"/>
                  <a:gd name="connsiteY103" fmla="*/ 1630680 h 1930400"/>
                  <a:gd name="connsiteX104" fmla="*/ 68580 w 2265680"/>
                  <a:gd name="connsiteY104" fmla="*/ 1658620 h 1930400"/>
                  <a:gd name="connsiteX105" fmla="*/ 91440 w 2265680"/>
                  <a:gd name="connsiteY105" fmla="*/ 1668780 h 1930400"/>
                  <a:gd name="connsiteX106" fmla="*/ 116840 w 2265680"/>
                  <a:gd name="connsiteY106" fmla="*/ 1648460 h 1930400"/>
                  <a:gd name="connsiteX107" fmla="*/ 162560 w 2265680"/>
                  <a:gd name="connsiteY107" fmla="*/ 1651000 h 1930400"/>
                  <a:gd name="connsiteX108" fmla="*/ 213360 w 2265680"/>
                  <a:gd name="connsiteY108" fmla="*/ 1653540 h 1930400"/>
                  <a:gd name="connsiteX109" fmla="*/ 289560 w 2265680"/>
                  <a:gd name="connsiteY109" fmla="*/ 1653540 h 1930400"/>
                  <a:gd name="connsiteX110" fmla="*/ 337820 w 2265680"/>
                  <a:gd name="connsiteY110" fmla="*/ 1645920 h 1930400"/>
                  <a:gd name="connsiteX111" fmla="*/ 388620 w 2265680"/>
                  <a:gd name="connsiteY111" fmla="*/ 1648460 h 1930400"/>
                  <a:gd name="connsiteX112" fmla="*/ 411480 w 2265680"/>
                  <a:gd name="connsiteY112" fmla="*/ 1658620 h 1930400"/>
                  <a:gd name="connsiteX113" fmla="*/ 434340 w 2265680"/>
                  <a:gd name="connsiteY113" fmla="*/ 1681480 h 1930400"/>
                  <a:gd name="connsiteX114" fmla="*/ 439420 w 2265680"/>
                  <a:gd name="connsiteY114" fmla="*/ 1719580 h 1930400"/>
                  <a:gd name="connsiteX115" fmla="*/ 434340 w 2265680"/>
                  <a:gd name="connsiteY115" fmla="*/ 1770380 h 1930400"/>
                  <a:gd name="connsiteX116" fmla="*/ 421640 w 2265680"/>
                  <a:gd name="connsiteY116" fmla="*/ 1793240 h 1930400"/>
                  <a:gd name="connsiteX117" fmla="*/ 403860 w 2265680"/>
                  <a:gd name="connsiteY117" fmla="*/ 1818640 h 1930400"/>
                  <a:gd name="connsiteX118" fmla="*/ 378460 w 2265680"/>
                  <a:gd name="connsiteY118" fmla="*/ 1823720 h 1930400"/>
                  <a:gd name="connsiteX119" fmla="*/ 365760 w 2265680"/>
                  <a:gd name="connsiteY119" fmla="*/ 1844040 h 1930400"/>
                  <a:gd name="connsiteX120" fmla="*/ 378460 w 2265680"/>
                  <a:gd name="connsiteY120" fmla="*/ 1884680 h 1930400"/>
                  <a:gd name="connsiteX121" fmla="*/ 434340 w 2265680"/>
                  <a:gd name="connsiteY121" fmla="*/ 1894840 h 1930400"/>
                  <a:gd name="connsiteX122" fmla="*/ 467360 w 2265680"/>
                  <a:gd name="connsiteY122" fmla="*/ 1905000 h 1930400"/>
                  <a:gd name="connsiteX123" fmla="*/ 515620 w 2265680"/>
                  <a:gd name="connsiteY123" fmla="*/ 1899920 h 1930400"/>
                  <a:gd name="connsiteX124" fmla="*/ 543560 w 2265680"/>
                  <a:gd name="connsiteY124" fmla="*/ 1905000 h 1930400"/>
                  <a:gd name="connsiteX125" fmla="*/ 571500 w 2265680"/>
                  <a:gd name="connsiteY125" fmla="*/ 1930400 h 1930400"/>
                  <a:gd name="connsiteX126" fmla="*/ 607060 w 2265680"/>
                  <a:gd name="connsiteY126" fmla="*/ 1930400 h 1930400"/>
                  <a:gd name="connsiteX127" fmla="*/ 604520 w 2265680"/>
                  <a:gd name="connsiteY127" fmla="*/ 1884680 h 1930400"/>
                  <a:gd name="connsiteX128" fmla="*/ 614680 w 2265680"/>
                  <a:gd name="connsiteY128" fmla="*/ 1861820 h 1930400"/>
                  <a:gd name="connsiteX129" fmla="*/ 637540 w 2265680"/>
                  <a:gd name="connsiteY129" fmla="*/ 1828800 h 1930400"/>
                  <a:gd name="connsiteX130" fmla="*/ 640080 w 2265680"/>
                  <a:gd name="connsiteY130" fmla="*/ 1800860 h 1930400"/>
                  <a:gd name="connsiteX131" fmla="*/ 650240 w 2265680"/>
                  <a:gd name="connsiteY131" fmla="*/ 1772920 h 1930400"/>
                  <a:gd name="connsiteX132" fmla="*/ 675640 w 2265680"/>
                  <a:gd name="connsiteY132" fmla="*/ 1750060 h 1930400"/>
                  <a:gd name="connsiteX133" fmla="*/ 695960 w 2265680"/>
                  <a:gd name="connsiteY133" fmla="*/ 1767840 h 1930400"/>
                  <a:gd name="connsiteX134" fmla="*/ 713740 w 2265680"/>
                  <a:gd name="connsiteY134" fmla="*/ 1757680 h 1930400"/>
                  <a:gd name="connsiteX135" fmla="*/ 728980 w 2265680"/>
                  <a:gd name="connsiteY135" fmla="*/ 1783080 h 1930400"/>
                  <a:gd name="connsiteX136" fmla="*/ 759460 w 2265680"/>
                  <a:gd name="connsiteY136" fmla="*/ 1775460 h 1930400"/>
                  <a:gd name="connsiteX137" fmla="*/ 764540 w 2265680"/>
                  <a:gd name="connsiteY137" fmla="*/ 1752600 h 1930400"/>
                  <a:gd name="connsiteX138" fmla="*/ 810260 w 2265680"/>
                  <a:gd name="connsiteY138" fmla="*/ 1701800 h 1930400"/>
                  <a:gd name="connsiteX139" fmla="*/ 828040 w 2265680"/>
                  <a:gd name="connsiteY139" fmla="*/ 1671320 h 1930400"/>
                  <a:gd name="connsiteX140" fmla="*/ 843280 w 2265680"/>
                  <a:gd name="connsiteY140" fmla="*/ 1645920 h 1930400"/>
                  <a:gd name="connsiteX141" fmla="*/ 876300 w 2265680"/>
                  <a:gd name="connsiteY141" fmla="*/ 1643380 h 1930400"/>
                  <a:gd name="connsiteX142" fmla="*/ 909320 w 2265680"/>
                  <a:gd name="connsiteY142" fmla="*/ 1628140 h 1930400"/>
                  <a:gd name="connsiteX143" fmla="*/ 985520 w 2265680"/>
                  <a:gd name="connsiteY143" fmla="*/ 1605280 h 1930400"/>
                  <a:gd name="connsiteX144" fmla="*/ 1016000 w 2265680"/>
                  <a:gd name="connsiteY144" fmla="*/ 1574800 h 1930400"/>
                  <a:gd name="connsiteX145" fmla="*/ 1038860 w 2265680"/>
                  <a:gd name="connsiteY145" fmla="*/ 1569720 h 1930400"/>
                  <a:gd name="connsiteX146" fmla="*/ 1066800 w 2265680"/>
                  <a:gd name="connsiteY146" fmla="*/ 1582420 h 1930400"/>
                  <a:gd name="connsiteX147" fmla="*/ 1087120 w 2265680"/>
                  <a:gd name="connsiteY147" fmla="*/ 1615440 h 1930400"/>
                  <a:gd name="connsiteX148" fmla="*/ 1115060 w 2265680"/>
                  <a:gd name="connsiteY148" fmla="*/ 1643380 h 1930400"/>
                  <a:gd name="connsiteX149" fmla="*/ 1158240 w 2265680"/>
                  <a:gd name="connsiteY149" fmla="*/ 1648460 h 1930400"/>
                  <a:gd name="connsiteX150" fmla="*/ 1203960 w 2265680"/>
                  <a:gd name="connsiteY150" fmla="*/ 1640840 h 1930400"/>
                  <a:gd name="connsiteX151" fmla="*/ 1236980 w 2265680"/>
                  <a:gd name="connsiteY151" fmla="*/ 1645920 h 1930400"/>
                  <a:gd name="connsiteX152" fmla="*/ 1264920 w 2265680"/>
                  <a:gd name="connsiteY152" fmla="*/ 1666240 h 1930400"/>
                  <a:gd name="connsiteX153" fmla="*/ 1267460 w 2265680"/>
                  <a:gd name="connsiteY153" fmla="*/ 1691640 h 1930400"/>
                  <a:gd name="connsiteX154" fmla="*/ 1267460 w 2265680"/>
                  <a:gd name="connsiteY154" fmla="*/ 1739900 h 1930400"/>
                  <a:gd name="connsiteX155" fmla="*/ 1300480 w 2265680"/>
                  <a:gd name="connsiteY155" fmla="*/ 1752600 h 1930400"/>
                  <a:gd name="connsiteX156" fmla="*/ 1356360 w 2265680"/>
                  <a:gd name="connsiteY156" fmla="*/ 1739900 h 1930400"/>
                  <a:gd name="connsiteX157" fmla="*/ 1384300 w 2265680"/>
                  <a:gd name="connsiteY157" fmla="*/ 1742440 h 1930400"/>
                  <a:gd name="connsiteX158" fmla="*/ 1427480 w 2265680"/>
                  <a:gd name="connsiteY158" fmla="*/ 1765300 h 1930400"/>
                  <a:gd name="connsiteX159" fmla="*/ 1422400 w 2265680"/>
                  <a:gd name="connsiteY159" fmla="*/ 1790700 h 1930400"/>
                  <a:gd name="connsiteX160" fmla="*/ 1435100 w 2265680"/>
                  <a:gd name="connsiteY160" fmla="*/ 1823720 h 1930400"/>
                  <a:gd name="connsiteX161" fmla="*/ 1483360 w 2265680"/>
                  <a:gd name="connsiteY161" fmla="*/ 1811020 h 1930400"/>
                  <a:gd name="connsiteX162" fmla="*/ 1501140 w 2265680"/>
                  <a:gd name="connsiteY162" fmla="*/ 1795780 h 1930400"/>
                  <a:gd name="connsiteX163" fmla="*/ 1546860 w 2265680"/>
                  <a:gd name="connsiteY163" fmla="*/ 1788160 h 1930400"/>
                  <a:gd name="connsiteX164" fmla="*/ 1625600 w 2265680"/>
                  <a:gd name="connsiteY164" fmla="*/ 1747520 h 1930400"/>
                  <a:gd name="connsiteX165" fmla="*/ 1686560 w 2265680"/>
                  <a:gd name="connsiteY165" fmla="*/ 1681480 h 1930400"/>
                  <a:gd name="connsiteX166" fmla="*/ 1727200 w 2265680"/>
                  <a:gd name="connsiteY166" fmla="*/ 1612900 h 1930400"/>
                  <a:gd name="connsiteX167" fmla="*/ 1760220 w 2265680"/>
                  <a:gd name="connsiteY167" fmla="*/ 1551940 h 1930400"/>
                  <a:gd name="connsiteX168" fmla="*/ 1821180 w 2265680"/>
                  <a:gd name="connsiteY168" fmla="*/ 1503680 h 1930400"/>
                  <a:gd name="connsiteX169" fmla="*/ 1869440 w 2265680"/>
                  <a:gd name="connsiteY169" fmla="*/ 1450340 h 1930400"/>
                  <a:gd name="connsiteX170" fmla="*/ 1882140 w 2265680"/>
                  <a:gd name="connsiteY170" fmla="*/ 1402080 h 1930400"/>
                  <a:gd name="connsiteX171" fmla="*/ 1897380 w 2265680"/>
                  <a:gd name="connsiteY171" fmla="*/ 1363980 h 1930400"/>
                  <a:gd name="connsiteX172" fmla="*/ 1892300 w 2265680"/>
                  <a:gd name="connsiteY172" fmla="*/ 1300480 h 1930400"/>
                  <a:gd name="connsiteX173" fmla="*/ 1887220 w 2265680"/>
                  <a:gd name="connsiteY173" fmla="*/ 1249680 h 1930400"/>
                  <a:gd name="connsiteX174" fmla="*/ 1892300 w 2265680"/>
                  <a:gd name="connsiteY174" fmla="*/ 1176020 h 1930400"/>
                  <a:gd name="connsiteX175" fmla="*/ 1887220 w 2265680"/>
                  <a:gd name="connsiteY175" fmla="*/ 1084580 h 1930400"/>
                  <a:gd name="connsiteX176" fmla="*/ 1884680 w 2265680"/>
                  <a:gd name="connsiteY176" fmla="*/ 1049020 h 1930400"/>
                  <a:gd name="connsiteX177" fmla="*/ 1887220 w 2265680"/>
                  <a:gd name="connsiteY177" fmla="*/ 1008380 h 1930400"/>
                  <a:gd name="connsiteX178" fmla="*/ 1902460 w 2265680"/>
                  <a:gd name="connsiteY178" fmla="*/ 985520 h 1930400"/>
                  <a:gd name="connsiteX179" fmla="*/ 1971040 w 2265680"/>
                  <a:gd name="connsiteY179" fmla="*/ 952500 h 1930400"/>
                  <a:gd name="connsiteX180" fmla="*/ 2001520 w 2265680"/>
                  <a:gd name="connsiteY180" fmla="*/ 919480 h 1930400"/>
                  <a:gd name="connsiteX181" fmla="*/ 2014220 w 2265680"/>
                  <a:gd name="connsiteY181" fmla="*/ 894080 h 1930400"/>
                  <a:gd name="connsiteX182" fmla="*/ 2014220 w 2265680"/>
                  <a:gd name="connsiteY182" fmla="*/ 894080 h 1930400"/>
                  <a:gd name="connsiteX183" fmla="*/ 2065020 w 2265680"/>
                  <a:gd name="connsiteY183" fmla="*/ 889000 h 1930400"/>
                  <a:gd name="connsiteX184" fmla="*/ 2136140 w 2265680"/>
                  <a:gd name="connsiteY184" fmla="*/ 889000 h 1930400"/>
                  <a:gd name="connsiteX185" fmla="*/ 2166620 w 2265680"/>
                  <a:gd name="connsiteY185" fmla="*/ 899160 h 1930400"/>
                  <a:gd name="connsiteX186" fmla="*/ 2192020 w 2265680"/>
                  <a:gd name="connsiteY186" fmla="*/ 886460 h 1930400"/>
                  <a:gd name="connsiteX187" fmla="*/ 2202180 w 2265680"/>
                  <a:gd name="connsiteY187" fmla="*/ 850900 h 1930400"/>
                  <a:gd name="connsiteX188" fmla="*/ 2227580 w 2265680"/>
                  <a:gd name="connsiteY188" fmla="*/ 787400 h 1930400"/>
                  <a:gd name="connsiteX189" fmla="*/ 2260600 w 2265680"/>
                  <a:gd name="connsiteY189" fmla="*/ 736600 h 1930400"/>
                  <a:gd name="connsiteX190" fmla="*/ 2265680 w 2265680"/>
                  <a:gd name="connsiteY190" fmla="*/ 695960 h 1930400"/>
                  <a:gd name="connsiteX191" fmla="*/ 2252980 w 2265680"/>
                  <a:gd name="connsiteY191" fmla="*/ 635000 h 1930400"/>
                  <a:gd name="connsiteX192" fmla="*/ 2250440 w 2265680"/>
                  <a:gd name="connsiteY192" fmla="*/ 584200 h 1930400"/>
                  <a:gd name="connsiteX193" fmla="*/ 2242820 w 2265680"/>
                  <a:gd name="connsiteY193" fmla="*/ 528320 h 1930400"/>
                  <a:gd name="connsiteX194" fmla="*/ 2232660 w 2265680"/>
                  <a:gd name="connsiteY194" fmla="*/ 492760 h 1930400"/>
                  <a:gd name="connsiteX195" fmla="*/ 2219960 w 2265680"/>
                  <a:gd name="connsiteY195" fmla="*/ 474980 h 1930400"/>
                  <a:gd name="connsiteX196" fmla="*/ 2227580 w 2265680"/>
                  <a:gd name="connsiteY196" fmla="*/ 411480 h 1930400"/>
                  <a:gd name="connsiteX197" fmla="*/ 2222500 w 2265680"/>
                  <a:gd name="connsiteY197" fmla="*/ 368300 h 1930400"/>
                  <a:gd name="connsiteX198" fmla="*/ 2197100 w 2265680"/>
                  <a:gd name="connsiteY198" fmla="*/ 350520 h 1930400"/>
                  <a:gd name="connsiteX199" fmla="*/ 2166620 w 2265680"/>
                  <a:gd name="connsiteY199" fmla="*/ 342900 h 1930400"/>
                  <a:gd name="connsiteX200" fmla="*/ 2115820 w 2265680"/>
                  <a:gd name="connsiteY200" fmla="*/ 322580 h 1930400"/>
                  <a:gd name="connsiteX201" fmla="*/ 2065020 w 2265680"/>
                  <a:gd name="connsiteY201" fmla="*/ 289560 h 1930400"/>
                  <a:gd name="connsiteX202" fmla="*/ 2016760 w 2265680"/>
                  <a:gd name="connsiteY202" fmla="*/ 259080 h 1930400"/>
                  <a:gd name="connsiteX203" fmla="*/ 1988820 w 2265680"/>
                  <a:gd name="connsiteY203" fmla="*/ 215900 h 1930400"/>
                  <a:gd name="connsiteX204" fmla="*/ 1965960 w 2265680"/>
                  <a:gd name="connsiteY204" fmla="*/ 175260 h 1930400"/>
                  <a:gd name="connsiteX205" fmla="*/ 1935480 w 2265680"/>
                  <a:gd name="connsiteY205" fmla="*/ 162560 h 1930400"/>
                  <a:gd name="connsiteX206" fmla="*/ 1887220 w 2265680"/>
                  <a:gd name="connsiteY206" fmla="*/ 187960 h 19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</a:cxnLst>
                <a:rect l="l" t="t" r="r" b="b"/>
                <a:pathLst>
                  <a:path w="2265680" h="1930400">
                    <a:moveTo>
                      <a:pt x="1887220" y="187960"/>
                    </a:moveTo>
                    <a:lnTo>
                      <a:pt x="1772920" y="205740"/>
                    </a:lnTo>
                    <a:lnTo>
                      <a:pt x="1724660" y="203200"/>
                    </a:lnTo>
                    <a:lnTo>
                      <a:pt x="1699260" y="187960"/>
                    </a:lnTo>
                    <a:lnTo>
                      <a:pt x="1661160" y="177800"/>
                    </a:lnTo>
                    <a:lnTo>
                      <a:pt x="1600200" y="142240"/>
                    </a:lnTo>
                    <a:lnTo>
                      <a:pt x="1587500" y="116840"/>
                    </a:lnTo>
                    <a:lnTo>
                      <a:pt x="1562100" y="121920"/>
                    </a:lnTo>
                    <a:lnTo>
                      <a:pt x="1516380" y="91440"/>
                    </a:lnTo>
                    <a:lnTo>
                      <a:pt x="1478280" y="53340"/>
                    </a:lnTo>
                    <a:lnTo>
                      <a:pt x="1452880" y="12700"/>
                    </a:lnTo>
                    <a:lnTo>
                      <a:pt x="1445260" y="5080"/>
                    </a:lnTo>
                    <a:lnTo>
                      <a:pt x="1427480" y="0"/>
                    </a:lnTo>
                    <a:lnTo>
                      <a:pt x="1412240" y="20320"/>
                    </a:lnTo>
                    <a:lnTo>
                      <a:pt x="1412240" y="60960"/>
                    </a:lnTo>
                    <a:lnTo>
                      <a:pt x="1424940" y="154940"/>
                    </a:lnTo>
                    <a:lnTo>
                      <a:pt x="1422400" y="203200"/>
                    </a:lnTo>
                    <a:lnTo>
                      <a:pt x="1422400" y="246380"/>
                    </a:lnTo>
                    <a:lnTo>
                      <a:pt x="1430020" y="276860"/>
                    </a:lnTo>
                    <a:lnTo>
                      <a:pt x="1460500" y="294640"/>
                    </a:lnTo>
                    <a:lnTo>
                      <a:pt x="1490980" y="314960"/>
                    </a:lnTo>
                    <a:lnTo>
                      <a:pt x="1501140" y="353060"/>
                    </a:lnTo>
                    <a:lnTo>
                      <a:pt x="1498600" y="403860"/>
                    </a:lnTo>
                    <a:lnTo>
                      <a:pt x="1468120" y="421640"/>
                    </a:lnTo>
                    <a:lnTo>
                      <a:pt x="1445260" y="464820"/>
                    </a:lnTo>
                    <a:lnTo>
                      <a:pt x="1430020" y="502920"/>
                    </a:lnTo>
                    <a:lnTo>
                      <a:pt x="1437640" y="558800"/>
                    </a:lnTo>
                    <a:lnTo>
                      <a:pt x="1437640" y="657860"/>
                    </a:lnTo>
                    <a:lnTo>
                      <a:pt x="1430020" y="741680"/>
                    </a:lnTo>
                    <a:lnTo>
                      <a:pt x="1437640" y="797560"/>
                    </a:lnTo>
                    <a:lnTo>
                      <a:pt x="1437640" y="840740"/>
                    </a:lnTo>
                    <a:lnTo>
                      <a:pt x="1414780" y="868680"/>
                    </a:lnTo>
                    <a:lnTo>
                      <a:pt x="1348740" y="868680"/>
                    </a:lnTo>
                    <a:lnTo>
                      <a:pt x="1277620" y="873760"/>
                    </a:lnTo>
                    <a:lnTo>
                      <a:pt x="1183640" y="894080"/>
                    </a:lnTo>
                    <a:lnTo>
                      <a:pt x="1084580" y="916940"/>
                    </a:lnTo>
                    <a:lnTo>
                      <a:pt x="985520" y="955040"/>
                    </a:lnTo>
                    <a:lnTo>
                      <a:pt x="901700" y="995680"/>
                    </a:lnTo>
                    <a:lnTo>
                      <a:pt x="840740" y="1026160"/>
                    </a:lnTo>
                    <a:lnTo>
                      <a:pt x="795020" y="1051560"/>
                    </a:lnTo>
                    <a:lnTo>
                      <a:pt x="741680" y="1051560"/>
                    </a:lnTo>
                    <a:lnTo>
                      <a:pt x="690880" y="1038860"/>
                    </a:lnTo>
                    <a:lnTo>
                      <a:pt x="637540" y="1026160"/>
                    </a:lnTo>
                    <a:lnTo>
                      <a:pt x="584200" y="1003300"/>
                    </a:lnTo>
                    <a:lnTo>
                      <a:pt x="553720" y="962660"/>
                    </a:lnTo>
                    <a:lnTo>
                      <a:pt x="551180" y="919480"/>
                    </a:lnTo>
                    <a:lnTo>
                      <a:pt x="535940" y="891540"/>
                    </a:lnTo>
                    <a:lnTo>
                      <a:pt x="528320" y="835660"/>
                    </a:lnTo>
                    <a:lnTo>
                      <a:pt x="508000" y="802640"/>
                    </a:lnTo>
                    <a:lnTo>
                      <a:pt x="464820" y="751840"/>
                    </a:lnTo>
                    <a:lnTo>
                      <a:pt x="431800" y="695960"/>
                    </a:lnTo>
                    <a:lnTo>
                      <a:pt x="398780" y="665480"/>
                    </a:lnTo>
                    <a:lnTo>
                      <a:pt x="393700" y="627380"/>
                    </a:lnTo>
                    <a:lnTo>
                      <a:pt x="381000" y="584200"/>
                    </a:lnTo>
                    <a:lnTo>
                      <a:pt x="396240" y="548640"/>
                    </a:lnTo>
                    <a:lnTo>
                      <a:pt x="426720" y="530860"/>
                    </a:lnTo>
                    <a:lnTo>
                      <a:pt x="426720" y="502920"/>
                    </a:lnTo>
                    <a:lnTo>
                      <a:pt x="426720" y="467360"/>
                    </a:lnTo>
                    <a:lnTo>
                      <a:pt x="403860" y="411480"/>
                    </a:lnTo>
                    <a:lnTo>
                      <a:pt x="386080" y="381000"/>
                    </a:lnTo>
                    <a:lnTo>
                      <a:pt x="350520" y="381000"/>
                    </a:lnTo>
                    <a:lnTo>
                      <a:pt x="304800" y="391160"/>
                    </a:lnTo>
                    <a:lnTo>
                      <a:pt x="279400" y="381000"/>
                    </a:lnTo>
                    <a:lnTo>
                      <a:pt x="264160" y="358140"/>
                    </a:lnTo>
                    <a:lnTo>
                      <a:pt x="264160" y="304800"/>
                    </a:lnTo>
                    <a:lnTo>
                      <a:pt x="266700" y="276860"/>
                    </a:lnTo>
                    <a:lnTo>
                      <a:pt x="276860" y="251460"/>
                    </a:lnTo>
                    <a:lnTo>
                      <a:pt x="307340" y="238760"/>
                    </a:lnTo>
                    <a:lnTo>
                      <a:pt x="317500" y="223520"/>
                    </a:lnTo>
                    <a:lnTo>
                      <a:pt x="302260" y="203200"/>
                    </a:lnTo>
                    <a:lnTo>
                      <a:pt x="264160" y="193040"/>
                    </a:lnTo>
                    <a:lnTo>
                      <a:pt x="238760" y="215900"/>
                    </a:lnTo>
                    <a:lnTo>
                      <a:pt x="236220" y="251460"/>
                    </a:lnTo>
                    <a:lnTo>
                      <a:pt x="220980" y="276860"/>
                    </a:lnTo>
                    <a:lnTo>
                      <a:pt x="205740" y="309880"/>
                    </a:lnTo>
                    <a:lnTo>
                      <a:pt x="213360" y="378460"/>
                    </a:lnTo>
                    <a:lnTo>
                      <a:pt x="213360" y="414020"/>
                    </a:lnTo>
                    <a:lnTo>
                      <a:pt x="203200" y="434340"/>
                    </a:lnTo>
                    <a:lnTo>
                      <a:pt x="185420" y="439420"/>
                    </a:lnTo>
                    <a:lnTo>
                      <a:pt x="109220" y="444500"/>
                    </a:lnTo>
                    <a:lnTo>
                      <a:pt x="71120" y="436880"/>
                    </a:lnTo>
                    <a:lnTo>
                      <a:pt x="33020" y="431800"/>
                    </a:lnTo>
                    <a:lnTo>
                      <a:pt x="2540" y="447040"/>
                    </a:lnTo>
                    <a:lnTo>
                      <a:pt x="0" y="495300"/>
                    </a:lnTo>
                    <a:lnTo>
                      <a:pt x="20320" y="546100"/>
                    </a:lnTo>
                    <a:lnTo>
                      <a:pt x="45720" y="629920"/>
                    </a:lnTo>
                    <a:lnTo>
                      <a:pt x="60960" y="670560"/>
                    </a:lnTo>
                    <a:lnTo>
                      <a:pt x="114300" y="718820"/>
                    </a:lnTo>
                    <a:lnTo>
                      <a:pt x="226060" y="840740"/>
                    </a:lnTo>
                    <a:lnTo>
                      <a:pt x="251460" y="876300"/>
                    </a:lnTo>
                    <a:lnTo>
                      <a:pt x="269240" y="901700"/>
                    </a:lnTo>
                    <a:lnTo>
                      <a:pt x="271780" y="939800"/>
                    </a:lnTo>
                    <a:lnTo>
                      <a:pt x="233680" y="1028700"/>
                    </a:lnTo>
                    <a:lnTo>
                      <a:pt x="208280" y="1097280"/>
                    </a:lnTo>
                    <a:lnTo>
                      <a:pt x="149860" y="1239520"/>
                    </a:lnTo>
                    <a:lnTo>
                      <a:pt x="119380" y="1295400"/>
                    </a:lnTo>
                    <a:lnTo>
                      <a:pt x="104140" y="1371600"/>
                    </a:lnTo>
                    <a:lnTo>
                      <a:pt x="101600" y="1409700"/>
                    </a:lnTo>
                    <a:lnTo>
                      <a:pt x="76200" y="1452880"/>
                    </a:lnTo>
                    <a:lnTo>
                      <a:pt x="76200" y="1490980"/>
                    </a:lnTo>
                    <a:lnTo>
                      <a:pt x="60960" y="1529080"/>
                    </a:lnTo>
                    <a:lnTo>
                      <a:pt x="58420" y="1554480"/>
                    </a:lnTo>
                    <a:lnTo>
                      <a:pt x="53340" y="1579880"/>
                    </a:lnTo>
                    <a:lnTo>
                      <a:pt x="63500" y="1630680"/>
                    </a:lnTo>
                    <a:lnTo>
                      <a:pt x="68580" y="1658620"/>
                    </a:lnTo>
                    <a:lnTo>
                      <a:pt x="91440" y="1668780"/>
                    </a:lnTo>
                    <a:lnTo>
                      <a:pt x="116840" y="1648460"/>
                    </a:lnTo>
                    <a:lnTo>
                      <a:pt x="162560" y="1651000"/>
                    </a:lnTo>
                    <a:lnTo>
                      <a:pt x="213360" y="1653540"/>
                    </a:lnTo>
                    <a:lnTo>
                      <a:pt x="289560" y="1653540"/>
                    </a:lnTo>
                    <a:lnTo>
                      <a:pt x="337820" y="1645920"/>
                    </a:lnTo>
                    <a:lnTo>
                      <a:pt x="388620" y="1648460"/>
                    </a:lnTo>
                    <a:lnTo>
                      <a:pt x="411480" y="1658620"/>
                    </a:lnTo>
                    <a:lnTo>
                      <a:pt x="434340" y="1681480"/>
                    </a:lnTo>
                    <a:lnTo>
                      <a:pt x="439420" y="1719580"/>
                    </a:lnTo>
                    <a:lnTo>
                      <a:pt x="434340" y="1770380"/>
                    </a:lnTo>
                    <a:lnTo>
                      <a:pt x="421640" y="1793240"/>
                    </a:lnTo>
                    <a:lnTo>
                      <a:pt x="403860" y="1818640"/>
                    </a:lnTo>
                    <a:lnTo>
                      <a:pt x="378460" y="1823720"/>
                    </a:lnTo>
                    <a:lnTo>
                      <a:pt x="365760" y="1844040"/>
                    </a:lnTo>
                    <a:lnTo>
                      <a:pt x="378460" y="1884680"/>
                    </a:lnTo>
                    <a:lnTo>
                      <a:pt x="434340" y="1894840"/>
                    </a:lnTo>
                    <a:lnTo>
                      <a:pt x="467360" y="1905000"/>
                    </a:lnTo>
                    <a:lnTo>
                      <a:pt x="515620" y="1899920"/>
                    </a:lnTo>
                    <a:lnTo>
                      <a:pt x="543560" y="1905000"/>
                    </a:lnTo>
                    <a:lnTo>
                      <a:pt x="571500" y="1930400"/>
                    </a:lnTo>
                    <a:lnTo>
                      <a:pt x="607060" y="1930400"/>
                    </a:lnTo>
                    <a:lnTo>
                      <a:pt x="604520" y="1884680"/>
                    </a:lnTo>
                    <a:lnTo>
                      <a:pt x="614680" y="1861820"/>
                    </a:lnTo>
                    <a:lnTo>
                      <a:pt x="637540" y="1828800"/>
                    </a:lnTo>
                    <a:lnTo>
                      <a:pt x="640080" y="1800860"/>
                    </a:lnTo>
                    <a:lnTo>
                      <a:pt x="650240" y="1772920"/>
                    </a:lnTo>
                    <a:lnTo>
                      <a:pt x="675640" y="1750060"/>
                    </a:lnTo>
                    <a:lnTo>
                      <a:pt x="695960" y="1767840"/>
                    </a:lnTo>
                    <a:lnTo>
                      <a:pt x="713740" y="1757680"/>
                    </a:lnTo>
                    <a:lnTo>
                      <a:pt x="728980" y="1783080"/>
                    </a:lnTo>
                    <a:lnTo>
                      <a:pt x="759460" y="1775460"/>
                    </a:lnTo>
                    <a:lnTo>
                      <a:pt x="764540" y="1752600"/>
                    </a:lnTo>
                    <a:lnTo>
                      <a:pt x="810260" y="1701800"/>
                    </a:lnTo>
                    <a:lnTo>
                      <a:pt x="828040" y="1671320"/>
                    </a:lnTo>
                    <a:lnTo>
                      <a:pt x="843280" y="1645920"/>
                    </a:lnTo>
                    <a:lnTo>
                      <a:pt x="876300" y="1643380"/>
                    </a:lnTo>
                    <a:lnTo>
                      <a:pt x="909320" y="1628140"/>
                    </a:lnTo>
                    <a:lnTo>
                      <a:pt x="985520" y="1605280"/>
                    </a:lnTo>
                    <a:lnTo>
                      <a:pt x="1016000" y="1574800"/>
                    </a:lnTo>
                    <a:lnTo>
                      <a:pt x="1038860" y="1569720"/>
                    </a:lnTo>
                    <a:lnTo>
                      <a:pt x="1066800" y="1582420"/>
                    </a:lnTo>
                    <a:lnTo>
                      <a:pt x="1087120" y="1615440"/>
                    </a:lnTo>
                    <a:lnTo>
                      <a:pt x="1115060" y="1643380"/>
                    </a:lnTo>
                    <a:lnTo>
                      <a:pt x="1158240" y="1648460"/>
                    </a:lnTo>
                    <a:lnTo>
                      <a:pt x="1203960" y="1640840"/>
                    </a:lnTo>
                    <a:lnTo>
                      <a:pt x="1236980" y="1645920"/>
                    </a:lnTo>
                    <a:lnTo>
                      <a:pt x="1264920" y="1666240"/>
                    </a:lnTo>
                    <a:lnTo>
                      <a:pt x="1267460" y="1691640"/>
                    </a:lnTo>
                    <a:lnTo>
                      <a:pt x="1267460" y="1739900"/>
                    </a:lnTo>
                    <a:lnTo>
                      <a:pt x="1300480" y="1752600"/>
                    </a:lnTo>
                    <a:lnTo>
                      <a:pt x="1356360" y="1739900"/>
                    </a:lnTo>
                    <a:lnTo>
                      <a:pt x="1384300" y="1742440"/>
                    </a:lnTo>
                    <a:lnTo>
                      <a:pt x="1427480" y="1765300"/>
                    </a:lnTo>
                    <a:lnTo>
                      <a:pt x="1422400" y="1790700"/>
                    </a:lnTo>
                    <a:lnTo>
                      <a:pt x="1435100" y="1823720"/>
                    </a:lnTo>
                    <a:lnTo>
                      <a:pt x="1483360" y="1811020"/>
                    </a:lnTo>
                    <a:lnTo>
                      <a:pt x="1501140" y="1795780"/>
                    </a:lnTo>
                    <a:lnTo>
                      <a:pt x="1546860" y="1788160"/>
                    </a:lnTo>
                    <a:lnTo>
                      <a:pt x="1625600" y="1747520"/>
                    </a:lnTo>
                    <a:lnTo>
                      <a:pt x="1686560" y="1681480"/>
                    </a:lnTo>
                    <a:lnTo>
                      <a:pt x="1727200" y="1612900"/>
                    </a:lnTo>
                    <a:lnTo>
                      <a:pt x="1760220" y="1551940"/>
                    </a:lnTo>
                    <a:lnTo>
                      <a:pt x="1821180" y="1503680"/>
                    </a:lnTo>
                    <a:lnTo>
                      <a:pt x="1869440" y="1450340"/>
                    </a:lnTo>
                    <a:lnTo>
                      <a:pt x="1882140" y="1402080"/>
                    </a:lnTo>
                    <a:lnTo>
                      <a:pt x="1897380" y="1363980"/>
                    </a:lnTo>
                    <a:lnTo>
                      <a:pt x="1892300" y="1300480"/>
                    </a:lnTo>
                    <a:lnTo>
                      <a:pt x="1887220" y="1249680"/>
                    </a:lnTo>
                    <a:lnTo>
                      <a:pt x="1892300" y="1176020"/>
                    </a:lnTo>
                    <a:lnTo>
                      <a:pt x="1887220" y="1084580"/>
                    </a:lnTo>
                    <a:lnTo>
                      <a:pt x="1884680" y="1049020"/>
                    </a:lnTo>
                    <a:lnTo>
                      <a:pt x="1887220" y="1008380"/>
                    </a:lnTo>
                    <a:lnTo>
                      <a:pt x="1902460" y="985520"/>
                    </a:lnTo>
                    <a:lnTo>
                      <a:pt x="1971040" y="952500"/>
                    </a:lnTo>
                    <a:lnTo>
                      <a:pt x="2001520" y="919480"/>
                    </a:lnTo>
                    <a:lnTo>
                      <a:pt x="2014220" y="894080"/>
                    </a:lnTo>
                    <a:lnTo>
                      <a:pt x="2014220" y="894080"/>
                    </a:lnTo>
                    <a:lnTo>
                      <a:pt x="2065020" y="889000"/>
                    </a:lnTo>
                    <a:lnTo>
                      <a:pt x="2136140" y="889000"/>
                    </a:lnTo>
                    <a:lnTo>
                      <a:pt x="2166620" y="899160"/>
                    </a:lnTo>
                    <a:lnTo>
                      <a:pt x="2192020" y="886460"/>
                    </a:lnTo>
                    <a:lnTo>
                      <a:pt x="2202180" y="850900"/>
                    </a:lnTo>
                    <a:lnTo>
                      <a:pt x="2227580" y="787400"/>
                    </a:lnTo>
                    <a:lnTo>
                      <a:pt x="2260600" y="736600"/>
                    </a:lnTo>
                    <a:lnTo>
                      <a:pt x="2265680" y="695960"/>
                    </a:lnTo>
                    <a:lnTo>
                      <a:pt x="2252980" y="635000"/>
                    </a:lnTo>
                    <a:lnTo>
                      <a:pt x="2250440" y="584200"/>
                    </a:lnTo>
                    <a:lnTo>
                      <a:pt x="2242820" y="528320"/>
                    </a:lnTo>
                    <a:lnTo>
                      <a:pt x="2232660" y="492760"/>
                    </a:lnTo>
                    <a:lnTo>
                      <a:pt x="2219960" y="474980"/>
                    </a:lnTo>
                    <a:lnTo>
                      <a:pt x="2227580" y="411480"/>
                    </a:lnTo>
                    <a:lnTo>
                      <a:pt x="2222500" y="368300"/>
                    </a:lnTo>
                    <a:lnTo>
                      <a:pt x="2197100" y="350520"/>
                    </a:lnTo>
                    <a:lnTo>
                      <a:pt x="2166620" y="342900"/>
                    </a:lnTo>
                    <a:lnTo>
                      <a:pt x="2115820" y="322580"/>
                    </a:lnTo>
                    <a:lnTo>
                      <a:pt x="2065020" y="289560"/>
                    </a:lnTo>
                    <a:lnTo>
                      <a:pt x="2016760" y="259080"/>
                    </a:lnTo>
                    <a:lnTo>
                      <a:pt x="1988820" y="215900"/>
                    </a:lnTo>
                    <a:lnTo>
                      <a:pt x="1965960" y="175260"/>
                    </a:lnTo>
                    <a:lnTo>
                      <a:pt x="1935480" y="162560"/>
                    </a:lnTo>
                    <a:lnTo>
                      <a:pt x="1887220" y="1879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2" name="양천 TXT">
                <a:extLst>
                  <a:ext uri="{FF2B5EF4-FFF2-40B4-BE49-F238E27FC236}">
                    <a16:creationId xmlns="" xmlns:a16="http://schemas.microsoft.com/office/drawing/2014/main" id="{A478B3C4-184C-49D0-B28A-52409CD4781E}"/>
                  </a:ext>
                </a:extLst>
              </p:cNvPr>
              <p:cNvSpPr txBox="1"/>
              <p:nvPr/>
            </p:nvSpPr>
            <p:spPr>
              <a:xfrm>
                <a:off x="2810883" y="4761018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양천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5" name="동작구">
              <a:extLst>
                <a:ext uri="{FF2B5EF4-FFF2-40B4-BE49-F238E27FC236}">
                  <a16:creationId xmlns="" xmlns:a16="http://schemas.microsoft.com/office/drawing/2014/main" id="{3DF44E49-EE3A-4EFA-8665-5597B22EF6B7}"/>
                </a:ext>
              </a:extLst>
            </p:cNvPr>
            <p:cNvGrpSpPr/>
            <p:nvPr/>
          </p:nvGrpSpPr>
          <p:grpSpPr>
            <a:xfrm>
              <a:off x="3692445" y="4926834"/>
              <a:ext cx="1039098" cy="684789"/>
              <a:chOff x="3692445" y="4926834"/>
              <a:chExt cx="1039098" cy="684789"/>
            </a:xfrm>
          </p:grpSpPr>
          <p:sp>
            <p:nvSpPr>
              <p:cNvPr id="29" name="동작구">
                <a:extLst>
                  <a:ext uri="{FF2B5EF4-FFF2-40B4-BE49-F238E27FC236}">
                    <a16:creationId xmlns="" xmlns:a16="http://schemas.microsoft.com/office/drawing/2014/main" id="{6A71E644-79D5-4423-A3D7-07B0E33754F7}"/>
                  </a:ext>
                </a:extLst>
              </p:cNvPr>
              <p:cNvSpPr/>
              <p:nvPr/>
            </p:nvSpPr>
            <p:spPr>
              <a:xfrm>
                <a:off x="3692445" y="4926834"/>
                <a:ext cx="1039098" cy="684789"/>
              </a:xfrm>
              <a:custGeom>
                <a:avLst/>
                <a:gdLst>
                  <a:gd name="connsiteX0" fmla="*/ 1513840 w 2547620"/>
                  <a:gd name="connsiteY0" fmla="*/ 152400 h 1678940"/>
                  <a:gd name="connsiteX1" fmla="*/ 1404620 w 2547620"/>
                  <a:gd name="connsiteY1" fmla="*/ 111760 h 1678940"/>
                  <a:gd name="connsiteX2" fmla="*/ 1295400 w 2547620"/>
                  <a:gd name="connsiteY2" fmla="*/ 60960 h 1678940"/>
                  <a:gd name="connsiteX3" fmla="*/ 1259840 w 2547620"/>
                  <a:gd name="connsiteY3" fmla="*/ 27940 h 1678940"/>
                  <a:gd name="connsiteX4" fmla="*/ 1239520 w 2547620"/>
                  <a:gd name="connsiteY4" fmla="*/ 2540 h 1678940"/>
                  <a:gd name="connsiteX5" fmla="*/ 1201420 w 2547620"/>
                  <a:gd name="connsiteY5" fmla="*/ 0 h 1678940"/>
                  <a:gd name="connsiteX6" fmla="*/ 1143000 w 2547620"/>
                  <a:gd name="connsiteY6" fmla="*/ 20320 h 1678940"/>
                  <a:gd name="connsiteX7" fmla="*/ 1074420 w 2547620"/>
                  <a:gd name="connsiteY7" fmla="*/ 38100 h 1678940"/>
                  <a:gd name="connsiteX8" fmla="*/ 990600 w 2547620"/>
                  <a:gd name="connsiteY8" fmla="*/ 50800 h 1678940"/>
                  <a:gd name="connsiteX9" fmla="*/ 899160 w 2547620"/>
                  <a:gd name="connsiteY9" fmla="*/ 58420 h 1678940"/>
                  <a:gd name="connsiteX10" fmla="*/ 792480 w 2547620"/>
                  <a:gd name="connsiteY10" fmla="*/ 66040 h 1678940"/>
                  <a:gd name="connsiteX11" fmla="*/ 726440 w 2547620"/>
                  <a:gd name="connsiteY11" fmla="*/ 73660 h 1678940"/>
                  <a:gd name="connsiteX12" fmla="*/ 698500 w 2547620"/>
                  <a:gd name="connsiteY12" fmla="*/ 91440 h 1678940"/>
                  <a:gd name="connsiteX13" fmla="*/ 698500 w 2547620"/>
                  <a:gd name="connsiteY13" fmla="*/ 137160 h 1678940"/>
                  <a:gd name="connsiteX14" fmla="*/ 693420 w 2547620"/>
                  <a:gd name="connsiteY14" fmla="*/ 182880 h 1678940"/>
                  <a:gd name="connsiteX15" fmla="*/ 657860 w 2547620"/>
                  <a:gd name="connsiteY15" fmla="*/ 228600 h 1678940"/>
                  <a:gd name="connsiteX16" fmla="*/ 640080 w 2547620"/>
                  <a:gd name="connsiteY16" fmla="*/ 281940 h 1678940"/>
                  <a:gd name="connsiteX17" fmla="*/ 612140 w 2547620"/>
                  <a:gd name="connsiteY17" fmla="*/ 350520 h 1678940"/>
                  <a:gd name="connsiteX18" fmla="*/ 571500 w 2547620"/>
                  <a:gd name="connsiteY18" fmla="*/ 421640 h 1678940"/>
                  <a:gd name="connsiteX19" fmla="*/ 546100 w 2547620"/>
                  <a:gd name="connsiteY19" fmla="*/ 457200 h 1678940"/>
                  <a:gd name="connsiteX20" fmla="*/ 543560 w 2547620"/>
                  <a:gd name="connsiteY20" fmla="*/ 523240 h 1678940"/>
                  <a:gd name="connsiteX21" fmla="*/ 520700 w 2547620"/>
                  <a:gd name="connsiteY21" fmla="*/ 609600 h 1678940"/>
                  <a:gd name="connsiteX22" fmla="*/ 520700 w 2547620"/>
                  <a:gd name="connsiteY22" fmla="*/ 665480 h 1678940"/>
                  <a:gd name="connsiteX23" fmla="*/ 543560 w 2547620"/>
                  <a:gd name="connsiteY23" fmla="*/ 726440 h 1678940"/>
                  <a:gd name="connsiteX24" fmla="*/ 551180 w 2547620"/>
                  <a:gd name="connsiteY24" fmla="*/ 787400 h 1678940"/>
                  <a:gd name="connsiteX25" fmla="*/ 535940 w 2547620"/>
                  <a:gd name="connsiteY25" fmla="*/ 828040 h 1678940"/>
                  <a:gd name="connsiteX26" fmla="*/ 472440 w 2547620"/>
                  <a:gd name="connsiteY26" fmla="*/ 871220 h 1678940"/>
                  <a:gd name="connsiteX27" fmla="*/ 419100 w 2547620"/>
                  <a:gd name="connsiteY27" fmla="*/ 883920 h 1678940"/>
                  <a:gd name="connsiteX28" fmla="*/ 337820 w 2547620"/>
                  <a:gd name="connsiteY28" fmla="*/ 876300 h 1678940"/>
                  <a:gd name="connsiteX29" fmla="*/ 279400 w 2547620"/>
                  <a:gd name="connsiteY29" fmla="*/ 886460 h 1678940"/>
                  <a:gd name="connsiteX30" fmla="*/ 215900 w 2547620"/>
                  <a:gd name="connsiteY30" fmla="*/ 927100 h 1678940"/>
                  <a:gd name="connsiteX31" fmla="*/ 170180 w 2547620"/>
                  <a:gd name="connsiteY31" fmla="*/ 993140 h 1678940"/>
                  <a:gd name="connsiteX32" fmla="*/ 116840 w 2547620"/>
                  <a:gd name="connsiteY32" fmla="*/ 1102360 h 1678940"/>
                  <a:gd name="connsiteX33" fmla="*/ 81280 w 2547620"/>
                  <a:gd name="connsiteY33" fmla="*/ 1178560 h 1678940"/>
                  <a:gd name="connsiteX34" fmla="*/ 17780 w 2547620"/>
                  <a:gd name="connsiteY34" fmla="*/ 1247140 h 1678940"/>
                  <a:gd name="connsiteX35" fmla="*/ 0 w 2547620"/>
                  <a:gd name="connsiteY35" fmla="*/ 1285240 h 1678940"/>
                  <a:gd name="connsiteX36" fmla="*/ 33020 w 2547620"/>
                  <a:gd name="connsiteY36" fmla="*/ 1303020 h 1678940"/>
                  <a:gd name="connsiteX37" fmla="*/ 86360 w 2547620"/>
                  <a:gd name="connsiteY37" fmla="*/ 1249680 h 1678940"/>
                  <a:gd name="connsiteX38" fmla="*/ 175260 w 2547620"/>
                  <a:gd name="connsiteY38" fmla="*/ 1193800 h 1678940"/>
                  <a:gd name="connsiteX39" fmla="*/ 264160 w 2547620"/>
                  <a:gd name="connsiteY39" fmla="*/ 1143000 h 1678940"/>
                  <a:gd name="connsiteX40" fmla="*/ 317500 w 2547620"/>
                  <a:gd name="connsiteY40" fmla="*/ 1112520 h 1678940"/>
                  <a:gd name="connsiteX41" fmla="*/ 401320 w 2547620"/>
                  <a:gd name="connsiteY41" fmla="*/ 1094740 h 1678940"/>
                  <a:gd name="connsiteX42" fmla="*/ 485140 w 2547620"/>
                  <a:gd name="connsiteY42" fmla="*/ 1104900 h 1678940"/>
                  <a:gd name="connsiteX43" fmla="*/ 556260 w 2547620"/>
                  <a:gd name="connsiteY43" fmla="*/ 1104900 h 1678940"/>
                  <a:gd name="connsiteX44" fmla="*/ 579120 w 2547620"/>
                  <a:gd name="connsiteY44" fmla="*/ 1076960 h 1678940"/>
                  <a:gd name="connsiteX45" fmla="*/ 574040 w 2547620"/>
                  <a:gd name="connsiteY45" fmla="*/ 1036320 h 1678940"/>
                  <a:gd name="connsiteX46" fmla="*/ 599440 w 2547620"/>
                  <a:gd name="connsiteY46" fmla="*/ 995680 h 1678940"/>
                  <a:gd name="connsiteX47" fmla="*/ 660400 w 2547620"/>
                  <a:gd name="connsiteY47" fmla="*/ 975360 h 1678940"/>
                  <a:gd name="connsiteX48" fmla="*/ 678180 w 2547620"/>
                  <a:gd name="connsiteY48" fmla="*/ 939800 h 1678940"/>
                  <a:gd name="connsiteX49" fmla="*/ 695960 w 2547620"/>
                  <a:gd name="connsiteY49" fmla="*/ 899160 h 1678940"/>
                  <a:gd name="connsiteX50" fmla="*/ 744220 w 2547620"/>
                  <a:gd name="connsiteY50" fmla="*/ 891540 h 1678940"/>
                  <a:gd name="connsiteX51" fmla="*/ 779780 w 2547620"/>
                  <a:gd name="connsiteY51" fmla="*/ 919480 h 1678940"/>
                  <a:gd name="connsiteX52" fmla="*/ 833120 w 2547620"/>
                  <a:gd name="connsiteY52" fmla="*/ 949960 h 1678940"/>
                  <a:gd name="connsiteX53" fmla="*/ 853440 w 2547620"/>
                  <a:gd name="connsiteY53" fmla="*/ 982980 h 1678940"/>
                  <a:gd name="connsiteX54" fmla="*/ 876300 w 2547620"/>
                  <a:gd name="connsiteY54" fmla="*/ 985520 h 1678940"/>
                  <a:gd name="connsiteX55" fmla="*/ 916940 w 2547620"/>
                  <a:gd name="connsiteY55" fmla="*/ 985520 h 1678940"/>
                  <a:gd name="connsiteX56" fmla="*/ 977900 w 2547620"/>
                  <a:gd name="connsiteY56" fmla="*/ 982980 h 1678940"/>
                  <a:gd name="connsiteX57" fmla="*/ 1043940 w 2547620"/>
                  <a:gd name="connsiteY57" fmla="*/ 1016000 h 1678940"/>
                  <a:gd name="connsiteX58" fmla="*/ 1089660 w 2547620"/>
                  <a:gd name="connsiteY58" fmla="*/ 1049020 h 1678940"/>
                  <a:gd name="connsiteX59" fmla="*/ 1122680 w 2547620"/>
                  <a:gd name="connsiteY59" fmla="*/ 1026160 h 1678940"/>
                  <a:gd name="connsiteX60" fmla="*/ 1125220 w 2547620"/>
                  <a:gd name="connsiteY60" fmla="*/ 1000760 h 1678940"/>
                  <a:gd name="connsiteX61" fmla="*/ 1206500 w 2547620"/>
                  <a:gd name="connsiteY61" fmla="*/ 990600 h 1678940"/>
                  <a:gd name="connsiteX62" fmla="*/ 1285240 w 2547620"/>
                  <a:gd name="connsiteY62" fmla="*/ 1005840 h 1678940"/>
                  <a:gd name="connsiteX63" fmla="*/ 1333500 w 2547620"/>
                  <a:gd name="connsiteY63" fmla="*/ 1005840 h 1678940"/>
                  <a:gd name="connsiteX64" fmla="*/ 1361440 w 2547620"/>
                  <a:gd name="connsiteY64" fmla="*/ 970280 h 1678940"/>
                  <a:gd name="connsiteX65" fmla="*/ 1389380 w 2547620"/>
                  <a:gd name="connsiteY65" fmla="*/ 955040 h 1678940"/>
                  <a:gd name="connsiteX66" fmla="*/ 1414780 w 2547620"/>
                  <a:gd name="connsiteY66" fmla="*/ 937260 h 1678940"/>
                  <a:gd name="connsiteX67" fmla="*/ 1447800 w 2547620"/>
                  <a:gd name="connsiteY67" fmla="*/ 942340 h 1678940"/>
                  <a:gd name="connsiteX68" fmla="*/ 1465580 w 2547620"/>
                  <a:gd name="connsiteY68" fmla="*/ 980440 h 1678940"/>
                  <a:gd name="connsiteX69" fmla="*/ 1488440 w 2547620"/>
                  <a:gd name="connsiteY69" fmla="*/ 1016000 h 1678940"/>
                  <a:gd name="connsiteX70" fmla="*/ 1534160 w 2547620"/>
                  <a:gd name="connsiteY70" fmla="*/ 1043940 h 1678940"/>
                  <a:gd name="connsiteX71" fmla="*/ 1600200 w 2547620"/>
                  <a:gd name="connsiteY71" fmla="*/ 1054100 h 1678940"/>
                  <a:gd name="connsiteX72" fmla="*/ 1648460 w 2547620"/>
                  <a:gd name="connsiteY72" fmla="*/ 1043940 h 1678940"/>
                  <a:gd name="connsiteX73" fmla="*/ 1663700 w 2547620"/>
                  <a:gd name="connsiteY73" fmla="*/ 1016000 h 1678940"/>
                  <a:gd name="connsiteX74" fmla="*/ 1691640 w 2547620"/>
                  <a:gd name="connsiteY74" fmla="*/ 985520 h 1678940"/>
                  <a:gd name="connsiteX75" fmla="*/ 1719580 w 2547620"/>
                  <a:gd name="connsiteY75" fmla="*/ 955040 h 1678940"/>
                  <a:gd name="connsiteX76" fmla="*/ 1770380 w 2547620"/>
                  <a:gd name="connsiteY76" fmla="*/ 955040 h 1678940"/>
                  <a:gd name="connsiteX77" fmla="*/ 1823720 w 2547620"/>
                  <a:gd name="connsiteY77" fmla="*/ 990600 h 1678940"/>
                  <a:gd name="connsiteX78" fmla="*/ 1846580 w 2547620"/>
                  <a:gd name="connsiteY78" fmla="*/ 1031240 h 1678940"/>
                  <a:gd name="connsiteX79" fmla="*/ 1849120 w 2547620"/>
                  <a:gd name="connsiteY79" fmla="*/ 1082040 h 1678940"/>
                  <a:gd name="connsiteX80" fmla="*/ 1833880 w 2547620"/>
                  <a:gd name="connsiteY80" fmla="*/ 1148080 h 1678940"/>
                  <a:gd name="connsiteX81" fmla="*/ 1864360 w 2547620"/>
                  <a:gd name="connsiteY81" fmla="*/ 1234440 h 1678940"/>
                  <a:gd name="connsiteX82" fmla="*/ 1894840 w 2547620"/>
                  <a:gd name="connsiteY82" fmla="*/ 1272540 h 1678940"/>
                  <a:gd name="connsiteX83" fmla="*/ 1922780 w 2547620"/>
                  <a:gd name="connsiteY83" fmla="*/ 1305560 h 1678940"/>
                  <a:gd name="connsiteX84" fmla="*/ 1915160 w 2547620"/>
                  <a:gd name="connsiteY84" fmla="*/ 1376680 h 1678940"/>
                  <a:gd name="connsiteX85" fmla="*/ 1912620 w 2547620"/>
                  <a:gd name="connsiteY85" fmla="*/ 1427480 h 1678940"/>
                  <a:gd name="connsiteX86" fmla="*/ 1932940 w 2547620"/>
                  <a:gd name="connsiteY86" fmla="*/ 1493520 h 1678940"/>
                  <a:gd name="connsiteX87" fmla="*/ 2044700 w 2547620"/>
                  <a:gd name="connsiteY87" fmla="*/ 1638300 h 1678940"/>
                  <a:gd name="connsiteX88" fmla="*/ 2082800 w 2547620"/>
                  <a:gd name="connsiteY88" fmla="*/ 1671320 h 1678940"/>
                  <a:gd name="connsiteX89" fmla="*/ 2143760 w 2547620"/>
                  <a:gd name="connsiteY89" fmla="*/ 1673860 h 1678940"/>
                  <a:gd name="connsiteX90" fmla="*/ 2242820 w 2547620"/>
                  <a:gd name="connsiteY90" fmla="*/ 1678940 h 1678940"/>
                  <a:gd name="connsiteX91" fmla="*/ 2326640 w 2547620"/>
                  <a:gd name="connsiteY91" fmla="*/ 1656080 h 1678940"/>
                  <a:gd name="connsiteX92" fmla="*/ 2379980 w 2547620"/>
                  <a:gd name="connsiteY92" fmla="*/ 1663700 h 1678940"/>
                  <a:gd name="connsiteX93" fmla="*/ 2410460 w 2547620"/>
                  <a:gd name="connsiteY93" fmla="*/ 1651000 h 1678940"/>
                  <a:gd name="connsiteX94" fmla="*/ 2400300 w 2547620"/>
                  <a:gd name="connsiteY94" fmla="*/ 1600200 h 1678940"/>
                  <a:gd name="connsiteX95" fmla="*/ 2397760 w 2547620"/>
                  <a:gd name="connsiteY95" fmla="*/ 1536700 h 1678940"/>
                  <a:gd name="connsiteX96" fmla="*/ 2418080 w 2547620"/>
                  <a:gd name="connsiteY96" fmla="*/ 1465580 h 1678940"/>
                  <a:gd name="connsiteX97" fmla="*/ 2425700 w 2547620"/>
                  <a:gd name="connsiteY97" fmla="*/ 1407160 h 1678940"/>
                  <a:gd name="connsiteX98" fmla="*/ 2433320 w 2547620"/>
                  <a:gd name="connsiteY98" fmla="*/ 1277620 h 1678940"/>
                  <a:gd name="connsiteX99" fmla="*/ 2428240 w 2547620"/>
                  <a:gd name="connsiteY99" fmla="*/ 1193800 h 1678940"/>
                  <a:gd name="connsiteX100" fmla="*/ 2440940 w 2547620"/>
                  <a:gd name="connsiteY100" fmla="*/ 1112520 h 1678940"/>
                  <a:gd name="connsiteX101" fmla="*/ 2443480 w 2547620"/>
                  <a:gd name="connsiteY101" fmla="*/ 993140 h 1678940"/>
                  <a:gd name="connsiteX102" fmla="*/ 2446020 w 2547620"/>
                  <a:gd name="connsiteY102" fmla="*/ 922020 h 1678940"/>
                  <a:gd name="connsiteX103" fmla="*/ 2456180 w 2547620"/>
                  <a:gd name="connsiteY103" fmla="*/ 878840 h 1678940"/>
                  <a:gd name="connsiteX104" fmla="*/ 2506980 w 2547620"/>
                  <a:gd name="connsiteY104" fmla="*/ 848360 h 1678940"/>
                  <a:gd name="connsiteX105" fmla="*/ 2547620 w 2547620"/>
                  <a:gd name="connsiteY105" fmla="*/ 822960 h 1678940"/>
                  <a:gd name="connsiteX106" fmla="*/ 2542540 w 2547620"/>
                  <a:gd name="connsiteY106" fmla="*/ 792480 h 1678940"/>
                  <a:gd name="connsiteX107" fmla="*/ 2504440 w 2547620"/>
                  <a:gd name="connsiteY107" fmla="*/ 762000 h 1678940"/>
                  <a:gd name="connsiteX108" fmla="*/ 2463800 w 2547620"/>
                  <a:gd name="connsiteY108" fmla="*/ 701040 h 1678940"/>
                  <a:gd name="connsiteX109" fmla="*/ 2423160 w 2547620"/>
                  <a:gd name="connsiteY109" fmla="*/ 645160 h 1678940"/>
                  <a:gd name="connsiteX110" fmla="*/ 2379980 w 2547620"/>
                  <a:gd name="connsiteY110" fmla="*/ 579120 h 1678940"/>
                  <a:gd name="connsiteX111" fmla="*/ 2369820 w 2547620"/>
                  <a:gd name="connsiteY111" fmla="*/ 535940 h 1678940"/>
                  <a:gd name="connsiteX112" fmla="*/ 2369820 w 2547620"/>
                  <a:gd name="connsiteY112" fmla="*/ 490220 h 1678940"/>
                  <a:gd name="connsiteX113" fmla="*/ 2339340 w 2547620"/>
                  <a:gd name="connsiteY113" fmla="*/ 464820 h 1678940"/>
                  <a:gd name="connsiteX114" fmla="*/ 2273300 w 2547620"/>
                  <a:gd name="connsiteY114" fmla="*/ 449580 h 1678940"/>
                  <a:gd name="connsiteX115" fmla="*/ 2199640 w 2547620"/>
                  <a:gd name="connsiteY115" fmla="*/ 441960 h 1678940"/>
                  <a:gd name="connsiteX116" fmla="*/ 2098040 w 2547620"/>
                  <a:gd name="connsiteY116" fmla="*/ 452120 h 1678940"/>
                  <a:gd name="connsiteX117" fmla="*/ 2054860 w 2547620"/>
                  <a:gd name="connsiteY117" fmla="*/ 431800 h 1678940"/>
                  <a:gd name="connsiteX118" fmla="*/ 1991360 w 2547620"/>
                  <a:gd name="connsiteY118" fmla="*/ 403860 h 1678940"/>
                  <a:gd name="connsiteX119" fmla="*/ 1907540 w 2547620"/>
                  <a:gd name="connsiteY119" fmla="*/ 347980 h 1678940"/>
                  <a:gd name="connsiteX120" fmla="*/ 1800860 w 2547620"/>
                  <a:gd name="connsiteY120" fmla="*/ 297180 h 1678940"/>
                  <a:gd name="connsiteX121" fmla="*/ 1724660 w 2547620"/>
                  <a:gd name="connsiteY121" fmla="*/ 264160 h 1678940"/>
                  <a:gd name="connsiteX122" fmla="*/ 1633220 w 2547620"/>
                  <a:gd name="connsiteY122" fmla="*/ 233680 h 1678940"/>
                  <a:gd name="connsiteX123" fmla="*/ 1567180 w 2547620"/>
                  <a:gd name="connsiteY123" fmla="*/ 177800 h 1678940"/>
                  <a:gd name="connsiteX124" fmla="*/ 1513840 w 2547620"/>
                  <a:gd name="connsiteY124" fmla="*/ 152400 h 167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2547620" h="1678940">
                    <a:moveTo>
                      <a:pt x="1513840" y="152400"/>
                    </a:moveTo>
                    <a:lnTo>
                      <a:pt x="1404620" y="111760"/>
                    </a:lnTo>
                    <a:lnTo>
                      <a:pt x="1295400" y="60960"/>
                    </a:lnTo>
                    <a:lnTo>
                      <a:pt x="1259840" y="27940"/>
                    </a:lnTo>
                    <a:lnTo>
                      <a:pt x="1239520" y="2540"/>
                    </a:lnTo>
                    <a:lnTo>
                      <a:pt x="1201420" y="0"/>
                    </a:lnTo>
                    <a:lnTo>
                      <a:pt x="1143000" y="20320"/>
                    </a:lnTo>
                    <a:lnTo>
                      <a:pt x="1074420" y="38100"/>
                    </a:lnTo>
                    <a:lnTo>
                      <a:pt x="990600" y="50800"/>
                    </a:lnTo>
                    <a:lnTo>
                      <a:pt x="899160" y="58420"/>
                    </a:lnTo>
                    <a:lnTo>
                      <a:pt x="792480" y="66040"/>
                    </a:lnTo>
                    <a:lnTo>
                      <a:pt x="726440" y="73660"/>
                    </a:lnTo>
                    <a:lnTo>
                      <a:pt x="698500" y="91440"/>
                    </a:lnTo>
                    <a:lnTo>
                      <a:pt x="698500" y="137160"/>
                    </a:lnTo>
                    <a:lnTo>
                      <a:pt x="693420" y="182880"/>
                    </a:lnTo>
                    <a:lnTo>
                      <a:pt x="657860" y="228600"/>
                    </a:lnTo>
                    <a:lnTo>
                      <a:pt x="640080" y="281940"/>
                    </a:lnTo>
                    <a:lnTo>
                      <a:pt x="612140" y="350520"/>
                    </a:lnTo>
                    <a:lnTo>
                      <a:pt x="571500" y="421640"/>
                    </a:lnTo>
                    <a:lnTo>
                      <a:pt x="546100" y="457200"/>
                    </a:lnTo>
                    <a:cubicBezTo>
                      <a:pt x="545253" y="479213"/>
                      <a:pt x="544407" y="501227"/>
                      <a:pt x="543560" y="523240"/>
                    </a:cubicBezTo>
                    <a:lnTo>
                      <a:pt x="520700" y="609600"/>
                    </a:lnTo>
                    <a:lnTo>
                      <a:pt x="520700" y="665480"/>
                    </a:lnTo>
                    <a:lnTo>
                      <a:pt x="543560" y="726440"/>
                    </a:lnTo>
                    <a:lnTo>
                      <a:pt x="551180" y="787400"/>
                    </a:lnTo>
                    <a:lnTo>
                      <a:pt x="535940" y="828040"/>
                    </a:lnTo>
                    <a:lnTo>
                      <a:pt x="472440" y="871220"/>
                    </a:lnTo>
                    <a:lnTo>
                      <a:pt x="419100" y="883920"/>
                    </a:lnTo>
                    <a:lnTo>
                      <a:pt x="337820" y="876300"/>
                    </a:lnTo>
                    <a:lnTo>
                      <a:pt x="279400" y="886460"/>
                    </a:lnTo>
                    <a:lnTo>
                      <a:pt x="215900" y="927100"/>
                    </a:lnTo>
                    <a:lnTo>
                      <a:pt x="170180" y="993140"/>
                    </a:lnTo>
                    <a:lnTo>
                      <a:pt x="116840" y="1102360"/>
                    </a:lnTo>
                    <a:lnTo>
                      <a:pt x="81280" y="1178560"/>
                    </a:lnTo>
                    <a:lnTo>
                      <a:pt x="17780" y="1247140"/>
                    </a:lnTo>
                    <a:lnTo>
                      <a:pt x="0" y="1285240"/>
                    </a:lnTo>
                    <a:lnTo>
                      <a:pt x="33020" y="1303020"/>
                    </a:lnTo>
                    <a:lnTo>
                      <a:pt x="86360" y="1249680"/>
                    </a:lnTo>
                    <a:lnTo>
                      <a:pt x="175260" y="1193800"/>
                    </a:lnTo>
                    <a:lnTo>
                      <a:pt x="264160" y="1143000"/>
                    </a:lnTo>
                    <a:lnTo>
                      <a:pt x="317500" y="1112520"/>
                    </a:lnTo>
                    <a:lnTo>
                      <a:pt x="401320" y="1094740"/>
                    </a:lnTo>
                    <a:lnTo>
                      <a:pt x="485140" y="1104900"/>
                    </a:lnTo>
                    <a:lnTo>
                      <a:pt x="556260" y="1104900"/>
                    </a:lnTo>
                    <a:lnTo>
                      <a:pt x="579120" y="1076960"/>
                    </a:lnTo>
                    <a:lnTo>
                      <a:pt x="574040" y="1036320"/>
                    </a:lnTo>
                    <a:lnTo>
                      <a:pt x="599440" y="995680"/>
                    </a:lnTo>
                    <a:lnTo>
                      <a:pt x="660400" y="975360"/>
                    </a:lnTo>
                    <a:lnTo>
                      <a:pt x="678180" y="939800"/>
                    </a:lnTo>
                    <a:lnTo>
                      <a:pt x="695960" y="899160"/>
                    </a:lnTo>
                    <a:lnTo>
                      <a:pt x="744220" y="891540"/>
                    </a:lnTo>
                    <a:lnTo>
                      <a:pt x="779780" y="919480"/>
                    </a:lnTo>
                    <a:lnTo>
                      <a:pt x="833120" y="949960"/>
                    </a:lnTo>
                    <a:lnTo>
                      <a:pt x="853440" y="982980"/>
                    </a:lnTo>
                    <a:lnTo>
                      <a:pt x="876300" y="985520"/>
                    </a:lnTo>
                    <a:lnTo>
                      <a:pt x="916940" y="985520"/>
                    </a:lnTo>
                    <a:lnTo>
                      <a:pt x="977900" y="982980"/>
                    </a:lnTo>
                    <a:lnTo>
                      <a:pt x="1043940" y="1016000"/>
                    </a:lnTo>
                    <a:lnTo>
                      <a:pt x="1089660" y="1049020"/>
                    </a:lnTo>
                    <a:lnTo>
                      <a:pt x="1122680" y="1026160"/>
                    </a:lnTo>
                    <a:lnTo>
                      <a:pt x="1125220" y="1000760"/>
                    </a:lnTo>
                    <a:lnTo>
                      <a:pt x="1206500" y="990600"/>
                    </a:lnTo>
                    <a:lnTo>
                      <a:pt x="1285240" y="1005840"/>
                    </a:lnTo>
                    <a:lnTo>
                      <a:pt x="1333500" y="1005840"/>
                    </a:lnTo>
                    <a:lnTo>
                      <a:pt x="1361440" y="970280"/>
                    </a:lnTo>
                    <a:lnTo>
                      <a:pt x="1389380" y="955040"/>
                    </a:lnTo>
                    <a:lnTo>
                      <a:pt x="1414780" y="937260"/>
                    </a:lnTo>
                    <a:lnTo>
                      <a:pt x="1447800" y="942340"/>
                    </a:lnTo>
                    <a:lnTo>
                      <a:pt x="1465580" y="980440"/>
                    </a:lnTo>
                    <a:lnTo>
                      <a:pt x="1488440" y="1016000"/>
                    </a:lnTo>
                    <a:lnTo>
                      <a:pt x="1534160" y="1043940"/>
                    </a:lnTo>
                    <a:lnTo>
                      <a:pt x="1600200" y="1054100"/>
                    </a:lnTo>
                    <a:lnTo>
                      <a:pt x="1648460" y="1043940"/>
                    </a:lnTo>
                    <a:lnTo>
                      <a:pt x="1663700" y="1016000"/>
                    </a:lnTo>
                    <a:lnTo>
                      <a:pt x="1691640" y="985520"/>
                    </a:lnTo>
                    <a:lnTo>
                      <a:pt x="1719580" y="955040"/>
                    </a:lnTo>
                    <a:lnTo>
                      <a:pt x="1770380" y="955040"/>
                    </a:lnTo>
                    <a:lnTo>
                      <a:pt x="1823720" y="990600"/>
                    </a:lnTo>
                    <a:lnTo>
                      <a:pt x="1846580" y="1031240"/>
                    </a:lnTo>
                    <a:lnTo>
                      <a:pt x="1849120" y="1082040"/>
                    </a:lnTo>
                    <a:lnTo>
                      <a:pt x="1833880" y="1148080"/>
                    </a:lnTo>
                    <a:lnTo>
                      <a:pt x="1864360" y="1234440"/>
                    </a:lnTo>
                    <a:lnTo>
                      <a:pt x="1894840" y="1272540"/>
                    </a:lnTo>
                    <a:lnTo>
                      <a:pt x="1922780" y="1305560"/>
                    </a:lnTo>
                    <a:lnTo>
                      <a:pt x="1915160" y="1376680"/>
                    </a:lnTo>
                    <a:lnTo>
                      <a:pt x="1912620" y="1427480"/>
                    </a:lnTo>
                    <a:lnTo>
                      <a:pt x="1932940" y="1493520"/>
                    </a:lnTo>
                    <a:lnTo>
                      <a:pt x="2044700" y="1638300"/>
                    </a:lnTo>
                    <a:lnTo>
                      <a:pt x="2082800" y="1671320"/>
                    </a:lnTo>
                    <a:lnTo>
                      <a:pt x="2143760" y="1673860"/>
                    </a:lnTo>
                    <a:lnTo>
                      <a:pt x="2242820" y="1678940"/>
                    </a:lnTo>
                    <a:lnTo>
                      <a:pt x="2326640" y="1656080"/>
                    </a:lnTo>
                    <a:lnTo>
                      <a:pt x="2379980" y="1663700"/>
                    </a:lnTo>
                    <a:lnTo>
                      <a:pt x="2410460" y="1651000"/>
                    </a:lnTo>
                    <a:lnTo>
                      <a:pt x="2400300" y="1600200"/>
                    </a:lnTo>
                    <a:lnTo>
                      <a:pt x="2397760" y="1536700"/>
                    </a:lnTo>
                    <a:lnTo>
                      <a:pt x="2418080" y="1465580"/>
                    </a:lnTo>
                    <a:lnTo>
                      <a:pt x="2425700" y="1407160"/>
                    </a:lnTo>
                    <a:lnTo>
                      <a:pt x="2433320" y="1277620"/>
                    </a:lnTo>
                    <a:lnTo>
                      <a:pt x="2428240" y="1193800"/>
                    </a:lnTo>
                    <a:lnTo>
                      <a:pt x="2440940" y="1112520"/>
                    </a:lnTo>
                    <a:cubicBezTo>
                      <a:pt x="2441787" y="1072727"/>
                      <a:pt x="2442633" y="1032933"/>
                      <a:pt x="2443480" y="993140"/>
                    </a:cubicBezTo>
                    <a:cubicBezTo>
                      <a:pt x="2444327" y="969433"/>
                      <a:pt x="2445173" y="945727"/>
                      <a:pt x="2446020" y="922020"/>
                    </a:cubicBezTo>
                    <a:lnTo>
                      <a:pt x="2456180" y="878840"/>
                    </a:lnTo>
                    <a:lnTo>
                      <a:pt x="2506980" y="848360"/>
                    </a:lnTo>
                    <a:lnTo>
                      <a:pt x="2547620" y="822960"/>
                    </a:lnTo>
                    <a:lnTo>
                      <a:pt x="2542540" y="792480"/>
                    </a:lnTo>
                    <a:lnTo>
                      <a:pt x="2504440" y="762000"/>
                    </a:lnTo>
                    <a:lnTo>
                      <a:pt x="2463800" y="701040"/>
                    </a:lnTo>
                    <a:lnTo>
                      <a:pt x="2423160" y="645160"/>
                    </a:lnTo>
                    <a:lnTo>
                      <a:pt x="2379980" y="579120"/>
                    </a:lnTo>
                    <a:lnTo>
                      <a:pt x="2369820" y="535940"/>
                    </a:lnTo>
                    <a:lnTo>
                      <a:pt x="2369820" y="490220"/>
                    </a:lnTo>
                    <a:lnTo>
                      <a:pt x="2339340" y="464820"/>
                    </a:lnTo>
                    <a:lnTo>
                      <a:pt x="2273300" y="449580"/>
                    </a:lnTo>
                    <a:lnTo>
                      <a:pt x="2199640" y="441960"/>
                    </a:lnTo>
                    <a:lnTo>
                      <a:pt x="2098040" y="452120"/>
                    </a:lnTo>
                    <a:lnTo>
                      <a:pt x="2054860" y="431800"/>
                    </a:lnTo>
                    <a:lnTo>
                      <a:pt x="1991360" y="403860"/>
                    </a:lnTo>
                    <a:lnTo>
                      <a:pt x="1907540" y="347980"/>
                    </a:lnTo>
                    <a:lnTo>
                      <a:pt x="1800860" y="297180"/>
                    </a:lnTo>
                    <a:lnTo>
                      <a:pt x="1724660" y="264160"/>
                    </a:lnTo>
                    <a:lnTo>
                      <a:pt x="1633220" y="233680"/>
                    </a:lnTo>
                    <a:lnTo>
                      <a:pt x="1567180" y="177800"/>
                    </a:lnTo>
                    <a:lnTo>
                      <a:pt x="1513840" y="1524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0" name="동작 TXT">
                <a:extLst>
                  <a:ext uri="{FF2B5EF4-FFF2-40B4-BE49-F238E27FC236}">
                    <a16:creationId xmlns="" xmlns:a16="http://schemas.microsoft.com/office/drawing/2014/main" id="{6D2904E5-D62F-4281-8915-493E23A8F93F}"/>
                  </a:ext>
                </a:extLst>
              </p:cNvPr>
              <p:cNvSpPr txBox="1"/>
              <p:nvPr/>
            </p:nvSpPr>
            <p:spPr>
              <a:xfrm>
                <a:off x="4032305" y="5027428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동작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6" name="금천구">
              <a:extLst>
                <a:ext uri="{FF2B5EF4-FFF2-40B4-BE49-F238E27FC236}">
                  <a16:creationId xmlns="" xmlns:a16="http://schemas.microsoft.com/office/drawing/2014/main" id="{11D975B4-7164-4F35-9B02-A873B309173E}"/>
                </a:ext>
              </a:extLst>
            </p:cNvPr>
            <p:cNvGrpSpPr/>
            <p:nvPr/>
          </p:nvGrpSpPr>
          <p:grpSpPr>
            <a:xfrm>
              <a:off x="3249559" y="5422555"/>
              <a:ext cx="742805" cy="909081"/>
              <a:chOff x="3249559" y="5422555"/>
              <a:chExt cx="742805" cy="909081"/>
            </a:xfrm>
          </p:grpSpPr>
          <p:sp>
            <p:nvSpPr>
              <p:cNvPr id="27" name="금천구">
                <a:extLst>
                  <a:ext uri="{FF2B5EF4-FFF2-40B4-BE49-F238E27FC236}">
                    <a16:creationId xmlns="" xmlns:a16="http://schemas.microsoft.com/office/drawing/2014/main" id="{68E1B55E-B154-420D-BC0E-5BC9DAC97C40}"/>
                  </a:ext>
                </a:extLst>
              </p:cNvPr>
              <p:cNvSpPr/>
              <p:nvPr/>
            </p:nvSpPr>
            <p:spPr>
              <a:xfrm>
                <a:off x="3249559" y="5422555"/>
                <a:ext cx="742805" cy="909081"/>
              </a:xfrm>
              <a:custGeom>
                <a:avLst/>
                <a:gdLst>
                  <a:gd name="connsiteX0" fmla="*/ 582930 w 1821180"/>
                  <a:gd name="connsiteY0" fmla="*/ 422910 h 2228850"/>
                  <a:gd name="connsiteX1" fmla="*/ 449580 w 1821180"/>
                  <a:gd name="connsiteY1" fmla="*/ 297180 h 2228850"/>
                  <a:gd name="connsiteX2" fmla="*/ 419100 w 1821180"/>
                  <a:gd name="connsiteY2" fmla="*/ 255270 h 2228850"/>
                  <a:gd name="connsiteX3" fmla="*/ 400050 w 1821180"/>
                  <a:gd name="connsiteY3" fmla="*/ 213360 h 2228850"/>
                  <a:gd name="connsiteX4" fmla="*/ 400050 w 1821180"/>
                  <a:gd name="connsiteY4" fmla="*/ 167640 h 2228850"/>
                  <a:gd name="connsiteX5" fmla="*/ 400050 w 1821180"/>
                  <a:gd name="connsiteY5" fmla="*/ 125730 h 2228850"/>
                  <a:gd name="connsiteX6" fmla="*/ 400050 w 1821180"/>
                  <a:gd name="connsiteY6" fmla="*/ 125730 h 2228850"/>
                  <a:gd name="connsiteX7" fmla="*/ 342900 w 1821180"/>
                  <a:gd name="connsiteY7" fmla="*/ 91440 h 2228850"/>
                  <a:gd name="connsiteX8" fmla="*/ 293370 w 1821180"/>
                  <a:gd name="connsiteY8" fmla="*/ 60960 h 2228850"/>
                  <a:gd name="connsiteX9" fmla="*/ 270510 w 1821180"/>
                  <a:gd name="connsiteY9" fmla="*/ 22860 h 2228850"/>
                  <a:gd name="connsiteX10" fmla="*/ 240030 w 1821180"/>
                  <a:gd name="connsiteY10" fmla="*/ 22860 h 2228850"/>
                  <a:gd name="connsiteX11" fmla="*/ 167640 w 1821180"/>
                  <a:gd name="connsiteY11" fmla="*/ 19050 h 2228850"/>
                  <a:gd name="connsiteX12" fmla="*/ 118110 w 1821180"/>
                  <a:gd name="connsiteY12" fmla="*/ 0 h 2228850"/>
                  <a:gd name="connsiteX13" fmla="*/ 80010 w 1821180"/>
                  <a:gd name="connsiteY13" fmla="*/ 3810 h 2228850"/>
                  <a:gd name="connsiteX14" fmla="*/ 38100 w 1821180"/>
                  <a:gd name="connsiteY14" fmla="*/ 41910 h 2228850"/>
                  <a:gd name="connsiteX15" fmla="*/ 0 w 1821180"/>
                  <a:gd name="connsiteY15" fmla="*/ 76200 h 2228850"/>
                  <a:gd name="connsiteX16" fmla="*/ 15240 w 1821180"/>
                  <a:gd name="connsiteY16" fmla="*/ 163830 h 2228850"/>
                  <a:gd name="connsiteX17" fmla="*/ 41910 w 1821180"/>
                  <a:gd name="connsiteY17" fmla="*/ 236220 h 2228850"/>
                  <a:gd name="connsiteX18" fmla="*/ 45720 w 1821180"/>
                  <a:gd name="connsiteY18" fmla="*/ 289560 h 2228850"/>
                  <a:gd name="connsiteX19" fmla="*/ 41910 w 1821180"/>
                  <a:gd name="connsiteY19" fmla="*/ 331470 h 2228850"/>
                  <a:gd name="connsiteX20" fmla="*/ 72390 w 1821180"/>
                  <a:gd name="connsiteY20" fmla="*/ 407670 h 2228850"/>
                  <a:gd name="connsiteX21" fmla="*/ 186690 w 1821180"/>
                  <a:gd name="connsiteY21" fmla="*/ 563880 h 2228850"/>
                  <a:gd name="connsiteX22" fmla="*/ 232410 w 1821180"/>
                  <a:gd name="connsiteY22" fmla="*/ 685800 h 2228850"/>
                  <a:gd name="connsiteX23" fmla="*/ 335280 w 1821180"/>
                  <a:gd name="connsiteY23" fmla="*/ 796290 h 2228850"/>
                  <a:gd name="connsiteX24" fmla="*/ 369570 w 1821180"/>
                  <a:gd name="connsiteY24" fmla="*/ 838200 h 2228850"/>
                  <a:gd name="connsiteX25" fmla="*/ 400050 w 1821180"/>
                  <a:gd name="connsiteY25" fmla="*/ 895350 h 2228850"/>
                  <a:gd name="connsiteX26" fmla="*/ 445770 w 1821180"/>
                  <a:gd name="connsiteY26" fmla="*/ 937260 h 2228850"/>
                  <a:gd name="connsiteX27" fmla="*/ 487680 w 1821180"/>
                  <a:gd name="connsiteY27" fmla="*/ 971550 h 2228850"/>
                  <a:gd name="connsiteX28" fmla="*/ 491490 w 1821180"/>
                  <a:gd name="connsiteY28" fmla="*/ 1040130 h 2228850"/>
                  <a:gd name="connsiteX29" fmla="*/ 495300 w 1821180"/>
                  <a:gd name="connsiteY29" fmla="*/ 1101090 h 2228850"/>
                  <a:gd name="connsiteX30" fmla="*/ 476250 w 1821180"/>
                  <a:gd name="connsiteY30" fmla="*/ 1154430 h 2228850"/>
                  <a:gd name="connsiteX31" fmla="*/ 441960 w 1821180"/>
                  <a:gd name="connsiteY31" fmla="*/ 1184910 h 2228850"/>
                  <a:gd name="connsiteX32" fmla="*/ 441960 w 1821180"/>
                  <a:gd name="connsiteY32" fmla="*/ 1184910 h 2228850"/>
                  <a:gd name="connsiteX33" fmla="*/ 472440 w 1821180"/>
                  <a:gd name="connsiteY33" fmla="*/ 1242060 h 2228850"/>
                  <a:gd name="connsiteX34" fmla="*/ 556260 w 1821180"/>
                  <a:gd name="connsiteY34" fmla="*/ 1303020 h 2228850"/>
                  <a:gd name="connsiteX35" fmla="*/ 598170 w 1821180"/>
                  <a:gd name="connsiteY35" fmla="*/ 1371600 h 2228850"/>
                  <a:gd name="connsiteX36" fmla="*/ 613410 w 1821180"/>
                  <a:gd name="connsiteY36" fmla="*/ 1432560 h 2228850"/>
                  <a:gd name="connsiteX37" fmla="*/ 659130 w 1821180"/>
                  <a:gd name="connsiteY37" fmla="*/ 1455420 h 2228850"/>
                  <a:gd name="connsiteX38" fmla="*/ 712470 w 1821180"/>
                  <a:gd name="connsiteY38" fmla="*/ 1455420 h 2228850"/>
                  <a:gd name="connsiteX39" fmla="*/ 731520 w 1821180"/>
                  <a:gd name="connsiteY39" fmla="*/ 1447800 h 2228850"/>
                  <a:gd name="connsiteX40" fmla="*/ 765810 w 1821180"/>
                  <a:gd name="connsiteY40" fmla="*/ 1463040 h 2228850"/>
                  <a:gd name="connsiteX41" fmla="*/ 819150 w 1821180"/>
                  <a:gd name="connsiteY41" fmla="*/ 1531620 h 2228850"/>
                  <a:gd name="connsiteX42" fmla="*/ 842010 w 1821180"/>
                  <a:gd name="connsiteY42" fmla="*/ 1584960 h 2228850"/>
                  <a:gd name="connsiteX43" fmla="*/ 861060 w 1821180"/>
                  <a:gd name="connsiteY43" fmla="*/ 1619250 h 2228850"/>
                  <a:gd name="connsiteX44" fmla="*/ 849630 w 1821180"/>
                  <a:gd name="connsiteY44" fmla="*/ 1645920 h 2228850"/>
                  <a:gd name="connsiteX45" fmla="*/ 819150 w 1821180"/>
                  <a:gd name="connsiteY45" fmla="*/ 1661160 h 2228850"/>
                  <a:gd name="connsiteX46" fmla="*/ 803910 w 1821180"/>
                  <a:gd name="connsiteY46" fmla="*/ 1672590 h 2228850"/>
                  <a:gd name="connsiteX47" fmla="*/ 807720 w 1821180"/>
                  <a:gd name="connsiteY47" fmla="*/ 1691640 h 2228850"/>
                  <a:gd name="connsiteX48" fmla="*/ 845820 w 1821180"/>
                  <a:gd name="connsiteY48" fmla="*/ 1725930 h 2228850"/>
                  <a:gd name="connsiteX49" fmla="*/ 876300 w 1821180"/>
                  <a:gd name="connsiteY49" fmla="*/ 1767840 h 2228850"/>
                  <a:gd name="connsiteX50" fmla="*/ 899160 w 1821180"/>
                  <a:gd name="connsiteY50" fmla="*/ 1809750 h 2228850"/>
                  <a:gd name="connsiteX51" fmla="*/ 941070 w 1821180"/>
                  <a:gd name="connsiteY51" fmla="*/ 1851660 h 2228850"/>
                  <a:gd name="connsiteX52" fmla="*/ 971550 w 1821180"/>
                  <a:gd name="connsiteY52" fmla="*/ 1866900 h 2228850"/>
                  <a:gd name="connsiteX53" fmla="*/ 979170 w 1821180"/>
                  <a:gd name="connsiteY53" fmla="*/ 1912620 h 2228850"/>
                  <a:gd name="connsiteX54" fmla="*/ 952500 w 1821180"/>
                  <a:gd name="connsiteY54" fmla="*/ 1920240 h 2228850"/>
                  <a:gd name="connsiteX55" fmla="*/ 941070 w 1821180"/>
                  <a:gd name="connsiteY55" fmla="*/ 1954530 h 2228850"/>
                  <a:gd name="connsiteX56" fmla="*/ 948690 w 1821180"/>
                  <a:gd name="connsiteY56" fmla="*/ 2007870 h 2228850"/>
                  <a:gd name="connsiteX57" fmla="*/ 990600 w 1821180"/>
                  <a:gd name="connsiteY57" fmla="*/ 2106930 h 2228850"/>
                  <a:gd name="connsiteX58" fmla="*/ 1002030 w 1821180"/>
                  <a:gd name="connsiteY58" fmla="*/ 2156460 h 2228850"/>
                  <a:gd name="connsiteX59" fmla="*/ 994410 w 1821180"/>
                  <a:gd name="connsiteY59" fmla="*/ 2198370 h 2228850"/>
                  <a:gd name="connsiteX60" fmla="*/ 1017270 w 1821180"/>
                  <a:gd name="connsiteY60" fmla="*/ 2217420 h 2228850"/>
                  <a:gd name="connsiteX61" fmla="*/ 1066800 w 1821180"/>
                  <a:gd name="connsiteY61" fmla="*/ 2198370 h 2228850"/>
                  <a:gd name="connsiteX62" fmla="*/ 1112520 w 1821180"/>
                  <a:gd name="connsiteY62" fmla="*/ 2205990 h 2228850"/>
                  <a:gd name="connsiteX63" fmla="*/ 1143000 w 1821180"/>
                  <a:gd name="connsiteY63" fmla="*/ 2228850 h 2228850"/>
                  <a:gd name="connsiteX64" fmla="*/ 1188720 w 1821180"/>
                  <a:gd name="connsiteY64" fmla="*/ 2217420 h 2228850"/>
                  <a:gd name="connsiteX65" fmla="*/ 1215390 w 1821180"/>
                  <a:gd name="connsiteY65" fmla="*/ 2164080 h 2228850"/>
                  <a:gd name="connsiteX66" fmla="*/ 1257300 w 1821180"/>
                  <a:gd name="connsiteY66" fmla="*/ 2095500 h 2228850"/>
                  <a:gd name="connsiteX67" fmla="*/ 1299210 w 1821180"/>
                  <a:gd name="connsiteY67" fmla="*/ 2057400 h 2228850"/>
                  <a:gd name="connsiteX68" fmla="*/ 1318260 w 1821180"/>
                  <a:gd name="connsiteY68" fmla="*/ 2000250 h 2228850"/>
                  <a:gd name="connsiteX69" fmla="*/ 1341120 w 1821180"/>
                  <a:gd name="connsiteY69" fmla="*/ 1962150 h 2228850"/>
                  <a:gd name="connsiteX70" fmla="*/ 1379220 w 1821180"/>
                  <a:gd name="connsiteY70" fmla="*/ 1962150 h 2228850"/>
                  <a:gd name="connsiteX71" fmla="*/ 1417320 w 1821180"/>
                  <a:gd name="connsiteY71" fmla="*/ 1977390 h 2228850"/>
                  <a:gd name="connsiteX72" fmla="*/ 1482090 w 1821180"/>
                  <a:gd name="connsiteY72" fmla="*/ 1973580 h 2228850"/>
                  <a:gd name="connsiteX73" fmla="*/ 1512570 w 1821180"/>
                  <a:gd name="connsiteY73" fmla="*/ 1962150 h 2228850"/>
                  <a:gd name="connsiteX74" fmla="*/ 1516380 w 1821180"/>
                  <a:gd name="connsiteY74" fmla="*/ 1920240 h 2228850"/>
                  <a:gd name="connsiteX75" fmla="*/ 1550670 w 1821180"/>
                  <a:gd name="connsiteY75" fmla="*/ 1832610 h 2228850"/>
                  <a:gd name="connsiteX76" fmla="*/ 1577340 w 1821180"/>
                  <a:gd name="connsiteY76" fmla="*/ 1779270 h 2228850"/>
                  <a:gd name="connsiteX77" fmla="*/ 1596390 w 1821180"/>
                  <a:gd name="connsiteY77" fmla="*/ 1733550 h 2228850"/>
                  <a:gd name="connsiteX78" fmla="*/ 1649730 w 1821180"/>
                  <a:gd name="connsiteY78" fmla="*/ 1691640 h 2228850"/>
                  <a:gd name="connsiteX79" fmla="*/ 1706880 w 1821180"/>
                  <a:gd name="connsiteY79" fmla="*/ 1664970 h 2228850"/>
                  <a:gd name="connsiteX80" fmla="*/ 1752600 w 1821180"/>
                  <a:gd name="connsiteY80" fmla="*/ 1645920 h 2228850"/>
                  <a:gd name="connsiteX81" fmla="*/ 1790700 w 1821180"/>
                  <a:gd name="connsiteY81" fmla="*/ 1623060 h 2228850"/>
                  <a:gd name="connsiteX82" fmla="*/ 1821180 w 1821180"/>
                  <a:gd name="connsiteY82" fmla="*/ 1600200 h 2228850"/>
                  <a:gd name="connsiteX83" fmla="*/ 1779270 w 1821180"/>
                  <a:gd name="connsiteY83" fmla="*/ 1569720 h 2228850"/>
                  <a:gd name="connsiteX84" fmla="*/ 1737360 w 1821180"/>
                  <a:gd name="connsiteY84" fmla="*/ 1516380 h 2228850"/>
                  <a:gd name="connsiteX85" fmla="*/ 1714500 w 1821180"/>
                  <a:gd name="connsiteY85" fmla="*/ 1459230 h 2228850"/>
                  <a:gd name="connsiteX86" fmla="*/ 1672590 w 1821180"/>
                  <a:gd name="connsiteY86" fmla="*/ 1375410 h 2228850"/>
                  <a:gd name="connsiteX87" fmla="*/ 1653540 w 1821180"/>
                  <a:gd name="connsiteY87" fmla="*/ 1325880 h 2228850"/>
                  <a:gd name="connsiteX88" fmla="*/ 1611630 w 1821180"/>
                  <a:gd name="connsiteY88" fmla="*/ 1318260 h 2228850"/>
                  <a:gd name="connsiteX89" fmla="*/ 1550670 w 1821180"/>
                  <a:gd name="connsiteY89" fmla="*/ 1329690 h 2228850"/>
                  <a:gd name="connsiteX90" fmla="*/ 1504950 w 1821180"/>
                  <a:gd name="connsiteY90" fmla="*/ 1337310 h 2228850"/>
                  <a:gd name="connsiteX91" fmla="*/ 1466850 w 1821180"/>
                  <a:gd name="connsiteY91" fmla="*/ 1325880 h 2228850"/>
                  <a:gd name="connsiteX92" fmla="*/ 1421130 w 1821180"/>
                  <a:gd name="connsiteY92" fmla="*/ 1291590 h 2228850"/>
                  <a:gd name="connsiteX93" fmla="*/ 1398270 w 1821180"/>
                  <a:gd name="connsiteY93" fmla="*/ 1226820 h 2228850"/>
                  <a:gd name="connsiteX94" fmla="*/ 1398270 w 1821180"/>
                  <a:gd name="connsiteY94" fmla="*/ 1154430 h 2228850"/>
                  <a:gd name="connsiteX95" fmla="*/ 1402080 w 1821180"/>
                  <a:gd name="connsiteY95" fmla="*/ 1123950 h 2228850"/>
                  <a:gd name="connsiteX96" fmla="*/ 1409700 w 1821180"/>
                  <a:gd name="connsiteY96" fmla="*/ 1085850 h 2228850"/>
                  <a:gd name="connsiteX97" fmla="*/ 1440180 w 1821180"/>
                  <a:gd name="connsiteY97" fmla="*/ 1070610 h 2228850"/>
                  <a:gd name="connsiteX98" fmla="*/ 1474470 w 1821180"/>
                  <a:gd name="connsiteY98" fmla="*/ 1055370 h 2228850"/>
                  <a:gd name="connsiteX99" fmla="*/ 1466850 w 1821180"/>
                  <a:gd name="connsiteY99" fmla="*/ 1024890 h 2228850"/>
                  <a:gd name="connsiteX100" fmla="*/ 1432560 w 1821180"/>
                  <a:gd name="connsiteY100" fmla="*/ 998220 h 2228850"/>
                  <a:gd name="connsiteX101" fmla="*/ 1386840 w 1821180"/>
                  <a:gd name="connsiteY101" fmla="*/ 944880 h 2228850"/>
                  <a:gd name="connsiteX102" fmla="*/ 1371600 w 1821180"/>
                  <a:gd name="connsiteY102" fmla="*/ 899160 h 2228850"/>
                  <a:gd name="connsiteX103" fmla="*/ 1367790 w 1821180"/>
                  <a:gd name="connsiteY103" fmla="*/ 842010 h 2228850"/>
                  <a:gd name="connsiteX104" fmla="*/ 1352550 w 1821180"/>
                  <a:gd name="connsiteY104" fmla="*/ 811530 h 2228850"/>
                  <a:gd name="connsiteX105" fmla="*/ 1337310 w 1821180"/>
                  <a:gd name="connsiteY105" fmla="*/ 781050 h 2228850"/>
                  <a:gd name="connsiteX106" fmla="*/ 1325880 w 1821180"/>
                  <a:gd name="connsiteY106" fmla="*/ 735330 h 2228850"/>
                  <a:gd name="connsiteX107" fmla="*/ 1341120 w 1821180"/>
                  <a:gd name="connsiteY107" fmla="*/ 704850 h 2228850"/>
                  <a:gd name="connsiteX108" fmla="*/ 1360170 w 1821180"/>
                  <a:gd name="connsiteY108" fmla="*/ 681990 h 2228850"/>
                  <a:gd name="connsiteX109" fmla="*/ 1398270 w 1821180"/>
                  <a:gd name="connsiteY109" fmla="*/ 678180 h 2228850"/>
                  <a:gd name="connsiteX110" fmla="*/ 1398270 w 1821180"/>
                  <a:gd name="connsiteY110" fmla="*/ 678180 h 2228850"/>
                  <a:gd name="connsiteX111" fmla="*/ 1474470 w 1821180"/>
                  <a:gd name="connsiteY111" fmla="*/ 697230 h 2228850"/>
                  <a:gd name="connsiteX112" fmla="*/ 1512570 w 1821180"/>
                  <a:gd name="connsiteY112" fmla="*/ 670560 h 2228850"/>
                  <a:gd name="connsiteX113" fmla="*/ 1504950 w 1821180"/>
                  <a:gd name="connsiteY113" fmla="*/ 647700 h 2228850"/>
                  <a:gd name="connsiteX114" fmla="*/ 1531620 w 1821180"/>
                  <a:gd name="connsiteY114" fmla="*/ 628650 h 2228850"/>
                  <a:gd name="connsiteX115" fmla="*/ 1554480 w 1821180"/>
                  <a:gd name="connsiteY115" fmla="*/ 605790 h 2228850"/>
                  <a:gd name="connsiteX116" fmla="*/ 1546860 w 1821180"/>
                  <a:gd name="connsiteY116" fmla="*/ 571500 h 2228850"/>
                  <a:gd name="connsiteX117" fmla="*/ 1512570 w 1821180"/>
                  <a:gd name="connsiteY117" fmla="*/ 552450 h 2228850"/>
                  <a:gd name="connsiteX118" fmla="*/ 1459230 w 1821180"/>
                  <a:gd name="connsiteY118" fmla="*/ 537210 h 2228850"/>
                  <a:gd name="connsiteX119" fmla="*/ 1432560 w 1821180"/>
                  <a:gd name="connsiteY119" fmla="*/ 518160 h 2228850"/>
                  <a:gd name="connsiteX120" fmla="*/ 1383030 w 1821180"/>
                  <a:gd name="connsiteY120" fmla="*/ 472440 h 2228850"/>
                  <a:gd name="connsiteX121" fmla="*/ 1383030 w 1821180"/>
                  <a:gd name="connsiteY121" fmla="*/ 419100 h 2228850"/>
                  <a:gd name="connsiteX122" fmla="*/ 1379220 w 1821180"/>
                  <a:gd name="connsiteY122" fmla="*/ 381000 h 2228850"/>
                  <a:gd name="connsiteX123" fmla="*/ 1394460 w 1821180"/>
                  <a:gd name="connsiteY123" fmla="*/ 369570 h 2228850"/>
                  <a:gd name="connsiteX124" fmla="*/ 1428750 w 1821180"/>
                  <a:gd name="connsiteY124" fmla="*/ 358140 h 2228850"/>
                  <a:gd name="connsiteX125" fmla="*/ 1466850 w 1821180"/>
                  <a:gd name="connsiteY125" fmla="*/ 354330 h 2228850"/>
                  <a:gd name="connsiteX126" fmla="*/ 1451610 w 1821180"/>
                  <a:gd name="connsiteY126" fmla="*/ 327660 h 2228850"/>
                  <a:gd name="connsiteX127" fmla="*/ 1394460 w 1821180"/>
                  <a:gd name="connsiteY127" fmla="*/ 323850 h 2228850"/>
                  <a:gd name="connsiteX128" fmla="*/ 1333500 w 1821180"/>
                  <a:gd name="connsiteY128" fmla="*/ 339090 h 2228850"/>
                  <a:gd name="connsiteX129" fmla="*/ 1272540 w 1821180"/>
                  <a:gd name="connsiteY129" fmla="*/ 361950 h 2228850"/>
                  <a:gd name="connsiteX130" fmla="*/ 1188720 w 1821180"/>
                  <a:gd name="connsiteY130" fmla="*/ 381000 h 2228850"/>
                  <a:gd name="connsiteX131" fmla="*/ 1104900 w 1821180"/>
                  <a:gd name="connsiteY131" fmla="*/ 381000 h 2228850"/>
                  <a:gd name="connsiteX132" fmla="*/ 1021080 w 1821180"/>
                  <a:gd name="connsiteY132" fmla="*/ 396240 h 2228850"/>
                  <a:gd name="connsiteX133" fmla="*/ 982980 w 1821180"/>
                  <a:gd name="connsiteY133" fmla="*/ 403860 h 2228850"/>
                  <a:gd name="connsiteX134" fmla="*/ 960120 w 1821180"/>
                  <a:gd name="connsiteY134" fmla="*/ 441960 h 2228850"/>
                  <a:gd name="connsiteX135" fmla="*/ 902970 w 1821180"/>
                  <a:gd name="connsiteY135" fmla="*/ 438150 h 2228850"/>
                  <a:gd name="connsiteX136" fmla="*/ 822960 w 1821180"/>
                  <a:gd name="connsiteY136" fmla="*/ 441960 h 2228850"/>
                  <a:gd name="connsiteX137" fmla="*/ 765810 w 1821180"/>
                  <a:gd name="connsiteY137" fmla="*/ 441960 h 2228850"/>
                  <a:gd name="connsiteX138" fmla="*/ 697230 w 1821180"/>
                  <a:gd name="connsiteY138" fmla="*/ 438150 h 2228850"/>
                  <a:gd name="connsiteX139" fmla="*/ 651510 w 1821180"/>
                  <a:gd name="connsiteY139" fmla="*/ 434340 h 2228850"/>
                  <a:gd name="connsiteX140" fmla="*/ 582930 w 1821180"/>
                  <a:gd name="connsiteY140" fmla="*/ 42291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821180" h="2228850">
                    <a:moveTo>
                      <a:pt x="582930" y="422910"/>
                    </a:moveTo>
                    <a:lnTo>
                      <a:pt x="449580" y="297180"/>
                    </a:lnTo>
                    <a:lnTo>
                      <a:pt x="419100" y="255270"/>
                    </a:lnTo>
                    <a:lnTo>
                      <a:pt x="400050" y="213360"/>
                    </a:lnTo>
                    <a:lnTo>
                      <a:pt x="400050" y="167640"/>
                    </a:lnTo>
                    <a:lnTo>
                      <a:pt x="400050" y="125730"/>
                    </a:lnTo>
                    <a:lnTo>
                      <a:pt x="400050" y="125730"/>
                    </a:lnTo>
                    <a:lnTo>
                      <a:pt x="342900" y="91440"/>
                    </a:lnTo>
                    <a:lnTo>
                      <a:pt x="293370" y="60960"/>
                    </a:lnTo>
                    <a:lnTo>
                      <a:pt x="270510" y="22860"/>
                    </a:lnTo>
                    <a:lnTo>
                      <a:pt x="240030" y="22860"/>
                    </a:lnTo>
                    <a:lnTo>
                      <a:pt x="167640" y="19050"/>
                    </a:lnTo>
                    <a:lnTo>
                      <a:pt x="118110" y="0"/>
                    </a:lnTo>
                    <a:lnTo>
                      <a:pt x="80010" y="3810"/>
                    </a:lnTo>
                    <a:lnTo>
                      <a:pt x="38100" y="41910"/>
                    </a:lnTo>
                    <a:lnTo>
                      <a:pt x="0" y="76200"/>
                    </a:lnTo>
                    <a:lnTo>
                      <a:pt x="15240" y="163830"/>
                    </a:lnTo>
                    <a:lnTo>
                      <a:pt x="41910" y="236220"/>
                    </a:lnTo>
                    <a:lnTo>
                      <a:pt x="45720" y="289560"/>
                    </a:lnTo>
                    <a:lnTo>
                      <a:pt x="41910" y="331470"/>
                    </a:lnTo>
                    <a:lnTo>
                      <a:pt x="72390" y="407670"/>
                    </a:lnTo>
                    <a:lnTo>
                      <a:pt x="186690" y="563880"/>
                    </a:lnTo>
                    <a:lnTo>
                      <a:pt x="232410" y="685800"/>
                    </a:lnTo>
                    <a:lnTo>
                      <a:pt x="335280" y="796290"/>
                    </a:lnTo>
                    <a:lnTo>
                      <a:pt x="369570" y="838200"/>
                    </a:lnTo>
                    <a:lnTo>
                      <a:pt x="400050" y="895350"/>
                    </a:lnTo>
                    <a:lnTo>
                      <a:pt x="445770" y="937260"/>
                    </a:lnTo>
                    <a:lnTo>
                      <a:pt x="487680" y="971550"/>
                    </a:lnTo>
                    <a:lnTo>
                      <a:pt x="491490" y="1040130"/>
                    </a:lnTo>
                    <a:lnTo>
                      <a:pt x="495300" y="1101090"/>
                    </a:lnTo>
                    <a:lnTo>
                      <a:pt x="476250" y="1154430"/>
                    </a:lnTo>
                    <a:lnTo>
                      <a:pt x="441960" y="1184910"/>
                    </a:lnTo>
                    <a:lnTo>
                      <a:pt x="441960" y="1184910"/>
                    </a:lnTo>
                    <a:lnTo>
                      <a:pt x="472440" y="1242060"/>
                    </a:lnTo>
                    <a:lnTo>
                      <a:pt x="556260" y="1303020"/>
                    </a:lnTo>
                    <a:lnTo>
                      <a:pt x="598170" y="1371600"/>
                    </a:lnTo>
                    <a:lnTo>
                      <a:pt x="613410" y="1432560"/>
                    </a:lnTo>
                    <a:lnTo>
                      <a:pt x="659130" y="1455420"/>
                    </a:lnTo>
                    <a:lnTo>
                      <a:pt x="712470" y="1455420"/>
                    </a:lnTo>
                    <a:lnTo>
                      <a:pt x="731520" y="1447800"/>
                    </a:lnTo>
                    <a:lnTo>
                      <a:pt x="765810" y="1463040"/>
                    </a:lnTo>
                    <a:lnTo>
                      <a:pt x="819150" y="1531620"/>
                    </a:lnTo>
                    <a:lnTo>
                      <a:pt x="842010" y="1584960"/>
                    </a:lnTo>
                    <a:lnTo>
                      <a:pt x="861060" y="1619250"/>
                    </a:lnTo>
                    <a:lnTo>
                      <a:pt x="849630" y="1645920"/>
                    </a:lnTo>
                    <a:lnTo>
                      <a:pt x="819150" y="1661160"/>
                    </a:lnTo>
                    <a:lnTo>
                      <a:pt x="803910" y="1672590"/>
                    </a:lnTo>
                    <a:lnTo>
                      <a:pt x="807720" y="1691640"/>
                    </a:lnTo>
                    <a:lnTo>
                      <a:pt x="845820" y="1725930"/>
                    </a:lnTo>
                    <a:lnTo>
                      <a:pt x="876300" y="1767840"/>
                    </a:lnTo>
                    <a:lnTo>
                      <a:pt x="899160" y="1809750"/>
                    </a:lnTo>
                    <a:lnTo>
                      <a:pt x="941070" y="1851660"/>
                    </a:lnTo>
                    <a:lnTo>
                      <a:pt x="971550" y="1866900"/>
                    </a:lnTo>
                    <a:lnTo>
                      <a:pt x="979170" y="1912620"/>
                    </a:lnTo>
                    <a:lnTo>
                      <a:pt x="952500" y="1920240"/>
                    </a:lnTo>
                    <a:lnTo>
                      <a:pt x="941070" y="1954530"/>
                    </a:lnTo>
                    <a:lnTo>
                      <a:pt x="948690" y="2007870"/>
                    </a:lnTo>
                    <a:lnTo>
                      <a:pt x="990600" y="2106930"/>
                    </a:lnTo>
                    <a:lnTo>
                      <a:pt x="1002030" y="2156460"/>
                    </a:lnTo>
                    <a:lnTo>
                      <a:pt x="994410" y="2198370"/>
                    </a:lnTo>
                    <a:lnTo>
                      <a:pt x="1017270" y="2217420"/>
                    </a:lnTo>
                    <a:lnTo>
                      <a:pt x="1066800" y="2198370"/>
                    </a:lnTo>
                    <a:lnTo>
                      <a:pt x="1112520" y="2205990"/>
                    </a:lnTo>
                    <a:lnTo>
                      <a:pt x="1143000" y="2228850"/>
                    </a:lnTo>
                    <a:lnTo>
                      <a:pt x="1188720" y="2217420"/>
                    </a:lnTo>
                    <a:lnTo>
                      <a:pt x="1215390" y="2164080"/>
                    </a:lnTo>
                    <a:lnTo>
                      <a:pt x="1257300" y="2095500"/>
                    </a:lnTo>
                    <a:lnTo>
                      <a:pt x="1299210" y="2057400"/>
                    </a:lnTo>
                    <a:lnTo>
                      <a:pt x="1318260" y="2000250"/>
                    </a:lnTo>
                    <a:lnTo>
                      <a:pt x="1341120" y="1962150"/>
                    </a:lnTo>
                    <a:lnTo>
                      <a:pt x="1379220" y="1962150"/>
                    </a:lnTo>
                    <a:lnTo>
                      <a:pt x="1417320" y="1977390"/>
                    </a:lnTo>
                    <a:lnTo>
                      <a:pt x="1482090" y="1973580"/>
                    </a:lnTo>
                    <a:lnTo>
                      <a:pt x="1512570" y="1962150"/>
                    </a:lnTo>
                    <a:lnTo>
                      <a:pt x="1516380" y="1920240"/>
                    </a:lnTo>
                    <a:lnTo>
                      <a:pt x="1550670" y="1832610"/>
                    </a:lnTo>
                    <a:lnTo>
                      <a:pt x="1577340" y="1779270"/>
                    </a:lnTo>
                    <a:lnTo>
                      <a:pt x="1596390" y="1733550"/>
                    </a:lnTo>
                    <a:lnTo>
                      <a:pt x="1649730" y="1691640"/>
                    </a:lnTo>
                    <a:lnTo>
                      <a:pt x="1706880" y="1664970"/>
                    </a:lnTo>
                    <a:lnTo>
                      <a:pt x="1752600" y="1645920"/>
                    </a:lnTo>
                    <a:lnTo>
                      <a:pt x="1790700" y="1623060"/>
                    </a:lnTo>
                    <a:lnTo>
                      <a:pt x="1821180" y="1600200"/>
                    </a:lnTo>
                    <a:lnTo>
                      <a:pt x="1779270" y="1569720"/>
                    </a:lnTo>
                    <a:lnTo>
                      <a:pt x="1737360" y="1516380"/>
                    </a:lnTo>
                    <a:lnTo>
                      <a:pt x="1714500" y="1459230"/>
                    </a:lnTo>
                    <a:lnTo>
                      <a:pt x="1672590" y="1375410"/>
                    </a:lnTo>
                    <a:lnTo>
                      <a:pt x="1653540" y="1325880"/>
                    </a:lnTo>
                    <a:lnTo>
                      <a:pt x="1611630" y="1318260"/>
                    </a:lnTo>
                    <a:lnTo>
                      <a:pt x="1550670" y="1329690"/>
                    </a:lnTo>
                    <a:lnTo>
                      <a:pt x="1504950" y="1337310"/>
                    </a:lnTo>
                    <a:lnTo>
                      <a:pt x="1466850" y="1325880"/>
                    </a:lnTo>
                    <a:lnTo>
                      <a:pt x="1421130" y="1291590"/>
                    </a:lnTo>
                    <a:lnTo>
                      <a:pt x="1398270" y="1226820"/>
                    </a:lnTo>
                    <a:lnTo>
                      <a:pt x="1398270" y="1154430"/>
                    </a:lnTo>
                    <a:lnTo>
                      <a:pt x="1402080" y="1123950"/>
                    </a:lnTo>
                    <a:lnTo>
                      <a:pt x="1409700" y="1085850"/>
                    </a:lnTo>
                    <a:lnTo>
                      <a:pt x="1440180" y="1070610"/>
                    </a:lnTo>
                    <a:lnTo>
                      <a:pt x="1474470" y="1055370"/>
                    </a:lnTo>
                    <a:lnTo>
                      <a:pt x="1466850" y="1024890"/>
                    </a:lnTo>
                    <a:lnTo>
                      <a:pt x="1432560" y="998220"/>
                    </a:lnTo>
                    <a:lnTo>
                      <a:pt x="1386840" y="944880"/>
                    </a:lnTo>
                    <a:lnTo>
                      <a:pt x="1371600" y="899160"/>
                    </a:lnTo>
                    <a:lnTo>
                      <a:pt x="1367790" y="842010"/>
                    </a:lnTo>
                    <a:lnTo>
                      <a:pt x="1352550" y="811530"/>
                    </a:lnTo>
                    <a:lnTo>
                      <a:pt x="1337310" y="781050"/>
                    </a:lnTo>
                    <a:lnTo>
                      <a:pt x="1325880" y="735330"/>
                    </a:lnTo>
                    <a:lnTo>
                      <a:pt x="1341120" y="704850"/>
                    </a:lnTo>
                    <a:lnTo>
                      <a:pt x="1360170" y="681990"/>
                    </a:lnTo>
                    <a:lnTo>
                      <a:pt x="1398270" y="678180"/>
                    </a:lnTo>
                    <a:lnTo>
                      <a:pt x="1398270" y="678180"/>
                    </a:lnTo>
                    <a:lnTo>
                      <a:pt x="1474470" y="697230"/>
                    </a:lnTo>
                    <a:lnTo>
                      <a:pt x="1512570" y="670560"/>
                    </a:lnTo>
                    <a:lnTo>
                      <a:pt x="1504950" y="647700"/>
                    </a:lnTo>
                    <a:lnTo>
                      <a:pt x="1531620" y="628650"/>
                    </a:lnTo>
                    <a:lnTo>
                      <a:pt x="1554480" y="605790"/>
                    </a:lnTo>
                    <a:lnTo>
                      <a:pt x="1546860" y="571500"/>
                    </a:lnTo>
                    <a:lnTo>
                      <a:pt x="1512570" y="552450"/>
                    </a:lnTo>
                    <a:lnTo>
                      <a:pt x="1459230" y="537210"/>
                    </a:lnTo>
                    <a:lnTo>
                      <a:pt x="1432560" y="518160"/>
                    </a:lnTo>
                    <a:lnTo>
                      <a:pt x="1383030" y="472440"/>
                    </a:lnTo>
                    <a:lnTo>
                      <a:pt x="1383030" y="419100"/>
                    </a:lnTo>
                    <a:lnTo>
                      <a:pt x="1379220" y="381000"/>
                    </a:lnTo>
                    <a:lnTo>
                      <a:pt x="1394460" y="369570"/>
                    </a:lnTo>
                    <a:lnTo>
                      <a:pt x="1428750" y="358140"/>
                    </a:lnTo>
                    <a:lnTo>
                      <a:pt x="1466850" y="354330"/>
                    </a:lnTo>
                    <a:lnTo>
                      <a:pt x="1451610" y="327660"/>
                    </a:lnTo>
                    <a:lnTo>
                      <a:pt x="1394460" y="323850"/>
                    </a:lnTo>
                    <a:lnTo>
                      <a:pt x="1333500" y="339090"/>
                    </a:lnTo>
                    <a:lnTo>
                      <a:pt x="1272540" y="361950"/>
                    </a:lnTo>
                    <a:lnTo>
                      <a:pt x="1188720" y="381000"/>
                    </a:lnTo>
                    <a:lnTo>
                      <a:pt x="1104900" y="381000"/>
                    </a:lnTo>
                    <a:lnTo>
                      <a:pt x="1021080" y="396240"/>
                    </a:lnTo>
                    <a:lnTo>
                      <a:pt x="982980" y="403860"/>
                    </a:lnTo>
                    <a:lnTo>
                      <a:pt x="960120" y="441960"/>
                    </a:lnTo>
                    <a:lnTo>
                      <a:pt x="902970" y="438150"/>
                    </a:lnTo>
                    <a:lnTo>
                      <a:pt x="822960" y="441960"/>
                    </a:lnTo>
                    <a:lnTo>
                      <a:pt x="765810" y="441960"/>
                    </a:lnTo>
                    <a:lnTo>
                      <a:pt x="697230" y="438150"/>
                    </a:lnTo>
                    <a:lnTo>
                      <a:pt x="651510" y="434340"/>
                    </a:lnTo>
                    <a:lnTo>
                      <a:pt x="582930" y="4229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8" name="금천 TXT">
                <a:extLst>
                  <a:ext uri="{FF2B5EF4-FFF2-40B4-BE49-F238E27FC236}">
                    <a16:creationId xmlns="" xmlns:a16="http://schemas.microsoft.com/office/drawing/2014/main" id="{A72F81A1-E98C-4C60-AB9F-4114FE70C760}"/>
                  </a:ext>
                </a:extLst>
              </p:cNvPr>
              <p:cNvSpPr txBox="1"/>
              <p:nvPr/>
            </p:nvSpPr>
            <p:spPr>
              <a:xfrm>
                <a:off x="3387812" y="5690075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금천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7" name="구로구">
              <a:extLst>
                <a:ext uri="{FF2B5EF4-FFF2-40B4-BE49-F238E27FC236}">
                  <a16:creationId xmlns="" xmlns:a16="http://schemas.microsoft.com/office/drawing/2014/main" id="{01EBCA59-9869-4BA7-8909-FE89F552E2A2}"/>
                </a:ext>
              </a:extLst>
            </p:cNvPr>
            <p:cNvGrpSpPr/>
            <p:nvPr/>
          </p:nvGrpSpPr>
          <p:grpSpPr>
            <a:xfrm>
              <a:off x="2448221" y="4954806"/>
              <a:ext cx="1201748" cy="707581"/>
              <a:chOff x="2448221" y="4954806"/>
              <a:chExt cx="1201748" cy="707581"/>
            </a:xfrm>
          </p:grpSpPr>
          <p:sp>
            <p:nvSpPr>
              <p:cNvPr id="24" name="구로구">
                <a:extLst>
                  <a:ext uri="{FF2B5EF4-FFF2-40B4-BE49-F238E27FC236}">
                    <a16:creationId xmlns="" xmlns:a16="http://schemas.microsoft.com/office/drawing/2014/main" id="{3FEF4B75-7BE8-453A-9CEA-50093C0D36C7}"/>
                  </a:ext>
                </a:extLst>
              </p:cNvPr>
              <p:cNvSpPr/>
              <p:nvPr/>
            </p:nvSpPr>
            <p:spPr>
              <a:xfrm>
                <a:off x="2448221" y="4954806"/>
                <a:ext cx="1201748" cy="707581"/>
              </a:xfrm>
              <a:custGeom>
                <a:avLst/>
                <a:gdLst>
                  <a:gd name="connsiteX0" fmla="*/ 2123440 w 2946400"/>
                  <a:gd name="connsiteY0" fmla="*/ 180340 h 1734820"/>
                  <a:gd name="connsiteX1" fmla="*/ 2085340 w 2946400"/>
                  <a:gd name="connsiteY1" fmla="*/ 218440 h 1734820"/>
                  <a:gd name="connsiteX2" fmla="*/ 2054860 w 2946400"/>
                  <a:gd name="connsiteY2" fmla="*/ 248920 h 1734820"/>
                  <a:gd name="connsiteX3" fmla="*/ 2037080 w 2946400"/>
                  <a:gd name="connsiteY3" fmla="*/ 297180 h 1734820"/>
                  <a:gd name="connsiteX4" fmla="*/ 2004060 w 2946400"/>
                  <a:gd name="connsiteY4" fmla="*/ 347980 h 1734820"/>
                  <a:gd name="connsiteX5" fmla="*/ 1950720 w 2946400"/>
                  <a:gd name="connsiteY5" fmla="*/ 406400 h 1734820"/>
                  <a:gd name="connsiteX6" fmla="*/ 1887220 w 2946400"/>
                  <a:gd name="connsiteY6" fmla="*/ 434340 h 1734820"/>
                  <a:gd name="connsiteX7" fmla="*/ 1831340 w 2946400"/>
                  <a:gd name="connsiteY7" fmla="*/ 452120 h 1734820"/>
                  <a:gd name="connsiteX8" fmla="*/ 1739900 w 2946400"/>
                  <a:gd name="connsiteY8" fmla="*/ 490220 h 1734820"/>
                  <a:gd name="connsiteX9" fmla="*/ 1706880 w 2946400"/>
                  <a:gd name="connsiteY9" fmla="*/ 510540 h 1734820"/>
                  <a:gd name="connsiteX10" fmla="*/ 1678940 w 2946400"/>
                  <a:gd name="connsiteY10" fmla="*/ 518160 h 1734820"/>
                  <a:gd name="connsiteX11" fmla="*/ 1656080 w 2946400"/>
                  <a:gd name="connsiteY11" fmla="*/ 505460 h 1734820"/>
                  <a:gd name="connsiteX12" fmla="*/ 1645920 w 2946400"/>
                  <a:gd name="connsiteY12" fmla="*/ 464820 h 1734820"/>
                  <a:gd name="connsiteX13" fmla="*/ 1628140 w 2946400"/>
                  <a:gd name="connsiteY13" fmla="*/ 431800 h 1734820"/>
                  <a:gd name="connsiteX14" fmla="*/ 1602740 w 2946400"/>
                  <a:gd name="connsiteY14" fmla="*/ 411480 h 1734820"/>
                  <a:gd name="connsiteX15" fmla="*/ 1551940 w 2946400"/>
                  <a:gd name="connsiteY15" fmla="*/ 424180 h 1734820"/>
                  <a:gd name="connsiteX16" fmla="*/ 1516380 w 2946400"/>
                  <a:gd name="connsiteY16" fmla="*/ 439420 h 1734820"/>
                  <a:gd name="connsiteX17" fmla="*/ 1488440 w 2946400"/>
                  <a:gd name="connsiteY17" fmla="*/ 419100 h 1734820"/>
                  <a:gd name="connsiteX18" fmla="*/ 1480820 w 2946400"/>
                  <a:gd name="connsiteY18" fmla="*/ 393700 h 1734820"/>
                  <a:gd name="connsiteX19" fmla="*/ 1490980 w 2946400"/>
                  <a:gd name="connsiteY19" fmla="*/ 370840 h 1734820"/>
                  <a:gd name="connsiteX20" fmla="*/ 1478280 w 2946400"/>
                  <a:gd name="connsiteY20" fmla="*/ 332740 h 1734820"/>
                  <a:gd name="connsiteX21" fmla="*/ 1460500 w 2946400"/>
                  <a:gd name="connsiteY21" fmla="*/ 314960 h 1734820"/>
                  <a:gd name="connsiteX22" fmla="*/ 1424940 w 2946400"/>
                  <a:gd name="connsiteY22" fmla="*/ 317500 h 1734820"/>
                  <a:gd name="connsiteX23" fmla="*/ 1399540 w 2946400"/>
                  <a:gd name="connsiteY23" fmla="*/ 330200 h 1734820"/>
                  <a:gd name="connsiteX24" fmla="*/ 1374140 w 2946400"/>
                  <a:gd name="connsiteY24" fmla="*/ 307340 h 1734820"/>
                  <a:gd name="connsiteX25" fmla="*/ 1338580 w 2946400"/>
                  <a:gd name="connsiteY25" fmla="*/ 266700 h 1734820"/>
                  <a:gd name="connsiteX26" fmla="*/ 1308100 w 2946400"/>
                  <a:gd name="connsiteY26" fmla="*/ 241300 h 1734820"/>
                  <a:gd name="connsiteX27" fmla="*/ 1254760 w 2946400"/>
                  <a:gd name="connsiteY27" fmla="*/ 259080 h 1734820"/>
                  <a:gd name="connsiteX28" fmla="*/ 1234440 w 2946400"/>
                  <a:gd name="connsiteY28" fmla="*/ 294640 h 1734820"/>
                  <a:gd name="connsiteX29" fmla="*/ 1193800 w 2946400"/>
                  <a:gd name="connsiteY29" fmla="*/ 307340 h 1734820"/>
                  <a:gd name="connsiteX30" fmla="*/ 1155700 w 2946400"/>
                  <a:gd name="connsiteY30" fmla="*/ 317500 h 1734820"/>
                  <a:gd name="connsiteX31" fmla="*/ 1115060 w 2946400"/>
                  <a:gd name="connsiteY31" fmla="*/ 365760 h 1734820"/>
                  <a:gd name="connsiteX32" fmla="*/ 1087120 w 2946400"/>
                  <a:gd name="connsiteY32" fmla="*/ 419100 h 1734820"/>
                  <a:gd name="connsiteX33" fmla="*/ 1069340 w 2946400"/>
                  <a:gd name="connsiteY33" fmla="*/ 449580 h 1734820"/>
                  <a:gd name="connsiteX34" fmla="*/ 1036320 w 2946400"/>
                  <a:gd name="connsiteY34" fmla="*/ 474980 h 1734820"/>
                  <a:gd name="connsiteX35" fmla="*/ 1010920 w 2946400"/>
                  <a:gd name="connsiteY35" fmla="*/ 482600 h 1734820"/>
                  <a:gd name="connsiteX36" fmla="*/ 967740 w 2946400"/>
                  <a:gd name="connsiteY36" fmla="*/ 464820 h 1734820"/>
                  <a:gd name="connsiteX37" fmla="*/ 944880 w 2946400"/>
                  <a:gd name="connsiteY37" fmla="*/ 485140 h 1734820"/>
                  <a:gd name="connsiteX38" fmla="*/ 942340 w 2946400"/>
                  <a:gd name="connsiteY38" fmla="*/ 528320 h 1734820"/>
                  <a:gd name="connsiteX39" fmla="*/ 944880 w 2946400"/>
                  <a:gd name="connsiteY39" fmla="*/ 576580 h 1734820"/>
                  <a:gd name="connsiteX40" fmla="*/ 937260 w 2946400"/>
                  <a:gd name="connsiteY40" fmla="*/ 632460 h 1734820"/>
                  <a:gd name="connsiteX41" fmla="*/ 894080 w 2946400"/>
                  <a:gd name="connsiteY41" fmla="*/ 675640 h 1734820"/>
                  <a:gd name="connsiteX42" fmla="*/ 866140 w 2946400"/>
                  <a:gd name="connsiteY42" fmla="*/ 685800 h 1734820"/>
                  <a:gd name="connsiteX43" fmla="*/ 828040 w 2946400"/>
                  <a:gd name="connsiteY43" fmla="*/ 678180 h 1734820"/>
                  <a:gd name="connsiteX44" fmla="*/ 825500 w 2946400"/>
                  <a:gd name="connsiteY44" fmla="*/ 642620 h 1734820"/>
                  <a:gd name="connsiteX45" fmla="*/ 812800 w 2946400"/>
                  <a:gd name="connsiteY45" fmla="*/ 612140 h 1734820"/>
                  <a:gd name="connsiteX46" fmla="*/ 795020 w 2946400"/>
                  <a:gd name="connsiteY46" fmla="*/ 581660 h 1734820"/>
                  <a:gd name="connsiteX47" fmla="*/ 769620 w 2946400"/>
                  <a:gd name="connsiteY47" fmla="*/ 571500 h 1734820"/>
                  <a:gd name="connsiteX48" fmla="*/ 723900 w 2946400"/>
                  <a:gd name="connsiteY48" fmla="*/ 579120 h 1734820"/>
                  <a:gd name="connsiteX49" fmla="*/ 680720 w 2946400"/>
                  <a:gd name="connsiteY49" fmla="*/ 566420 h 1734820"/>
                  <a:gd name="connsiteX50" fmla="*/ 660400 w 2946400"/>
                  <a:gd name="connsiteY50" fmla="*/ 553720 h 1734820"/>
                  <a:gd name="connsiteX51" fmla="*/ 612140 w 2946400"/>
                  <a:gd name="connsiteY51" fmla="*/ 546100 h 1734820"/>
                  <a:gd name="connsiteX52" fmla="*/ 584200 w 2946400"/>
                  <a:gd name="connsiteY52" fmla="*/ 533400 h 1734820"/>
                  <a:gd name="connsiteX53" fmla="*/ 568960 w 2946400"/>
                  <a:gd name="connsiteY53" fmla="*/ 495300 h 1734820"/>
                  <a:gd name="connsiteX54" fmla="*/ 568960 w 2946400"/>
                  <a:gd name="connsiteY54" fmla="*/ 452120 h 1734820"/>
                  <a:gd name="connsiteX55" fmla="*/ 568960 w 2946400"/>
                  <a:gd name="connsiteY55" fmla="*/ 411480 h 1734820"/>
                  <a:gd name="connsiteX56" fmla="*/ 566420 w 2946400"/>
                  <a:gd name="connsiteY56" fmla="*/ 378460 h 1734820"/>
                  <a:gd name="connsiteX57" fmla="*/ 591820 w 2946400"/>
                  <a:gd name="connsiteY57" fmla="*/ 365760 h 1734820"/>
                  <a:gd name="connsiteX58" fmla="*/ 624840 w 2946400"/>
                  <a:gd name="connsiteY58" fmla="*/ 355600 h 1734820"/>
                  <a:gd name="connsiteX59" fmla="*/ 637540 w 2946400"/>
                  <a:gd name="connsiteY59" fmla="*/ 330200 h 1734820"/>
                  <a:gd name="connsiteX60" fmla="*/ 617220 w 2946400"/>
                  <a:gd name="connsiteY60" fmla="*/ 314960 h 1734820"/>
                  <a:gd name="connsiteX61" fmla="*/ 574040 w 2946400"/>
                  <a:gd name="connsiteY61" fmla="*/ 317500 h 1734820"/>
                  <a:gd name="connsiteX62" fmla="*/ 548640 w 2946400"/>
                  <a:gd name="connsiteY62" fmla="*/ 325120 h 1734820"/>
                  <a:gd name="connsiteX63" fmla="*/ 487680 w 2946400"/>
                  <a:gd name="connsiteY63" fmla="*/ 317500 h 1734820"/>
                  <a:gd name="connsiteX64" fmla="*/ 439420 w 2946400"/>
                  <a:gd name="connsiteY64" fmla="*/ 320040 h 1734820"/>
                  <a:gd name="connsiteX65" fmla="*/ 393700 w 2946400"/>
                  <a:gd name="connsiteY65" fmla="*/ 320040 h 1734820"/>
                  <a:gd name="connsiteX66" fmla="*/ 365760 w 2946400"/>
                  <a:gd name="connsiteY66" fmla="*/ 327660 h 1734820"/>
                  <a:gd name="connsiteX67" fmla="*/ 335280 w 2946400"/>
                  <a:gd name="connsiteY67" fmla="*/ 345440 h 1734820"/>
                  <a:gd name="connsiteX68" fmla="*/ 327660 w 2946400"/>
                  <a:gd name="connsiteY68" fmla="*/ 381000 h 1734820"/>
                  <a:gd name="connsiteX69" fmla="*/ 335280 w 2946400"/>
                  <a:gd name="connsiteY69" fmla="*/ 439420 h 1734820"/>
                  <a:gd name="connsiteX70" fmla="*/ 337820 w 2946400"/>
                  <a:gd name="connsiteY70" fmla="*/ 495300 h 1734820"/>
                  <a:gd name="connsiteX71" fmla="*/ 332740 w 2946400"/>
                  <a:gd name="connsiteY71" fmla="*/ 543560 h 1734820"/>
                  <a:gd name="connsiteX72" fmla="*/ 297180 w 2946400"/>
                  <a:gd name="connsiteY72" fmla="*/ 571500 h 1734820"/>
                  <a:gd name="connsiteX73" fmla="*/ 254000 w 2946400"/>
                  <a:gd name="connsiteY73" fmla="*/ 612140 h 1734820"/>
                  <a:gd name="connsiteX74" fmla="*/ 213360 w 2946400"/>
                  <a:gd name="connsiteY74" fmla="*/ 642620 h 1734820"/>
                  <a:gd name="connsiteX75" fmla="*/ 154940 w 2946400"/>
                  <a:gd name="connsiteY75" fmla="*/ 657860 h 1734820"/>
                  <a:gd name="connsiteX76" fmla="*/ 83820 w 2946400"/>
                  <a:gd name="connsiteY76" fmla="*/ 685800 h 1734820"/>
                  <a:gd name="connsiteX77" fmla="*/ 53340 w 2946400"/>
                  <a:gd name="connsiteY77" fmla="*/ 706120 h 1734820"/>
                  <a:gd name="connsiteX78" fmla="*/ 7620 w 2946400"/>
                  <a:gd name="connsiteY78" fmla="*/ 703580 h 1734820"/>
                  <a:gd name="connsiteX79" fmla="*/ 0 w 2946400"/>
                  <a:gd name="connsiteY79" fmla="*/ 736600 h 1734820"/>
                  <a:gd name="connsiteX80" fmla="*/ 30480 w 2946400"/>
                  <a:gd name="connsiteY80" fmla="*/ 784860 h 1734820"/>
                  <a:gd name="connsiteX81" fmla="*/ 58420 w 2946400"/>
                  <a:gd name="connsiteY81" fmla="*/ 850900 h 1734820"/>
                  <a:gd name="connsiteX82" fmla="*/ 101600 w 2946400"/>
                  <a:gd name="connsiteY82" fmla="*/ 904240 h 1734820"/>
                  <a:gd name="connsiteX83" fmla="*/ 142240 w 2946400"/>
                  <a:gd name="connsiteY83" fmla="*/ 990600 h 1734820"/>
                  <a:gd name="connsiteX84" fmla="*/ 162560 w 2946400"/>
                  <a:gd name="connsiteY84" fmla="*/ 1028700 h 1734820"/>
                  <a:gd name="connsiteX85" fmla="*/ 182880 w 2946400"/>
                  <a:gd name="connsiteY85" fmla="*/ 1051560 h 1734820"/>
                  <a:gd name="connsiteX86" fmla="*/ 223520 w 2946400"/>
                  <a:gd name="connsiteY86" fmla="*/ 1046480 h 1734820"/>
                  <a:gd name="connsiteX87" fmla="*/ 266700 w 2946400"/>
                  <a:gd name="connsiteY87" fmla="*/ 1051560 h 1734820"/>
                  <a:gd name="connsiteX88" fmla="*/ 279400 w 2946400"/>
                  <a:gd name="connsiteY88" fmla="*/ 1066800 h 1734820"/>
                  <a:gd name="connsiteX89" fmla="*/ 287020 w 2946400"/>
                  <a:gd name="connsiteY89" fmla="*/ 1104900 h 1734820"/>
                  <a:gd name="connsiteX90" fmla="*/ 279400 w 2946400"/>
                  <a:gd name="connsiteY90" fmla="*/ 1160780 h 1734820"/>
                  <a:gd name="connsiteX91" fmla="*/ 256540 w 2946400"/>
                  <a:gd name="connsiteY91" fmla="*/ 1211580 h 1734820"/>
                  <a:gd name="connsiteX92" fmla="*/ 241300 w 2946400"/>
                  <a:gd name="connsiteY92" fmla="*/ 1270000 h 1734820"/>
                  <a:gd name="connsiteX93" fmla="*/ 215900 w 2946400"/>
                  <a:gd name="connsiteY93" fmla="*/ 1330960 h 1734820"/>
                  <a:gd name="connsiteX94" fmla="*/ 226060 w 2946400"/>
                  <a:gd name="connsiteY94" fmla="*/ 1432560 h 1734820"/>
                  <a:gd name="connsiteX95" fmla="*/ 233680 w 2946400"/>
                  <a:gd name="connsiteY95" fmla="*/ 1513840 h 1734820"/>
                  <a:gd name="connsiteX96" fmla="*/ 231140 w 2946400"/>
                  <a:gd name="connsiteY96" fmla="*/ 1564640 h 1734820"/>
                  <a:gd name="connsiteX97" fmla="*/ 243840 w 2946400"/>
                  <a:gd name="connsiteY97" fmla="*/ 1623060 h 1734820"/>
                  <a:gd name="connsiteX98" fmla="*/ 276860 w 2946400"/>
                  <a:gd name="connsiteY98" fmla="*/ 1653540 h 1734820"/>
                  <a:gd name="connsiteX99" fmla="*/ 365760 w 2946400"/>
                  <a:gd name="connsiteY99" fmla="*/ 1673860 h 1734820"/>
                  <a:gd name="connsiteX100" fmla="*/ 421640 w 2946400"/>
                  <a:gd name="connsiteY100" fmla="*/ 1696720 h 1734820"/>
                  <a:gd name="connsiteX101" fmla="*/ 474980 w 2946400"/>
                  <a:gd name="connsiteY101" fmla="*/ 1717040 h 1734820"/>
                  <a:gd name="connsiteX102" fmla="*/ 535940 w 2946400"/>
                  <a:gd name="connsiteY102" fmla="*/ 1717040 h 1734820"/>
                  <a:gd name="connsiteX103" fmla="*/ 568960 w 2946400"/>
                  <a:gd name="connsiteY103" fmla="*/ 1673860 h 1734820"/>
                  <a:gd name="connsiteX104" fmla="*/ 604520 w 2946400"/>
                  <a:gd name="connsiteY104" fmla="*/ 1640840 h 1734820"/>
                  <a:gd name="connsiteX105" fmla="*/ 640080 w 2946400"/>
                  <a:gd name="connsiteY105" fmla="*/ 1638300 h 1734820"/>
                  <a:gd name="connsiteX106" fmla="*/ 685800 w 2946400"/>
                  <a:gd name="connsiteY106" fmla="*/ 1671320 h 1734820"/>
                  <a:gd name="connsiteX107" fmla="*/ 728980 w 2946400"/>
                  <a:gd name="connsiteY107" fmla="*/ 1701800 h 1734820"/>
                  <a:gd name="connsiteX108" fmla="*/ 779780 w 2946400"/>
                  <a:gd name="connsiteY108" fmla="*/ 1719580 h 1734820"/>
                  <a:gd name="connsiteX109" fmla="*/ 853440 w 2946400"/>
                  <a:gd name="connsiteY109" fmla="*/ 1724660 h 1734820"/>
                  <a:gd name="connsiteX110" fmla="*/ 975360 w 2946400"/>
                  <a:gd name="connsiteY110" fmla="*/ 1734820 h 1734820"/>
                  <a:gd name="connsiteX111" fmla="*/ 1051560 w 2946400"/>
                  <a:gd name="connsiteY111" fmla="*/ 1727200 h 1734820"/>
                  <a:gd name="connsiteX112" fmla="*/ 1089660 w 2946400"/>
                  <a:gd name="connsiteY112" fmla="*/ 1676400 h 1734820"/>
                  <a:gd name="connsiteX113" fmla="*/ 1087120 w 2946400"/>
                  <a:gd name="connsiteY113" fmla="*/ 1607820 h 1734820"/>
                  <a:gd name="connsiteX114" fmla="*/ 1079500 w 2946400"/>
                  <a:gd name="connsiteY114" fmla="*/ 1531620 h 1734820"/>
                  <a:gd name="connsiteX115" fmla="*/ 1084580 w 2946400"/>
                  <a:gd name="connsiteY115" fmla="*/ 1483360 h 1734820"/>
                  <a:gd name="connsiteX116" fmla="*/ 1109980 w 2946400"/>
                  <a:gd name="connsiteY116" fmla="*/ 1442720 h 1734820"/>
                  <a:gd name="connsiteX117" fmla="*/ 1170940 w 2946400"/>
                  <a:gd name="connsiteY117" fmla="*/ 1417320 h 1734820"/>
                  <a:gd name="connsiteX118" fmla="*/ 1221740 w 2946400"/>
                  <a:gd name="connsiteY118" fmla="*/ 1424940 h 1734820"/>
                  <a:gd name="connsiteX119" fmla="*/ 1295400 w 2946400"/>
                  <a:gd name="connsiteY119" fmla="*/ 1417320 h 1734820"/>
                  <a:gd name="connsiteX120" fmla="*/ 1333500 w 2946400"/>
                  <a:gd name="connsiteY120" fmla="*/ 1424940 h 1734820"/>
                  <a:gd name="connsiteX121" fmla="*/ 1386840 w 2946400"/>
                  <a:gd name="connsiteY121" fmla="*/ 1427480 h 1734820"/>
                  <a:gd name="connsiteX122" fmla="*/ 1419860 w 2946400"/>
                  <a:gd name="connsiteY122" fmla="*/ 1386840 h 1734820"/>
                  <a:gd name="connsiteX123" fmla="*/ 1445260 w 2946400"/>
                  <a:gd name="connsiteY123" fmla="*/ 1323340 h 1734820"/>
                  <a:gd name="connsiteX124" fmla="*/ 1483360 w 2946400"/>
                  <a:gd name="connsiteY124" fmla="*/ 1280160 h 1734820"/>
                  <a:gd name="connsiteX125" fmla="*/ 1534160 w 2946400"/>
                  <a:gd name="connsiteY125" fmla="*/ 1242060 h 1734820"/>
                  <a:gd name="connsiteX126" fmla="*/ 1554480 w 2946400"/>
                  <a:gd name="connsiteY126" fmla="*/ 1229360 h 1734820"/>
                  <a:gd name="connsiteX127" fmla="*/ 1582420 w 2946400"/>
                  <a:gd name="connsiteY127" fmla="*/ 1160780 h 1734820"/>
                  <a:gd name="connsiteX128" fmla="*/ 1630680 w 2946400"/>
                  <a:gd name="connsiteY128" fmla="*/ 1097280 h 1734820"/>
                  <a:gd name="connsiteX129" fmla="*/ 1704340 w 2946400"/>
                  <a:gd name="connsiteY129" fmla="*/ 1018540 h 1734820"/>
                  <a:gd name="connsiteX130" fmla="*/ 1737360 w 2946400"/>
                  <a:gd name="connsiteY130" fmla="*/ 965200 h 1734820"/>
                  <a:gd name="connsiteX131" fmla="*/ 1775460 w 2946400"/>
                  <a:gd name="connsiteY131" fmla="*/ 922020 h 1734820"/>
                  <a:gd name="connsiteX132" fmla="*/ 1813560 w 2946400"/>
                  <a:gd name="connsiteY132" fmla="*/ 883920 h 1734820"/>
                  <a:gd name="connsiteX133" fmla="*/ 1823720 w 2946400"/>
                  <a:gd name="connsiteY133" fmla="*/ 853440 h 1734820"/>
                  <a:gd name="connsiteX134" fmla="*/ 1831340 w 2946400"/>
                  <a:gd name="connsiteY134" fmla="*/ 838200 h 1734820"/>
                  <a:gd name="connsiteX135" fmla="*/ 1874520 w 2946400"/>
                  <a:gd name="connsiteY135" fmla="*/ 843280 h 1734820"/>
                  <a:gd name="connsiteX136" fmla="*/ 1902460 w 2946400"/>
                  <a:gd name="connsiteY136" fmla="*/ 889000 h 1734820"/>
                  <a:gd name="connsiteX137" fmla="*/ 1938020 w 2946400"/>
                  <a:gd name="connsiteY137" fmla="*/ 944880 h 1734820"/>
                  <a:gd name="connsiteX138" fmla="*/ 1986280 w 2946400"/>
                  <a:gd name="connsiteY138" fmla="*/ 1013460 h 1734820"/>
                  <a:gd name="connsiteX139" fmla="*/ 2021840 w 2946400"/>
                  <a:gd name="connsiteY139" fmla="*/ 1046480 h 1734820"/>
                  <a:gd name="connsiteX140" fmla="*/ 2039620 w 2946400"/>
                  <a:gd name="connsiteY140" fmla="*/ 1084580 h 1734820"/>
                  <a:gd name="connsiteX141" fmla="*/ 2077720 w 2946400"/>
                  <a:gd name="connsiteY141" fmla="*/ 1102360 h 1734820"/>
                  <a:gd name="connsiteX142" fmla="*/ 2125980 w 2946400"/>
                  <a:gd name="connsiteY142" fmla="*/ 1079500 h 1734820"/>
                  <a:gd name="connsiteX143" fmla="*/ 2174240 w 2946400"/>
                  <a:gd name="connsiteY143" fmla="*/ 1071880 h 1734820"/>
                  <a:gd name="connsiteX144" fmla="*/ 2247900 w 2946400"/>
                  <a:gd name="connsiteY144" fmla="*/ 1079500 h 1734820"/>
                  <a:gd name="connsiteX145" fmla="*/ 2283460 w 2946400"/>
                  <a:gd name="connsiteY145" fmla="*/ 1107440 h 1734820"/>
                  <a:gd name="connsiteX146" fmla="*/ 2321560 w 2946400"/>
                  <a:gd name="connsiteY146" fmla="*/ 1150620 h 1734820"/>
                  <a:gd name="connsiteX147" fmla="*/ 2390140 w 2946400"/>
                  <a:gd name="connsiteY147" fmla="*/ 1181100 h 1734820"/>
                  <a:gd name="connsiteX148" fmla="*/ 2440940 w 2946400"/>
                  <a:gd name="connsiteY148" fmla="*/ 1229360 h 1734820"/>
                  <a:gd name="connsiteX149" fmla="*/ 2456180 w 2946400"/>
                  <a:gd name="connsiteY149" fmla="*/ 1282700 h 1734820"/>
                  <a:gd name="connsiteX150" fmla="*/ 2458720 w 2946400"/>
                  <a:gd name="connsiteY150" fmla="*/ 1346200 h 1734820"/>
                  <a:gd name="connsiteX151" fmla="*/ 2499360 w 2946400"/>
                  <a:gd name="connsiteY151" fmla="*/ 1404620 h 1734820"/>
                  <a:gd name="connsiteX152" fmla="*/ 2578100 w 2946400"/>
                  <a:gd name="connsiteY152" fmla="*/ 1478280 h 1734820"/>
                  <a:gd name="connsiteX153" fmla="*/ 2633980 w 2946400"/>
                  <a:gd name="connsiteY153" fmla="*/ 1501140 h 1734820"/>
                  <a:gd name="connsiteX154" fmla="*/ 2692400 w 2946400"/>
                  <a:gd name="connsiteY154" fmla="*/ 1490980 h 1734820"/>
                  <a:gd name="connsiteX155" fmla="*/ 2778760 w 2946400"/>
                  <a:gd name="connsiteY155" fmla="*/ 1490980 h 1734820"/>
                  <a:gd name="connsiteX156" fmla="*/ 2839720 w 2946400"/>
                  <a:gd name="connsiteY156" fmla="*/ 1508760 h 1734820"/>
                  <a:gd name="connsiteX157" fmla="*/ 2877820 w 2946400"/>
                  <a:gd name="connsiteY157" fmla="*/ 1506220 h 1734820"/>
                  <a:gd name="connsiteX158" fmla="*/ 2890520 w 2946400"/>
                  <a:gd name="connsiteY158" fmla="*/ 1468120 h 1734820"/>
                  <a:gd name="connsiteX159" fmla="*/ 2887980 w 2946400"/>
                  <a:gd name="connsiteY159" fmla="*/ 1440180 h 1734820"/>
                  <a:gd name="connsiteX160" fmla="*/ 2918460 w 2946400"/>
                  <a:gd name="connsiteY160" fmla="*/ 1386840 h 1734820"/>
                  <a:gd name="connsiteX161" fmla="*/ 2918460 w 2946400"/>
                  <a:gd name="connsiteY161" fmla="*/ 1356360 h 1734820"/>
                  <a:gd name="connsiteX162" fmla="*/ 2941320 w 2946400"/>
                  <a:gd name="connsiteY162" fmla="*/ 1330960 h 1734820"/>
                  <a:gd name="connsiteX163" fmla="*/ 2946400 w 2946400"/>
                  <a:gd name="connsiteY163" fmla="*/ 1292860 h 1734820"/>
                  <a:gd name="connsiteX164" fmla="*/ 2918460 w 2946400"/>
                  <a:gd name="connsiteY164" fmla="*/ 1264920 h 1734820"/>
                  <a:gd name="connsiteX165" fmla="*/ 2862580 w 2946400"/>
                  <a:gd name="connsiteY165" fmla="*/ 1264920 h 1734820"/>
                  <a:gd name="connsiteX166" fmla="*/ 2811780 w 2946400"/>
                  <a:gd name="connsiteY166" fmla="*/ 1229360 h 1734820"/>
                  <a:gd name="connsiteX167" fmla="*/ 2778760 w 2946400"/>
                  <a:gd name="connsiteY167" fmla="*/ 1214120 h 1734820"/>
                  <a:gd name="connsiteX168" fmla="*/ 2735580 w 2946400"/>
                  <a:gd name="connsiteY168" fmla="*/ 1168400 h 1734820"/>
                  <a:gd name="connsiteX169" fmla="*/ 2720340 w 2946400"/>
                  <a:gd name="connsiteY169" fmla="*/ 1115060 h 1734820"/>
                  <a:gd name="connsiteX170" fmla="*/ 2694940 w 2946400"/>
                  <a:gd name="connsiteY170" fmla="*/ 1079500 h 1734820"/>
                  <a:gd name="connsiteX171" fmla="*/ 2659380 w 2946400"/>
                  <a:gd name="connsiteY171" fmla="*/ 1051560 h 1734820"/>
                  <a:gd name="connsiteX172" fmla="*/ 2644140 w 2946400"/>
                  <a:gd name="connsiteY172" fmla="*/ 1003300 h 1734820"/>
                  <a:gd name="connsiteX173" fmla="*/ 2641600 w 2946400"/>
                  <a:gd name="connsiteY173" fmla="*/ 922020 h 1734820"/>
                  <a:gd name="connsiteX174" fmla="*/ 2646680 w 2946400"/>
                  <a:gd name="connsiteY174" fmla="*/ 817880 h 1734820"/>
                  <a:gd name="connsiteX175" fmla="*/ 2618740 w 2946400"/>
                  <a:gd name="connsiteY175" fmla="*/ 756920 h 1734820"/>
                  <a:gd name="connsiteX176" fmla="*/ 2618740 w 2946400"/>
                  <a:gd name="connsiteY176" fmla="*/ 660400 h 1734820"/>
                  <a:gd name="connsiteX177" fmla="*/ 2618740 w 2946400"/>
                  <a:gd name="connsiteY177" fmla="*/ 604520 h 1734820"/>
                  <a:gd name="connsiteX178" fmla="*/ 2603500 w 2946400"/>
                  <a:gd name="connsiteY178" fmla="*/ 548640 h 1734820"/>
                  <a:gd name="connsiteX179" fmla="*/ 2600960 w 2946400"/>
                  <a:gd name="connsiteY179" fmla="*/ 495300 h 1734820"/>
                  <a:gd name="connsiteX180" fmla="*/ 2603500 w 2946400"/>
                  <a:gd name="connsiteY180" fmla="*/ 426720 h 1734820"/>
                  <a:gd name="connsiteX181" fmla="*/ 2603500 w 2946400"/>
                  <a:gd name="connsiteY181" fmla="*/ 370840 h 1734820"/>
                  <a:gd name="connsiteX182" fmla="*/ 2626360 w 2946400"/>
                  <a:gd name="connsiteY182" fmla="*/ 340360 h 1734820"/>
                  <a:gd name="connsiteX183" fmla="*/ 2623820 w 2946400"/>
                  <a:gd name="connsiteY183" fmla="*/ 297180 h 1734820"/>
                  <a:gd name="connsiteX184" fmla="*/ 2593340 w 2946400"/>
                  <a:gd name="connsiteY184" fmla="*/ 274320 h 1734820"/>
                  <a:gd name="connsiteX185" fmla="*/ 2560320 w 2946400"/>
                  <a:gd name="connsiteY185" fmla="*/ 241300 h 1734820"/>
                  <a:gd name="connsiteX186" fmla="*/ 2527300 w 2946400"/>
                  <a:gd name="connsiteY186" fmla="*/ 180340 h 1734820"/>
                  <a:gd name="connsiteX187" fmla="*/ 2479040 w 2946400"/>
                  <a:gd name="connsiteY187" fmla="*/ 152400 h 1734820"/>
                  <a:gd name="connsiteX188" fmla="*/ 2433320 w 2946400"/>
                  <a:gd name="connsiteY188" fmla="*/ 121920 h 1734820"/>
                  <a:gd name="connsiteX189" fmla="*/ 2369820 w 2946400"/>
                  <a:gd name="connsiteY189" fmla="*/ 83820 h 1734820"/>
                  <a:gd name="connsiteX190" fmla="*/ 2321560 w 2946400"/>
                  <a:gd name="connsiteY190" fmla="*/ 45720 h 1734820"/>
                  <a:gd name="connsiteX191" fmla="*/ 2306320 w 2946400"/>
                  <a:gd name="connsiteY191" fmla="*/ 12700 h 1734820"/>
                  <a:gd name="connsiteX192" fmla="*/ 2275840 w 2946400"/>
                  <a:gd name="connsiteY192" fmla="*/ 0 h 1734820"/>
                  <a:gd name="connsiteX193" fmla="*/ 2247900 w 2946400"/>
                  <a:gd name="connsiteY193" fmla="*/ 0 h 1734820"/>
                  <a:gd name="connsiteX194" fmla="*/ 2227580 w 2946400"/>
                  <a:gd name="connsiteY194" fmla="*/ 27940 h 1734820"/>
                  <a:gd name="connsiteX195" fmla="*/ 2212340 w 2946400"/>
                  <a:gd name="connsiteY195" fmla="*/ 71120 h 1734820"/>
                  <a:gd name="connsiteX196" fmla="*/ 2179320 w 2946400"/>
                  <a:gd name="connsiteY196" fmla="*/ 111760 h 1734820"/>
                  <a:gd name="connsiteX197" fmla="*/ 2181860 w 2946400"/>
                  <a:gd name="connsiteY197" fmla="*/ 142240 h 1734820"/>
                  <a:gd name="connsiteX198" fmla="*/ 2123440 w 2946400"/>
                  <a:gd name="connsiteY198" fmla="*/ 180340 h 173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</a:cxnLst>
                <a:rect l="l" t="t" r="r" b="b"/>
                <a:pathLst>
                  <a:path w="2946400" h="1734820">
                    <a:moveTo>
                      <a:pt x="2123440" y="180340"/>
                    </a:moveTo>
                    <a:lnTo>
                      <a:pt x="2085340" y="218440"/>
                    </a:lnTo>
                    <a:lnTo>
                      <a:pt x="2054860" y="248920"/>
                    </a:lnTo>
                    <a:lnTo>
                      <a:pt x="2037080" y="297180"/>
                    </a:lnTo>
                    <a:lnTo>
                      <a:pt x="2004060" y="347980"/>
                    </a:lnTo>
                    <a:lnTo>
                      <a:pt x="1950720" y="406400"/>
                    </a:lnTo>
                    <a:lnTo>
                      <a:pt x="1887220" y="434340"/>
                    </a:lnTo>
                    <a:lnTo>
                      <a:pt x="1831340" y="452120"/>
                    </a:lnTo>
                    <a:lnTo>
                      <a:pt x="1739900" y="490220"/>
                    </a:lnTo>
                    <a:lnTo>
                      <a:pt x="1706880" y="510540"/>
                    </a:lnTo>
                    <a:lnTo>
                      <a:pt x="1678940" y="518160"/>
                    </a:lnTo>
                    <a:lnTo>
                      <a:pt x="1656080" y="505460"/>
                    </a:lnTo>
                    <a:lnTo>
                      <a:pt x="1645920" y="464820"/>
                    </a:lnTo>
                    <a:lnTo>
                      <a:pt x="1628140" y="431800"/>
                    </a:lnTo>
                    <a:lnTo>
                      <a:pt x="1602740" y="411480"/>
                    </a:lnTo>
                    <a:lnTo>
                      <a:pt x="1551940" y="424180"/>
                    </a:lnTo>
                    <a:lnTo>
                      <a:pt x="1516380" y="439420"/>
                    </a:lnTo>
                    <a:lnTo>
                      <a:pt x="1488440" y="419100"/>
                    </a:lnTo>
                    <a:lnTo>
                      <a:pt x="1480820" y="393700"/>
                    </a:lnTo>
                    <a:lnTo>
                      <a:pt x="1490980" y="370840"/>
                    </a:lnTo>
                    <a:lnTo>
                      <a:pt x="1478280" y="332740"/>
                    </a:lnTo>
                    <a:lnTo>
                      <a:pt x="1460500" y="314960"/>
                    </a:lnTo>
                    <a:lnTo>
                      <a:pt x="1424940" y="317500"/>
                    </a:lnTo>
                    <a:lnTo>
                      <a:pt x="1399540" y="330200"/>
                    </a:lnTo>
                    <a:lnTo>
                      <a:pt x="1374140" y="307340"/>
                    </a:lnTo>
                    <a:lnTo>
                      <a:pt x="1338580" y="266700"/>
                    </a:lnTo>
                    <a:lnTo>
                      <a:pt x="1308100" y="241300"/>
                    </a:lnTo>
                    <a:lnTo>
                      <a:pt x="1254760" y="259080"/>
                    </a:lnTo>
                    <a:lnTo>
                      <a:pt x="1234440" y="294640"/>
                    </a:lnTo>
                    <a:lnTo>
                      <a:pt x="1193800" y="307340"/>
                    </a:lnTo>
                    <a:lnTo>
                      <a:pt x="1155700" y="317500"/>
                    </a:lnTo>
                    <a:lnTo>
                      <a:pt x="1115060" y="365760"/>
                    </a:lnTo>
                    <a:lnTo>
                      <a:pt x="1087120" y="419100"/>
                    </a:lnTo>
                    <a:lnTo>
                      <a:pt x="1069340" y="449580"/>
                    </a:lnTo>
                    <a:lnTo>
                      <a:pt x="1036320" y="474980"/>
                    </a:lnTo>
                    <a:lnTo>
                      <a:pt x="1010920" y="482600"/>
                    </a:lnTo>
                    <a:lnTo>
                      <a:pt x="967740" y="464820"/>
                    </a:lnTo>
                    <a:lnTo>
                      <a:pt x="944880" y="485140"/>
                    </a:lnTo>
                    <a:lnTo>
                      <a:pt x="942340" y="528320"/>
                    </a:lnTo>
                    <a:lnTo>
                      <a:pt x="944880" y="576580"/>
                    </a:lnTo>
                    <a:lnTo>
                      <a:pt x="937260" y="632460"/>
                    </a:lnTo>
                    <a:lnTo>
                      <a:pt x="894080" y="675640"/>
                    </a:lnTo>
                    <a:lnTo>
                      <a:pt x="866140" y="685800"/>
                    </a:lnTo>
                    <a:lnTo>
                      <a:pt x="828040" y="678180"/>
                    </a:lnTo>
                    <a:lnTo>
                      <a:pt x="825500" y="642620"/>
                    </a:lnTo>
                    <a:lnTo>
                      <a:pt x="812800" y="612140"/>
                    </a:lnTo>
                    <a:lnTo>
                      <a:pt x="795020" y="581660"/>
                    </a:lnTo>
                    <a:lnTo>
                      <a:pt x="769620" y="571500"/>
                    </a:lnTo>
                    <a:lnTo>
                      <a:pt x="723900" y="579120"/>
                    </a:lnTo>
                    <a:lnTo>
                      <a:pt x="680720" y="566420"/>
                    </a:lnTo>
                    <a:lnTo>
                      <a:pt x="660400" y="553720"/>
                    </a:lnTo>
                    <a:lnTo>
                      <a:pt x="612140" y="546100"/>
                    </a:lnTo>
                    <a:lnTo>
                      <a:pt x="584200" y="533400"/>
                    </a:lnTo>
                    <a:lnTo>
                      <a:pt x="568960" y="495300"/>
                    </a:lnTo>
                    <a:lnTo>
                      <a:pt x="568960" y="452120"/>
                    </a:lnTo>
                    <a:lnTo>
                      <a:pt x="568960" y="411480"/>
                    </a:lnTo>
                    <a:lnTo>
                      <a:pt x="566420" y="378460"/>
                    </a:lnTo>
                    <a:lnTo>
                      <a:pt x="591820" y="365760"/>
                    </a:lnTo>
                    <a:lnTo>
                      <a:pt x="624840" y="355600"/>
                    </a:lnTo>
                    <a:lnTo>
                      <a:pt x="637540" y="330200"/>
                    </a:lnTo>
                    <a:lnTo>
                      <a:pt x="617220" y="314960"/>
                    </a:lnTo>
                    <a:lnTo>
                      <a:pt x="574040" y="317500"/>
                    </a:lnTo>
                    <a:lnTo>
                      <a:pt x="548640" y="325120"/>
                    </a:lnTo>
                    <a:lnTo>
                      <a:pt x="487680" y="317500"/>
                    </a:lnTo>
                    <a:lnTo>
                      <a:pt x="439420" y="320040"/>
                    </a:lnTo>
                    <a:lnTo>
                      <a:pt x="393700" y="320040"/>
                    </a:lnTo>
                    <a:lnTo>
                      <a:pt x="365760" y="327660"/>
                    </a:lnTo>
                    <a:lnTo>
                      <a:pt x="335280" y="345440"/>
                    </a:lnTo>
                    <a:lnTo>
                      <a:pt x="327660" y="381000"/>
                    </a:lnTo>
                    <a:lnTo>
                      <a:pt x="335280" y="439420"/>
                    </a:lnTo>
                    <a:lnTo>
                      <a:pt x="337820" y="495300"/>
                    </a:lnTo>
                    <a:lnTo>
                      <a:pt x="332740" y="543560"/>
                    </a:lnTo>
                    <a:lnTo>
                      <a:pt x="297180" y="571500"/>
                    </a:lnTo>
                    <a:lnTo>
                      <a:pt x="254000" y="612140"/>
                    </a:lnTo>
                    <a:lnTo>
                      <a:pt x="213360" y="642620"/>
                    </a:lnTo>
                    <a:lnTo>
                      <a:pt x="154940" y="657860"/>
                    </a:lnTo>
                    <a:lnTo>
                      <a:pt x="83820" y="685800"/>
                    </a:lnTo>
                    <a:lnTo>
                      <a:pt x="53340" y="706120"/>
                    </a:lnTo>
                    <a:lnTo>
                      <a:pt x="7620" y="703580"/>
                    </a:lnTo>
                    <a:lnTo>
                      <a:pt x="0" y="736600"/>
                    </a:lnTo>
                    <a:lnTo>
                      <a:pt x="30480" y="784860"/>
                    </a:lnTo>
                    <a:lnTo>
                      <a:pt x="58420" y="850900"/>
                    </a:lnTo>
                    <a:lnTo>
                      <a:pt x="101600" y="904240"/>
                    </a:lnTo>
                    <a:lnTo>
                      <a:pt x="142240" y="990600"/>
                    </a:lnTo>
                    <a:lnTo>
                      <a:pt x="162560" y="1028700"/>
                    </a:lnTo>
                    <a:lnTo>
                      <a:pt x="182880" y="1051560"/>
                    </a:lnTo>
                    <a:lnTo>
                      <a:pt x="223520" y="1046480"/>
                    </a:lnTo>
                    <a:lnTo>
                      <a:pt x="266700" y="1051560"/>
                    </a:lnTo>
                    <a:lnTo>
                      <a:pt x="279400" y="1066800"/>
                    </a:lnTo>
                    <a:lnTo>
                      <a:pt x="287020" y="1104900"/>
                    </a:lnTo>
                    <a:lnTo>
                      <a:pt x="279400" y="1160780"/>
                    </a:lnTo>
                    <a:lnTo>
                      <a:pt x="256540" y="1211580"/>
                    </a:lnTo>
                    <a:lnTo>
                      <a:pt x="241300" y="1270000"/>
                    </a:lnTo>
                    <a:lnTo>
                      <a:pt x="215900" y="1330960"/>
                    </a:lnTo>
                    <a:lnTo>
                      <a:pt x="226060" y="1432560"/>
                    </a:lnTo>
                    <a:lnTo>
                      <a:pt x="233680" y="1513840"/>
                    </a:lnTo>
                    <a:lnTo>
                      <a:pt x="231140" y="1564640"/>
                    </a:lnTo>
                    <a:lnTo>
                      <a:pt x="243840" y="1623060"/>
                    </a:lnTo>
                    <a:lnTo>
                      <a:pt x="276860" y="1653540"/>
                    </a:lnTo>
                    <a:lnTo>
                      <a:pt x="365760" y="1673860"/>
                    </a:lnTo>
                    <a:lnTo>
                      <a:pt x="421640" y="1696720"/>
                    </a:lnTo>
                    <a:lnTo>
                      <a:pt x="474980" y="1717040"/>
                    </a:lnTo>
                    <a:lnTo>
                      <a:pt x="535940" y="1717040"/>
                    </a:lnTo>
                    <a:lnTo>
                      <a:pt x="568960" y="1673860"/>
                    </a:lnTo>
                    <a:lnTo>
                      <a:pt x="604520" y="1640840"/>
                    </a:lnTo>
                    <a:lnTo>
                      <a:pt x="640080" y="1638300"/>
                    </a:lnTo>
                    <a:lnTo>
                      <a:pt x="685800" y="1671320"/>
                    </a:lnTo>
                    <a:lnTo>
                      <a:pt x="728980" y="1701800"/>
                    </a:lnTo>
                    <a:lnTo>
                      <a:pt x="779780" y="1719580"/>
                    </a:lnTo>
                    <a:lnTo>
                      <a:pt x="853440" y="1724660"/>
                    </a:lnTo>
                    <a:lnTo>
                      <a:pt x="975360" y="1734820"/>
                    </a:lnTo>
                    <a:lnTo>
                      <a:pt x="1051560" y="1727200"/>
                    </a:lnTo>
                    <a:lnTo>
                      <a:pt x="1089660" y="1676400"/>
                    </a:lnTo>
                    <a:cubicBezTo>
                      <a:pt x="1088813" y="1653540"/>
                      <a:pt x="1087967" y="1630680"/>
                      <a:pt x="1087120" y="1607820"/>
                    </a:cubicBezTo>
                    <a:lnTo>
                      <a:pt x="1079500" y="1531620"/>
                    </a:lnTo>
                    <a:lnTo>
                      <a:pt x="1084580" y="1483360"/>
                    </a:lnTo>
                    <a:lnTo>
                      <a:pt x="1109980" y="1442720"/>
                    </a:lnTo>
                    <a:lnTo>
                      <a:pt x="1170940" y="1417320"/>
                    </a:lnTo>
                    <a:lnTo>
                      <a:pt x="1221740" y="1424940"/>
                    </a:lnTo>
                    <a:lnTo>
                      <a:pt x="1295400" y="1417320"/>
                    </a:lnTo>
                    <a:lnTo>
                      <a:pt x="1333500" y="1424940"/>
                    </a:lnTo>
                    <a:lnTo>
                      <a:pt x="1386840" y="1427480"/>
                    </a:lnTo>
                    <a:lnTo>
                      <a:pt x="1419860" y="1386840"/>
                    </a:lnTo>
                    <a:lnTo>
                      <a:pt x="1445260" y="1323340"/>
                    </a:lnTo>
                    <a:lnTo>
                      <a:pt x="1483360" y="1280160"/>
                    </a:lnTo>
                    <a:lnTo>
                      <a:pt x="1534160" y="1242060"/>
                    </a:lnTo>
                    <a:lnTo>
                      <a:pt x="1554480" y="1229360"/>
                    </a:lnTo>
                    <a:lnTo>
                      <a:pt x="1582420" y="1160780"/>
                    </a:lnTo>
                    <a:lnTo>
                      <a:pt x="1630680" y="1097280"/>
                    </a:lnTo>
                    <a:lnTo>
                      <a:pt x="1704340" y="1018540"/>
                    </a:lnTo>
                    <a:lnTo>
                      <a:pt x="1737360" y="965200"/>
                    </a:lnTo>
                    <a:lnTo>
                      <a:pt x="1775460" y="922020"/>
                    </a:lnTo>
                    <a:lnTo>
                      <a:pt x="1813560" y="883920"/>
                    </a:lnTo>
                    <a:lnTo>
                      <a:pt x="1823720" y="853440"/>
                    </a:lnTo>
                    <a:lnTo>
                      <a:pt x="1831340" y="838200"/>
                    </a:lnTo>
                    <a:lnTo>
                      <a:pt x="1874520" y="843280"/>
                    </a:lnTo>
                    <a:lnTo>
                      <a:pt x="1902460" y="889000"/>
                    </a:lnTo>
                    <a:lnTo>
                      <a:pt x="1938020" y="944880"/>
                    </a:lnTo>
                    <a:lnTo>
                      <a:pt x="1986280" y="1013460"/>
                    </a:lnTo>
                    <a:lnTo>
                      <a:pt x="2021840" y="1046480"/>
                    </a:lnTo>
                    <a:lnTo>
                      <a:pt x="2039620" y="1084580"/>
                    </a:lnTo>
                    <a:lnTo>
                      <a:pt x="2077720" y="1102360"/>
                    </a:lnTo>
                    <a:lnTo>
                      <a:pt x="2125980" y="1079500"/>
                    </a:lnTo>
                    <a:lnTo>
                      <a:pt x="2174240" y="1071880"/>
                    </a:lnTo>
                    <a:lnTo>
                      <a:pt x="2247900" y="1079500"/>
                    </a:lnTo>
                    <a:lnTo>
                      <a:pt x="2283460" y="1107440"/>
                    </a:lnTo>
                    <a:lnTo>
                      <a:pt x="2321560" y="1150620"/>
                    </a:lnTo>
                    <a:lnTo>
                      <a:pt x="2390140" y="1181100"/>
                    </a:lnTo>
                    <a:lnTo>
                      <a:pt x="2440940" y="1229360"/>
                    </a:lnTo>
                    <a:lnTo>
                      <a:pt x="2456180" y="1282700"/>
                    </a:lnTo>
                    <a:lnTo>
                      <a:pt x="2458720" y="1346200"/>
                    </a:lnTo>
                    <a:lnTo>
                      <a:pt x="2499360" y="1404620"/>
                    </a:lnTo>
                    <a:lnTo>
                      <a:pt x="2578100" y="1478280"/>
                    </a:lnTo>
                    <a:lnTo>
                      <a:pt x="2633980" y="1501140"/>
                    </a:lnTo>
                    <a:lnTo>
                      <a:pt x="2692400" y="1490980"/>
                    </a:lnTo>
                    <a:lnTo>
                      <a:pt x="2778760" y="1490980"/>
                    </a:lnTo>
                    <a:lnTo>
                      <a:pt x="2839720" y="1508760"/>
                    </a:lnTo>
                    <a:lnTo>
                      <a:pt x="2877820" y="1506220"/>
                    </a:lnTo>
                    <a:lnTo>
                      <a:pt x="2890520" y="1468120"/>
                    </a:lnTo>
                    <a:lnTo>
                      <a:pt x="2887980" y="1440180"/>
                    </a:lnTo>
                    <a:lnTo>
                      <a:pt x="2918460" y="1386840"/>
                    </a:lnTo>
                    <a:lnTo>
                      <a:pt x="2918460" y="1356360"/>
                    </a:lnTo>
                    <a:lnTo>
                      <a:pt x="2941320" y="1330960"/>
                    </a:lnTo>
                    <a:lnTo>
                      <a:pt x="2946400" y="1292860"/>
                    </a:lnTo>
                    <a:lnTo>
                      <a:pt x="2918460" y="1264920"/>
                    </a:lnTo>
                    <a:lnTo>
                      <a:pt x="2862580" y="1264920"/>
                    </a:lnTo>
                    <a:lnTo>
                      <a:pt x="2811780" y="1229360"/>
                    </a:lnTo>
                    <a:lnTo>
                      <a:pt x="2778760" y="1214120"/>
                    </a:lnTo>
                    <a:lnTo>
                      <a:pt x="2735580" y="1168400"/>
                    </a:lnTo>
                    <a:lnTo>
                      <a:pt x="2720340" y="1115060"/>
                    </a:lnTo>
                    <a:lnTo>
                      <a:pt x="2694940" y="1079500"/>
                    </a:lnTo>
                    <a:lnTo>
                      <a:pt x="2659380" y="1051560"/>
                    </a:lnTo>
                    <a:lnTo>
                      <a:pt x="2644140" y="1003300"/>
                    </a:lnTo>
                    <a:cubicBezTo>
                      <a:pt x="2643293" y="976207"/>
                      <a:pt x="2642447" y="949113"/>
                      <a:pt x="2641600" y="922020"/>
                    </a:cubicBezTo>
                    <a:lnTo>
                      <a:pt x="2646680" y="817880"/>
                    </a:lnTo>
                    <a:lnTo>
                      <a:pt x="2618740" y="756920"/>
                    </a:lnTo>
                    <a:lnTo>
                      <a:pt x="2618740" y="660400"/>
                    </a:lnTo>
                    <a:lnTo>
                      <a:pt x="2618740" y="604520"/>
                    </a:lnTo>
                    <a:lnTo>
                      <a:pt x="2603500" y="548640"/>
                    </a:lnTo>
                    <a:lnTo>
                      <a:pt x="2600960" y="495300"/>
                    </a:lnTo>
                    <a:cubicBezTo>
                      <a:pt x="2601807" y="472440"/>
                      <a:pt x="2602653" y="449580"/>
                      <a:pt x="2603500" y="426720"/>
                    </a:cubicBezTo>
                    <a:lnTo>
                      <a:pt x="2603500" y="370840"/>
                    </a:lnTo>
                    <a:lnTo>
                      <a:pt x="2626360" y="340360"/>
                    </a:lnTo>
                    <a:lnTo>
                      <a:pt x="2623820" y="297180"/>
                    </a:lnTo>
                    <a:lnTo>
                      <a:pt x="2593340" y="274320"/>
                    </a:lnTo>
                    <a:lnTo>
                      <a:pt x="2560320" y="241300"/>
                    </a:lnTo>
                    <a:lnTo>
                      <a:pt x="2527300" y="180340"/>
                    </a:lnTo>
                    <a:lnTo>
                      <a:pt x="2479040" y="152400"/>
                    </a:lnTo>
                    <a:lnTo>
                      <a:pt x="2433320" y="121920"/>
                    </a:lnTo>
                    <a:lnTo>
                      <a:pt x="2369820" y="83820"/>
                    </a:lnTo>
                    <a:lnTo>
                      <a:pt x="2321560" y="45720"/>
                    </a:lnTo>
                    <a:lnTo>
                      <a:pt x="2306320" y="12700"/>
                    </a:lnTo>
                    <a:lnTo>
                      <a:pt x="2275840" y="0"/>
                    </a:lnTo>
                    <a:lnTo>
                      <a:pt x="2247900" y="0"/>
                    </a:lnTo>
                    <a:lnTo>
                      <a:pt x="2227580" y="27940"/>
                    </a:lnTo>
                    <a:lnTo>
                      <a:pt x="2212340" y="71120"/>
                    </a:lnTo>
                    <a:lnTo>
                      <a:pt x="2179320" y="111760"/>
                    </a:lnTo>
                    <a:lnTo>
                      <a:pt x="2181860" y="142240"/>
                    </a:lnTo>
                    <a:lnTo>
                      <a:pt x="2123440" y="1803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5" name="구로 TXT">
                <a:extLst>
                  <a:ext uri="{FF2B5EF4-FFF2-40B4-BE49-F238E27FC236}">
                    <a16:creationId xmlns="" xmlns:a16="http://schemas.microsoft.com/office/drawing/2014/main" id="{51DE3978-4654-4273-8B27-A029E6E48754}"/>
                  </a:ext>
                </a:extLst>
              </p:cNvPr>
              <p:cNvSpPr txBox="1"/>
              <p:nvPr/>
            </p:nvSpPr>
            <p:spPr>
              <a:xfrm>
                <a:off x="2577834" y="5233806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구로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8" name="관악구">
              <a:extLst>
                <a:ext uri="{FF2B5EF4-FFF2-40B4-BE49-F238E27FC236}">
                  <a16:creationId xmlns="" xmlns:a16="http://schemas.microsoft.com/office/drawing/2014/main" id="{B5AAF1F9-0182-4FBE-853A-2E140B9DB895}"/>
                </a:ext>
              </a:extLst>
            </p:cNvPr>
            <p:cNvGrpSpPr/>
            <p:nvPr/>
          </p:nvGrpSpPr>
          <p:grpSpPr>
            <a:xfrm>
              <a:off x="3657975" y="5343019"/>
              <a:ext cx="1117456" cy="960645"/>
              <a:chOff x="3657975" y="5343019"/>
              <a:chExt cx="1117456" cy="960645"/>
            </a:xfrm>
          </p:grpSpPr>
          <p:sp>
            <p:nvSpPr>
              <p:cNvPr id="22" name="관악구">
                <a:extLst>
                  <a:ext uri="{FF2B5EF4-FFF2-40B4-BE49-F238E27FC236}">
                    <a16:creationId xmlns="" xmlns:a16="http://schemas.microsoft.com/office/drawing/2014/main" id="{9493ADCB-1C0F-4327-8CA9-0D4E568F6F05}"/>
                  </a:ext>
                </a:extLst>
              </p:cNvPr>
              <p:cNvSpPr/>
              <p:nvPr/>
            </p:nvSpPr>
            <p:spPr>
              <a:xfrm>
                <a:off x="3657975" y="5343019"/>
                <a:ext cx="1117456" cy="960645"/>
              </a:xfrm>
              <a:custGeom>
                <a:avLst/>
                <a:gdLst>
                  <a:gd name="connsiteX0" fmla="*/ 2019300 w 2739737"/>
                  <a:gd name="connsiteY0" fmla="*/ 1943100 h 2355273"/>
                  <a:gd name="connsiteX1" fmla="*/ 2112818 w 2739737"/>
                  <a:gd name="connsiteY1" fmla="*/ 1918855 h 2355273"/>
                  <a:gd name="connsiteX2" fmla="*/ 2147455 w 2739737"/>
                  <a:gd name="connsiteY2" fmla="*/ 1891146 h 2355273"/>
                  <a:gd name="connsiteX3" fmla="*/ 2185555 w 2739737"/>
                  <a:gd name="connsiteY3" fmla="*/ 1894609 h 2355273"/>
                  <a:gd name="connsiteX4" fmla="*/ 2240973 w 2739737"/>
                  <a:gd name="connsiteY4" fmla="*/ 1887682 h 2355273"/>
                  <a:gd name="connsiteX5" fmla="*/ 2279073 w 2739737"/>
                  <a:gd name="connsiteY5" fmla="*/ 1842655 h 2355273"/>
                  <a:gd name="connsiteX6" fmla="*/ 2341418 w 2739737"/>
                  <a:gd name="connsiteY6" fmla="*/ 1783773 h 2355273"/>
                  <a:gd name="connsiteX7" fmla="*/ 2393373 w 2739737"/>
                  <a:gd name="connsiteY7" fmla="*/ 1749137 h 2355273"/>
                  <a:gd name="connsiteX8" fmla="*/ 2438400 w 2739737"/>
                  <a:gd name="connsiteY8" fmla="*/ 1714500 h 2355273"/>
                  <a:gd name="connsiteX9" fmla="*/ 2462646 w 2739737"/>
                  <a:gd name="connsiteY9" fmla="*/ 1652155 h 2355273"/>
                  <a:gd name="connsiteX10" fmla="*/ 2490355 w 2739737"/>
                  <a:gd name="connsiteY10" fmla="*/ 1593273 h 2355273"/>
                  <a:gd name="connsiteX11" fmla="*/ 2500746 w 2739737"/>
                  <a:gd name="connsiteY11" fmla="*/ 1548246 h 2355273"/>
                  <a:gd name="connsiteX12" fmla="*/ 2545773 w 2739737"/>
                  <a:gd name="connsiteY12" fmla="*/ 1510146 h 2355273"/>
                  <a:gd name="connsiteX13" fmla="*/ 2660073 w 2739737"/>
                  <a:gd name="connsiteY13" fmla="*/ 1465118 h 2355273"/>
                  <a:gd name="connsiteX14" fmla="*/ 2701637 w 2739737"/>
                  <a:gd name="connsiteY14" fmla="*/ 1447800 h 2355273"/>
                  <a:gd name="connsiteX15" fmla="*/ 2732809 w 2739737"/>
                  <a:gd name="connsiteY15" fmla="*/ 1392382 h 2355273"/>
                  <a:gd name="connsiteX16" fmla="*/ 2715491 w 2739737"/>
                  <a:gd name="connsiteY16" fmla="*/ 1333500 h 2355273"/>
                  <a:gd name="connsiteX17" fmla="*/ 2718955 w 2739737"/>
                  <a:gd name="connsiteY17" fmla="*/ 1184564 h 2355273"/>
                  <a:gd name="connsiteX18" fmla="*/ 2739737 w 2739737"/>
                  <a:gd name="connsiteY18" fmla="*/ 1115291 h 2355273"/>
                  <a:gd name="connsiteX19" fmla="*/ 2715491 w 2739737"/>
                  <a:gd name="connsiteY19" fmla="*/ 1070264 h 2355273"/>
                  <a:gd name="connsiteX20" fmla="*/ 2635828 w 2739737"/>
                  <a:gd name="connsiteY20" fmla="*/ 1011382 h 2355273"/>
                  <a:gd name="connsiteX21" fmla="*/ 2601191 w 2739737"/>
                  <a:gd name="connsiteY21" fmla="*/ 976746 h 2355273"/>
                  <a:gd name="connsiteX22" fmla="*/ 2559628 w 2739737"/>
                  <a:gd name="connsiteY22" fmla="*/ 883228 h 2355273"/>
                  <a:gd name="connsiteX23" fmla="*/ 2538846 w 2739737"/>
                  <a:gd name="connsiteY23" fmla="*/ 796637 h 2355273"/>
                  <a:gd name="connsiteX24" fmla="*/ 2524991 w 2739737"/>
                  <a:gd name="connsiteY24" fmla="*/ 751609 h 2355273"/>
                  <a:gd name="connsiteX25" fmla="*/ 2511137 w 2739737"/>
                  <a:gd name="connsiteY25" fmla="*/ 703118 h 2355273"/>
                  <a:gd name="connsiteX26" fmla="*/ 2459182 w 2739737"/>
                  <a:gd name="connsiteY26" fmla="*/ 703118 h 2355273"/>
                  <a:gd name="connsiteX27" fmla="*/ 2431473 w 2739737"/>
                  <a:gd name="connsiteY27" fmla="*/ 730828 h 2355273"/>
                  <a:gd name="connsiteX28" fmla="*/ 2337955 w 2739737"/>
                  <a:gd name="connsiteY28" fmla="*/ 734291 h 2355273"/>
                  <a:gd name="connsiteX29" fmla="*/ 2240973 w 2739737"/>
                  <a:gd name="connsiteY29" fmla="*/ 748146 h 2355273"/>
                  <a:gd name="connsiteX30" fmla="*/ 2182091 w 2739737"/>
                  <a:gd name="connsiteY30" fmla="*/ 751609 h 2355273"/>
                  <a:gd name="connsiteX31" fmla="*/ 2133600 w 2739737"/>
                  <a:gd name="connsiteY31" fmla="*/ 741218 h 2355273"/>
                  <a:gd name="connsiteX32" fmla="*/ 2095500 w 2739737"/>
                  <a:gd name="connsiteY32" fmla="*/ 723900 h 2355273"/>
                  <a:gd name="connsiteX33" fmla="*/ 2047009 w 2739737"/>
                  <a:gd name="connsiteY33" fmla="*/ 665018 h 2355273"/>
                  <a:gd name="connsiteX34" fmla="*/ 2005446 w 2739737"/>
                  <a:gd name="connsiteY34" fmla="*/ 592282 h 2355273"/>
                  <a:gd name="connsiteX35" fmla="*/ 1977737 w 2739737"/>
                  <a:gd name="connsiteY35" fmla="*/ 540328 h 2355273"/>
                  <a:gd name="connsiteX36" fmla="*/ 1929246 w 2739737"/>
                  <a:gd name="connsiteY36" fmla="*/ 498764 h 2355273"/>
                  <a:gd name="connsiteX37" fmla="*/ 1898073 w 2739737"/>
                  <a:gd name="connsiteY37" fmla="*/ 471055 h 2355273"/>
                  <a:gd name="connsiteX38" fmla="*/ 1894609 w 2739737"/>
                  <a:gd name="connsiteY38" fmla="*/ 422564 h 2355273"/>
                  <a:gd name="connsiteX39" fmla="*/ 1918855 w 2739737"/>
                  <a:gd name="connsiteY39" fmla="*/ 367146 h 2355273"/>
                  <a:gd name="connsiteX40" fmla="*/ 1922318 w 2739737"/>
                  <a:gd name="connsiteY40" fmla="*/ 322118 h 2355273"/>
                  <a:gd name="connsiteX41" fmla="*/ 1887682 w 2739737"/>
                  <a:gd name="connsiteY41" fmla="*/ 287482 h 2355273"/>
                  <a:gd name="connsiteX42" fmla="*/ 1856509 w 2739737"/>
                  <a:gd name="connsiteY42" fmla="*/ 252846 h 2355273"/>
                  <a:gd name="connsiteX43" fmla="*/ 1849582 w 2739737"/>
                  <a:gd name="connsiteY43" fmla="*/ 166255 h 2355273"/>
                  <a:gd name="connsiteX44" fmla="*/ 1849582 w 2739737"/>
                  <a:gd name="connsiteY44" fmla="*/ 124691 h 2355273"/>
                  <a:gd name="connsiteX45" fmla="*/ 1856509 w 2739737"/>
                  <a:gd name="connsiteY45" fmla="*/ 83128 h 2355273"/>
                  <a:gd name="connsiteX46" fmla="*/ 1859973 w 2739737"/>
                  <a:gd name="connsiteY46" fmla="*/ 41564 h 2355273"/>
                  <a:gd name="connsiteX47" fmla="*/ 1842655 w 2739737"/>
                  <a:gd name="connsiteY47" fmla="*/ 17318 h 2355273"/>
                  <a:gd name="connsiteX48" fmla="*/ 1814946 w 2739737"/>
                  <a:gd name="connsiteY48" fmla="*/ 20782 h 2355273"/>
                  <a:gd name="connsiteX49" fmla="*/ 1783773 w 2739737"/>
                  <a:gd name="connsiteY49" fmla="*/ 65809 h 2355273"/>
                  <a:gd name="connsiteX50" fmla="*/ 1745673 w 2739737"/>
                  <a:gd name="connsiteY50" fmla="*/ 103909 h 2355273"/>
                  <a:gd name="connsiteX51" fmla="*/ 1700646 w 2739737"/>
                  <a:gd name="connsiteY51" fmla="*/ 114300 h 2355273"/>
                  <a:gd name="connsiteX52" fmla="*/ 1652155 w 2739737"/>
                  <a:gd name="connsiteY52" fmla="*/ 96982 h 2355273"/>
                  <a:gd name="connsiteX53" fmla="*/ 1593273 w 2739737"/>
                  <a:gd name="connsiteY53" fmla="*/ 96982 h 2355273"/>
                  <a:gd name="connsiteX54" fmla="*/ 1548246 w 2739737"/>
                  <a:gd name="connsiteY54" fmla="*/ 90055 h 2355273"/>
                  <a:gd name="connsiteX55" fmla="*/ 1520537 w 2739737"/>
                  <a:gd name="connsiteY55" fmla="*/ 45028 h 2355273"/>
                  <a:gd name="connsiteX56" fmla="*/ 1492828 w 2739737"/>
                  <a:gd name="connsiteY56" fmla="*/ 17318 h 2355273"/>
                  <a:gd name="connsiteX57" fmla="*/ 1440873 w 2739737"/>
                  <a:gd name="connsiteY57" fmla="*/ 58882 h 2355273"/>
                  <a:gd name="connsiteX58" fmla="*/ 1385455 w 2739737"/>
                  <a:gd name="connsiteY58" fmla="*/ 65809 h 2355273"/>
                  <a:gd name="connsiteX59" fmla="*/ 1336964 w 2739737"/>
                  <a:gd name="connsiteY59" fmla="*/ 69273 h 2355273"/>
                  <a:gd name="connsiteX60" fmla="*/ 1264228 w 2739737"/>
                  <a:gd name="connsiteY60" fmla="*/ 62346 h 2355273"/>
                  <a:gd name="connsiteX61" fmla="*/ 1222664 w 2739737"/>
                  <a:gd name="connsiteY61" fmla="*/ 72737 h 2355273"/>
                  <a:gd name="connsiteX62" fmla="*/ 1194955 w 2739737"/>
                  <a:gd name="connsiteY62" fmla="*/ 103909 h 2355273"/>
                  <a:gd name="connsiteX63" fmla="*/ 1163782 w 2739737"/>
                  <a:gd name="connsiteY63" fmla="*/ 121228 h 2355273"/>
                  <a:gd name="connsiteX64" fmla="*/ 1132609 w 2739737"/>
                  <a:gd name="connsiteY64" fmla="*/ 103909 h 2355273"/>
                  <a:gd name="connsiteX65" fmla="*/ 1049482 w 2739737"/>
                  <a:gd name="connsiteY65" fmla="*/ 58882 h 2355273"/>
                  <a:gd name="connsiteX66" fmla="*/ 1018309 w 2739737"/>
                  <a:gd name="connsiteY66" fmla="*/ 38100 h 2355273"/>
                  <a:gd name="connsiteX67" fmla="*/ 952500 w 2739737"/>
                  <a:gd name="connsiteY67" fmla="*/ 38100 h 2355273"/>
                  <a:gd name="connsiteX68" fmla="*/ 897082 w 2739737"/>
                  <a:gd name="connsiteY68" fmla="*/ 24246 h 2355273"/>
                  <a:gd name="connsiteX69" fmla="*/ 848591 w 2739737"/>
                  <a:gd name="connsiteY69" fmla="*/ 0 h 2355273"/>
                  <a:gd name="connsiteX70" fmla="*/ 848591 w 2739737"/>
                  <a:gd name="connsiteY70" fmla="*/ 0 h 2355273"/>
                  <a:gd name="connsiteX71" fmla="*/ 786246 w 2739737"/>
                  <a:gd name="connsiteY71" fmla="*/ 0 h 2355273"/>
                  <a:gd name="connsiteX72" fmla="*/ 768928 w 2739737"/>
                  <a:gd name="connsiteY72" fmla="*/ 24246 h 2355273"/>
                  <a:gd name="connsiteX73" fmla="*/ 720437 w 2739737"/>
                  <a:gd name="connsiteY73" fmla="*/ 58882 h 2355273"/>
                  <a:gd name="connsiteX74" fmla="*/ 696191 w 2739737"/>
                  <a:gd name="connsiteY74" fmla="*/ 110837 h 2355273"/>
                  <a:gd name="connsiteX75" fmla="*/ 699655 w 2739737"/>
                  <a:gd name="connsiteY75" fmla="*/ 148937 h 2355273"/>
                  <a:gd name="connsiteX76" fmla="*/ 675409 w 2739737"/>
                  <a:gd name="connsiteY76" fmla="*/ 166255 h 2355273"/>
                  <a:gd name="connsiteX77" fmla="*/ 571500 w 2739737"/>
                  <a:gd name="connsiteY77" fmla="*/ 169718 h 2355273"/>
                  <a:gd name="connsiteX78" fmla="*/ 457200 w 2739737"/>
                  <a:gd name="connsiteY78" fmla="*/ 166255 h 2355273"/>
                  <a:gd name="connsiteX79" fmla="*/ 394855 w 2739737"/>
                  <a:gd name="connsiteY79" fmla="*/ 166255 h 2355273"/>
                  <a:gd name="connsiteX80" fmla="*/ 356755 w 2739737"/>
                  <a:gd name="connsiteY80" fmla="*/ 193964 h 2355273"/>
                  <a:gd name="connsiteX81" fmla="*/ 342900 w 2739737"/>
                  <a:gd name="connsiteY81" fmla="*/ 221673 h 2355273"/>
                  <a:gd name="connsiteX82" fmla="*/ 235528 w 2739737"/>
                  <a:gd name="connsiteY82" fmla="*/ 263237 h 2355273"/>
                  <a:gd name="connsiteX83" fmla="*/ 187037 w 2739737"/>
                  <a:gd name="connsiteY83" fmla="*/ 325582 h 2355273"/>
                  <a:gd name="connsiteX84" fmla="*/ 124691 w 2739737"/>
                  <a:gd name="connsiteY84" fmla="*/ 349828 h 2355273"/>
                  <a:gd name="connsiteX85" fmla="*/ 86591 w 2739737"/>
                  <a:gd name="connsiteY85" fmla="*/ 370609 h 2355273"/>
                  <a:gd name="connsiteX86" fmla="*/ 48491 w 2739737"/>
                  <a:gd name="connsiteY86" fmla="*/ 370609 h 2355273"/>
                  <a:gd name="connsiteX87" fmla="*/ 20782 w 2739737"/>
                  <a:gd name="connsiteY87" fmla="*/ 387928 h 2355273"/>
                  <a:gd name="connsiteX88" fmla="*/ 20782 w 2739737"/>
                  <a:gd name="connsiteY88" fmla="*/ 426028 h 2355273"/>
                  <a:gd name="connsiteX89" fmla="*/ 20782 w 2739737"/>
                  <a:gd name="connsiteY89" fmla="*/ 446809 h 2355273"/>
                  <a:gd name="connsiteX90" fmla="*/ 3464 w 2739737"/>
                  <a:gd name="connsiteY90" fmla="*/ 474518 h 2355273"/>
                  <a:gd name="connsiteX91" fmla="*/ 0 w 2739737"/>
                  <a:gd name="connsiteY91" fmla="*/ 529937 h 2355273"/>
                  <a:gd name="connsiteX92" fmla="*/ 48491 w 2739737"/>
                  <a:gd name="connsiteY92" fmla="*/ 523009 h 2355273"/>
                  <a:gd name="connsiteX93" fmla="*/ 145473 w 2739737"/>
                  <a:gd name="connsiteY93" fmla="*/ 498764 h 2355273"/>
                  <a:gd name="connsiteX94" fmla="*/ 218209 w 2739737"/>
                  <a:gd name="connsiteY94" fmla="*/ 498764 h 2355273"/>
                  <a:gd name="connsiteX95" fmla="*/ 297873 w 2739737"/>
                  <a:gd name="connsiteY95" fmla="*/ 467591 h 2355273"/>
                  <a:gd name="connsiteX96" fmla="*/ 367146 w 2739737"/>
                  <a:gd name="connsiteY96" fmla="*/ 453737 h 2355273"/>
                  <a:gd name="connsiteX97" fmla="*/ 464128 w 2739737"/>
                  <a:gd name="connsiteY97" fmla="*/ 457200 h 2355273"/>
                  <a:gd name="connsiteX98" fmla="*/ 523009 w 2739737"/>
                  <a:gd name="connsiteY98" fmla="*/ 484909 h 2355273"/>
                  <a:gd name="connsiteX99" fmla="*/ 540328 w 2739737"/>
                  <a:gd name="connsiteY99" fmla="*/ 529937 h 2355273"/>
                  <a:gd name="connsiteX100" fmla="*/ 536864 w 2739737"/>
                  <a:gd name="connsiteY100" fmla="*/ 595746 h 2355273"/>
                  <a:gd name="connsiteX101" fmla="*/ 536864 w 2739737"/>
                  <a:gd name="connsiteY101" fmla="*/ 595746 h 2355273"/>
                  <a:gd name="connsiteX102" fmla="*/ 484909 w 2739737"/>
                  <a:gd name="connsiteY102" fmla="*/ 619991 h 2355273"/>
                  <a:gd name="connsiteX103" fmla="*/ 495300 w 2739737"/>
                  <a:gd name="connsiteY103" fmla="*/ 668482 h 2355273"/>
                  <a:gd name="connsiteX104" fmla="*/ 540328 w 2739737"/>
                  <a:gd name="connsiteY104" fmla="*/ 678873 h 2355273"/>
                  <a:gd name="connsiteX105" fmla="*/ 599209 w 2739737"/>
                  <a:gd name="connsiteY105" fmla="*/ 706582 h 2355273"/>
                  <a:gd name="connsiteX106" fmla="*/ 619991 w 2739737"/>
                  <a:gd name="connsiteY106" fmla="*/ 751609 h 2355273"/>
                  <a:gd name="connsiteX107" fmla="*/ 651164 w 2739737"/>
                  <a:gd name="connsiteY107" fmla="*/ 775855 h 2355273"/>
                  <a:gd name="connsiteX108" fmla="*/ 637309 w 2739737"/>
                  <a:gd name="connsiteY108" fmla="*/ 820882 h 2355273"/>
                  <a:gd name="connsiteX109" fmla="*/ 599209 w 2739737"/>
                  <a:gd name="connsiteY109" fmla="*/ 848591 h 2355273"/>
                  <a:gd name="connsiteX110" fmla="*/ 578428 w 2739737"/>
                  <a:gd name="connsiteY110" fmla="*/ 883228 h 2355273"/>
                  <a:gd name="connsiteX111" fmla="*/ 574964 w 2739737"/>
                  <a:gd name="connsiteY111" fmla="*/ 942109 h 2355273"/>
                  <a:gd name="connsiteX112" fmla="*/ 533400 w 2739737"/>
                  <a:gd name="connsiteY112" fmla="*/ 962891 h 2355273"/>
                  <a:gd name="connsiteX113" fmla="*/ 491837 w 2739737"/>
                  <a:gd name="connsiteY113" fmla="*/ 962891 h 2355273"/>
                  <a:gd name="connsiteX114" fmla="*/ 439882 w 2739737"/>
                  <a:gd name="connsiteY114" fmla="*/ 955964 h 2355273"/>
                  <a:gd name="connsiteX115" fmla="*/ 429491 w 2739737"/>
                  <a:gd name="connsiteY115" fmla="*/ 987137 h 2355273"/>
                  <a:gd name="connsiteX116" fmla="*/ 450273 w 2739737"/>
                  <a:gd name="connsiteY116" fmla="*/ 1042555 h 2355273"/>
                  <a:gd name="connsiteX117" fmla="*/ 474518 w 2739737"/>
                  <a:gd name="connsiteY117" fmla="*/ 1122218 h 2355273"/>
                  <a:gd name="connsiteX118" fmla="*/ 536864 w 2739737"/>
                  <a:gd name="connsiteY118" fmla="*/ 1184564 h 2355273"/>
                  <a:gd name="connsiteX119" fmla="*/ 550718 w 2739737"/>
                  <a:gd name="connsiteY119" fmla="*/ 1222664 h 2355273"/>
                  <a:gd name="connsiteX120" fmla="*/ 561109 w 2739737"/>
                  <a:gd name="connsiteY120" fmla="*/ 1250373 h 2355273"/>
                  <a:gd name="connsiteX121" fmla="*/ 540328 w 2739737"/>
                  <a:gd name="connsiteY121" fmla="*/ 1278082 h 2355273"/>
                  <a:gd name="connsiteX122" fmla="*/ 495300 w 2739737"/>
                  <a:gd name="connsiteY122" fmla="*/ 1312718 h 2355273"/>
                  <a:gd name="connsiteX123" fmla="*/ 488373 w 2739737"/>
                  <a:gd name="connsiteY123" fmla="*/ 1364673 h 2355273"/>
                  <a:gd name="connsiteX124" fmla="*/ 491837 w 2739737"/>
                  <a:gd name="connsiteY124" fmla="*/ 1440873 h 2355273"/>
                  <a:gd name="connsiteX125" fmla="*/ 533400 w 2739737"/>
                  <a:gd name="connsiteY125" fmla="*/ 1468582 h 2355273"/>
                  <a:gd name="connsiteX126" fmla="*/ 592282 w 2739737"/>
                  <a:gd name="connsiteY126" fmla="*/ 1447800 h 2355273"/>
                  <a:gd name="connsiteX127" fmla="*/ 630382 w 2739737"/>
                  <a:gd name="connsiteY127" fmla="*/ 1433946 h 2355273"/>
                  <a:gd name="connsiteX128" fmla="*/ 678873 w 2739737"/>
                  <a:gd name="connsiteY128" fmla="*/ 1451264 h 2355273"/>
                  <a:gd name="connsiteX129" fmla="*/ 720437 w 2739737"/>
                  <a:gd name="connsiteY129" fmla="*/ 1485900 h 2355273"/>
                  <a:gd name="connsiteX130" fmla="*/ 768928 w 2739737"/>
                  <a:gd name="connsiteY130" fmla="*/ 1582882 h 2355273"/>
                  <a:gd name="connsiteX131" fmla="*/ 800100 w 2739737"/>
                  <a:gd name="connsiteY131" fmla="*/ 1659082 h 2355273"/>
                  <a:gd name="connsiteX132" fmla="*/ 834737 w 2739737"/>
                  <a:gd name="connsiteY132" fmla="*/ 1693718 h 2355273"/>
                  <a:gd name="connsiteX133" fmla="*/ 865909 w 2739737"/>
                  <a:gd name="connsiteY133" fmla="*/ 1728355 h 2355273"/>
                  <a:gd name="connsiteX134" fmla="*/ 886691 w 2739737"/>
                  <a:gd name="connsiteY134" fmla="*/ 1797628 h 2355273"/>
                  <a:gd name="connsiteX135" fmla="*/ 869373 w 2739737"/>
                  <a:gd name="connsiteY135" fmla="*/ 1898073 h 2355273"/>
                  <a:gd name="connsiteX136" fmla="*/ 886691 w 2739737"/>
                  <a:gd name="connsiteY136" fmla="*/ 1963882 h 2355273"/>
                  <a:gd name="connsiteX137" fmla="*/ 879764 w 2739737"/>
                  <a:gd name="connsiteY137" fmla="*/ 2008909 h 2355273"/>
                  <a:gd name="connsiteX138" fmla="*/ 897082 w 2739737"/>
                  <a:gd name="connsiteY138" fmla="*/ 2043546 h 2355273"/>
                  <a:gd name="connsiteX139" fmla="*/ 959428 w 2739737"/>
                  <a:gd name="connsiteY139" fmla="*/ 2064328 h 2355273"/>
                  <a:gd name="connsiteX140" fmla="*/ 1004455 w 2739737"/>
                  <a:gd name="connsiteY140" fmla="*/ 2060864 h 2355273"/>
                  <a:gd name="connsiteX141" fmla="*/ 1052946 w 2739737"/>
                  <a:gd name="connsiteY141" fmla="*/ 2085109 h 2355273"/>
                  <a:gd name="connsiteX142" fmla="*/ 1108364 w 2739737"/>
                  <a:gd name="connsiteY142" fmla="*/ 2092037 h 2355273"/>
                  <a:gd name="connsiteX143" fmla="*/ 1125682 w 2739737"/>
                  <a:gd name="connsiteY143" fmla="*/ 2112818 h 2355273"/>
                  <a:gd name="connsiteX144" fmla="*/ 1136073 w 2739737"/>
                  <a:gd name="connsiteY144" fmla="*/ 2168237 h 2355273"/>
                  <a:gd name="connsiteX145" fmla="*/ 1156855 w 2739737"/>
                  <a:gd name="connsiteY145" fmla="*/ 2265218 h 2355273"/>
                  <a:gd name="connsiteX146" fmla="*/ 1167246 w 2739737"/>
                  <a:gd name="connsiteY146" fmla="*/ 2313709 h 2355273"/>
                  <a:gd name="connsiteX147" fmla="*/ 1191491 w 2739737"/>
                  <a:gd name="connsiteY147" fmla="*/ 2348346 h 2355273"/>
                  <a:gd name="connsiteX148" fmla="*/ 1260764 w 2739737"/>
                  <a:gd name="connsiteY148" fmla="*/ 2355273 h 2355273"/>
                  <a:gd name="connsiteX149" fmla="*/ 1319646 w 2739737"/>
                  <a:gd name="connsiteY149" fmla="*/ 2324100 h 2355273"/>
                  <a:gd name="connsiteX150" fmla="*/ 1423555 w 2739737"/>
                  <a:gd name="connsiteY150" fmla="*/ 2282537 h 2355273"/>
                  <a:gd name="connsiteX151" fmla="*/ 1520537 w 2739737"/>
                  <a:gd name="connsiteY151" fmla="*/ 2272146 h 2355273"/>
                  <a:gd name="connsiteX152" fmla="*/ 1666009 w 2739737"/>
                  <a:gd name="connsiteY152" fmla="*/ 2240973 h 2355273"/>
                  <a:gd name="connsiteX153" fmla="*/ 1756064 w 2739737"/>
                  <a:gd name="connsiteY153" fmla="*/ 2206337 h 2355273"/>
                  <a:gd name="connsiteX154" fmla="*/ 1835728 w 2739737"/>
                  <a:gd name="connsiteY154" fmla="*/ 2189018 h 2355273"/>
                  <a:gd name="connsiteX155" fmla="*/ 1898073 w 2739737"/>
                  <a:gd name="connsiteY155" fmla="*/ 2175164 h 2355273"/>
                  <a:gd name="connsiteX156" fmla="*/ 1932709 w 2739737"/>
                  <a:gd name="connsiteY156" fmla="*/ 2189018 h 2355273"/>
                  <a:gd name="connsiteX157" fmla="*/ 1960418 w 2739737"/>
                  <a:gd name="connsiteY157" fmla="*/ 2154382 h 2355273"/>
                  <a:gd name="connsiteX158" fmla="*/ 1950028 w 2739737"/>
                  <a:gd name="connsiteY158" fmla="*/ 2112818 h 2355273"/>
                  <a:gd name="connsiteX159" fmla="*/ 1960418 w 2739737"/>
                  <a:gd name="connsiteY159" fmla="*/ 2022764 h 2355273"/>
                  <a:gd name="connsiteX160" fmla="*/ 1950028 w 2739737"/>
                  <a:gd name="connsiteY160" fmla="*/ 1974273 h 2355273"/>
                  <a:gd name="connsiteX161" fmla="*/ 1956955 w 2739737"/>
                  <a:gd name="connsiteY161" fmla="*/ 1950028 h 2355273"/>
                  <a:gd name="connsiteX162" fmla="*/ 2019300 w 2739737"/>
                  <a:gd name="connsiteY162" fmla="*/ 1943100 h 235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739737" h="2355273">
                    <a:moveTo>
                      <a:pt x="2019300" y="1943100"/>
                    </a:moveTo>
                    <a:lnTo>
                      <a:pt x="2112818" y="1918855"/>
                    </a:lnTo>
                    <a:lnTo>
                      <a:pt x="2147455" y="1891146"/>
                    </a:lnTo>
                    <a:lnTo>
                      <a:pt x="2185555" y="1894609"/>
                    </a:lnTo>
                    <a:lnTo>
                      <a:pt x="2240973" y="1887682"/>
                    </a:lnTo>
                    <a:lnTo>
                      <a:pt x="2279073" y="1842655"/>
                    </a:lnTo>
                    <a:lnTo>
                      <a:pt x="2341418" y="1783773"/>
                    </a:lnTo>
                    <a:lnTo>
                      <a:pt x="2393373" y="1749137"/>
                    </a:lnTo>
                    <a:lnTo>
                      <a:pt x="2438400" y="1714500"/>
                    </a:lnTo>
                    <a:lnTo>
                      <a:pt x="2462646" y="1652155"/>
                    </a:lnTo>
                    <a:lnTo>
                      <a:pt x="2490355" y="1593273"/>
                    </a:lnTo>
                    <a:lnTo>
                      <a:pt x="2500746" y="1548246"/>
                    </a:lnTo>
                    <a:lnTo>
                      <a:pt x="2545773" y="1510146"/>
                    </a:lnTo>
                    <a:lnTo>
                      <a:pt x="2660073" y="1465118"/>
                    </a:lnTo>
                    <a:lnTo>
                      <a:pt x="2701637" y="1447800"/>
                    </a:lnTo>
                    <a:lnTo>
                      <a:pt x="2732809" y="1392382"/>
                    </a:lnTo>
                    <a:lnTo>
                      <a:pt x="2715491" y="1333500"/>
                    </a:lnTo>
                    <a:cubicBezTo>
                      <a:pt x="2716646" y="1283855"/>
                      <a:pt x="2717800" y="1234209"/>
                      <a:pt x="2718955" y="1184564"/>
                    </a:cubicBezTo>
                    <a:lnTo>
                      <a:pt x="2739737" y="1115291"/>
                    </a:lnTo>
                    <a:lnTo>
                      <a:pt x="2715491" y="1070264"/>
                    </a:lnTo>
                    <a:lnTo>
                      <a:pt x="2635828" y="1011382"/>
                    </a:lnTo>
                    <a:lnTo>
                      <a:pt x="2601191" y="976746"/>
                    </a:lnTo>
                    <a:lnTo>
                      <a:pt x="2559628" y="883228"/>
                    </a:lnTo>
                    <a:lnTo>
                      <a:pt x="2538846" y="796637"/>
                    </a:lnTo>
                    <a:lnTo>
                      <a:pt x="2524991" y="751609"/>
                    </a:lnTo>
                    <a:lnTo>
                      <a:pt x="2511137" y="703118"/>
                    </a:lnTo>
                    <a:lnTo>
                      <a:pt x="2459182" y="703118"/>
                    </a:lnTo>
                    <a:lnTo>
                      <a:pt x="2431473" y="730828"/>
                    </a:lnTo>
                    <a:lnTo>
                      <a:pt x="2337955" y="734291"/>
                    </a:lnTo>
                    <a:lnTo>
                      <a:pt x="2240973" y="748146"/>
                    </a:lnTo>
                    <a:lnTo>
                      <a:pt x="2182091" y="751609"/>
                    </a:lnTo>
                    <a:lnTo>
                      <a:pt x="2133600" y="741218"/>
                    </a:lnTo>
                    <a:lnTo>
                      <a:pt x="2095500" y="723900"/>
                    </a:lnTo>
                    <a:lnTo>
                      <a:pt x="2047009" y="665018"/>
                    </a:lnTo>
                    <a:lnTo>
                      <a:pt x="2005446" y="592282"/>
                    </a:lnTo>
                    <a:lnTo>
                      <a:pt x="1977737" y="540328"/>
                    </a:lnTo>
                    <a:lnTo>
                      <a:pt x="1929246" y="498764"/>
                    </a:lnTo>
                    <a:lnTo>
                      <a:pt x="1898073" y="471055"/>
                    </a:lnTo>
                    <a:lnTo>
                      <a:pt x="1894609" y="422564"/>
                    </a:lnTo>
                    <a:lnTo>
                      <a:pt x="1918855" y="367146"/>
                    </a:lnTo>
                    <a:lnTo>
                      <a:pt x="1922318" y="322118"/>
                    </a:lnTo>
                    <a:lnTo>
                      <a:pt x="1887682" y="287482"/>
                    </a:lnTo>
                    <a:lnTo>
                      <a:pt x="1856509" y="252846"/>
                    </a:lnTo>
                    <a:lnTo>
                      <a:pt x="1849582" y="166255"/>
                    </a:lnTo>
                    <a:lnTo>
                      <a:pt x="1849582" y="124691"/>
                    </a:lnTo>
                    <a:lnTo>
                      <a:pt x="1856509" y="83128"/>
                    </a:lnTo>
                    <a:lnTo>
                      <a:pt x="1859973" y="41564"/>
                    </a:lnTo>
                    <a:lnTo>
                      <a:pt x="1842655" y="17318"/>
                    </a:lnTo>
                    <a:lnTo>
                      <a:pt x="1814946" y="20782"/>
                    </a:lnTo>
                    <a:lnTo>
                      <a:pt x="1783773" y="65809"/>
                    </a:lnTo>
                    <a:lnTo>
                      <a:pt x="1745673" y="103909"/>
                    </a:lnTo>
                    <a:lnTo>
                      <a:pt x="1700646" y="114300"/>
                    </a:lnTo>
                    <a:lnTo>
                      <a:pt x="1652155" y="96982"/>
                    </a:lnTo>
                    <a:lnTo>
                      <a:pt x="1593273" y="96982"/>
                    </a:lnTo>
                    <a:lnTo>
                      <a:pt x="1548246" y="90055"/>
                    </a:lnTo>
                    <a:lnTo>
                      <a:pt x="1520537" y="45028"/>
                    </a:lnTo>
                    <a:lnTo>
                      <a:pt x="1492828" y="17318"/>
                    </a:lnTo>
                    <a:lnTo>
                      <a:pt x="1440873" y="58882"/>
                    </a:lnTo>
                    <a:lnTo>
                      <a:pt x="1385455" y="65809"/>
                    </a:lnTo>
                    <a:lnTo>
                      <a:pt x="1336964" y="69273"/>
                    </a:lnTo>
                    <a:lnTo>
                      <a:pt x="1264228" y="62346"/>
                    </a:lnTo>
                    <a:lnTo>
                      <a:pt x="1222664" y="72737"/>
                    </a:lnTo>
                    <a:lnTo>
                      <a:pt x="1194955" y="103909"/>
                    </a:lnTo>
                    <a:lnTo>
                      <a:pt x="1163782" y="121228"/>
                    </a:lnTo>
                    <a:lnTo>
                      <a:pt x="1132609" y="103909"/>
                    </a:lnTo>
                    <a:lnTo>
                      <a:pt x="1049482" y="58882"/>
                    </a:lnTo>
                    <a:lnTo>
                      <a:pt x="1018309" y="38100"/>
                    </a:lnTo>
                    <a:lnTo>
                      <a:pt x="952500" y="38100"/>
                    </a:lnTo>
                    <a:lnTo>
                      <a:pt x="897082" y="24246"/>
                    </a:lnTo>
                    <a:lnTo>
                      <a:pt x="848591" y="0"/>
                    </a:lnTo>
                    <a:lnTo>
                      <a:pt x="848591" y="0"/>
                    </a:lnTo>
                    <a:lnTo>
                      <a:pt x="786246" y="0"/>
                    </a:lnTo>
                    <a:lnTo>
                      <a:pt x="768928" y="24246"/>
                    </a:lnTo>
                    <a:lnTo>
                      <a:pt x="720437" y="58882"/>
                    </a:lnTo>
                    <a:lnTo>
                      <a:pt x="696191" y="110837"/>
                    </a:lnTo>
                    <a:lnTo>
                      <a:pt x="699655" y="148937"/>
                    </a:lnTo>
                    <a:lnTo>
                      <a:pt x="675409" y="166255"/>
                    </a:lnTo>
                    <a:lnTo>
                      <a:pt x="571500" y="169718"/>
                    </a:lnTo>
                    <a:lnTo>
                      <a:pt x="457200" y="166255"/>
                    </a:lnTo>
                    <a:lnTo>
                      <a:pt x="394855" y="166255"/>
                    </a:lnTo>
                    <a:lnTo>
                      <a:pt x="356755" y="193964"/>
                    </a:lnTo>
                    <a:lnTo>
                      <a:pt x="342900" y="221673"/>
                    </a:lnTo>
                    <a:lnTo>
                      <a:pt x="235528" y="263237"/>
                    </a:lnTo>
                    <a:lnTo>
                      <a:pt x="187037" y="325582"/>
                    </a:lnTo>
                    <a:lnTo>
                      <a:pt x="124691" y="349828"/>
                    </a:lnTo>
                    <a:lnTo>
                      <a:pt x="86591" y="370609"/>
                    </a:lnTo>
                    <a:lnTo>
                      <a:pt x="48491" y="370609"/>
                    </a:lnTo>
                    <a:lnTo>
                      <a:pt x="20782" y="387928"/>
                    </a:lnTo>
                    <a:lnTo>
                      <a:pt x="20782" y="426028"/>
                    </a:lnTo>
                    <a:lnTo>
                      <a:pt x="20782" y="446809"/>
                    </a:lnTo>
                    <a:lnTo>
                      <a:pt x="3464" y="474518"/>
                    </a:lnTo>
                    <a:lnTo>
                      <a:pt x="0" y="529937"/>
                    </a:lnTo>
                    <a:lnTo>
                      <a:pt x="48491" y="523009"/>
                    </a:lnTo>
                    <a:lnTo>
                      <a:pt x="145473" y="498764"/>
                    </a:lnTo>
                    <a:lnTo>
                      <a:pt x="218209" y="498764"/>
                    </a:lnTo>
                    <a:lnTo>
                      <a:pt x="297873" y="467591"/>
                    </a:lnTo>
                    <a:lnTo>
                      <a:pt x="367146" y="453737"/>
                    </a:lnTo>
                    <a:lnTo>
                      <a:pt x="464128" y="457200"/>
                    </a:lnTo>
                    <a:lnTo>
                      <a:pt x="523009" y="484909"/>
                    </a:lnTo>
                    <a:lnTo>
                      <a:pt x="540328" y="529937"/>
                    </a:lnTo>
                    <a:lnTo>
                      <a:pt x="536864" y="595746"/>
                    </a:lnTo>
                    <a:lnTo>
                      <a:pt x="536864" y="595746"/>
                    </a:lnTo>
                    <a:lnTo>
                      <a:pt x="484909" y="619991"/>
                    </a:lnTo>
                    <a:lnTo>
                      <a:pt x="495300" y="668482"/>
                    </a:lnTo>
                    <a:lnTo>
                      <a:pt x="540328" y="678873"/>
                    </a:lnTo>
                    <a:lnTo>
                      <a:pt x="599209" y="706582"/>
                    </a:lnTo>
                    <a:lnTo>
                      <a:pt x="619991" y="751609"/>
                    </a:lnTo>
                    <a:lnTo>
                      <a:pt x="651164" y="775855"/>
                    </a:lnTo>
                    <a:lnTo>
                      <a:pt x="637309" y="820882"/>
                    </a:lnTo>
                    <a:lnTo>
                      <a:pt x="599209" y="848591"/>
                    </a:lnTo>
                    <a:lnTo>
                      <a:pt x="578428" y="883228"/>
                    </a:lnTo>
                    <a:lnTo>
                      <a:pt x="574964" y="942109"/>
                    </a:lnTo>
                    <a:lnTo>
                      <a:pt x="533400" y="962891"/>
                    </a:lnTo>
                    <a:lnTo>
                      <a:pt x="491837" y="962891"/>
                    </a:lnTo>
                    <a:lnTo>
                      <a:pt x="439882" y="955964"/>
                    </a:lnTo>
                    <a:lnTo>
                      <a:pt x="429491" y="987137"/>
                    </a:lnTo>
                    <a:lnTo>
                      <a:pt x="450273" y="1042555"/>
                    </a:lnTo>
                    <a:lnTo>
                      <a:pt x="474518" y="1122218"/>
                    </a:lnTo>
                    <a:lnTo>
                      <a:pt x="536864" y="1184564"/>
                    </a:lnTo>
                    <a:lnTo>
                      <a:pt x="550718" y="1222664"/>
                    </a:lnTo>
                    <a:lnTo>
                      <a:pt x="561109" y="1250373"/>
                    </a:lnTo>
                    <a:lnTo>
                      <a:pt x="540328" y="1278082"/>
                    </a:lnTo>
                    <a:lnTo>
                      <a:pt x="495300" y="1312718"/>
                    </a:lnTo>
                    <a:lnTo>
                      <a:pt x="488373" y="1364673"/>
                    </a:lnTo>
                    <a:lnTo>
                      <a:pt x="491837" y="1440873"/>
                    </a:lnTo>
                    <a:lnTo>
                      <a:pt x="533400" y="1468582"/>
                    </a:lnTo>
                    <a:lnTo>
                      <a:pt x="592282" y="1447800"/>
                    </a:lnTo>
                    <a:lnTo>
                      <a:pt x="630382" y="1433946"/>
                    </a:lnTo>
                    <a:lnTo>
                      <a:pt x="678873" y="1451264"/>
                    </a:lnTo>
                    <a:lnTo>
                      <a:pt x="720437" y="1485900"/>
                    </a:lnTo>
                    <a:lnTo>
                      <a:pt x="768928" y="1582882"/>
                    </a:lnTo>
                    <a:lnTo>
                      <a:pt x="800100" y="1659082"/>
                    </a:lnTo>
                    <a:lnTo>
                      <a:pt x="834737" y="1693718"/>
                    </a:lnTo>
                    <a:lnTo>
                      <a:pt x="865909" y="1728355"/>
                    </a:lnTo>
                    <a:lnTo>
                      <a:pt x="886691" y="1797628"/>
                    </a:lnTo>
                    <a:lnTo>
                      <a:pt x="869373" y="1898073"/>
                    </a:lnTo>
                    <a:lnTo>
                      <a:pt x="886691" y="1963882"/>
                    </a:lnTo>
                    <a:lnTo>
                      <a:pt x="879764" y="2008909"/>
                    </a:lnTo>
                    <a:lnTo>
                      <a:pt x="897082" y="2043546"/>
                    </a:lnTo>
                    <a:lnTo>
                      <a:pt x="959428" y="2064328"/>
                    </a:lnTo>
                    <a:lnTo>
                      <a:pt x="1004455" y="2060864"/>
                    </a:lnTo>
                    <a:lnTo>
                      <a:pt x="1052946" y="2085109"/>
                    </a:lnTo>
                    <a:lnTo>
                      <a:pt x="1108364" y="2092037"/>
                    </a:lnTo>
                    <a:lnTo>
                      <a:pt x="1125682" y="2112818"/>
                    </a:lnTo>
                    <a:lnTo>
                      <a:pt x="1136073" y="2168237"/>
                    </a:lnTo>
                    <a:lnTo>
                      <a:pt x="1156855" y="2265218"/>
                    </a:lnTo>
                    <a:lnTo>
                      <a:pt x="1167246" y="2313709"/>
                    </a:lnTo>
                    <a:lnTo>
                      <a:pt x="1191491" y="2348346"/>
                    </a:lnTo>
                    <a:lnTo>
                      <a:pt x="1260764" y="2355273"/>
                    </a:lnTo>
                    <a:lnTo>
                      <a:pt x="1319646" y="2324100"/>
                    </a:lnTo>
                    <a:lnTo>
                      <a:pt x="1423555" y="2282537"/>
                    </a:lnTo>
                    <a:lnTo>
                      <a:pt x="1520537" y="2272146"/>
                    </a:lnTo>
                    <a:lnTo>
                      <a:pt x="1666009" y="2240973"/>
                    </a:lnTo>
                    <a:lnTo>
                      <a:pt x="1756064" y="2206337"/>
                    </a:lnTo>
                    <a:lnTo>
                      <a:pt x="1835728" y="2189018"/>
                    </a:lnTo>
                    <a:lnTo>
                      <a:pt x="1898073" y="2175164"/>
                    </a:lnTo>
                    <a:lnTo>
                      <a:pt x="1932709" y="2189018"/>
                    </a:lnTo>
                    <a:lnTo>
                      <a:pt x="1960418" y="2154382"/>
                    </a:lnTo>
                    <a:lnTo>
                      <a:pt x="1950028" y="2112818"/>
                    </a:lnTo>
                    <a:lnTo>
                      <a:pt x="1960418" y="2022764"/>
                    </a:lnTo>
                    <a:lnTo>
                      <a:pt x="1950028" y="1974273"/>
                    </a:lnTo>
                    <a:lnTo>
                      <a:pt x="1956955" y="1950028"/>
                    </a:lnTo>
                    <a:lnTo>
                      <a:pt x="2019300" y="19431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3" name="관악 TXT">
                <a:extLst>
                  <a:ext uri="{FF2B5EF4-FFF2-40B4-BE49-F238E27FC236}">
                    <a16:creationId xmlns="" xmlns:a16="http://schemas.microsoft.com/office/drawing/2014/main" id="{D6B4177F-D696-4550-871B-0414D2E320A6}"/>
                  </a:ext>
                </a:extLst>
              </p:cNvPr>
              <p:cNvSpPr txBox="1"/>
              <p:nvPr/>
            </p:nvSpPr>
            <p:spPr>
              <a:xfrm>
                <a:off x="4030034" y="5670484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관악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9" name="강서구">
              <a:extLst>
                <a:ext uri="{FF2B5EF4-FFF2-40B4-BE49-F238E27FC236}">
                  <a16:creationId xmlns="" xmlns:a16="http://schemas.microsoft.com/office/drawing/2014/main" id="{F5D91051-D78A-41F9-8DFE-39EA79D1D041}"/>
                </a:ext>
              </a:extLst>
            </p:cNvPr>
            <p:cNvGrpSpPr/>
            <p:nvPr/>
          </p:nvGrpSpPr>
          <p:grpSpPr>
            <a:xfrm>
              <a:off x="1799692" y="3557774"/>
              <a:ext cx="1544660" cy="1224540"/>
              <a:chOff x="1799692" y="3557774"/>
              <a:chExt cx="1544660" cy="1224540"/>
            </a:xfrm>
          </p:grpSpPr>
          <p:sp>
            <p:nvSpPr>
              <p:cNvPr id="20" name="강서구">
                <a:extLst>
                  <a:ext uri="{FF2B5EF4-FFF2-40B4-BE49-F238E27FC236}">
                    <a16:creationId xmlns="" xmlns:a16="http://schemas.microsoft.com/office/drawing/2014/main" id="{C383DF3B-6EFD-46E4-8083-83F1BE70B273}"/>
                  </a:ext>
                </a:extLst>
              </p:cNvPr>
              <p:cNvSpPr/>
              <p:nvPr/>
            </p:nvSpPr>
            <p:spPr>
              <a:xfrm>
                <a:off x="1799692" y="3557774"/>
                <a:ext cx="1544660" cy="1224540"/>
              </a:xfrm>
              <a:custGeom>
                <a:avLst/>
                <a:gdLst>
                  <a:gd name="connsiteX0" fmla="*/ 2301240 w 3787140"/>
                  <a:gd name="connsiteY0" fmla="*/ 838200 h 3002280"/>
                  <a:gd name="connsiteX1" fmla="*/ 2225040 w 3787140"/>
                  <a:gd name="connsiteY1" fmla="*/ 777240 h 3002280"/>
                  <a:gd name="connsiteX2" fmla="*/ 2106930 w 3787140"/>
                  <a:gd name="connsiteY2" fmla="*/ 723900 h 3002280"/>
                  <a:gd name="connsiteX3" fmla="*/ 2019300 w 3787140"/>
                  <a:gd name="connsiteY3" fmla="*/ 647700 h 3002280"/>
                  <a:gd name="connsiteX4" fmla="*/ 1931670 w 3787140"/>
                  <a:gd name="connsiteY4" fmla="*/ 590550 h 3002280"/>
                  <a:gd name="connsiteX5" fmla="*/ 1859280 w 3787140"/>
                  <a:gd name="connsiteY5" fmla="*/ 548640 h 3002280"/>
                  <a:gd name="connsiteX6" fmla="*/ 1786890 w 3787140"/>
                  <a:gd name="connsiteY6" fmla="*/ 491490 h 3002280"/>
                  <a:gd name="connsiteX7" fmla="*/ 1703070 w 3787140"/>
                  <a:gd name="connsiteY7" fmla="*/ 438150 h 3002280"/>
                  <a:gd name="connsiteX8" fmla="*/ 1604010 w 3787140"/>
                  <a:gd name="connsiteY8" fmla="*/ 373380 h 3002280"/>
                  <a:gd name="connsiteX9" fmla="*/ 1516380 w 3787140"/>
                  <a:gd name="connsiteY9" fmla="*/ 312420 h 3002280"/>
                  <a:gd name="connsiteX10" fmla="*/ 1447800 w 3787140"/>
                  <a:gd name="connsiteY10" fmla="*/ 262890 h 3002280"/>
                  <a:gd name="connsiteX11" fmla="*/ 1383030 w 3787140"/>
                  <a:gd name="connsiteY11" fmla="*/ 220980 h 3002280"/>
                  <a:gd name="connsiteX12" fmla="*/ 1325880 w 3787140"/>
                  <a:gd name="connsiteY12" fmla="*/ 167640 h 3002280"/>
                  <a:gd name="connsiteX13" fmla="*/ 1283970 w 3787140"/>
                  <a:gd name="connsiteY13" fmla="*/ 129540 h 3002280"/>
                  <a:gd name="connsiteX14" fmla="*/ 1184910 w 3787140"/>
                  <a:gd name="connsiteY14" fmla="*/ 83820 h 3002280"/>
                  <a:gd name="connsiteX15" fmla="*/ 1154430 w 3787140"/>
                  <a:gd name="connsiteY15" fmla="*/ 49530 h 3002280"/>
                  <a:gd name="connsiteX16" fmla="*/ 1123950 w 3787140"/>
                  <a:gd name="connsiteY16" fmla="*/ 26670 h 3002280"/>
                  <a:gd name="connsiteX17" fmla="*/ 1078230 w 3787140"/>
                  <a:gd name="connsiteY17" fmla="*/ 0 h 3002280"/>
                  <a:gd name="connsiteX18" fmla="*/ 1055370 w 3787140"/>
                  <a:gd name="connsiteY18" fmla="*/ 22860 h 3002280"/>
                  <a:gd name="connsiteX19" fmla="*/ 1078230 w 3787140"/>
                  <a:gd name="connsiteY19" fmla="*/ 76200 h 3002280"/>
                  <a:gd name="connsiteX20" fmla="*/ 1093470 w 3787140"/>
                  <a:gd name="connsiteY20" fmla="*/ 129540 h 3002280"/>
                  <a:gd name="connsiteX21" fmla="*/ 1108710 w 3787140"/>
                  <a:gd name="connsiteY21" fmla="*/ 175260 h 3002280"/>
                  <a:gd name="connsiteX22" fmla="*/ 1131570 w 3787140"/>
                  <a:gd name="connsiteY22" fmla="*/ 247650 h 3002280"/>
                  <a:gd name="connsiteX23" fmla="*/ 1135380 w 3787140"/>
                  <a:gd name="connsiteY23" fmla="*/ 327660 h 3002280"/>
                  <a:gd name="connsiteX24" fmla="*/ 1120140 w 3787140"/>
                  <a:gd name="connsiteY24" fmla="*/ 419100 h 3002280"/>
                  <a:gd name="connsiteX25" fmla="*/ 1112520 w 3787140"/>
                  <a:gd name="connsiteY25" fmla="*/ 457200 h 3002280"/>
                  <a:gd name="connsiteX26" fmla="*/ 1070610 w 3787140"/>
                  <a:gd name="connsiteY26" fmla="*/ 518160 h 3002280"/>
                  <a:gd name="connsiteX27" fmla="*/ 1043940 w 3787140"/>
                  <a:gd name="connsiteY27" fmla="*/ 571500 h 3002280"/>
                  <a:gd name="connsiteX28" fmla="*/ 1005840 w 3787140"/>
                  <a:gd name="connsiteY28" fmla="*/ 636270 h 3002280"/>
                  <a:gd name="connsiteX29" fmla="*/ 979170 w 3787140"/>
                  <a:gd name="connsiteY29" fmla="*/ 689610 h 3002280"/>
                  <a:gd name="connsiteX30" fmla="*/ 975360 w 3787140"/>
                  <a:gd name="connsiteY30" fmla="*/ 762000 h 3002280"/>
                  <a:gd name="connsiteX31" fmla="*/ 986790 w 3787140"/>
                  <a:gd name="connsiteY31" fmla="*/ 834390 h 3002280"/>
                  <a:gd name="connsiteX32" fmla="*/ 941070 w 3787140"/>
                  <a:gd name="connsiteY32" fmla="*/ 861060 h 3002280"/>
                  <a:gd name="connsiteX33" fmla="*/ 872490 w 3787140"/>
                  <a:gd name="connsiteY33" fmla="*/ 914400 h 3002280"/>
                  <a:gd name="connsiteX34" fmla="*/ 792480 w 3787140"/>
                  <a:gd name="connsiteY34" fmla="*/ 944880 h 3002280"/>
                  <a:gd name="connsiteX35" fmla="*/ 727710 w 3787140"/>
                  <a:gd name="connsiteY35" fmla="*/ 979170 h 3002280"/>
                  <a:gd name="connsiteX36" fmla="*/ 670560 w 3787140"/>
                  <a:gd name="connsiteY36" fmla="*/ 1013460 h 3002280"/>
                  <a:gd name="connsiteX37" fmla="*/ 632460 w 3787140"/>
                  <a:gd name="connsiteY37" fmla="*/ 1059180 h 3002280"/>
                  <a:gd name="connsiteX38" fmla="*/ 601980 w 3787140"/>
                  <a:gd name="connsiteY38" fmla="*/ 1123950 h 3002280"/>
                  <a:gd name="connsiteX39" fmla="*/ 579120 w 3787140"/>
                  <a:gd name="connsiteY39" fmla="*/ 1184910 h 3002280"/>
                  <a:gd name="connsiteX40" fmla="*/ 544830 w 3787140"/>
                  <a:gd name="connsiteY40" fmla="*/ 1242060 h 3002280"/>
                  <a:gd name="connsiteX41" fmla="*/ 480060 w 3787140"/>
                  <a:gd name="connsiteY41" fmla="*/ 1268730 h 3002280"/>
                  <a:gd name="connsiteX42" fmla="*/ 422910 w 3787140"/>
                  <a:gd name="connsiteY42" fmla="*/ 1295400 h 3002280"/>
                  <a:gd name="connsiteX43" fmla="*/ 384810 w 3787140"/>
                  <a:gd name="connsiteY43" fmla="*/ 1310640 h 3002280"/>
                  <a:gd name="connsiteX44" fmla="*/ 358140 w 3787140"/>
                  <a:gd name="connsiteY44" fmla="*/ 1341120 h 3002280"/>
                  <a:gd name="connsiteX45" fmla="*/ 358140 w 3787140"/>
                  <a:gd name="connsiteY45" fmla="*/ 1383030 h 3002280"/>
                  <a:gd name="connsiteX46" fmla="*/ 392430 w 3787140"/>
                  <a:gd name="connsiteY46" fmla="*/ 1409700 h 3002280"/>
                  <a:gd name="connsiteX47" fmla="*/ 403860 w 3787140"/>
                  <a:gd name="connsiteY47" fmla="*/ 1470660 h 3002280"/>
                  <a:gd name="connsiteX48" fmla="*/ 415290 w 3787140"/>
                  <a:gd name="connsiteY48" fmla="*/ 1527810 h 3002280"/>
                  <a:gd name="connsiteX49" fmla="*/ 426720 w 3787140"/>
                  <a:gd name="connsiteY49" fmla="*/ 1565910 h 3002280"/>
                  <a:gd name="connsiteX50" fmla="*/ 426720 w 3787140"/>
                  <a:gd name="connsiteY50" fmla="*/ 1600200 h 3002280"/>
                  <a:gd name="connsiteX51" fmla="*/ 403860 w 3787140"/>
                  <a:gd name="connsiteY51" fmla="*/ 1619250 h 3002280"/>
                  <a:gd name="connsiteX52" fmla="*/ 342900 w 3787140"/>
                  <a:gd name="connsiteY52" fmla="*/ 1645920 h 3002280"/>
                  <a:gd name="connsiteX53" fmla="*/ 281940 w 3787140"/>
                  <a:gd name="connsiteY53" fmla="*/ 1676400 h 3002280"/>
                  <a:gd name="connsiteX54" fmla="*/ 152400 w 3787140"/>
                  <a:gd name="connsiteY54" fmla="*/ 1733550 h 3002280"/>
                  <a:gd name="connsiteX55" fmla="*/ 64770 w 3787140"/>
                  <a:gd name="connsiteY55" fmla="*/ 1786890 h 3002280"/>
                  <a:gd name="connsiteX56" fmla="*/ 22860 w 3787140"/>
                  <a:gd name="connsiteY56" fmla="*/ 1805940 h 3002280"/>
                  <a:gd name="connsiteX57" fmla="*/ 0 w 3787140"/>
                  <a:gd name="connsiteY57" fmla="*/ 1847850 h 3002280"/>
                  <a:gd name="connsiteX58" fmla="*/ 11430 w 3787140"/>
                  <a:gd name="connsiteY58" fmla="*/ 1878330 h 3002280"/>
                  <a:gd name="connsiteX59" fmla="*/ 30480 w 3787140"/>
                  <a:gd name="connsiteY59" fmla="*/ 1897380 h 3002280"/>
                  <a:gd name="connsiteX60" fmla="*/ 45720 w 3787140"/>
                  <a:gd name="connsiteY60" fmla="*/ 1965960 h 3002280"/>
                  <a:gd name="connsiteX61" fmla="*/ 53340 w 3787140"/>
                  <a:gd name="connsiteY61" fmla="*/ 2045970 h 3002280"/>
                  <a:gd name="connsiteX62" fmla="*/ 91440 w 3787140"/>
                  <a:gd name="connsiteY62" fmla="*/ 2110740 h 3002280"/>
                  <a:gd name="connsiteX63" fmla="*/ 182880 w 3787140"/>
                  <a:gd name="connsiteY63" fmla="*/ 2133600 h 3002280"/>
                  <a:gd name="connsiteX64" fmla="*/ 278130 w 3787140"/>
                  <a:gd name="connsiteY64" fmla="*/ 2129790 h 3002280"/>
                  <a:gd name="connsiteX65" fmla="*/ 422910 w 3787140"/>
                  <a:gd name="connsiteY65" fmla="*/ 2145030 h 3002280"/>
                  <a:gd name="connsiteX66" fmla="*/ 495300 w 3787140"/>
                  <a:gd name="connsiteY66" fmla="*/ 2167890 h 3002280"/>
                  <a:gd name="connsiteX67" fmla="*/ 560070 w 3787140"/>
                  <a:gd name="connsiteY67" fmla="*/ 2164080 h 3002280"/>
                  <a:gd name="connsiteX68" fmla="*/ 624840 w 3787140"/>
                  <a:gd name="connsiteY68" fmla="*/ 2171700 h 3002280"/>
                  <a:gd name="connsiteX69" fmla="*/ 712470 w 3787140"/>
                  <a:gd name="connsiteY69" fmla="*/ 2217420 h 3002280"/>
                  <a:gd name="connsiteX70" fmla="*/ 803910 w 3787140"/>
                  <a:gd name="connsiteY70" fmla="*/ 2251710 h 3002280"/>
                  <a:gd name="connsiteX71" fmla="*/ 899160 w 3787140"/>
                  <a:gd name="connsiteY71" fmla="*/ 2282190 h 3002280"/>
                  <a:gd name="connsiteX72" fmla="*/ 982980 w 3787140"/>
                  <a:gd name="connsiteY72" fmla="*/ 2308860 h 3002280"/>
                  <a:gd name="connsiteX73" fmla="*/ 1024890 w 3787140"/>
                  <a:gd name="connsiteY73" fmla="*/ 2327910 h 3002280"/>
                  <a:gd name="connsiteX74" fmla="*/ 1051560 w 3787140"/>
                  <a:gd name="connsiteY74" fmla="*/ 2366010 h 3002280"/>
                  <a:gd name="connsiteX75" fmla="*/ 1062990 w 3787140"/>
                  <a:gd name="connsiteY75" fmla="*/ 2419350 h 3002280"/>
                  <a:gd name="connsiteX76" fmla="*/ 1055370 w 3787140"/>
                  <a:gd name="connsiteY76" fmla="*/ 2484120 h 3002280"/>
                  <a:gd name="connsiteX77" fmla="*/ 1047750 w 3787140"/>
                  <a:gd name="connsiteY77" fmla="*/ 2548890 h 3002280"/>
                  <a:gd name="connsiteX78" fmla="*/ 1070610 w 3787140"/>
                  <a:gd name="connsiteY78" fmla="*/ 2571750 h 3002280"/>
                  <a:gd name="connsiteX79" fmla="*/ 1112520 w 3787140"/>
                  <a:gd name="connsiteY79" fmla="*/ 2518410 h 3002280"/>
                  <a:gd name="connsiteX80" fmla="*/ 1226820 w 3787140"/>
                  <a:gd name="connsiteY80" fmla="*/ 2453640 h 3002280"/>
                  <a:gd name="connsiteX81" fmla="*/ 1272540 w 3787140"/>
                  <a:gd name="connsiteY81" fmla="*/ 2404110 h 3002280"/>
                  <a:gd name="connsiteX82" fmla="*/ 1310640 w 3787140"/>
                  <a:gd name="connsiteY82" fmla="*/ 2373630 h 3002280"/>
                  <a:gd name="connsiteX83" fmla="*/ 1348740 w 3787140"/>
                  <a:gd name="connsiteY83" fmla="*/ 2350770 h 3002280"/>
                  <a:gd name="connsiteX84" fmla="*/ 1386840 w 3787140"/>
                  <a:gd name="connsiteY84" fmla="*/ 2343150 h 3002280"/>
                  <a:gd name="connsiteX85" fmla="*/ 1432560 w 3787140"/>
                  <a:gd name="connsiteY85" fmla="*/ 2335530 h 3002280"/>
                  <a:gd name="connsiteX86" fmla="*/ 1482090 w 3787140"/>
                  <a:gd name="connsiteY86" fmla="*/ 2335530 h 3002280"/>
                  <a:gd name="connsiteX87" fmla="*/ 1565910 w 3787140"/>
                  <a:gd name="connsiteY87" fmla="*/ 2339340 h 3002280"/>
                  <a:gd name="connsiteX88" fmla="*/ 1630680 w 3787140"/>
                  <a:gd name="connsiteY88" fmla="*/ 2343150 h 3002280"/>
                  <a:gd name="connsiteX89" fmla="*/ 1760220 w 3787140"/>
                  <a:gd name="connsiteY89" fmla="*/ 2331720 h 3002280"/>
                  <a:gd name="connsiteX90" fmla="*/ 1832610 w 3787140"/>
                  <a:gd name="connsiteY90" fmla="*/ 2339340 h 3002280"/>
                  <a:gd name="connsiteX91" fmla="*/ 1840230 w 3787140"/>
                  <a:gd name="connsiteY91" fmla="*/ 2373630 h 3002280"/>
                  <a:gd name="connsiteX92" fmla="*/ 1866900 w 3787140"/>
                  <a:gd name="connsiteY92" fmla="*/ 2396490 h 3002280"/>
                  <a:gd name="connsiteX93" fmla="*/ 1866900 w 3787140"/>
                  <a:gd name="connsiteY93" fmla="*/ 2396490 h 3002280"/>
                  <a:gd name="connsiteX94" fmla="*/ 1931670 w 3787140"/>
                  <a:gd name="connsiteY94" fmla="*/ 2381250 h 3002280"/>
                  <a:gd name="connsiteX95" fmla="*/ 1981200 w 3787140"/>
                  <a:gd name="connsiteY95" fmla="*/ 2400300 h 3002280"/>
                  <a:gd name="connsiteX96" fmla="*/ 2026920 w 3787140"/>
                  <a:gd name="connsiteY96" fmla="*/ 2381250 h 3002280"/>
                  <a:gd name="connsiteX97" fmla="*/ 2011680 w 3787140"/>
                  <a:gd name="connsiteY97" fmla="*/ 2339340 h 3002280"/>
                  <a:gd name="connsiteX98" fmla="*/ 2023110 w 3787140"/>
                  <a:gd name="connsiteY98" fmla="*/ 2259330 h 3002280"/>
                  <a:gd name="connsiteX99" fmla="*/ 2045970 w 3787140"/>
                  <a:gd name="connsiteY99" fmla="*/ 2209800 h 3002280"/>
                  <a:gd name="connsiteX100" fmla="*/ 2095500 w 3787140"/>
                  <a:gd name="connsiteY100" fmla="*/ 2167890 h 3002280"/>
                  <a:gd name="connsiteX101" fmla="*/ 2129790 w 3787140"/>
                  <a:gd name="connsiteY101" fmla="*/ 2110740 h 3002280"/>
                  <a:gd name="connsiteX102" fmla="*/ 2175510 w 3787140"/>
                  <a:gd name="connsiteY102" fmla="*/ 2110740 h 3002280"/>
                  <a:gd name="connsiteX103" fmla="*/ 2213610 w 3787140"/>
                  <a:gd name="connsiteY103" fmla="*/ 2148840 h 3002280"/>
                  <a:gd name="connsiteX104" fmla="*/ 2255520 w 3787140"/>
                  <a:gd name="connsiteY104" fmla="*/ 2194560 h 3002280"/>
                  <a:gd name="connsiteX105" fmla="*/ 2259330 w 3787140"/>
                  <a:gd name="connsiteY105" fmla="*/ 2240280 h 3002280"/>
                  <a:gd name="connsiteX106" fmla="*/ 2244090 w 3787140"/>
                  <a:gd name="connsiteY106" fmla="*/ 2274570 h 3002280"/>
                  <a:gd name="connsiteX107" fmla="*/ 2225040 w 3787140"/>
                  <a:gd name="connsiteY107" fmla="*/ 2289810 h 3002280"/>
                  <a:gd name="connsiteX108" fmla="*/ 2217420 w 3787140"/>
                  <a:gd name="connsiteY108" fmla="*/ 2331720 h 3002280"/>
                  <a:gd name="connsiteX109" fmla="*/ 2247900 w 3787140"/>
                  <a:gd name="connsiteY109" fmla="*/ 2339340 h 3002280"/>
                  <a:gd name="connsiteX110" fmla="*/ 2274570 w 3787140"/>
                  <a:gd name="connsiteY110" fmla="*/ 2324100 h 3002280"/>
                  <a:gd name="connsiteX111" fmla="*/ 2312670 w 3787140"/>
                  <a:gd name="connsiteY111" fmla="*/ 2339340 h 3002280"/>
                  <a:gd name="connsiteX112" fmla="*/ 2331720 w 3787140"/>
                  <a:gd name="connsiteY112" fmla="*/ 2385060 h 3002280"/>
                  <a:gd name="connsiteX113" fmla="*/ 2362200 w 3787140"/>
                  <a:gd name="connsiteY113" fmla="*/ 2392680 h 3002280"/>
                  <a:gd name="connsiteX114" fmla="*/ 2366010 w 3787140"/>
                  <a:gd name="connsiteY114" fmla="*/ 2426970 h 3002280"/>
                  <a:gd name="connsiteX115" fmla="*/ 2385060 w 3787140"/>
                  <a:gd name="connsiteY115" fmla="*/ 2472690 h 3002280"/>
                  <a:gd name="connsiteX116" fmla="*/ 2385060 w 3787140"/>
                  <a:gd name="connsiteY116" fmla="*/ 2503170 h 3002280"/>
                  <a:gd name="connsiteX117" fmla="*/ 2373630 w 3787140"/>
                  <a:gd name="connsiteY117" fmla="*/ 2548890 h 3002280"/>
                  <a:gd name="connsiteX118" fmla="*/ 2346960 w 3787140"/>
                  <a:gd name="connsiteY118" fmla="*/ 2571750 h 3002280"/>
                  <a:gd name="connsiteX119" fmla="*/ 2346960 w 3787140"/>
                  <a:gd name="connsiteY119" fmla="*/ 2621280 h 3002280"/>
                  <a:gd name="connsiteX120" fmla="*/ 2369820 w 3787140"/>
                  <a:gd name="connsiteY120" fmla="*/ 2667000 h 3002280"/>
                  <a:gd name="connsiteX121" fmla="*/ 2404110 w 3787140"/>
                  <a:gd name="connsiteY121" fmla="*/ 2705100 h 3002280"/>
                  <a:gd name="connsiteX122" fmla="*/ 2423160 w 3787140"/>
                  <a:gd name="connsiteY122" fmla="*/ 2758440 h 3002280"/>
                  <a:gd name="connsiteX123" fmla="*/ 2461260 w 3787140"/>
                  <a:gd name="connsiteY123" fmla="*/ 2785110 h 3002280"/>
                  <a:gd name="connsiteX124" fmla="*/ 2491740 w 3787140"/>
                  <a:gd name="connsiteY124" fmla="*/ 2891790 h 3002280"/>
                  <a:gd name="connsiteX125" fmla="*/ 2514600 w 3787140"/>
                  <a:gd name="connsiteY125" fmla="*/ 2948940 h 3002280"/>
                  <a:gd name="connsiteX126" fmla="*/ 2545080 w 3787140"/>
                  <a:gd name="connsiteY126" fmla="*/ 2975610 h 3002280"/>
                  <a:gd name="connsiteX127" fmla="*/ 2606040 w 3787140"/>
                  <a:gd name="connsiteY127" fmla="*/ 2990850 h 3002280"/>
                  <a:gd name="connsiteX128" fmla="*/ 2647950 w 3787140"/>
                  <a:gd name="connsiteY128" fmla="*/ 3002280 h 3002280"/>
                  <a:gd name="connsiteX129" fmla="*/ 2701290 w 3787140"/>
                  <a:gd name="connsiteY129" fmla="*/ 2975610 h 3002280"/>
                  <a:gd name="connsiteX130" fmla="*/ 2739390 w 3787140"/>
                  <a:gd name="connsiteY130" fmla="*/ 2937510 h 3002280"/>
                  <a:gd name="connsiteX131" fmla="*/ 2842260 w 3787140"/>
                  <a:gd name="connsiteY131" fmla="*/ 2891790 h 3002280"/>
                  <a:gd name="connsiteX132" fmla="*/ 2914650 w 3787140"/>
                  <a:gd name="connsiteY132" fmla="*/ 2868930 h 3002280"/>
                  <a:gd name="connsiteX133" fmla="*/ 2967990 w 3787140"/>
                  <a:gd name="connsiteY133" fmla="*/ 2861310 h 3002280"/>
                  <a:gd name="connsiteX134" fmla="*/ 3028950 w 3787140"/>
                  <a:gd name="connsiteY134" fmla="*/ 2838450 h 3002280"/>
                  <a:gd name="connsiteX135" fmla="*/ 3078480 w 3787140"/>
                  <a:gd name="connsiteY135" fmla="*/ 2827020 h 3002280"/>
                  <a:gd name="connsiteX136" fmla="*/ 3116580 w 3787140"/>
                  <a:gd name="connsiteY136" fmla="*/ 2827020 h 3002280"/>
                  <a:gd name="connsiteX137" fmla="*/ 3177540 w 3787140"/>
                  <a:gd name="connsiteY137" fmla="*/ 2811780 h 3002280"/>
                  <a:gd name="connsiteX138" fmla="*/ 3215640 w 3787140"/>
                  <a:gd name="connsiteY138" fmla="*/ 2830830 h 3002280"/>
                  <a:gd name="connsiteX139" fmla="*/ 3227070 w 3787140"/>
                  <a:gd name="connsiteY139" fmla="*/ 2800350 h 3002280"/>
                  <a:gd name="connsiteX140" fmla="*/ 3215640 w 3787140"/>
                  <a:gd name="connsiteY140" fmla="*/ 2720340 h 3002280"/>
                  <a:gd name="connsiteX141" fmla="*/ 3227070 w 3787140"/>
                  <a:gd name="connsiteY141" fmla="*/ 2606040 h 3002280"/>
                  <a:gd name="connsiteX142" fmla="*/ 3230880 w 3787140"/>
                  <a:gd name="connsiteY142" fmla="*/ 2548890 h 3002280"/>
                  <a:gd name="connsiteX143" fmla="*/ 3246120 w 3787140"/>
                  <a:gd name="connsiteY143" fmla="*/ 2518410 h 3002280"/>
                  <a:gd name="connsiteX144" fmla="*/ 3238500 w 3787140"/>
                  <a:gd name="connsiteY144" fmla="*/ 2465070 h 3002280"/>
                  <a:gd name="connsiteX145" fmla="*/ 3249930 w 3787140"/>
                  <a:gd name="connsiteY145" fmla="*/ 2426970 h 3002280"/>
                  <a:gd name="connsiteX146" fmla="*/ 3280410 w 3787140"/>
                  <a:gd name="connsiteY146" fmla="*/ 2407920 h 3002280"/>
                  <a:gd name="connsiteX147" fmla="*/ 3272790 w 3787140"/>
                  <a:gd name="connsiteY147" fmla="*/ 2373630 h 3002280"/>
                  <a:gd name="connsiteX148" fmla="*/ 3238500 w 3787140"/>
                  <a:gd name="connsiteY148" fmla="*/ 2362200 h 3002280"/>
                  <a:gd name="connsiteX149" fmla="*/ 3208020 w 3787140"/>
                  <a:gd name="connsiteY149" fmla="*/ 2331720 h 3002280"/>
                  <a:gd name="connsiteX150" fmla="*/ 3208020 w 3787140"/>
                  <a:gd name="connsiteY150" fmla="*/ 2259330 h 3002280"/>
                  <a:gd name="connsiteX151" fmla="*/ 3215640 w 3787140"/>
                  <a:gd name="connsiteY151" fmla="*/ 2175510 h 3002280"/>
                  <a:gd name="connsiteX152" fmla="*/ 3215640 w 3787140"/>
                  <a:gd name="connsiteY152" fmla="*/ 2095500 h 3002280"/>
                  <a:gd name="connsiteX153" fmla="*/ 3204210 w 3787140"/>
                  <a:gd name="connsiteY153" fmla="*/ 2030730 h 3002280"/>
                  <a:gd name="connsiteX154" fmla="*/ 3204210 w 3787140"/>
                  <a:gd name="connsiteY154" fmla="*/ 1973580 h 3002280"/>
                  <a:gd name="connsiteX155" fmla="*/ 3208020 w 3787140"/>
                  <a:gd name="connsiteY155" fmla="*/ 1931670 h 3002280"/>
                  <a:gd name="connsiteX156" fmla="*/ 3234690 w 3787140"/>
                  <a:gd name="connsiteY156" fmla="*/ 1908810 h 3002280"/>
                  <a:gd name="connsiteX157" fmla="*/ 3295650 w 3787140"/>
                  <a:gd name="connsiteY157" fmla="*/ 1927860 h 3002280"/>
                  <a:gd name="connsiteX158" fmla="*/ 3360420 w 3787140"/>
                  <a:gd name="connsiteY158" fmla="*/ 1988820 h 3002280"/>
                  <a:gd name="connsiteX159" fmla="*/ 3406140 w 3787140"/>
                  <a:gd name="connsiteY159" fmla="*/ 2042160 h 3002280"/>
                  <a:gd name="connsiteX160" fmla="*/ 3429000 w 3787140"/>
                  <a:gd name="connsiteY160" fmla="*/ 2049780 h 3002280"/>
                  <a:gd name="connsiteX161" fmla="*/ 3467100 w 3787140"/>
                  <a:gd name="connsiteY161" fmla="*/ 2057400 h 3002280"/>
                  <a:gd name="connsiteX162" fmla="*/ 3486150 w 3787140"/>
                  <a:gd name="connsiteY162" fmla="*/ 2087880 h 3002280"/>
                  <a:gd name="connsiteX163" fmla="*/ 3528060 w 3787140"/>
                  <a:gd name="connsiteY163" fmla="*/ 2118360 h 3002280"/>
                  <a:gd name="connsiteX164" fmla="*/ 3604260 w 3787140"/>
                  <a:gd name="connsiteY164" fmla="*/ 2141220 h 3002280"/>
                  <a:gd name="connsiteX165" fmla="*/ 3688080 w 3787140"/>
                  <a:gd name="connsiteY165" fmla="*/ 2145030 h 3002280"/>
                  <a:gd name="connsiteX166" fmla="*/ 3707130 w 3787140"/>
                  <a:gd name="connsiteY166" fmla="*/ 2125980 h 3002280"/>
                  <a:gd name="connsiteX167" fmla="*/ 3764280 w 3787140"/>
                  <a:gd name="connsiteY167" fmla="*/ 2141220 h 3002280"/>
                  <a:gd name="connsiteX168" fmla="*/ 3787140 w 3787140"/>
                  <a:gd name="connsiteY168" fmla="*/ 2129790 h 3002280"/>
                  <a:gd name="connsiteX169" fmla="*/ 3783330 w 3787140"/>
                  <a:gd name="connsiteY169" fmla="*/ 2099310 h 3002280"/>
                  <a:gd name="connsiteX170" fmla="*/ 3768090 w 3787140"/>
                  <a:gd name="connsiteY170" fmla="*/ 2068830 h 3002280"/>
                  <a:gd name="connsiteX171" fmla="*/ 3745230 w 3787140"/>
                  <a:gd name="connsiteY171" fmla="*/ 2007870 h 3002280"/>
                  <a:gd name="connsiteX172" fmla="*/ 3729990 w 3787140"/>
                  <a:gd name="connsiteY172" fmla="*/ 1988820 h 3002280"/>
                  <a:gd name="connsiteX173" fmla="*/ 3722370 w 3787140"/>
                  <a:gd name="connsiteY173" fmla="*/ 1935480 h 3002280"/>
                  <a:gd name="connsiteX174" fmla="*/ 3726180 w 3787140"/>
                  <a:gd name="connsiteY174" fmla="*/ 1893570 h 3002280"/>
                  <a:gd name="connsiteX175" fmla="*/ 3722370 w 3787140"/>
                  <a:gd name="connsiteY175" fmla="*/ 1855470 h 3002280"/>
                  <a:gd name="connsiteX176" fmla="*/ 3699510 w 3787140"/>
                  <a:gd name="connsiteY176" fmla="*/ 1851660 h 3002280"/>
                  <a:gd name="connsiteX177" fmla="*/ 3646170 w 3787140"/>
                  <a:gd name="connsiteY177" fmla="*/ 1832610 h 3002280"/>
                  <a:gd name="connsiteX178" fmla="*/ 3592830 w 3787140"/>
                  <a:gd name="connsiteY178" fmla="*/ 1817370 h 3002280"/>
                  <a:gd name="connsiteX179" fmla="*/ 3520440 w 3787140"/>
                  <a:gd name="connsiteY179" fmla="*/ 1752600 h 3002280"/>
                  <a:gd name="connsiteX180" fmla="*/ 3478530 w 3787140"/>
                  <a:gd name="connsiteY180" fmla="*/ 1699260 h 3002280"/>
                  <a:gd name="connsiteX181" fmla="*/ 3413760 w 3787140"/>
                  <a:gd name="connsiteY181" fmla="*/ 1642110 h 3002280"/>
                  <a:gd name="connsiteX182" fmla="*/ 3364230 w 3787140"/>
                  <a:gd name="connsiteY182" fmla="*/ 1565910 h 3002280"/>
                  <a:gd name="connsiteX183" fmla="*/ 3322320 w 3787140"/>
                  <a:gd name="connsiteY183" fmla="*/ 1508760 h 3002280"/>
                  <a:gd name="connsiteX184" fmla="*/ 3181350 w 3787140"/>
                  <a:gd name="connsiteY184" fmla="*/ 1428750 h 3002280"/>
                  <a:gd name="connsiteX185" fmla="*/ 3089910 w 3787140"/>
                  <a:gd name="connsiteY185" fmla="*/ 1375410 h 3002280"/>
                  <a:gd name="connsiteX186" fmla="*/ 2998470 w 3787140"/>
                  <a:gd name="connsiteY186" fmla="*/ 1299210 h 3002280"/>
                  <a:gd name="connsiteX187" fmla="*/ 2895600 w 3787140"/>
                  <a:gd name="connsiteY187" fmla="*/ 1242060 h 3002280"/>
                  <a:gd name="connsiteX188" fmla="*/ 2811780 w 3787140"/>
                  <a:gd name="connsiteY188" fmla="*/ 1169670 h 3002280"/>
                  <a:gd name="connsiteX189" fmla="*/ 2743200 w 3787140"/>
                  <a:gd name="connsiteY189" fmla="*/ 1123950 h 3002280"/>
                  <a:gd name="connsiteX190" fmla="*/ 2663190 w 3787140"/>
                  <a:gd name="connsiteY190" fmla="*/ 1085850 h 3002280"/>
                  <a:gd name="connsiteX191" fmla="*/ 2586990 w 3787140"/>
                  <a:gd name="connsiteY191" fmla="*/ 1017270 h 3002280"/>
                  <a:gd name="connsiteX192" fmla="*/ 2495550 w 3787140"/>
                  <a:gd name="connsiteY192" fmla="*/ 971550 h 3002280"/>
                  <a:gd name="connsiteX193" fmla="*/ 2426970 w 3787140"/>
                  <a:gd name="connsiteY193" fmla="*/ 906780 h 3002280"/>
                  <a:gd name="connsiteX194" fmla="*/ 2381250 w 3787140"/>
                  <a:gd name="connsiteY194" fmla="*/ 880110 h 3002280"/>
                  <a:gd name="connsiteX195" fmla="*/ 2301240 w 3787140"/>
                  <a:gd name="connsiteY195" fmla="*/ 838200 h 3002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3787140" h="3002280">
                    <a:moveTo>
                      <a:pt x="2301240" y="838200"/>
                    </a:moveTo>
                    <a:lnTo>
                      <a:pt x="2225040" y="777240"/>
                    </a:lnTo>
                    <a:lnTo>
                      <a:pt x="2106930" y="723900"/>
                    </a:lnTo>
                    <a:lnTo>
                      <a:pt x="2019300" y="647700"/>
                    </a:lnTo>
                    <a:lnTo>
                      <a:pt x="1931670" y="590550"/>
                    </a:lnTo>
                    <a:lnTo>
                      <a:pt x="1859280" y="548640"/>
                    </a:lnTo>
                    <a:lnTo>
                      <a:pt x="1786890" y="491490"/>
                    </a:lnTo>
                    <a:lnTo>
                      <a:pt x="1703070" y="438150"/>
                    </a:lnTo>
                    <a:lnTo>
                      <a:pt x="1604010" y="373380"/>
                    </a:lnTo>
                    <a:lnTo>
                      <a:pt x="1516380" y="312420"/>
                    </a:lnTo>
                    <a:lnTo>
                      <a:pt x="1447800" y="262890"/>
                    </a:lnTo>
                    <a:lnTo>
                      <a:pt x="1383030" y="220980"/>
                    </a:lnTo>
                    <a:lnTo>
                      <a:pt x="1325880" y="167640"/>
                    </a:lnTo>
                    <a:lnTo>
                      <a:pt x="1283970" y="129540"/>
                    </a:lnTo>
                    <a:lnTo>
                      <a:pt x="1184910" y="83820"/>
                    </a:lnTo>
                    <a:lnTo>
                      <a:pt x="1154430" y="49530"/>
                    </a:lnTo>
                    <a:lnTo>
                      <a:pt x="1123950" y="26670"/>
                    </a:lnTo>
                    <a:lnTo>
                      <a:pt x="1078230" y="0"/>
                    </a:lnTo>
                    <a:lnTo>
                      <a:pt x="1055370" y="22860"/>
                    </a:lnTo>
                    <a:lnTo>
                      <a:pt x="1078230" y="76200"/>
                    </a:lnTo>
                    <a:lnTo>
                      <a:pt x="1093470" y="129540"/>
                    </a:lnTo>
                    <a:lnTo>
                      <a:pt x="1108710" y="175260"/>
                    </a:lnTo>
                    <a:lnTo>
                      <a:pt x="1131570" y="247650"/>
                    </a:lnTo>
                    <a:lnTo>
                      <a:pt x="1135380" y="327660"/>
                    </a:lnTo>
                    <a:lnTo>
                      <a:pt x="1120140" y="419100"/>
                    </a:lnTo>
                    <a:lnTo>
                      <a:pt x="1112520" y="457200"/>
                    </a:lnTo>
                    <a:lnTo>
                      <a:pt x="1070610" y="518160"/>
                    </a:lnTo>
                    <a:lnTo>
                      <a:pt x="1043940" y="571500"/>
                    </a:lnTo>
                    <a:lnTo>
                      <a:pt x="1005840" y="636270"/>
                    </a:lnTo>
                    <a:lnTo>
                      <a:pt x="979170" y="689610"/>
                    </a:lnTo>
                    <a:lnTo>
                      <a:pt x="975360" y="762000"/>
                    </a:lnTo>
                    <a:lnTo>
                      <a:pt x="986790" y="834390"/>
                    </a:lnTo>
                    <a:lnTo>
                      <a:pt x="941070" y="861060"/>
                    </a:lnTo>
                    <a:lnTo>
                      <a:pt x="872490" y="914400"/>
                    </a:lnTo>
                    <a:lnTo>
                      <a:pt x="792480" y="944880"/>
                    </a:lnTo>
                    <a:lnTo>
                      <a:pt x="727710" y="979170"/>
                    </a:lnTo>
                    <a:lnTo>
                      <a:pt x="670560" y="1013460"/>
                    </a:lnTo>
                    <a:lnTo>
                      <a:pt x="632460" y="1059180"/>
                    </a:lnTo>
                    <a:lnTo>
                      <a:pt x="601980" y="1123950"/>
                    </a:lnTo>
                    <a:lnTo>
                      <a:pt x="579120" y="1184910"/>
                    </a:lnTo>
                    <a:lnTo>
                      <a:pt x="544830" y="1242060"/>
                    </a:lnTo>
                    <a:lnTo>
                      <a:pt x="480060" y="1268730"/>
                    </a:lnTo>
                    <a:lnTo>
                      <a:pt x="422910" y="1295400"/>
                    </a:lnTo>
                    <a:lnTo>
                      <a:pt x="384810" y="1310640"/>
                    </a:lnTo>
                    <a:lnTo>
                      <a:pt x="358140" y="1341120"/>
                    </a:lnTo>
                    <a:lnTo>
                      <a:pt x="358140" y="1383030"/>
                    </a:lnTo>
                    <a:lnTo>
                      <a:pt x="392430" y="1409700"/>
                    </a:lnTo>
                    <a:lnTo>
                      <a:pt x="403860" y="1470660"/>
                    </a:lnTo>
                    <a:lnTo>
                      <a:pt x="415290" y="1527810"/>
                    </a:lnTo>
                    <a:lnTo>
                      <a:pt x="426720" y="1565910"/>
                    </a:lnTo>
                    <a:lnTo>
                      <a:pt x="426720" y="1600200"/>
                    </a:lnTo>
                    <a:lnTo>
                      <a:pt x="403860" y="1619250"/>
                    </a:lnTo>
                    <a:lnTo>
                      <a:pt x="342900" y="1645920"/>
                    </a:lnTo>
                    <a:lnTo>
                      <a:pt x="281940" y="1676400"/>
                    </a:lnTo>
                    <a:lnTo>
                      <a:pt x="152400" y="1733550"/>
                    </a:lnTo>
                    <a:lnTo>
                      <a:pt x="64770" y="1786890"/>
                    </a:lnTo>
                    <a:lnTo>
                      <a:pt x="22860" y="1805940"/>
                    </a:lnTo>
                    <a:lnTo>
                      <a:pt x="0" y="1847850"/>
                    </a:lnTo>
                    <a:lnTo>
                      <a:pt x="11430" y="1878330"/>
                    </a:lnTo>
                    <a:lnTo>
                      <a:pt x="30480" y="1897380"/>
                    </a:lnTo>
                    <a:lnTo>
                      <a:pt x="45720" y="1965960"/>
                    </a:lnTo>
                    <a:lnTo>
                      <a:pt x="53340" y="2045970"/>
                    </a:lnTo>
                    <a:lnTo>
                      <a:pt x="91440" y="2110740"/>
                    </a:lnTo>
                    <a:lnTo>
                      <a:pt x="182880" y="2133600"/>
                    </a:lnTo>
                    <a:lnTo>
                      <a:pt x="278130" y="2129790"/>
                    </a:lnTo>
                    <a:lnTo>
                      <a:pt x="422910" y="2145030"/>
                    </a:lnTo>
                    <a:lnTo>
                      <a:pt x="495300" y="2167890"/>
                    </a:lnTo>
                    <a:lnTo>
                      <a:pt x="560070" y="2164080"/>
                    </a:lnTo>
                    <a:lnTo>
                      <a:pt x="624840" y="2171700"/>
                    </a:lnTo>
                    <a:lnTo>
                      <a:pt x="712470" y="2217420"/>
                    </a:lnTo>
                    <a:lnTo>
                      <a:pt x="803910" y="2251710"/>
                    </a:lnTo>
                    <a:lnTo>
                      <a:pt x="899160" y="2282190"/>
                    </a:lnTo>
                    <a:lnTo>
                      <a:pt x="982980" y="2308860"/>
                    </a:lnTo>
                    <a:lnTo>
                      <a:pt x="1024890" y="2327910"/>
                    </a:lnTo>
                    <a:lnTo>
                      <a:pt x="1051560" y="2366010"/>
                    </a:lnTo>
                    <a:lnTo>
                      <a:pt x="1062990" y="2419350"/>
                    </a:lnTo>
                    <a:lnTo>
                      <a:pt x="1055370" y="2484120"/>
                    </a:lnTo>
                    <a:lnTo>
                      <a:pt x="1047750" y="2548890"/>
                    </a:lnTo>
                    <a:lnTo>
                      <a:pt x="1070610" y="2571750"/>
                    </a:lnTo>
                    <a:lnTo>
                      <a:pt x="1112520" y="2518410"/>
                    </a:lnTo>
                    <a:lnTo>
                      <a:pt x="1226820" y="2453640"/>
                    </a:lnTo>
                    <a:lnTo>
                      <a:pt x="1272540" y="2404110"/>
                    </a:lnTo>
                    <a:lnTo>
                      <a:pt x="1310640" y="2373630"/>
                    </a:lnTo>
                    <a:lnTo>
                      <a:pt x="1348740" y="2350770"/>
                    </a:lnTo>
                    <a:lnTo>
                      <a:pt x="1386840" y="2343150"/>
                    </a:lnTo>
                    <a:lnTo>
                      <a:pt x="1432560" y="2335530"/>
                    </a:lnTo>
                    <a:lnTo>
                      <a:pt x="1482090" y="2335530"/>
                    </a:lnTo>
                    <a:lnTo>
                      <a:pt x="1565910" y="2339340"/>
                    </a:lnTo>
                    <a:lnTo>
                      <a:pt x="1630680" y="2343150"/>
                    </a:lnTo>
                    <a:lnTo>
                      <a:pt x="1760220" y="2331720"/>
                    </a:lnTo>
                    <a:lnTo>
                      <a:pt x="1832610" y="2339340"/>
                    </a:lnTo>
                    <a:lnTo>
                      <a:pt x="1840230" y="2373630"/>
                    </a:lnTo>
                    <a:lnTo>
                      <a:pt x="1866900" y="2396490"/>
                    </a:lnTo>
                    <a:lnTo>
                      <a:pt x="1866900" y="2396490"/>
                    </a:lnTo>
                    <a:lnTo>
                      <a:pt x="1931670" y="2381250"/>
                    </a:lnTo>
                    <a:lnTo>
                      <a:pt x="1981200" y="2400300"/>
                    </a:lnTo>
                    <a:lnTo>
                      <a:pt x="2026920" y="2381250"/>
                    </a:lnTo>
                    <a:lnTo>
                      <a:pt x="2011680" y="2339340"/>
                    </a:lnTo>
                    <a:lnTo>
                      <a:pt x="2023110" y="2259330"/>
                    </a:lnTo>
                    <a:lnTo>
                      <a:pt x="2045970" y="2209800"/>
                    </a:lnTo>
                    <a:lnTo>
                      <a:pt x="2095500" y="2167890"/>
                    </a:lnTo>
                    <a:lnTo>
                      <a:pt x="2129790" y="2110740"/>
                    </a:lnTo>
                    <a:lnTo>
                      <a:pt x="2175510" y="2110740"/>
                    </a:lnTo>
                    <a:lnTo>
                      <a:pt x="2213610" y="2148840"/>
                    </a:lnTo>
                    <a:lnTo>
                      <a:pt x="2255520" y="2194560"/>
                    </a:lnTo>
                    <a:lnTo>
                      <a:pt x="2259330" y="2240280"/>
                    </a:lnTo>
                    <a:lnTo>
                      <a:pt x="2244090" y="2274570"/>
                    </a:lnTo>
                    <a:lnTo>
                      <a:pt x="2225040" y="2289810"/>
                    </a:lnTo>
                    <a:lnTo>
                      <a:pt x="2217420" y="2331720"/>
                    </a:lnTo>
                    <a:lnTo>
                      <a:pt x="2247900" y="2339340"/>
                    </a:lnTo>
                    <a:lnTo>
                      <a:pt x="2274570" y="2324100"/>
                    </a:lnTo>
                    <a:lnTo>
                      <a:pt x="2312670" y="2339340"/>
                    </a:lnTo>
                    <a:lnTo>
                      <a:pt x="2331720" y="2385060"/>
                    </a:lnTo>
                    <a:lnTo>
                      <a:pt x="2362200" y="2392680"/>
                    </a:lnTo>
                    <a:lnTo>
                      <a:pt x="2366010" y="2426970"/>
                    </a:lnTo>
                    <a:lnTo>
                      <a:pt x="2385060" y="2472690"/>
                    </a:lnTo>
                    <a:lnTo>
                      <a:pt x="2385060" y="2503170"/>
                    </a:lnTo>
                    <a:lnTo>
                      <a:pt x="2373630" y="2548890"/>
                    </a:lnTo>
                    <a:lnTo>
                      <a:pt x="2346960" y="2571750"/>
                    </a:lnTo>
                    <a:lnTo>
                      <a:pt x="2346960" y="2621280"/>
                    </a:lnTo>
                    <a:lnTo>
                      <a:pt x="2369820" y="2667000"/>
                    </a:lnTo>
                    <a:lnTo>
                      <a:pt x="2404110" y="2705100"/>
                    </a:lnTo>
                    <a:lnTo>
                      <a:pt x="2423160" y="2758440"/>
                    </a:lnTo>
                    <a:lnTo>
                      <a:pt x="2461260" y="2785110"/>
                    </a:lnTo>
                    <a:lnTo>
                      <a:pt x="2491740" y="2891790"/>
                    </a:lnTo>
                    <a:lnTo>
                      <a:pt x="2514600" y="2948940"/>
                    </a:lnTo>
                    <a:lnTo>
                      <a:pt x="2545080" y="2975610"/>
                    </a:lnTo>
                    <a:lnTo>
                      <a:pt x="2606040" y="2990850"/>
                    </a:lnTo>
                    <a:lnTo>
                      <a:pt x="2647950" y="3002280"/>
                    </a:lnTo>
                    <a:lnTo>
                      <a:pt x="2701290" y="2975610"/>
                    </a:lnTo>
                    <a:lnTo>
                      <a:pt x="2739390" y="2937510"/>
                    </a:lnTo>
                    <a:lnTo>
                      <a:pt x="2842260" y="2891790"/>
                    </a:lnTo>
                    <a:lnTo>
                      <a:pt x="2914650" y="2868930"/>
                    </a:lnTo>
                    <a:lnTo>
                      <a:pt x="2967990" y="2861310"/>
                    </a:lnTo>
                    <a:lnTo>
                      <a:pt x="3028950" y="2838450"/>
                    </a:lnTo>
                    <a:lnTo>
                      <a:pt x="3078480" y="2827020"/>
                    </a:lnTo>
                    <a:lnTo>
                      <a:pt x="3116580" y="2827020"/>
                    </a:lnTo>
                    <a:lnTo>
                      <a:pt x="3177540" y="2811780"/>
                    </a:lnTo>
                    <a:lnTo>
                      <a:pt x="3215640" y="2830830"/>
                    </a:lnTo>
                    <a:lnTo>
                      <a:pt x="3227070" y="2800350"/>
                    </a:lnTo>
                    <a:lnTo>
                      <a:pt x="3215640" y="2720340"/>
                    </a:lnTo>
                    <a:lnTo>
                      <a:pt x="3227070" y="2606040"/>
                    </a:lnTo>
                    <a:lnTo>
                      <a:pt x="3230880" y="2548890"/>
                    </a:lnTo>
                    <a:lnTo>
                      <a:pt x="3246120" y="2518410"/>
                    </a:lnTo>
                    <a:lnTo>
                      <a:pt x="3238500" y="2465070"/>
                    </a:lnTo>
                    <a:lnTo>
                      <a:pt x="3249930" y="2426970"/>
                    </a:lnTo>
                    <a:lnTo>
                      <a:pt x="3280410" y="2407920"/>
                    </a:lnTo>
                    <a:lnTo>
                      <a:pt x="3272790" y="2373630"/>
                    </a:lnTo>
                    <a:lnTo>
                      <a:pt x="3238500" y="2362200"/>
                    </a:lnTo>
                    <a:lnTo>
                      <a:pt x="3208020" y="2331720"/>
                    </a:lnTo>
                    <a:lnTo>
                      <a:pt x="3208020" y="2259330"/>
                    </a:lnTo>
                    <a:lnTo>
                      <a:pt x="3215640" y="2175510"/>
                    </a:lnTo>
                    <a:lnTo>
                      <a:pt x="3215640" y="2095500"/>
                    </a:lnTo>
                    <a:lnTo>
                      <a:pt x="3204210" y="2030730"/>
                    </a:lnTo>
                    <a:lnTo>
                      <a:pt x="3204210" y="1973580"/>
                    </a:lnTo>
                    <a:lnTo>
                      <a:pt x="3208020" y="1931670"/>
                    </a:lnTo>
                    <a:lnTo>
                      <a:pt x="3234690" y="1908810"/>
                    </a:lnTo>
                    <a:lnTo>
                      <a:pt x="3295650" y="1927860"/>
                    </a:lnTo>
                    <a:lnTo>
                      <a:pt x="3360420" y="1988820"/>
                    </a:lnTo>
                    <a:lnTo>
                      <a:pt x="3406140" y="2042160"/>
                    </a:lnTo>
                    <a:lnTo>
                      <a:pt x="3429000" y="2049780"/>
                    </a:lnTo>
                    <a:lnTo>
                      <a:pt x="3467100" y="2057400"/>
                    </a:lnTo>
                    <a:lnTo>
                      <a:pt x="3486150" y="2087880"/>
                    </a:lnTo>
                    <a:lnTo>
                      <a:pt x="3528060" y="2118360"/>
                    </a:lnTo>
                    <a:lnTo>
                      <a:pt x="3604260" y="2141220"/>
                    </a:lnTo>
                    <a:lnTo>
                      <a:pt x="3688080" y="2145030"/>
                    </a:lnTo>
                    <a:lnTo>
                      <a:pt x="3707130" y="2125980"/>
                    </a:lnTo>
                    <a:lnTo>
                      <a:pt x="3764280" y="2141220"/>
                    </a:lnTo>
                    <a:lnTo>
                      <a:pt x="3787140" y="2129790"/>
                    </a:lnTo>
                    <a:lnTo>
                      <a:pt x="3783330" y="2099310"/>
                    </a:lnTo>
                    <a:lnTo>
                      <a:pt x="3768090" y="2068830"/>
                    </a:lnTo>
                    <a:lnTo>
                      <a:pt x="3745230" y="2007870"/>
                    </a:lnTo>
                    <a:lnTo>
                      <a:pt x="3729990" y="1988820"/>
                    </a:lnTo>
                    <a:lnTo>
                      <a:pt x="3722370" y="1935480"/>
                    </a:lnTo>
                    <a:lnTo>
                      <a:pt x="3726180" y="1893570"/>
                    </a:lnTo>
                    <a:lnTo>
                      <a:pt x="3722370" y="1855470"/>
                    </a:lnTo>
                    <a:lnTo>
                      <a:pt x="3699510" y="1851660"/>
                    </a:lnTo>
                    <a:lnTo>
                      <a:pt x="3646170" y="1832610"/>
                    </a:lnTo>
                    <a:lnTo>
                      <a:pt x="3592830" y="1817370"/>
                    </a:lnTo>
                    <a:lnTo>
                      <a:pt x="3520440" y="1752600"/>
                    </a:lnTo>
                    <a:lnTo>
                      <a:pt x="3478530" y="1699260"/>
                    </a:lnTo>
                    <a:lnTo>
                      <a:pt x="3413760" y="1642110"/>
                    </a:lnTo>
                    <a:lnTo>
                      <a:pt x="3364230" y="1565910"/>
                    </a:lnTo>
                    <a:lnTo>
                      <a:pt x="3322320" y="1508760"/>
                    </a:lnTo>
                    <a:lnTo>
                      <a:pt x="3181350" y="1428750"/>
                    </a:lnTo>
                    <a:lnTo>
                      <a:pt x="3089910" y="1375410"/>
                    </a:lnTo>
                    <a:lnTo>
                      <a:pt x="2998470" y="1299210"/>
                    </a:lnTo>
                    <a:lnTo>
                      <a:pt x="2895600" y="1242060"/>
                    </a:lnTo>
                    <a:lnTo>
                      <a:pt x="2811780" y="1169670"/>
                    </a:lnTo>
                    <a:lnTo>
                      <a:pt x="2743200" y="1123950"/>
                    </a:lnTo>
                    <a:lnTo>
                      <a:pt x="2663190" y="1085850"/>
                    </a:lnTo>
                    <a:lnTo>
                      <a:pt x="2586990" y="1017270"/>
                    </a:lnTo>
                    <a:lnTo>
                      <a:pt x="2495550" y="971550"/>
                    </a:lnTo>
                    <a:lnTo>
                      <a:pt x="2426970" y="906780"/>
                    </a:lnTo>
                    <a:lnTo>
                      <a:pt x="2381250" y="880110"/>
                    </a:lnTo>
                    <a:lnTo>
                      <a:pt x="2301240" y="8382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1" name="강서 TXT">
                <a:extLst>
                  <a:ext uri="{FF2B5EF4-FFF2-40B4-BE49-F238E27FC236}">
                    <a16:creationId xmlns="" xmlns:a16="http://schemas.microsoft.com/office/drawing/2014/main" id="{C6A7FE61-3A20-447A-980F-EAB09E66F82C}"/>
                  </a:ext>
                </a:extLst>
              </p:cNvPr>
              <p:cNvSpPr txBox="1"/>
              <p:nvPr/>
            </p:nvSpPr>
            <p:spPr>
              <a:xfrm>
                <a:off x="2275364" y="4027444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36" name="서북권">
            <a:extLst>
              <a:ext uri="{FF2B5EF4-FFF2-40B4-BE49-F238E27FC236}">
                <a16:creationId xmlns="" xmlns:a16="http://schemas.microsoft.com/office/drawing/2014/main" id="{B3A69464-B6CF-49D4-B3DD-ED05CB81C758}"/>
              </a:ext>
            </a:extLst>
          </p:cNvPr>
          <p:cNvGrpSpPr/>
          <p:nvPr/>
        </p:nvGrpSpPr>
        <p:grpSpPr>
          <a:xfrm>
            <a:off x="4565761" y="1905936"/>
            <a:ext cx="1416923" cy="2112590"/>
            <a:chOff x="3128659" y="2532663"/>
            <a:chExt cx="1416923" cy="2112590"/>
          </a:xfrm>
        </p:grpSpPr>
        <p:grpSp>
          <p:nvGrpSpPr>
            <p:cNvPr id="37" name="서대문구">
              <a:extLst>
                <a:ext uri="{FF2B5EF4-FFF2-40B4-BE49-F238E27FC236}">
                  <a16:creationId xmlns="" xmlns:a16="http://schemas.microsoft.com/office/drawing/2014/main" id="{38E14C8B-4BF0-43E3-9EAD-6D3C9E934BFE}"/>
                </a:ext>
              </a:extLst>
            </p:cNvPr>
            <p:cNvGrpSpPr/>
            <p:nvPr/>
          </p:nvGrpSpPr>
          <p:grpSpPr>
            <a:xfrm>
              <a:off x="3656185" y="3437082"/>
              <a:ext cx="816360" cy="838116"/>
              <a:chOff x="3656185" y="3437082"/>
              <a:chExt cx="816360" cy="838116"/>
            </a:xfrm>
          </p:grpSpPr>
          <p:sp>
            <p:nvSpPr>
              <p:cNvPr id="44" name="서대문구">
                <a:extLst>
                  <a:ext uri="{FF2B5EF4-FFF2-40B4-BE49-F238E27FC236}">
                    <a16:creationId xmlns="" xmlns:a16="http://schemas.microsoft.com/office/drawing/2014/main" id="{5DD2192B-2AA3-4FC6-AF09-353CB3ECBF9E}"/>
                  </a:ext>
                </a:extLst>
              </p:cNvPr>
              <p:cNvSpPr/>
              <p:nvPr/>
            </p:nvSpPr>
            <p:spPr>
              <a:xfrm>
                <a:off x="3656185" y="3437082"/>
                <a:ext cx="816360" cy="838116"/>
              </a:xfrm>
              <a:custGeom>
                <a:avLst/>
                <a:gdLst>
                  <a:gd name="connsiteX0" fmla="*/ 1490980 w 2001520"/>
                  <a:gd name="connsiteY0" fmla="*/ 0 h 2054860"/>
                  <a:gd name="connsiteX1" fmla="*/ 1419860 w 2001520"/>
                  <a:gd name="connsiteY1" fmla="*/ 7620 h 2054860"/>
                  <a:gd name="connsiteX2" fmla="*/ 1404620 w 2001520"/>
                  <a:gd name="connsiteY2" fmla="*/ 25400 h 2054860"/>
                  <a:gd name="connsiteX3" fmla="*/ 1386840 w 2001520"/>
                  <a:gd name="connsiteY3" fmla="*/ 53340 h 2054860"/>
                  <a:gd name="connsiteX4" fmla="*/ 1363980 w 2001520"/>
                  <a:gd name="connsiteY4" fmla="*/ 106680 h 2054860"/>
                  <a:gd name="connsiteX5" fmla="*/ 1356360 w 2001520"/>
                  <a:gd name="connsiteY5" fmla="*/ 129540 h 2054860"/>
                  <a:gd name="connsiteX6" fmla="*/ 1338580 w 2001520"/>
                  <a:gd name="connsiteY6" fmla="*/ 139700 h 2054860"/>
                  <a:gd name="connsiteX7" fmla="*/ 1295400 w 2001520"/>
                  <a:gd name="connsiteY7" fmla="*/ 134620 h 2054860"/>
                  <a:gd name="connsiteX8" fmla="*/ 1267460 w 2001520"/>
                  <a:gd name="connsiteY8" fmla="*/ 132080 h 2054860"/>
                  <a:gd name="connsiteX9" fmla="*/ 1236980 w 2001520"/>
                  <a:gd name="connsiteY9" fmla="*/ 142240 h 2054860"/>
                  <a:gd name="connsiteX10" fmla="*/ 1236980 w 2001520"/>
                  <a:gd name="connsiteY10" fmla="*/ 167640 h 2054860"/>
                  <a:gd name="connsiteX11" fmla="*/ 1254760 w 2001520"/>
                  <a:gd name="connsiteY11" fmla="*/ 208280 h 2054860"/>
                  <a:gd name="connsiteX12" fmla="*/ 1277620 w 2001520"/>
                  <a:gd name="connsiteY12" fmla="*/ 233680 h 2054860"/>
                  <a:gd name="connsiteX13" fmla="*/ 1282700 w 2001520"/>
                  <a:gd name="connsiteY13" fmla="*/ 276860 h 2054860"/>
                  <a:gd name="connsiteX14" fmla="*/ 1264920 w 2001520"/>
                  <a:gd name="connsiteY14" fmla="*/ 314960 h 2054860"/>
                  <a:gd name="connsiteX15" fmla="*/ 1254760 w 2001520"/>
                  <a:gd name="connsiteY15" fmla="*/ 342900 h 2054860"/>
                  <a:gd name="connsiteX16" fmla="*/ 1254760 w 2001520"/>
                  <a:gd name="connsiteY16" fmla="*/ 381000 h 2054860"/>
                  <a:gd name="connsiteX17" fmla="*/ 1229360 w 2001520"/>
                  <a:gd name="connsiteY17" fmla="*/ 408940 h 2054860"/>
                  <a:gd name="connsiteX18" fmla="*/ 1170940 w 2001520"/>
                  <a:gd name="connsiteY18" fmla="*/ 421640 h 2054860"/>
                  <a:gd name="connsiteX19" fmla="*/ 1140460 w 2001520"/>
                  <a:gd name="connsiteY19" fmla="*/ 447040 h 2054860"/>
                  <a:gd name="connsiteX20" fmla="*/ 1109980 w 2001520"/>
                  <a:gd name="connsiteY20" fmla="*/ 441960 h 2054860"/>
                  <a:gd name="connsiteX21" fmla="*/ 1069340 w 2001520"/>
                  <a:gd name="connsiteY21" fmla="*/ 424180 h 2054860"/>
                  <a:gd name="connsiteX22" fmla="*/ 1023620 w 2001520"/>
                  <a:gd name="connsiteY22" fmla="*/ 441960 h 2054860"/>
                  <a:gd name="connsiteX23" fmla="*/ 995680 w 2001520"/>
                  <a:gd name="connsiteY23" fmla="*/ 490220 h 2054860"/>
                  <a:gd name="connsiteX24" fmla="*/ 932180 w 2001520"/>
                  <a:gd name="connsiteY24" fmla="*/ 533400 h 2054860"/>
                  <a:gd name="connsiteX25" fmla="*/ 881380 w 2001520"/>
                  <a:gd name="connsiteY25" fmla="*/ 561340 h 2054860"/>
                  <a:gd name="connsiteX26" fmla="*/ 833120 w 2001520"/>
                  <a:gd name="connsiteY26" fmla="*/ 596900 h 2054860"/>
                  <a:gd name="connsiteX27" fmla="*/ 830580 w 2001520"/>
                  <a:gd name="connsiteY27" fmla="*/ 647700 h 2054860"/>
                  <a:gd name="connsiteX28" fmla="*/ 825500 w 2001520"/>
                  <a:gd name="connsiteY28" fmla="*/ 698500 h 2054860"/>
                  <a:gd name="connsiteX29" fmla="*/ 817880 w 2001520"/>
                  <a:gd name="connsiteY29" fmla="*/ 731520 h 2054860"/>
                  <a:gd name="connsiteX30" fmla="*/ 820420 w 2001520"/>
                  <a:gd name="connsiteY30" fmla="*/ 777240 h 2054860"/>
                  <a:gd name="connsiteX31" fmla="*/ 797560 w 2001520"/>
                  <a:gd name="connsiteY31" fmla="*/ 828040 h 2054860"/>
                  <a:gd name="connsiteX32" fmla="*/ 762000 w 2001520"/>
                  <a:gd name="connsiteY32" fmla="*/ 861060 h 2054860"/>
                  <a:gd name="connsiteX33" fmla="*/ 721360 w 2001520"/>
                  <a:gd name="connsiteY33" fmla="*/ 858520 h 2054860"/>
                  <a:gd name="connsiteX34" fmla="*/ 688340 w 2001520"/>
                  <a:gd name="connsiteY34" fmla="*/ 873760 h 2054860"/>
                  <a:gd name="connsiteX35" fmla="*/ 685800 w 2001520"/>
                  <a:gd name="connsiteY35" fmla="*/ 909320 h 2054860"/>
                  <a:gd name="connsiteX36" fmla="*/ 657860 w 2001520"/>
                  <a:gd name="connsiteY36" fmla="*/ 952500 h 2054860"/>
                  <a:gd name="connsiteX37" fmla="*/ 632460 w 2001520"/>
                  <a:gd name="connsiteY37" fmla="*/ 985520 h 2054860"/>
                  <a:gd name="connsiteX38" fmla="*/ 622300 w 2001520"/>
                  <a:gd name="connsiteY38" fmla="*/ 1026160 h 2054860"/>
                  <a:gd name="connsiteX39" fmla="*/ 601980 w 2001520"/>
                  <a:gd name="connsiteY39" fmla="*/ 1054100 h 2054860"/>
                  <a:gd name="connsiteX40" fmla="*/ 551180 w 2001520"/>
                  <a:gd name="connsiteY40" fmla="*/ 1066800 h 2054860"/>
                  <a:gd name="connsiteX41" fmla="*/ 502920 w 2001520"/>
                  <a:gd name="connsiteY41" fmla="*/ 1026160 h 2054860"/>
                  <a:gd name="connsiteX42" fmla="*/ 474980 w 2001520"/>
                  <a:gd name="connsiteY42" fmla="*/ 1003300 h 2054860"/>
                  <a:gd name="connsiteX43" fmla="*/ 419100 w 2001520"/>
                  <a:gd name="connsiteY43" fmla="*/ 1005840 h 2054860"/>
                  <a:gd name="connsiteX44" fmla="*/ 381000 w 2001520"/>
                  <a:gd name="connsiteY44" fmla="*/ 980440 h 2054860"/>
                  <a:gd name="connsiteX45" fmla="*/ 360680 w 2001520"/>
                  <a:gd name="connsiteY45" fmla="*/ 916940 h 2054860"/>
                  <a:gd name="connsiteX46" fmla="*/ 353060 w 2001520"/>
                  <a:gd name="connsiteY46" fmla="*/ 863600 h 2054860"/>
                  <a:gd name="connsiteX47" fmla="*/ 370840 w 2001520"/>
                  <a:gd name="connsiteY47" fmla="*/ 830580 h 2054860"/>
                  <a:gd name="connsiteX48" fmla="*/ 358140 w 2001520"/>
                  <a:gd name="connsiteY48" fmla="*/ 795020 h 2054860"/>
                  <a:gd name="connsiteX49" fmla="*/ 320040 w 2001520"/>
                  <a:gd name="connsiteY49" fmla="*/ 807720 h 2054860"/>
                  <a:gd name="connsiteX50" fmla="*/ 281940 w 2001520"/>
                  <a:gd name="connsiteY50" fmla="*/ 848360 h 2054860"/>
                  <a:gd name="connsiteX51" fmla="*/ 271780 w 2001520"/>
                  <a:gd name="connsiteY51" fmla="*/ 878840 h 2054860"/>
                  <a:gd name="connsiteX52" fmla="*/ 274320 w 2001520"/>
                  <a:gd name="connsiteY52" fmla="*/ 952500 h 2054860"/>
                  <a:gd name="connsiteX53" fmla="*/ 266700 w 2001520"/>
                  <a:gd name="connsiteY53" fmla="*/ 993140 h 2054860"/>
                  <a:gd name="connsiteX54" fmla="*/ 198120 w 2001520"/>
                  <a:gd name="connsiteY54" fmla="*/ 1018540 h 2054860"/>
                  <a:gd name="connsiteX55" fmla="*/ 137160 w 2001520"/>
                  <a:gd name="connsiteY55" fmla="*/ 1084580 h 2054860"/>
                  <a:gd name="connsiteX56" fmla="*/ 111760 w 2001520"/>
                  <a:gd name="connsiteY56" fmla="*/ 1135380 h 2054860"/>
                  <a:gd name="connsiteX57" fmla="*/ 88900 w 2001520"/>
                  <a:gd name="connsiteY57" fmla="*/ 1183640 h 2054860"/>
                  <a:gd name="connsiteX58" fmla="*/ 35560 w 2001520"/>
                  <a:gd name="connsiteY58" fmla="*/ 1234440 h 2054860"/>
                  <a:gd name="connsiteX59" fmla="*/ 2540 w 2001520"/>
                  <a:gd name="connsiteY59" fmla="*/ 1257300 h 2054860"/>
                  <a:gd name="connsiteX60" fmla="*/ 0 w 2001520"/>
                  <a:gd name="connsiteY60" fmla="*/ 1282700 h 2054860"/>
                  <a:gd name="connsiteX61" fmla="*/ 45720 w 2001520"/>
                  <a:gd name="connsiteY61" fmla="*/ 1323340 h 2054860"/>
                  <a:gd name="connsiteX62" fmla="*/ 104140 w 2001520"/>
                  <a:gd name="connsiteY62" fmla="*/ 1386840 h 2054860"/>
                  <a:gd name="connsiteX63" fmla="*/ 147320 w 2001520"/>
                  <a:gd name="connsiteY63" fmla="*/ 1419860 h 2054860"/>
                  <a:gd name="connsiteX64" fmla="*/ 190500 w 2001520"/>
                  <a:gd name="connsiteY64" fmla="*/ 1430020 h 2054860"/>
                  <a:gd name="connsiteX65" fmla="*/ 299720 w 2001520"/>
                  <a:gd name="connsiteY65" fmla="*/ 1475740 h 2054860"/>
                  <a:gd name="connsiteX66" fmla="*/ 337820 w 2001520"/>
                  <a:gd name="connsiteY66" fmla="*/ 1513840 h 2054860"/>
                  <a:gd name="connsiteX67" fmla="*/ 439420 w 2001520"/>
                  <a:gd name="connsiteY67" fmla="*/ 1587500 h 2054860"/>
                  <a:gd name="connsiteX68" fmla="*/ 477520 w 2001520"/>
                  <a:gd name="connsiteY68" fmla="*/ 1615440 h 2054860"/>
                  <a:gd name="connsiteX69" fmla="*/ 528320 w 2001520"/>
                  <a:gd name="connsiteY69" fmla="*/ 1630680 h 2054860"/>
                  <a:gd name="connsiteX70" fmla="*/ 566420 w 2001520"/>
                  <a:gd name="connsiteY70" fmla="*/ 1625600 h 2054860"/>
                  <a:gd name="connsiteX71" fmla="*/ 586740 w 2001520"/>
                  <a:gd name="connsiteY71" fmla="*/ 1615440 h 2054860"/>
                  <a:gd name="connsiteX72" fmla="*/ 591820 w 2001520"/>
                  <a:gd name="connsiteY72" fmla="*/ 1600200 h 2054860"/>
                  <a:gd name="connsiteX73" fmla="*/ 614680 w 2001520"/>
                  <a:gd name="connsiteY73" fmla="*/ 1597660 h 2054860"/>
                  <a:gd name="connsiteX74" fmla="*/ 706120 w 2001520"/>
                  <a:gd name="connsiteY74" fmla="*/ 1653540 h 2054860"/>
                  <a:gd name="connsiteX75" fmla="*/ 762000 w 2001520"/>
                  <a:gd name="connsiteY75" fmla="*/ 1714500 h 2054860"/>
                  <a:gd name="connsiteX76" fmla="*/ 784860 w 2001520"/>
                  <a:gd name="connsiteY76" fmla="*/ 1760220 h 2054860"/>
                  <a:gd name="connsiteX77" fmla="*/ 812800 w 2001520"/>
                  <a:gd name="connsiteY77" fmla="*/ 1808480 h 2054860"/>
                  <a:gd name="connsiteX78" fmla="*/ 817880 w 2001520"/>
                  <a:gd name="connsiteY78" fmla="*/ 1864360 h 2054860"/>
                  <a:gd name="connsiteX79" fmla="*/ 812800 w 2001520"/>
                  <a:gd name="connsiteY79" fmla="*/ 1920240 h 2054860"/>
                  <a:gd name="connsiteX80" fmla="*/ 830580 w 2001520"/>
                  <a:gd name="connsiteY80" fmla="*/ 1965960 h 2054860"/>
                  <a:gd name="connsiteX81" fmla="*/ 873760 w 2001520"/>
                  <a:gd name="connsiteY81" fmla="*/ 1991360 h 2054860"/>
                  <a:gd name="connsiteX82" fmla="*/ 934720 w 2001520"/>
                  <a:gd name="connsiteY82" fmla="*/ 2006600 h 2054860"/>
                  <a:gd name="connsiteX83" fmla="*/ 1000760 w 2001520"/>
                  <a:gd name="connsiteY83" fmla="*/ 2014220 h 2054860"/>
                  <a:gd name="connsiteX84" fmla="*/ 1038860 w 2001520"/>
                  <a:gd name="connsiteY84" fmla="*/ 2029460 h 2054860"/>
                  <a:gd name="connsiteX85" fmla="*/ 1092200 w 2001520"/>
                  <a:gd name="connsiteY85" fmla="*/ 2054860 h 2054860"/>
                  <a:gd name="connsiteX86" fmla="*/ 1160780 w 2001520"/>
                  <a:gd name="connsiteY86" fmla="*/ 2026920 h 2054860"/>
                  <a:gd name="connsiteX87" fmla="*/ 1193800 w 2001520"/>
                  <a:gd name="connsiteY87" fmla="*/ 2016760 h 2054860"/>
                  <a:gd name="connsiteX88" fmla="*/ 1242060 w 2001520"/>
                  <a:gd name="connsiteY88" fmla="*/ 1996440 h 2054860"/>
                  <a:gd name="connsiteX89" fmla="*/ 1264920 w 2001520"/>
                  <a:gd name="connsiteY89" fmla="*/ 1976120 h 2054860"/>
                  <a:gd name="connsiteX90" fmla="*/ 1442720 w 2001520"/>
                  <a:gd name="connsiteY90" fmla="*/ 1983740 h 2054860"/>
                  <a:gd name="connsiteX91" fmla="*/ 1557020 w 2001520"/>
                  <a:gd name="connsiteY91" fmla="*/ 1976120 h 2054860"/>
                  <a:gd name="connsiteX92" fmla="*/ 1684020 w 2001520"/>
                  <a:gd name="connsiteY92" fmla="*/ 1991360 h 2054860"/>
                  <a:gd name="connsiteX93" fmla="*/ 1755140 w 2001520"/>
                  <a:gd name="connsiteY93" fmla="*/ 1988820 h 2054860"/>
                  <a:gd name="connsiteX94" fmla="*/ 1785620 w 2001520"/>
                  <a:gd name="connsiteY94" fmla="*/ 1976120 h 2054860"/>
                  <a:gd name="connsiteX95" fmla="*/ 1805940 w 2001520"/>
                  <a:gd name="connsiteY95" fmla="*/ 1948180 h 2054860"/>
                  <a:gd name="connsiteX96" fmla="*/ 1899920 w 2001520"/>
                  <a:gd name="connsiteY96" fmla="*/ 1866900 h 2054860"/>
                  <a:gd name="connsiteX97" fmla="*/ 1943100 w 2001520"/>
                  <a:gd name="connsiteY97" fmla="*/ 1844040 h 2054860"/>
                  <a:gd name="connsiteX98" fmla="*/ 1998980 w 2001520"/>
                  <a:gd name="connsiteY98" fmla="*/ 1836420 h 2054860"/>
                  <a:gd name="connsiteX99" fmla="*/ 2001520 w 2001520"/>
                  <a:gd name="connsiteY99" fmla="*/ 1813560 h 2054860"/>
                  <a:gd name="connsiteX100" fmla="*/ 1988820 w 2001520"/>
                  <a:gd name="connsiteY100" fmla="*/ 1765300 h 2054860"/>
                  <a:gd name="connsiteX101" fmla="*/ 1953260 w 2001520"/>
                  <a:gd name="connsiteY101" fmla="*/ 1658620 h 2054860"/>
                  <a:gd name="connsiteX102" fmla="*/ 1927860 w 2001520"/>
                  <a:gd name="connsiteY102" fmla="*/ 1584960 h 2054860"/>
                  <a:gd name="connsiteX103" fmla="*/ 1902460 w 2001520"/>
                  <a:gd name="connsiteY103" fmla="*/ 1534160 h 2054860"/>
                  <a:gd name="connsiteX104" fmla="*/ 1854200 w 2001520"/>
                  <a:gd name="connsiteY104" fmla="*/ 1468120 h 2054860"/>
                  <a:gd name="connsiteX105" fmla="*/ 1831340 w 2001520"/>
                  <a:gd name="connsiteY105" fmla="*/ 1412240 h 2054860"/>
                  <a:gd name="connsiteX106" fmla="*/ 1803400 w 2001520"/>
                  <a:gd name="connsiteY106" fmla="*/ 1356360 h 2054860"/>
                  <a:gd name="connsiteX107" fmla="*/ 1778000 w 2001520"/>
                  <a:gd name="connsiteY107" fmla="*/ 1315720 h 2054860"/>
                  <a:gd name="connsiteX108" fmla="*/ 1778000 w 2001520"/>
                  <a:gd name="connsiteY108" fmla="*/ 1272540 h 2054860"/>
                  <a:gd name="connsiteX109" fmla="*/ 1760220 w 2001520"/>
                  <a:gd name="connsiteY109" fmla="*/ 1236980 h 2054860"/>
                  <a:gd name="connsiteX110" fmla="*/ 1744980 w 2001520"/>
                  <a:gd name="connsiteY110" fmla="*/ 1214120 h 2054860"/>
                  <a:gd name="connsiteX111" fmla="*/ 1724660 w 2001520"/>
                  <a:gd name="connsiteY111" fmla="*/ 1206500 h 2054860"/>
                  <a:gd name="connsiteX112" fmla="*/ 1699260 w 2001520"/>
                  <a:gd name="connsiteY112" fmla="*/ 1216660 h 2054860"/>
                  <a:gd name="connsiteX113" fmla="*/ 1668780 w 2001520"/>
                  <a:gd name="connsiteY113" fmla="*/ 1209040 h 2054860"/>
                  <a:gd name="connsiteX114" fmla="*/ 1643380 w 2001520"/>
                  <a:gd name="connsiteY114" fmla="*/ 1191260 h 2054860"/>
                  <a:gd name="connsiteX115" fmla="*/ 1633220 w 2001520"/>
                  <a:gd name="connsiteY115" fmla="*/ 1135380 h 2054860"/>
                  <a:gd name="connsiteX116" fmla="*/ 1633220 w 2001520"/>
                  <a:gd name="connsiteY116" fmla="*/ 1089660 h 2054860"/>
                  <a:gd name="connsiteX117" fmla="*/ 1645920 w 2001520"/>
                  <a:gd name="connsiteY117" fmla="*/ 1061720 h 2054860"/>
                  <a:gd name="connsiteX118" fmla="*/ 1678940 w 2001520"/>
                  <a:gd name="connsiteY118" fmla="*/ 1041400 h 2054860"/>
                  <a:gd name="connsiteX119" fmla="*/ 1717040 w 2001520"/>
                  <a:gd name="connsiteY119" fmla="*/ 1028700 h 2054860"/>
                  <a:gd name="connsiteX120" fmla="*/ 1744980 w 2001520"/>
                  <a:gd name="connsiteY120" fmla="*/ 1018540 h 2054860"/>
                  <a:gd name="connsiteX121" fmla="*/ 1772920 w 2001520"/>
                  <a:gd name="connsiteY121" fmla="*/ 1010920 h 2054860"/>
                  <a:gd name="connsiteX122" fmla="*/ 1760220 w 2001520"/>
                  <a:gd name="connsiteY122" fmla="*/ 975360 h 2054860"/>
                  <a:gd name="connsiteX123" fmla="*/ 1737360 w 2001520"/>
                  <a:gd name="connsiteY123" fmla="*/ 955040 h 2054860"/>
                  <a:gd name="connsiteX124" fmla="*/ 1717040 w 2001520"/>
                  <a:gd name="connsiteY124" fmla="*/ 937260 h 2054860"/>
                  <a:gd name="connsiteX125" fmla="*/ 1711960 w 2001520"/>
                  <a:gd name="connsiteY125" fmla="*/ 891540 h 2054860"/>
                  <a:gd name="connsiteX126" fmla="*/ 1719580 w 2001520"/>
                  <a:gd name="connsiteY126" fmla="*/ 855980 h 2054860"/>
                  <a:gd name="connsiteX127" fmla="*/ 1724660 w 2001520"/>
                  <a:gd name="connsiteY127" fmla="*/ 820420 h 2054860"/>
                  <a:gd name="connsiteX128" fmla="*/ 1719580 w 2001520"/>
                  <a:gd name="connsiteY128" fmla="*/ 769620 h 2054860"/>
                  <a:gd name="connsiteX129" fmla="*/ 1701800 w 2001520"/>
                  <a:gd name="connsiteY129" fmla="*/ 749300 h 2054860"/>
                  <a:gd name="connsiteX130" fmla="*/ 1711960 w 2001520"/>
                  <a:gd name="connsiteY130" fmla="*/ 711200 h 2054860"/>
                  <a:gd name="connsiteX131" fmla="*/ 1724660 w 2001520"/>
                  <a:gd name="connsiteY131" fmla="*/ 673100 h 2054860"/>
                  <a:gd name="connsiteX132" fmla="*/ 1727200 w 2001520"/>
                  <a:gd name="connsiteY132" fmla="*/ 619760 h 2054860"/>
                  <a:gd name="connsiteX133" fmla="*/ 1722120 w 2001520"/>
                  <a:gd name="connsiteY133" fmla="*/ 561340 h 2054860"/>
                  <a:gd name="connsiteX134" fmla="*/ 1717040 w 2001520"/>
                  <a:gd name="connsiteY134" fmla="*/ 520700 h 2054860"/>
                  <a:gd name="connsiteX135" fmla="*/ 1737360 w 2001520"/>
                  <a:gd name="connsiteY135" fmla="*/ 495300 h 2054860"/>
                  <a:gd name="connsiteX136" fmla="*/ 1737360 w 2001520"/>
                  <a:gd name="connsiteY136" fmla="*/ 495300 h 2054860"/>
                  <a:gd name="connsiteX137" fmla="*/ 1737360 w 2001520"/>
                  <a:gd name="connsiteY137" fmla="*/ 436880 h 2054860"/>
                  <a:gd name="connsiteX138" fmla="*/ 1717040 w 2001520"/>
                  <a:gd name="connsiteY138" fmla="*/ 411480 h 2054860"/>
                  <a:gd name="connsiteX139" fmla="*/ 1689100 w 2001520"/>
                  <a:gd name="connsiteY139" fmla="*/ 408940 h 2054860"/>
                  <a:gd name="connsiteX140" fmla="*/ 1663700 w 2001520"/>
                  <a:gd name="connsiteY140" fmla="*/ 414020 h 2054860"/>
                  <a:gd name="connsiteX141" fmla="*/ 1628140 w 2001520"/>
                  <a:gd name="connsiteY141" fmla="*/ 408940 h 2054860"/>
                  <a:gd name="connsiteX142" fmla="*/ 1605280 w 2001520"/>
                  <a:gd name="connsiteY142" fmla="*/ 378460 h 2054860"/>
                  <a:gd name="connsiteX143" fmla="*/ 1592580 w 2001520"/>
                  <a:gd name="connsiteY143" fmla="*/ 337820 h 2054860"/>
                  <a:gd name="connsiteX144" fmla="*/ 1579880 w 2001520"/>
                  <a:gd name="connsiteY144" fmla="*/ 302260 h 2054860"/>
                  <a:gd name="connsiteX145" fmla="*/ 1564640 w 2001520"/>
                  <a:gd name="connsiteY145" fmla="*/ 281940 h 2054860"/>
                  <a:gd name="connsiteX146" fmla="*/ 1564640 w 2001520"/>
                  <a:gd name="connsiteY146" fmla="*/ 223520 h 2054860"/>
                  <a:gd name="connsiteX147" fmla="*/ 1554480 w 2001520"/>
                  <a:gd name="connsiteY147" fmla="*/ 154940 h 2054860"/>
                  <a:gd name="connsiteX148" fmla="*/ 1574800 w 2001520"/>
                  <a:gd name="connsiteY148" fmla="*/ 116840 h 2054860"/>
                  <a:gd name="connsiteX149" fmla="*/ 1600200 w 2001520"/>
                  <a:gd name="connsiteY149" fmla="*/ 96520 h 2054860"/>
                  <a:gd name="connsiteX150" fmla="*/ 1587500 w 2001520"/>
                  <a:gd name="connsiteY150" fmla="*/ 63500 h 2054860"/>
                  <a:gd name="connsiteX151" fmla="*/ 1569720 w 2001520"/>
                  <a:gd name="connsiteY151" fmla="*/ 53340 h 2054860"/>
                  <a:gd name="connsiteX152" fmla="*/ 1490980 w 2001520"/>
                  <a:gd name="connsiteY152" fmla="*/ 0 h 205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001520" h="2054860">
                    <a:moveTo>
                      <a:pt x="1490980" y="0"/>
                    </a:moveTo>
                    <a:lnTo>
                      <a:pt x="1419860" y="7620"/>
                    </a:lnTo>
                    <a:lnTo>
                      <a:pt x="1404620" y="25400"/>
                    </a:lnTo>
                    <a:lnTo>
                      <a:pt x="1386840" y="53340"/>
                    </a:lnTo>
                    <a:lnTo>
                      <a:pt x="1363980" y="106680"/>
                    </a:lnTo>
                    <a:lnTo>
                      <a:pt x="1356360" y="129540"/>
                    </a:lnTo>
                    <a:lnTo>
                      <a:pt x="1338580" y="139700"/>
                    </a:lnTo>
                    <a:lnTo>
                      <a:pt x="1295400" y="134620"/>
                    </a:lnTo>
                    <a:lnTo>
                      <a:pt x="1267460" y="132080"/>
                    </a:lnTo>
                    <a:lnTo>
                      <a:pt x="1236980" y="142240"/>
                    </a:lnTo>
                    <a:lnTo>
                      <a:pt x="1236980" y="167640"/>
                    </a:lnTo>
                    <a:lnTo>
                      <a:pt x="1254760" y="208280"/>
                    </a:lnTo>
                    <a:lnTo>
                      <a:pt x="1277620" y="233680"/>
                    </a:lnTo>
                    <a:lnTo>
                      <a:pt x="1282700" y="276860"/>
                    </a:lnTo>
                    <a:lnTo>
                      <a:pt x="1264920" y="314960"/>
                    </a:lnTo>
                    <a:lnTo>
                      <a:pt x="1254760" y="342900"/>
                    </a:lnTo>
                    <a:lnTo>
                      <a:pt x="1254760" y="381000"/>
                    </a:lnTo>
                    <a:lnTo>
                      <a:pt x="1229360" y="408940"/>
                    </a:lnTo>
                    <a:lnTo>
                      <a:pt x="1170940" y="421640"/>
                    </a:lnTo>
                    <a:lnTo>
                      <a:pt x="1140460" y="447040"/>
                    </a:lnTo>
                    <a:lnTo>
                      <a:pt x="1109980" y="441960"/>
                    </a:lnTo>
                    <a:lnTo>
                      <a:pt x="1069340" y="424180"/>
                    </a:lnTo>
                    <a:lnTo>
                      <a:pt x="1023620" y="441960"/>
                    </a:lnTo>
                    <a:lnTo>
                      <a:pt x="995680" y="490220"/>
                    </a:lnTo>
                    <a:lnTo>
                      <a:pt x="932180" y="533400"/>
                    </a:lnTo>
                    <a:lnTo>
                      <a:pt x="881380" y="561340"/>
                    </a:lnTo>
                    <a:lnTo>
                      <a:pt x="833120" y="596900"/>
                    </a:lnTo>
                    <a:lnTo>
                      <a:pt x="830580" y="647700"/>
                    </a:lnTo>
                    <a:lnTo>
                      <a:pt x="825500" y="698500"/>
                    </a:lnTo>
                    <a:lnTo>
                      <a:pt x="817880" y="731520"/>
                    </a:lnTo>
                    <a:lnTo>
                      <a:pt x="820420" y="777240"/>
                    </a:lnTo>
                    <a:lnTo>
                      <a:pt x="797560" y="828040"/>
                    </a:lnTo>
                    <a:lnTo>
                      <a:pt x="762000" y="861060"/>
                    </a:lnTo>
                    <a:lnTo>
                      <a:pt x="721360" y="858520"/>
                    </a:lnTo>
                    <a:lnTo>
                      <a:pt x="688340" y="873760"/>
                    </a:lnTo>
                    <a:lnTo>
                      <a:pt x="685800" y="909320"/>
                    </a:lnTo>
                    <a:lnTo>
                      <a:pt x="657860" y="952500"/>
                    </a:lnTo>
                    <a:lnTo>
                      <a:pt x="632460" y="985520"/>
                    </a:lnTo>
                    <a:lnTo>
                      <a:pt x="622300" y="1026160"/>
                    </a:lnTo>
                    <a:lnTo>
                      <a:pt x="601980" y="1054100"/>
                    </a:lnTo>
                    <a:lnTo>
                      <a:pt x="551180" y="1066800"/>
                    </a:lnTo>
                    <a:lnTo>
                      <a:pt x="502920" y="1026160"/>
                    </a:lnTo>
                    <a:lnTo>
                      <a:pt x="474980" y="1003300"/>
                    </a:lnTo>
                    <a:lnTo>
                      <a:pt x="419100" y="1005840"/>
                    </a:lnTo>
                    <a:lnTo>
                      <a:pt x="381000" y="980440"/>
                    </a:lnTo>
                    <a:lnTo>
                      <a:pt x="360680" y="916940"/>
                    </a:lnTo>
                    <a:lnTo>
                      <a:pt x="353060" y="863600"/>
                    </a:lnTo>
                    <a:lnTo>
                      <a:pt x="370840" y="830580"/>
                    </a:lnTo>
                    <a:lnTo>
                      <a:pt x="358140" y="795020"/>
                    </a:lnTo>
                    <a:lnTo>
                      <a:pt x="320040" y="807720"/>
                    </a:lnTo>
                    <a:lnTo>
                      <a:pt x="281940" y="848360"/>
                    </a:lnTo>
                    <a:lnTo>
                      <a:pt x="271780" y="878840"/>
                    </a:lnTo>
                    <a:cubicBezTo>
                      <a:pt x="272627" y="903393"/>
                      <a:pt x="273473" y="927947"/>
                      <a:pt x="274320" y="952500"/>
                    </a:cubicBezTo>
                    <a:lnTo>
                      <a:pt x="266700" y="993140"/>
                    </a:lnTo>
                    <a:lnTo>
                      <a:pt x="198120" y="1018540"/>
                    </a:lnTo>
                    <a:lnTo>
                      <a:pt x="137160" y="1084580"/>
                    </a:lnTo>
                    <a:lnTo>
                      <a:pt x="111760" y="1135380"/>
                    </a:lnTo>
                    <a:lnTo>
                      <a:pt x="88900" y="1183640"/>
                    </a:lnTo>
                    <a:lnTo>
                      <a:pt x="35560" y="1234440"/>
                    </a:lnTo>
                    <a:lnTo>
                      <a:pt x="2540" y="1257300"/>
                    </a:lnTo>
                    <a:lnTo>
                      <a:pt x="0" y="1282700"/>
                    </a:lnTo>
                    <a:lnTo>
                      <a:pt x="45720" y="1323340"/>
                    </a:lnTo>
                    <a:lnTo>
                      <a:pt x="104140" y="1386840"/>
                    </a:lnTo>
                    <a:lnTo>
                      <a:pt x="147320" y="1419860"/>
                    </a:lnTo>
                    <a:lnTo>
                      <a:pt x="190500" y="1430020"/>
                    </a:lnTo>
                    <a:lnTo>
                      <a:pt x="299720" y="1475740"/>
                    </a:lnTo>
                    <a:lnTo>
                      <a:pt x="337820" y="1513840"/>
                    </a:lnTo>
                    <a:lnTo>
                      <a:pt x="439420" y="1587500"/>
                    </a:lnTo>
                    <a:lnTo>
                      <a:pt x="477520" y="1615440"/>
                    </a:lnTo>
                    <a:lnTo>
                      <a:pt x="528320" y="1630680"/>
                    </a:lnTo>
                    <a:lnTo>
                      <a:pt x="566420" y="1625600"/>
                    </a:lnTo>
                    <a:lnTo>
                      <a:pt x="586740" y="1615440"/>
                    </a:lnTo>
                    <a:lnTo>
                      <a:pt x="591820" y="1600200"/>
                    </a:lnTo>
                    <a:lnTo>
                      <a:pt x="614680" y="1597660"/>
                    </a:lnTo>
                    <a:lnTo>
                      <a:pt x="706120" y="1653540"/>
                    </a:lnTo>
                    <a:lnTo>
                      <a:pt x="762000" y="1714500"/>
                    </a:lnTo>
                    <a:lnTo>
                      <a:pt x="784860" y="1760220"/>
                    </a:lnTo>
                    <a:lnTo>
                      <a:pt x="812800" y="1808480"/>
                    </a:lnTo>
                    <a:lnTo>
                      <a:pt x="817880" y="1864360"/>
                    </a:lnTo>
                    <a:lnTo>
                      <a:pt x="812800" y="1920240"/>
                    </a:lnTo>
                    <a:lnTo>
                      <a:pt x="830580" y="1965960"/>
                    </a:lnTo>
                    <a:lnTo>
                      <a:pt x="873760" y="1991360"/>
                    </a:lnTo>
                    <a:lnTo>
                      <a:pt x="934720" y="2006600"/>
                    </a:lnTo>
                    <a:lnTo>
                      <a:pt x="1000760" y="2014220"/>
                    </a:lnTo>
                    <a:lnTo>
                      <a:pt x="1038860" y="2029460"/>
                    </a:lnTo>
                    <a:lnTo>
                      <a:pt x="1092200" y="2054860"/>
                    </a:lnTo>
                    <a:lnTo>
                      <a:pt x="1160780" y="2026920"/>
                    </a:lnTo>
                    <a:lnTo>
                      <a:pt x="1193800" y="2016760"/>
                    </a:lnTo>
                    <a:lnTo>
                      <a:pt x="1242060" y="1996440"/>
                    </a:lnTo>
                    <a:lnTo>
                      <a:pt x="1264920" y="1976120"/>
                    </a:lnTo>
                    <a:lnTo>
                      <a:pt x="1442720" y="1983740"/>
                    </a:lnTo>
                    <a:lnTo>
                      <a:pt x="1557020" y="1976120"/>
                    </a:lnTo>
                    <a:lnTo>
                      <a:pt x="1684020" y="1991360"/>
                    </a:lnTo>
                    <a:lnTo>
                      <a:pt x="1755140" y="1988820"/>
                    </a:lnTo>
                    <a:lnTo>
                      <a:pt x="1785620" y="1976120"/>
                    </a:lnTo>
                    <a:lnTo>
                      <a:pt x="1805940" y="1948180"/>
                    </a:lnTo>
                    <a:lnTo>
                      <a:pt x="1899920" y="1866900"/>
                    </a:lnTo>
                    <a:lnTo>
                      <a:pt x="1943100" y="1844040"/>
                    </a:lnTo>
                    <a:lnTo>
                      <a:pt x="1998980" y="1836420"/>
                    </a:lnTo>
                    <a:lnTo>
                      <a:pt x="2001520" y="1813560"/>
                    </a:lnTo>
                    <a:lnTo>
                      <a:pt x="1988820" y="1765300"/>
                    </a:lnTo>
                    <a:lnTo>
                      <a:pt x="1953260" y="1658620"/>
                    </a:lnTo>
                    <a:lnTo>
                      <a:pt x="1927860" y="1584960"/>
                    </a:lnTo>
                    <a:lnTo>
                      <a:pt x="1902460" y="1534160"/>
                    </a:lnTo>
                    <a:lnTo>
                      <a:pt x="1854200" y="1468120"/>
                    </a:lnTo>
                    <a:lnTo>
                      <a:pt x="1831340" y="1412240"/>
                    </a:lnTo>
                    <a:lnTo>
                      <a:pt x="1803400" y="1356360"/>
                    </a:lnTo>
                    <a:lnTo>
                      <a:pt x="1778000" y="1315720"/>
                    </a:lnTo>
                    <a:lnTo>
                      <a:pt x="1778000" y="1272540"/>
                    </a:lnTo>
                    <a:lnTo>
                      <a:pt x="1760220" y="1236980"/>
                    </a:lnTo>
                    <a:lnTo>
                      <a:pt x="1744980" y="1214120"/>
                    </a:lnTo>
                    <a:lnTo>
                      <a:pt x="1724660" y="1206500"/>
                    </a:lnTo>
                    <a:lnTo>
                      <a:pt x="1699260" y="1216660"/>
                    </a:lnTo>
                    <a:lnTo>
                      <a:pt x="1668780" y="1209040"/>
                    </a:lnTo>
                    <a:lnTo>
                      <a:pt x="1643380" y="1191260"/>
                    </a:lnTo>
                    <a:lnTo>
                      <a:pt x="1633220" y="1135380"/>
                    </a:lnTo>
                    <a:lnTo>
                      <a:pt x="1633220" y="1089660"/>
                    </a:lnTo>
                    <a:lnTo>
                      <a:pt x="1645920" y="1061720"/>
                    </a:lnTo>
                    <a:lnTo>
                      <a:pt x="1678940" y="1041400"/>
                    </a:lnTo>
                    <a:lnTo>
                      <a:pt x="1717040" y="1028700"/>
                    </a:lnTo>
                    <a:lnTo>
                      <a:pt x="1744980" y="1018540"/>
                    </a:lnTo>
                    <a:lnTo>
                      <a:pt x="1772920" y="1010920"/>
                    </a:lnTo>
                    <a:lnTo>
                      <a:pt x="1760220" y="975360"/>
                    </a:lnTo>
                    <a:lnTo>
                      <a:pt x="1737360" y="955040"/>
                    </a:lnTo>
                    <a:lnTo>
                      <a:pt x="1717040" y="937260"/>
                    </a:lnTo>
                    <a:lnTo>
                      <a:pt x="1711960" y="891540"/>
                    </a:lnTo>
                    <a:lnTo>
                      <a:pt x="1719580" y="855980"/>
                    </a:lnTo>
                    <a:lnTo>
                      <a:pt x="1724660" y="820420"/>
                    </a:lnTo>
                    <a:lnTo>
                      <a:pt x="1719580" y="769620"/>
                    </a:lnTo>
                    <a:lnTo>
                      <a:pt x="1701800" y="749300"/>
                    </a:lnTo>
                    <a:lnTo>
                      <a:pt x="1711960" y="711200"/>
                    </a:lnTo>
                    <a:lnTo>
                      <a:pt x="1724660" y="673100"/>
                    </a:lnTo>
                    <a:lnTo>
                      <a:pt x="1727200" y="619760"/>
                    </a:lnTo>
                    <a:lnTo>
                      <a:pt x="1722120" y="561340"/>
                    </a:lnTo>
                    <a:lnTo>
                      <a:pt x="1717040" y="520700"/>
                    </a:lnTo>
                    <a:lnTo>
                      <a:pt x="1737360" y="495300"/>
                    </a:lnTo>
                    <a:lnTo>
                      <a:pt x="1737360" y="495300"/>
                    </a:lnTo>
                    <a:lnTo>
                      <a:pt x="1737360" y="436880"/>
                    </a:lnTo>
                    <a:lnTo>
                      <a:pt x="1717040" y="411480"/>
                    </a:lnTo>
                    <a:lnTo>
                      <a:pt x="1689100" y="408940"/>
                    </a:lnTo>
                    <a:lnTo>
                      <a:pt x="1663700" y="414020"/>
                    </a:lnTo>
                    <a:lnTo>
                      <a:pt x="1628140" y="408940"/>
                    </a:lnTo>
                    <a:lnTo>
                      <a:pt x="1605280" y="378460"/>
                    </a:lnTo>
                    <a:lnTo>
                      <a:pt x="1592580" y="337820"/>
                    </a:lnTo>
                    <a:lnTo>
                      <a:pt x="1579880" y="302260"/>
                    </a:lnTo>
                    <a:lnTo>
                      <a:pt x="1564640" y="281940"/>
                    </a:lnTo>
                    <a:lnTo>
                      <a:pt x="1564640" y="223520"/>
                    </a:lnTo>
                    <a:lnTo>
                      <a:pt x="1554480" y="154940"/>
                    </a:lnTo>
                    <a:lnTo>
                      <a:pt x="1574800" y="116840"/>
                    </a:lnTo>
                    <a:lnTo>
                      <a:pt x="1600200" y="96520"/>
                    </a:lnTo>
                    <a:lnTo>
                      <a:pt x="1587500" y="63500"/>
                    </a:lnTo>
                    <a:lnTo>
                      <a:pt x="1569720" y="53340"/>
                    </a:lnTo>
                    <a:lnTo>
                      <a:pt x="149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5" name="서대문 TXT">
                <a:extLst>
                  <a:ext uri="{FF2B5EF4-FFF2-40B4-BE49-F238E27FC236}">
                    <a16:creationId xmlns="" xmlns:a16="http://schemas.microsoft.com/office/drawing/2014/main" id="{F62FE678-C2EE-4355-9A0A-89E5D55B52DE}"/>
                  </a:ext>
                </a:extLst>
              </p:cNvPr>
              <p:cNvSpPr txBox="1"/>
              <p:nvPr/>
            </p:nvSpPr>
            <p:spPr>
              <a:xfrm>
                <a:off x="3782418" y="3837191"/>
                <a:ext cx="588624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서대문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38" name="마포구">
              <a:extLst>
                <a:ext uri="{FF2B5EF4-FFF2-40B4-BE49-F238E27FC236}">
                  <a16:creationId xmlns="" xmlns:a16="http://schemas.microsoft.com/office/drawing/2014/main" id="{5A25F1D7-E720-43A3-A180-1457E87AC62D}"/>
                </a:ext>
              </a:extLst>
            </p:cNvPr>
            <p:cNvGrpSpPr/>
            <p:nvPr/>
          </p:nvGrpSpPr>
          <p:grpSpPr>
            <a:xfrm>
              <a:off x="3128659" y="3712862"/>
              <a:ext cx="1317779" cy="932391"/>
              <a:chOff x="3128659" y="3712862"/>
              <a:chExt cx="1317779" cy="932391"/>
            </a:xfrm>
          </p:grpSpPr>
          <p:sp>
            <p:nvSpPr>
              <p:cNvPr id="42" name="마포구">
                <a:extLst>
                  <a:ext uri="{FF2B5EF4-FFF2-40B4-BE49-F238E27FC236}">
                    <a16:creationId xmlns="" xmlns:a16="http://schemas.microsoft.com/office/drawing/2014/main" id="{7E327608-FF92-4D3E-AF6C-18BDD29D746B}"/>
                  </a:ext>
                </a:extLst>
              </p:cNvPr>
              <p:cNvSpPr/>
              <p:nvPr/>
            </p:nvSpPr>
            <p:spPr>
              <a:xfrm>
                <a:off x="3128659" y="3712862"/>
                <a:ext cx="1317779" cy="932391"/>
              </a:xfrm>
              <a:custGeom>
                <a:avLst/>
                <a:gdLst>
                  <a:gd name="connsiteX0" fmla="*/ 478536 w 3230880"/>
                  <a:gd name="connsiteY0" fmla="*/ 73152 h 2286000"/>
                  <a:gd name="connsiteX1" fmla="*/ 399288 w 3230880"/>
                  <a:gd name="connsiteY1" fmla="*/ 207264 h 2286000"/>
                  <a:gd name="connsiteX2" fmla="*/ 387096 w 3230880"/>
                  <a:gd name="connsiteY2" fmla="*/ 237744 h 2286000"/>
                  <a:gd name="connsiteX3" fmla="*/ 399288 w 3230880"/>
                  <a:gd name="connsiteY3" fmla="*/ 268224 h 2286000"/>
                  <a:gd name="connsiteX4" fmla="*/ 432816 w 3230880"/>
                  <a:gd name="connsiteY4" fmla="*/ 320040 h 2286000"/>
                  <a:gd name="connsiteX5" fmla="*/ 438912 w 3230880"/>
                  <a:gd name="connsiteY5" fmla="*/ 368808 h 2286000"/>
                  <a:gd name="connsiteX6" fmla="*/ 438912 w 3230880"/>
                  <a:gd name="connsiteY6" fmla="*/ 368808 h 2286000"/>
                  <a:gd name="connsiteX7" fmla="*/ 381000 w 3230880"/>
                  <a:gd name="connsiteY7" fmla="*/ 387096 h 2286000"/>
                  <a:gd name="connsiteX8" fmla="*/ 310896 w 3230880"/>
                  <a:gd name="connsiteY8" fmla="*/ 423672 h 2286000"/>
                  <a:gd name="connsiteX9" fmla="*/ 161544 w 3230880"/>
                  <a:gd name="connsiteY9" fmla="*/ 487680 h 2286000"/>
                  <a:gd name="connsiteX10" fmla="*/ 45720 w 3230880"/>
                  <a:gd name="connsiteY10" fmla="*/ 533400 h 2286000"/>
                  <a:gd name="connsiteX11" fmla="*/ 0 w 3230880"/>
                  <a:gd name="connsiteY11" fmla="*/ 563880 h 2286000"/>
                  <a:gd name="connsiteX12" fmla="*/ 0 w 3230880"/>
                  <a:gd name="connsiteY12" fmla="*/ 600456 h 2286000"/>
                  <a:gd name="connsiteX13" fmla="*/ 51816 w 3230880"/>
                  <a:gd name="connsiteY13" fmla="*/ 609600 h 2286000"/>
                  <a:gd name="connsiteX14" fmla="*/ 91440 w 3230880"/>
                  <a:gd name="connsiteY14" fmla="*/ 646176 h 2286000"/>
                  <a:gd name="connsiteX15" fmla="*/ 149352 w 3230880"/>
                  <a:gd name="connsiteY15" fmla="*/ 676656 h 2286000"/>
                  <a:gd name="connsiteX16" fmla="*/ 219456 w 3230880"/>
                  <a:gd name="connsiteY16" fmla="*/ 740664 h 2286000"/>
                  <a:gd name="connsiteX17" fmla="*/ 307848 w 3230880"/>
                  <a:gd name="connsiteY17" fmla="*/ 792480 h 2286000"/>
                  <a:gd name="connsiteX18" fmla="*/ 393192 w 3230880"/>
                  <a:gd name="connsiteY18" fmla="*/ 899160 h 2286000"/>
                  <a:gd name="connsiteX19" fmla="*/ 521208 w 3230880"/>
                  <a:gd name="connsiteY19" fmla="*/ 1005840 h 2286000"/>
                  <a:gd name="connsiteX20" fmla="*/ 679704 w 3230880"/>
                  <a:gd name="connsiteY20" fmla="*/ 1121664 h 2286000"/>
                  <a:gd name="connsiteX21" fmla="*/ 755904 w 3230880"/>
                  <a:gd name="connsiteY21" fmla="*/ 1203960 h 2286000"/>
                  <a:gd name="connsiteX22" fmla="*/ 838200 w 3230880"/>
                  <a:gd name="connsiteY22" fmla="*/ 1271016 h 2286000"/>
                  <a:gd name="connsiteX23" fmla="*/ 960120 w 3230880"/>
                  <a:gd name="connsiteY23" fmla="*/ 1368552 h 2286000"/>
                  <a:gd name="connsiteX24" fmla="*/ 1018032 w 3230880"/>
                  <a:gd name="connsiteY24" fmla="*/ 1420368 h 2286000"/>
                  <a:gd name="connsiteX25" fmla="*/ 1094232 w 3230880"/>
                  <a:gd name="connsiteY25" fmla="*/ 1508760 h 2286000"/>
                  <a:gd name="connsiteX26" fmla="*/ 1182624 w 3230880"/>
                  <a:gd name="connsiteY26" fmla="*/ 1612392 h 2286000"/>
                  <a:gd name="connsiteX27" fmla="*/ 1264920 w 3230880"/>
                  <a:gd name="connsiteY27" fmla="*/ 1700784 h 2286000"/>
                  <a:gd name="connsiteX28" fmla="*/ 1310640 w 3230880"/>
                  <a:gd name="connsiteY28" fmla="*/ 1780032 h 2286000"/>
                  <a:gd name="connsiteX29" fmla="*/ 1386840 w 3230880"/>
                  <a:gd name="connsiteY29" fmla="*/ 1825752 h 2286000"/>
                  <a:gd name="connsiteX30" fmla="*/ 1478280 w 3230880"/>
                  <a:gd name="connsiteY30" fmla="*/ 1886712 h 2286000"/>
                  <a:gd name="connsiteX31" fmla="*/ 1560576 w 3230880"/>
                  <a:gd name="connsiteY31" fmla="*/ 1944624 h 2286000"/>
                  <a:gd name="connsiteX32" fmla="*/ 1612392 w 3230880"/>
                  <a:gd name="connsiteY32" fmla="*/ 1972056 h 2286000"/>
                  <a:gd name="connsiteX33" fmla="*/ 1697736 w 3230880"/>
                  <a:gd name="connsiteY33" fmla="*/ 1978152 h 2286000"/>
                  <a:gd name="connsiteX34" fmla="*/ 1746504 w 3230880"/>
                  <a:gd name="connsiteY34" fmla="*/ 1965960 h 2286000"/>
                  <a:gd name="connsiteX35" fmla="*/ 1789176 w 3230880"/>
                  <a:gd name="connsiteY35" fmla="*/ 1959864 h 2286000"/>
                  <a:gd name="connsiteX36" fmla="*/ 1847088 w 3230880"/>
                  <a:gd name="connsiteY36" fmla="*/ 1953768 h 2286000"/>
                  <a:gd name="connsiteX37" fmla="*/ 1911096 w 3230880"/>
                  <a:gd name="connsiteY37" fmla="*/ 1953768 h 2286000"/>
                  <a:gd name="connsiteX38" fmla="*/ 1984248 w 3230880"/>
                  <a:gd name="connsiteY38" fmla="*/ 1981200 h 2286000"/>
                  <a:gd name="connsiteX39" fmla="*/ 2033016 w 3230880"/>
                  <a:gd name="connsiteY39" fmla="*/ 1999488 h 2286000"/>
                  <a:gd name="connsiteX40" fmla="*/ 2090928 w 3230880"/>
                  <a:gd name="connsiteY40" fmla="*/ 1996440 h 2286000"/>
                  <a:gd name="connsiteX41" fmla="*/ 2164080 w 3230880"/>
                  <a:gd name="connsiteY41" fmla="*/ 2036064 h 2286000"/>
                  <a:gd name="connsiteX42" fmla="*/ 2228088 w 3230880"/>
                  <a:gd name="connsiteY42" fmla="*/ 2066544 h 2286000"/>
                  <a:gd name="connsiteX43" fmla="*/ 2261616 w 3230880"/>
                  <a:gd name="connsiteY43" fmla="*/ 2069592 h 2286000"/>
                  <a:gd name="connsiteX44" fmla="*/ 2346960 w 3230880"/>
                  <a:gd name="connsiteY44" fmla="*/ 2124456 h 2286000"/>
                  <a:gd name="connsiteX45" fmla="*/ 2420112 w 3230880"/>
                  <a:gd name="connsiteY45" fmla="*/ 2185416 h 2286000"/>
                  <a:gd name="connsiteX46" fmla="*/ 2490216 w 3230880"/>
                  <a:gd name="connsiteY46" fmla="*/ 2218944 h 2286000"/>
                  <a:gd name="connsiteX47" fmla="*/ 2542032 w 3230880"/>
                  <a:gd name="connsiteY47" fmla="*/ 2267712 h 2286000"/>
                  <a:gd name="connsiteX48" fmla="*/ 2563368 w 3230880"/>
                  <a:gd name="connsiteY48" fmla="*/ 2286000 h 2286000"/>
                  <a:gd name="connsiteX49" fmla="*/ 2615184 w 3230880"/>
                  <a:gd name="connsiteY49" fmla="*/ 2282952 h 2286000"/>
                  <a:gd name="connsiteX50" fmla="*/ 2657856 w 3230880"/>
                  <a:gd name="connsiteY50" fmla="*/ 2237232 h 2286000"/>
                  <a:gd name="connsiteX51" fmla="*/ 2691384 w 3230880"/>
                  <a:gd name="connsiteY51" fmla="*/ 2206752 h 2286000"/>
                  <a:gd name="connsiteX52" fmla="*/ 2718816 w 3230880"/>
                  <a:gd name="connsiteY52" fmla="*/ 2185416 h 2286000"/>
                  <a:gd name="connsiteX53" fmla="*/ 2764536 w 3230880"/>
                  <a:gd name="connsiteY53" fmla="*/ 2182368 h 2286000"/>
                  <a:gd name="connsiteX54" fmla="*/ 2819400 w 3230880"/>
                  <a:gd name="connsiteY54" fmla="*/ 2185416 h 2286000"/>
                  <a:gd name="connsiteX55" fmla="*/ 2855976 w 3230880"/>
                  <a:gd name="connsiteY55" fmla="*/ 2182368 h 2286000"/>
                  <a:gd name="connsiteX56" fmla="*/ 2886456 w 3230880"/>
                  <a:gd name="connsiteY56" fmla="*/ 2161032 h 2286000"/>
                  <a:gd name="connsiteX57" fmla="*/ 2907792 w 3230880"/>
                  <a:gd name="connsiteY57" fmla="*/ 2121408 h 2286000"/>
                  <a:gd name="connsiteX58" fmla="*/ 2913888 w 3230880"/>
                  <a:gd name="connsiteY58" fmla="*/ 2090928 h 2286000"/>
                  <a:gd name="connsiteX59" fmla="*/ 2944368 w 3230880"/>
                  <a:gd name="connsiteY59" fmla="*/ 2054352 h 2286000"/>
                  <a:gd name="connsiteX60" fmla="*/ 2983992 w 3230880"/>
                  <a:gd name="connsiteY60" fmla="*/ 2033016 h 2286000"/>
                  <a:gd name="connsiteX61" fmla="*/ 2996184 w 3230880"/>
                  <a:gd name="connsiteY61" fmla="*/ 1996440 h 2286000"/>
                  <a:gd name="connsiteX62" fmla="*/ 2990088 w 3230880"/>
                  <a:gd name="connsiteY62" fmla="*/ 1965960 h 2286000"/>
                  <a:gd name="connsiteX63" fmla="*/ 3002280 w 3230880"/>
                  <a:gd name="connsiteY63" fmla="*/ 1923288 h 2286000"/>
                  <a:gd name="connsiteX64" fmla="*/ 3038856 w 3230880"/>
                  <a:gd name="connsiteY64" fmla="*/ 1828800 h 2286000"/>
                  <a:gd name="connsiteX65" fmla="*/ 3066288 w 3230880"/>
                  <a:gd name="connsiteY65" fmla="*/ 1776984 h 2286000"/>
                  <a:gd name="connsiteX66" fmla="*/ 3096768 w 3230880"/>
                  <a:gd name="connsiteY66" fmla="*/ 1764792 h 2286000"/>
                  <a:gd name="connsiteX67" fmla="*/ 3130296 w 3230880"/>
                  <a:gd name="connsiteY67" fmla="*/ 1767840 h 2286000"/>
                  <a:gd name="connsiteX68" fmla="*/ 3185160 w 3230880"/>
                  <a:gd name="connsiteY68" fmla="*/ 1752600 h 2286000"/>
                  <a:gd name="connsiteX69" fmla="*/ 3203448 w 3230880"/>
                  <a:gd name="connsiteY69" fmla="*/ 1706880 h 2286000"/>
                  <a:gd name="connsiteX70" fmla="*/ 3230880 w 3230880"/>
                  <a:gd name="connsiteY70" fmla="*/ 1673352 h 2286000"/>
                  <a:gd name="connsiteX71" fmla="*/ 3227832 w 3230880"/>
                  <a:gd name="connsiteY71" fmla="*/ 1636776 h 2286000"/>
                  <a:gd name="connsiteX72" fmla="*/ 3203448 w 3230880"/>
                  <a:gd name="connsiteY72" fmla="*/ 1609344 h 2286000"/>
                  <a:gd name="connsiteX73" fmla="*/ 3179064 w 3230880"/>
                  <a:gd name="connsiteY73" fmla="*/ 1600200 h 2286000"/>
                  <a:gd name="connsiteX74" fmla="*/ 3151632 w 3230880"/>
                  <a:gd name="connsiteY74" fmla="*/ 1572768 h 2286000"/>
                  <a:gd name="connsiteX75" fmla="*/ 3139440 w 3230880"/>
                  <a:gd name="connsiteY75" fmla="*/ 1517904 h 2286000"/>
                  <a:gd name="connsiteX76" fmla="*/ 3133344 w 3230880"/>
                  <a:gd name="connsiteY76" fmla="*/ 1466088 h 2286000"/>
                  <a:gd name="connsiteX77" fmla="*/ 3148584 w 3230880"/>
                  <a:gd name="connsiteY77" fmla="*/ 1432560 h 2286000"/>
                  <a:gd name="connsiteX78" fmla="*/ 3176016 w 3230880"/>
                  <a:gd name="connsiteY78" fmla="*/ 1426464 h 2286000"/>
                  <a:gd name="connsiteX79" fmla="*/ 3197352 w 3230880"/>
                  <a:gd name="connsiteY79" fmla="*/ 1405128 h 2286000"/>
                  <a:gd name="connsiteX80" fmla="*/ 3176016 w 3230880"/>
                  <a:gd name="connsiteY80" fmla="*/ 1356360 h 2286000"/>
                  <a:gd name="connsiteX81" fmla="*/ 3130296 w 3230880"/>
                  <a:gd name="connsiteY81" fmla="*/ 1353312 h 2286000"/>
                  <a:gd name="connsiteX82" fmla="*/ 3096768 w 3230880"/>
                  <a:gd name="connsiteY82" fmla="*/ 1356360 h 2286000"/>
                  <a:gd name="connsiteX83" fmla="*/ 3060192 w 3230880"/>
                  <a:gd name="connsiteY83" fmla="*/ 1365504 h 2286000"/>
                  <a:gd name="connsiteX84" fmla="*/ 3044952 w 3230880"/>
                  <a:gd name="connsiteY84" fmla="*/ 1380744 h 2286000"/>
                  <a:gd name="connsiteX85" fmla="*/ 3002280 w 3230880"/>
                  <a:gd name="connsiteY85" fmla="*/ 1399032 h 2286000"/>
                  <a:gd name="connsiteX86" fmla="*/ 2886456 w 3230880"/>
                  <a:gd name="connsiteY86" fmla="*/ 1392936 h 2286000"/>
                  <a:gd name="connsiteX87" fmla="*/ 2688336 w 3230880"/>
                  <a:gd name="connsiteY87" fmla="*/ 1377696 h 2286000"/>
                  <a:gd name="connsiteX88" fmla="*/ 2575560 w 3230880"/>
                  <a:gd name="connsiteY88" fmla="*/ 1389888 h 2286000"/>
                  <a:gd name="connsiteX89" fmla="*/ 2535936 w 3230880"/>
                  <a:gd name="connsiteY89" fmla="*/ 1389888 h 2286000"/>
                  <a:gd name="connsiteX90" fmla="*/ 2478024 w 3230880"/>
                  <a:gd name="connsiteY90" fmla="*/ 1411224 h 2286000"/>
                  <a:gd name="connsiteX91" fmla="*/ 2426208 w 3230880"/>
                  <a:gd name="connsiteY91" fmla="*/ 1432560 h 2286000"/>
                  <a:gd name="connsiteX92" fmla="*/ 2420112 w 3230880"/>
                  <a:gd name="connsiteY92" fmla="*/ 1438656 h 2286000"/>
                  <a:gd name="connsiteX93" fmla="*/ 2389632 w 3230880"/>
                  <a:gd name="connsiteY93" fmla="*/ 1447800 h 2286000"/>
                  <a:gd name="connsiteX94" fmla="*/ 2310384 w 3230880"/>
                  <a:gd name="connsiteY94" fmla="*/ 1432560 h 2286000"/>
                  <a:gd name="connsiteX95" fmla="*/ 2243328 w 3230880"/>
                  <a:gd name="connsiteY95" fmla="*/ 1417320 h 2286000"/>
                  <a:gd name="connsiteX96" fmla="*/ 2176272 w 3230880"/>
                  <a:gd name="connsiteY96" fmla="*/ 1405128 h 2286000"/>
                  <a:gd name="connsiteX97" fmla="*/ 2124456 w 3230880"/>
                  <a:gd name="connsiteY97" fmla="*/ 1392936 h 2286000"/>
                  <a:gd name="connsiteX98" fmla="*/ 2081784 w 3230880"/>
                  <a:gd name="connsiteY98" fmla="*/ 1356360 h 2286000"/>
                  <a:gd name="connsiteX99" fmla="*/ 2060448 w 3230880"/>
                  <a:gd name="connsiteY99" fmla="*/ 1322832 h 2286000"/>
                  <a:gd name="connsiteX100" fmla="*/ 2036064 w 3230880"/>
                  <a:gd name="connsiteY100" fmla="*/ 1292352 h 2286000"/>
                  <a:gd name="connsiteX101" fmla="*/ 2008632 w 3230880"/>
                  <a:gd name="connsiteY101" fmla="*/ 1264920 h 2286000"/>
                  <a:gd name="connsiteX102" fmla="*/ 2029968 w 3230880"/>
                  <a:gd name="connsiteY102" fmla="*/ 1228344 h 2286000"/>
                  <a:gd name="connsiteX103" fmla="*/ 2039112 w 3230880"/>
                  <a:gd name="connsiteY103" fmla="*/ 1176528 h 2286000"/>
                  <a:gd name="connsiteX104" fmla="*/ 2017776 w 3230880"/>
                  <a:gd name="connsiteY104" fmla="*/ 1130808 h 2286000"/>
                  <a:gd name="connsiteX105" fmla="*/ 1984248 w 3230880"/>
                  <a:gd name="connsiteY105" fmla="*/ 1069848 h 2286000"/>
                  <a:gd name="connsiteX106" fmla="*/ 1914144 w 3230880"/>
                  <a:gd name="connsiteY106" fmla="*/ 1027176 h 2286000"/>
                  <a:gd name="connsiteX107" fmla="*/ 1892808 w 3230880"/>
                  <a:gd name="connsiteY107" fmla="*/ 1008888 h 2286000"/>
                  <a:gd name="connsiteX108" fmla="*/ 1853184 w 3230880"/>
                  <a:gd name="connsiteY108" fmla="*/ 1014984 h 2286000"/>
                  <a:gd name="connsiteX109" fmla="*/ 1798320 w 3230880"/>
                  <a:gd name="connsiteY109" fmla="*/ 1042416 h 2286000"/>
                  <a:gd name="connsiteX110" fmla="*/ 1725168 w 3230880"/>
                  <a:gd name="connsiteY110" fmla="*/ 1018032 h 2286000"/>
                  <a:gd name="connsiteX111" fmla="*/ 1661160 w 3230880"/>
                  <a:gd name="connsiteY111" fmla="*/ 963168 h 2286000"/>
                  <a:gd name="connsiteX112" fmla="*/ 1606296 w 3230880"/>
                  <a:gd name="connsiteY112" fmla="*/ 908304 h 2286000"/>
                  <a:gd name="connsiteX113" fmla="*/ 1554480 w 3230880"/>
                  <a:gd name="connsiteY113" fmla="*/ 865632 h 2286000"/>
                  <a:gd name="connsiteX114" fmla="*/ 1472184 w 3230880"/>
                  <a:gd name="connsiteY114" fmla="*/ 826008 h 2286000"/>
                  <a:gd name="connsiteX115" fmla="*/ 1411224 w 3230880"/>
                  <a:gd name="connsiteY115" fmla="*/ 807720 h 2286000"/>
                  <a:gd name="connsiteX116" fmla="*/ 1335024 w 3230880"/>
                  <a:gd name="connsiteY116" fmla="*/ 762000 h 2286000"/>
                  <a:gd name="connsiteX117" fmla="*/ 1274064 w 3230880"/>
                  <a:gd name="connsiteY117" fmla="*/ 694944 h 2286000"/>
                  <a:gd name="connsiteX118" fmla="*/ 1216152 w 3230880"/>
                  <a:gd name="connsiteY118" fmla="*/ 646176 h 2286000"/>
                  <a:gd name="connsiteX119" fmla="*/ 1088136 w 3230880"/>
                  <a:gd name="connsiteY119" fmla="*/ 472440 h 2286000"/>
                  <a:gd name="connsiteX120" fmla="*/ 1030224 w 3230880"/>
                  <a:gd name="connsiteY120" fmla="*/ 445008 h 2286000"/>
                  <a:gd name="connsiteX121" fmla="*/ 978408 w 3230880"/>
                  <a:gd name="connsiteY121" fmla="*/ 417576 h 2286000"/>
                  <a:gd name="connsiteX122" fmla="*/ 935736 w 3230880"/>
                  <a:gd name="connsiteY122" fmla="*/ 347472 h 2286000"/>
                  <a:gd name="connsiteX123" fmla="*/ 890016 w 3230880"/>
                  <a:gd name="connsiteY123" fmla="*/ 301752 h 2286000"/>
                  <a:gd name="connsiteX124" fmla="*/ 819912 w 3230880"/>
                  <a:gd name="connsiteY124" fmla="*/ 252984 h 2286000"/>
                  <a:gd name="connsiteX125" fmla="*/ 771144 w 3230880"/>
                  <a:gd name="connsiteY125" fmla="*/ 201168 h 2286000"/>
                  <a:gd name="connsiteX126" fmla="*/ 737616 w 3230880"/>
                  <a:gd name="connsiteY126" fmla="*/ 176784 h 2286000"/>
                  <a:gd name="connsiteX127" fmla="*/ 697992 w 3230880"/>
                  <a:gd name="connsiteY127" fmla="*/ 167640 h 2286000"/>
                  <a:gd name="connsiteX128" fmla="*/ 664464 w 3230880"/>
                  <a:gd name="connsiteY128" fmla="*/ 124968 h 2286000"/>
                  <a:gd name="connsiteX129" fmla="*/ 609600 w 3230880"/>
                  <a:gd name="connsiteY129" fmla="*/ 79248 h 2286000"/>
                  <a:gd name="connsiteX130" fmla="*/ 560832 w 3230880"/>
                  <a:gd name="connsiteY130" fmla="*/ 24384 h 2286000"/>
                  <a:gd name="connsiteX131" fmla="*/ 524256 w 3230880"/>
                  <a:gd name="connsiteY131" fmla="*/ 0 h 2286000"/>
                  <a:gd name="connsiteX132" fmla="*/ 496824 w 3230880"/>
                  <a:gd name="connsiteY132" fmla="*/ 15240 h 2286000"/>
                  <a:gd name="connsiteX133" fmla="*/ 478536 w 3230880"/>
                  <a:gd name="connsiteY133" fmla="*/ 73152 h 2286000"/>
                  <a:gd name="connsiteX0" fmla="*/ 478536 w 3230880"/>
                  <a:gd name="connsiteY0" fmla="*/ 73152 h 2286000"/>
                  <a:gd name="connsiteX1" fmla="*/ 399288 w 3230880"/>
                  <a:gd name="connsiteY1" fmla="*/ 207264 h 2286000"/>
                  <a:gd name="connsiteX2" fmla="*/ 387096 w 3230880"/>
                  <a:gd name="connsiteY2" fmla="*/ 237744 h 2286000"/>
                  <a:gd name="connsiteX3" fmla="*/ 399288 w 3230880"/>
                  <a:gd name="connsiteY3" fmla="*/ 268224 h 2286000"/>
                  <a:gd name="connsiteX4" fmla="*/ 432816 w 3230880"/>
                  <a:gd name="connsiteY4" fmla="*/ 320040 h 2286000"/>
                  <a:gd name="connsiteX5" fmla="*/ 438912 w 3230880"/>
                  <a:gd name="connsiteY5" fmla="*/ 368808 h 2286000"/>
                  <a:gd name="connsiteX6" fmla="*/ 438912 w 3230880"/>
                  <a:gd name="connsiteY6" fmla="*/ 368808 h 2286000"/>
                  <a:gd name="connsiteX7" fmla="*/ 381000 w 3230880"/>
                  <a:gd name="connsiteY7" fmla="*/ 387096 h 2286000"/>
                  <a:gd name="connsiteX8" fmla="*/ 310896 w 3230880"/>
                  <a:gd name="connsiteY8" fmla="*/ 423672 h 2286000"/>
                  <a:gd name="connsiteX9" fmla="*/ 161544 w 3230880"/>
                  <a:gd name="connsiteY9" fmla="*/ 487680 h 2286000"/>
                  <a:gd name="connsiteX10" fmla="*/ 45720 w 3230880"/>
                  <a:gd name="connsiteY10" fmla="*/ 533400 h 2286000"/>
                  <a:gd name="connsiteX11" fmla="*/ 0 w 3230880"/>
                  <a:gd name="connsiteY11" fmla="*/ 563880 h 2286000"/>
                  <a:gd name="connsiteX12" fmla="*/ 0 w 3230880"/>
                  <a:gd name="connsiteY12" fmla="*/ 600456 h 2286000"/>
                  <a:gd name="connsiteX13" fmla="*/ 51816 w 3230880"/>
                  <a:gd name="connsiteY13" fmla="*/ 609600 h 2286000"/>
                  <a:gd name="connsiteX14" fmla="*/ 91440 w 3230880"/>
                  <a:gd name="connsiteY14" fmla="*/ 646176 h 2286000"/>
                  <a:gd name="connsiteX15" fmla="*/ 149352 w 3230880"/>
                  <a:gd name="connsiteY15" fmla="*/ 676656 h 2286000"/>
                  <a:gd name="connsiteX16" fmla="*/ 219456 w 3230880"/>
                  <a:gd name="connsiteY16" fmla="*/ 740664 h 2286000"/>
                  <a:gd name="connsiteX17" fmla="*/ 307848 w 3230880"/>
                  <a:gd name="connsiteY17" fmla="*/ 792480 h 2286000"/>
                  <a:gd name="connsiteX18" fmla="*/ 393192 w 3230880"/>
                  <a:gd name="connsiteY18" fmla="*/ 899160 h 2286000"/>
                  <a:gd name="connsiteX19" fmla="*/ 521208 w 3230880"/>
                  <a:gd name="connsiteY19" fmla="*/ 1005840 h 2286000"/>
                  <a:gd name="connsiteX20" fmla="*/ 679704 w 3230880"/>
                  <a:gd name="connsiteY20" fmla="*/ 1121664 h 2286000"/>
                  <a:gd name="connsiteX21" fmla="*/ 755904 w 3230880"/>
                  <a:gd name="connsiteY21" fmla="*/ 1203960 h 2286000"/>
                  <a:gd name="connsiteX22" fmla="*/ 838200 w 3230880"/>
                  <a:gd name="connsiteY22" fmla="*/ 1271016 h 2286000"/>
                  <a:gd name="connsiteX23" fmla="*/ 960120 w 3230880"/>
                  <a:gd name="connsiteY23" fmla="*/ 1368552 h 2286000"/>
                  <a:gd name="connsiteX24" fmla="*/ 1018032 w 3230880"/>
                  <a:gd name="connsiteY24" fmla="*/ 1420368 h 2286000"/>
                  <a:gd name="connsiteX25" fmla="*/ 1094232 w 3230880"/>
                  <a:gd name="connsiteY25" fmla="*/ 1508760 h 2286000"/>
                  <a:gd name="connsiteX26" fmla="*/ 1182624 w 3230880"/>
                  <a:gd name="connsiteY26" fmla="*/ 1612392 h 2286000"/>
                  <a:gd name="connsiteX27" fmla="*/ 1264920 w 3230880"/>
                  <a:gd name="connsiteY27" fmla="*/ 1700784 h 2286000"/>
                  <a:gd name="connsiteX28" fmla="*/ 1310640 w 3230880"/>
                  <a:gd name="connsiteY28" fmla="*/ 1780032 h 2286000"/>
                  <a:gd name="connsiteX29" fmla="*/ 1386840 w 3230880"/>
                  <a:gd name="connsiteY29" fmla="*/ 1825752 h 2286000"/>
                  <a:gd name="connsiteX30" fmla="*/ 1478280 w 3230880"/>
                  <a:gd name="connsiteY30" fmla="*/ 1886712 h 2286000"/>
                  <a:gd name="connsiteX31" fmla="*/ 1560576 w 3230880"/>
                  <a:gd name="connsiteY31" fmla="*/ 1944624 h 2286000"/>
                  <a:gd name="connsiteX32" fmla="*/ 1612392 w 3230880"/>
                  <a:gd name="connsiteY32" fmla="*/ 1972056 h 2286000"/>
                  <a:gd name="connsiteX33" fmla="*/ 1697736 w 3230880"/>
                  <a:gd name="connsiteY33" fmla="*/ 1978152 h 2286000"/>
                  <a:gd name="connsiteX34" fmla="*/ 1746504 w 3230880"/>
                  <a:gd name="connsiteY34" fmla="*/ 1965960 h 2286000"/>
                  <a:gd name="connsiteX35" fmla="*/ 1789176 w 3230880"/>
                  <a:gd name="connsiteY35" fmla="*/ 1959864 h 2286000"/>
                  <a:gd name="connsiteX36" fmla="*/ 1847088 w 3230880"/>
                  <a:gd name="connsiteY36" fmla="*/ 1953768 h 2286000"/>
                  <a:gd name="connsiteX37" fmla="*/ 1911096 w 3230880"/>
                  <a:gd name="connsiteY37" fmla="*/ 1953768 h 2286000"/>
                  <a:gd name="connsiteX38" fmla="*/ 1984248 w 3230880"/>
                  <a:gd name="connsiteY38" fmla="*/ 1981200 h 2286000"/>
                  <a:gd name="connsiteX39" fmla="*/ 2033016 w 3230880"/>
                  <a:gd name="connsiteY39" fmla="*/ 1999488 h 2286000"/>
                  <a:gd name="connsiteX40" fmla="*/ 2090928 w 3230880"/>
                  <a:gd name="connsiteY40" fmla="*/ 1996440 h 2286000"/>
                  <a:gd name="connsiteX41" fmla="*/ 2164080 w 3230880"/>
                  <a:gd name="connsiteY41" fmla="*/ 2036064 h 2286000"/>
                  <a:gd name="connsiteX42" fmla="*/ 2228088 w 3230880"/>
                  <a:gd name="connsiteY42" fmla="*/ 2066544 h 2286000"/>
                  <a:gd name="connsiteX43" fmla="*/ 2261616 w 3230880"/>
                  <a:gd name="connsiteY43" fmla="*/ 2069592 h 2286000"/>
                  <a:gd name="connsiteX44" fmla="*/ 2346960 w 3230880"/>
                  <a:gd name="connsiteY44" fmla="*/ 2124456 h 2286000"/>
                  <a:gd name="connsiteX45" fmla="*/ 2420112 w 3230880"/>
                  <a:gd name="connsiteY45" fmla="*/ 2185416 h 2286000"/>
                  <a:gd name="connsiteX46" fmla="*/ 2490216 w 3230880"/>
                  <a:gd name="connsiteY46" fmla="*/ 2218944 h 2286000"/>
                  <a:gd name="connsiteX47" fmla="*/ 2542032 w 3230880"/>
                  <a:gd name="connsiteY47" fmla="*/ 2267712 h 2286000"/>
                  <a:gd name="connsiteX48" fmla="*/ 2563368 w 3230880"/>
                  <a:gd name="connsiteY48" fmla="*/ 2286000 h 2286000"/>
                  <a:gd name="connsiteX49" fmla="*/ 2615184 w 3230880"/>
                  <a:gd name="connsiteY49" fmla="*/ 2282952 h 2286000"/>
                  <a:gd name="connsiteX50" fmla="*/ 2657856 w 3230880"/>
                  <a:gd name="connsiteY50" fmla="*/ 2237232 h 2286000"/>
                  <a:gd name="connsiteX51" fmla="*/ 2691384 w 3230880"/>
                  <a:gd name="connsiteY51" fmla="*/ 2206752 h 2286000"/>
                  <a:gd name="connsiteX52" fmla="*/ 2718816 w 3230880"/>
                  <a:gd name="connsiteY52" fmla="*/ 2185416 h 2286000"/>
                  <a:gd name="connsiteX53" fmla="*/ 2764536 w 3230880"/>
                  <a:gd name="connsiteY53" fmla="*/ 2182368 h 2286000"/>
                  <a:gd name="connsiteX54" fmla="*/ 2819400 w 3230880"/>
                  <a:gd name="connsiteY54" fmla="*/ 2185416 h 2286000"/>
                  <a:gd name="connsiteX55" fmla="*/ 2855976 w 3230880"/>
                  <a:gd name="connsiteY55" fmla="*/ 2182368 h 2286000"/>
                  <a:gd name="connsiteX56" fmla="*/ 2886456 w 3230880"/>
                  <a:gd name="connsiteY56" fmla="*/ 2161032 h 2286000"/>
                  <a:gd name="connsiteX57" fmla="*/ 2907792 w 3230880"/>
                  <a:gd name="connsiteY57" fmla="*/ 2121408 h 2286000"/>
                  <a:gd name="connsiteX58" fmla="*/ 2913888 w 3230880"/>
                  <a:gd name="connsiteY58" fmla="*/ 2090928 h 2286000"/>
                  <a:gd name="connsiteX59" fmla="*/ 2944368 w 3230880"/>
                  <a:gd name="connsiteY59" fmla="*/ 2054352 h 2286000"/>
                  <a:gd name="connsiteX60" fmla="*/ 2983992 w 3230880"/>
                  <a:gd name="connsiteY60" fmla="*/ 2033016 h 2286000"/>
                  <a:gd name="connsiteX61" fmla="*/ 2996184 w 3230880"/>
                  <a:gd name="connsiteY61" fmla="*/ 1996440 h 2286000"/>
                  <a:gd name="connsiteX62" fmla="*/ 2990088 w 3230880"/>
                  <a:gd name="connsiteY62" fmla="*/ 1965960 h 2286000"/>
                  <a:gd name="connsiteX63" fmla="*/ 3002280 w 3230880"/>
                  <a:gd name="connsiteY63" fmla="*/ 1923288 h 2286000"/>
                  <a:gd name="connsiteX64" fmla="*/ 3038856 w 3230880"/>
                  <a:gd name="connsiteY64" fmla="*/ 1828800 h 2286000"/>
                  <a:gd name="connsiteX65" fmla="*/ 3066288 w 3230880"/>
                  <a:gd name="connsiteY65" fmla="*/ 1776984 h 2286000"/>
                  <a:gd name="connsiteX66" fmla="*/ 3096768 w 3230880"/>
                  <a:gd name="connsiteY66" fmla="*/ 1764792 h 2286000"/>
                  <a:gd name="connsiteX67" fmla="*/ 3130296 w 3230880"/>
                  <a:gd name="connsiteY67" fmla="*/ 1767840 h 2286000"/>
                  <a:gd name="connsiteX68" fmla="*/ 3185160 w 3230880"/>
                  <a:gd name="connsiteY68" fmla="*/ 1752600 h 2286000"/>
                  <a:gd name="connsiteX69" fmla="*/ 3203448 w 3230880"/>
                  <a:gd name="connsiteY69" fmla="*/ 1706880 h 2286000"/>
                  <a:gd name="connsiteX70" fmla="*/ 3230880 w 3230880"/>
                  <a:gd name="connsiteY70" fmla="*/ 1673352 h 2286000"/>
                  <a:gd name="connsiteX71" fmla="*/ 3227832 w 3230880"/>
                  <a:gd name="connsiteY71" fmla="*/ 1636776 h 2286000"/>
                  <a:gd name="connsiteX72" fmla="*/ 3203448 w 3230880"/>
                  <a:gd name="connsiteY72" fmla="*/ 1609344 h 2286000"/>
                  <a:gd name="connsiteX73" fmla="*/ 3179064 w 3230880"/>
                  <a:gd name="connsiteY73" fmla="*/ 1600200 h 2286000"/>
                  <a:gd name="connsiteX74" fmla="*/ 3151632 w 3230880"/>
                  <a:gd name="connsiteY74" fmla="*/ 1572768 h 2286000"/>
                  <a:gd name="connsiteX75" fmla="*/ 3139440 w 3230880"/>
                  <a:gd name="connsiteY75" fmla="*/ 1517904 h 2286000"/>
                  <a:gd name="connsiteX76" fmla="*/ 3133344 w 3230880"/>
                  <a:gd name="connsiteY76" fmla="*/ 1466088 h 2286000"/>
                  <a:gd name="connsiteX77" fmla="*/ 3148584 w 3230880"/>
                  <a:gd name="connsiteY77" fmla="*/ 1432560 h 2286000"/>
                  <a:gd name="connsiteX78" fmla="*/ 3176016 w 3230880"/>
                  <a:gd name="connsiteY78" fmla="*/ 1426464 h 2286000"/>
                  <a:gd name="connsiteX79" fmla="*/ 3197352 w 3230880"/>
                  <a:gd name="connsiteY79" fmla="*/ 1405128 h 2286000"/>
                  <a:gd name="connsiteX80" fmla="*/ 3176016 w 3230880"/>
                  <a:gd name="connsiteY80" fmla="*/ 1356360 h 2286000"/>
                  <a:gd name="connsiteX81" fmla="*/ 3130296 w 3230880"/>
                  <a:gd name="connsiteY81" fmla="*/ 1353312 h 2286000"/>
                  <a:gd name="connsiteX82" fmla="*/ 3096768 w 3230880"/>
                  <a:gd name="connsiteY82" fmla="*/ 1356360 h 2286000"/>
                  <a:gd name="connsiteX83" fmla="*/ 3060192 w 3230880"/>
                  <a:gd name="connsiteY83" fmla="*/ 1365504 h 2286000"/>
                  <a:gd name="connsiteX84" fmla="*/ 3044952 w 3230880"/>
                  <a:gd name="connsiteY84" fmla="*/ 1380744 h 2286000"/>
                  <a:gd name="connsiteX85" fmla="*/ 3002280 w 3230880"/>
                  <a:gd name="connsiteY85" fmla="*/ 1399032 h 2286000"/>
                  <a:gd name="connsiteX86" fmla="*/ 2886456 w 3230880"/>
                  <a:gd name="connsiteY86" fmla="*/ 1392936 h 2286000"/>
                  <a:gd name="connsiteX87" fmla="*/ 2688336 w 3230880"/>
                  <a:gd name="connsiteY87" fmla="*/ 1377696 h 2286000"/>
                  <a:gd name="connsiteX88" fmla="*/ 2575560 w 3230880"/>
                  <a:gd name="connsiteY88" fmla="*/ 1389888 h 2286000"/>
                  <a:gd name="connsiteX89" fmla="*/ 2535936 w 3230880"/>
                  <a:gd name="connsiteY89" fmla="*/ 1389888 h 2286000"/>
                  <a:gd name="connsiteX90" fmla="*/ 2478024 w 3230880"/>
                  <a:gd name="connsiteY90" fmla="*/ 1411224 h 2286000"/>
                  <a:gd name="connsiteX91" fmla="*/ 2426208 w 3230880"/>
                  <a:gd name="connsiteY91" fmla="*/ 1432560 h 2286000"/>
                  <a:gd name="connsiteX92" fmla="*/ 2420112 w 3230880"/>
                  <a:gd name="connsiteY92" fmla="*/ 1438656 h 2286000"/>
                  <a:gd name="connsiteX93" fmla="*/ 2389632 w 3230880"/>
                  <a:gd name="connsiteY93" fmla="*/ 1447800 h 2286000"/>
                  <a:gd name="connsiteX94" fmla="*/ 2310384 w 3230880"/>
                  <a:gd name="connsiteY94" fmla="*/ 1432560 h 2286000"/>
                  <a:gd name="connsiteX95" fmla="*/ 2243328 w 3230880"/>
                  <a:gd name="connsiteY95" fmla="*/ 1417320 h 2286000"/>
                  <a:gd name="connsiteX96" fmla="*/ 2176272 w 3230880"/>
                  <a:gd name="connsiteY96" fmla="*/ 1405128 h 2286000"/>
                  <a:gd name="connsiteX97" fmla="*/ 2124456 w 3230880"/>
                  <a:gd name="connsiteY97" fmla="*/ 1392936 h 2286000"/>
                  <a:gd name="connsiteX98" fmla="*/ 2081784 w 3230880"/>
                  <a:gd name="connsiteY98" fmla="*/ 1356360 h 2286000"/>
                  <a:gd name="connsiteX99" fmla="*/ 2060448 w 3230880"/>
                  <a:gd name="connsiteY99" fmla="*/ 1322832 h 2286000"/>
                  <a:gd name="connsiteX100" fmla="*/ 2036064 w 3230880"/>
                  <a:gd name="connsiteY100" fmla="*/ 1292352 h 2286000"/>
                  <a:gd name="connsiteX101" fmla="*/ 2008632 w 3230880"/>
                  <a:gd name="connsiteY101" fmla="*/ 1264920 h 2286000"/>
                  <a:gd name="connsiteX102" fmla="*/ 2029968 w 3230880"/>
                  <a:gd name="connsiteY102" fmla="*/ 1228344 h 2286000"/>
                  <a:gd name="connsiteX103" fmla="*/ 2039112 w 3230880"/>
                  <a:gd name="connsiteY103" fmla="*/ 1176528 h 2286000"/>
                  <a:gd name="connsiteX104" fmla="*/ 2017776 w 3230880"/>
                  <a:gd name="connsiteY104" fmla="*/ 1130808 h 2286000"/>
                  <a:gd name="connsiteX105" fmla="*/ 1984248 w 3230880"/>
                  <a:gd name="connsiteY105" fmla="*/ 1069848 h 2286000"/>
                  <a:gd name="connsiteX106" fmla="*/ 1914144 w 3230880"/>
                  <a:gd name="connsiteY106" fmla="*/ 1027176 h 2286000"/>
                  <a:gd name="connsiteX107" fmla="*/ 1892808 w 3230880"/>
                  <a:gd name="connsiteY107" fmla="*/ 1008888 h 2286000"/>
                  <a:gd name="connsiteX108" fmla="*/ 1853184 w 3230880"/>
                  <a:gd name="connsiteY108" fmla="*/ 1014984 h 2286000"/>
                  <a:gd name="connsiteX109" fmla="*/ 1798320 w 3230880"/>
                  <a:gd name="connsiteY109" fmla="*/ 1042416 h 2286000"/>
                  <a:gd name="connsiteX110" fmla="*/ 1725168 w 3230880"/>
                  <a:gd name="connsiteY110" fmla="*/ 1018032 h 2286000"/>
                  <a:gd name="connsiteX111" fmla="*/ 1661160 w 3230880"/>
                  <a:gd name="connsiteY111" fmla="*/ 963168 h 2286000"/>
                  <a:gd name="connsiteX112" fmla="*/ 1606296 w 3230880"/>
                  <a:gd name="connsiteY112" fmla="*/ 908304 h 2286000"/>
                  <a:gd name="connsiteX113" fmla="*/ 1554480 w 3230880"/>
                  <a:gd name="connsiteY113" fmla="*/ 865632 h 2286000"/>
                  <a:gd name="connsiteX114" fmla="*/ 1472184 w 3230880"/>
                  <a:gd name="connsiteY114" fmla="*/ 826008 h 2286000"/>
                  <a:gd name="connsiteX115" fmla="*/ 1411224 w 3230880"/>
                  <a:gd name="connsiteY115" fmla="*/ 807720 h 2286000"/>
                  <a:gd name="connsiteX116" fmla="*/ 1335024 w 3230880"/>
                  <a:gd name="connsiteY116" fmla="*/ 762000 h 2286000"/>
                  <a:gd name="connsiteX117" fmla="*/ 1274064 w 3230880"/>
                  <a:gd name="connsiteY117" fmla="*/ 694944 h 2286000"/>
                  <a:gd name="connsiteX118" fmla="*/ 1216152 w 3230880"/>
                  <a:gd name="connsiteY118" fmla="*/ 646176 h 2286000"/>
                  <a:gd name="connsiteX119" fmla="*/ 1088136 w 3230880"/>
                  <a:gd name="connsiteY119" fmla="*/ 484632 h 2286000"/>
                  <a:gd name="connsiteX120" fmla="*/ 1030224 w 3230880"/>
                  <a:gd name="connsiteY120" fmla="*/ 445008 h 2286000"/>
                  <a:gd name="connsiteX121" fmla="*/ 978408 w 3230880"/>
                  <a:gd name="connsiteY121" fmla="*/ 417576 h 2286000"/>
                  <a:gd name="connsiteX122" fmla="*/ 935736 w 3230880"/>
                  <a:gd name="connsiteY122" fmla="*/ 347472 h 2286000"/>
                  <a:gd name="connsiteX123" fmla="*/ 890016 w 3230880"/>
                  <a:gd name="connsiteY123" fmla="*/ 301752 h 2286000"/>
                  <a:gd name="connsiteX124" fmla="*/ 819912 w 3230880"/>
                  <a:gd name="connsiteY124" fmla="*/ 252984 h 2286000"/>
                  <a:gd name="connsiteX125" fmla="*/ 771144 w 3230880"/>
                  <a:gd name="connsiteY125" fmla="*/ 201168 h 2286000"/>
                  <a:gd name="connsiteX126" fmla="*/ 737616 w 3230880"/>
                  <a:gd name="connsiteY126" fmla="*/ 176784 h 2286000"/>
                  <a:gd name="connsiteX127" fmla="*/ 697992 w 3230880"/>
                  <a:gd name="connsiteY127" fmla="*/ 167640 h 2286000"/>
                  <a:gd name="connsiteX128" fmla="*/ 664464 w 3230880"/>
                  <a:gd name="connsiteY128" fmla="*/ 124968 h 2286000"/>
                  <a:gd name="connsiteX129" fmla="*/ 609600 w 3230880"/>
                  <a:gd name="connsiteY129" fmla="*/ 79248 h 2286000"/>
                  <a:gd name="connsiteX130" fmla="*/ 560832 w 3230880"/>
                  <a:gd name="connsiteY130" fmla="*/ 24384 h 2286000"/>
                  <a:gd name="connsiteX131" fmla="*/ 524256 w 3230880"/>
                  <a:gd name="connsiteY131" fmla="*/ 0 h 2286000"/>
                  <a:gd name="connsiteX132" fmla="*/ 496824 w 3230880"/>
                  <a:gd name="connsiteY132" fmla="*/ 15240 h 2286000"/>
                  <a:gd name="connsiteX133" fmla="*/ 478536 w 3230880"/>
                  <a:gd name="connsiteY133" fmla="*/ 73152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3230880" h="2286000">
                    <a:moveTo>
                      <a:pt x="478536" y="73152"/>
                    </a:moveTo>
                    <a:lnTo>
                      <a:pt x="399288" y="207264"/>
                    </a:lnTo>
                    <a:lnTo>
                      <a:pt x="387096" y="237744"/>
                    </a:lnTo>
                    <a:lnTo>
                      <a:pt x="399288" y="268224"/>
                    </a:lnTo>
                    <a:lnTo>
                      <a:pt x="432816" y="320040"/>
                    </a:lnTo>
                    <a:lnTo>
                      <a:pt x="438912" y="368808"/>
                    </a:lnTo>
                    <a:lnTo>
                      <a:pt x="438912" y="368808"/>
                    </a:lnTo>
                    <a:lnTo>
                      <a:pt x="381000" y="387096"/>
                    </a:lnTo>
                    <a:lnTo>
                      <a:pt x="310896" y="423672"/>
                    </a:lnTo>
                    <a:lnTo>
                      <a:pt x="161544" y="487680"/>
                    </a:lnTo>
                    <a:lnTo>
                      <a:pt x="45720" y="533400"/>
                    </a:lnTo>
                    <a:lnTo>
                      <a:pt x="0" y="563880"/>
                    </a:lnTo>
                    <a:lnTo>
                      <a:pt x="0" y="600456"/>
                    </a:lnTo>
                    <a:lnTo>
                      <a:pt x="51816" y="609600"/>
                    </a:lnTo>
                    <a:lnTo>
                      <a:pt x="91440" y="646176"/>
                    </a:lnTo>
                    <a:lnTo>
                      <a:pt x="149352" y="676656"/>
                    </a:lnTo>
                    <a:lnTo>
                      <a:pt x="219456" y="740664"/>
                    </a:lnTo>
                    <a:lnTo>
                      <a:pt x="307848" y="792480"/>
                    </a:lnTo>
                    <a:lnTo>
                      <a:pt x="393192" y="899160"/>
                    </a:lnTo>
                    <a:lnTo>
                      <a:pt x="521208" y="1005840"/>
                    </a:lnTo>
                    <a:lnTo>
                      <a:pt x="679704" y="1121664"/>
                    </a:lnTo>
                    <a:lnTo>
                      <a:pt x="755904" y="1203960"/>
                    </a:lnTo>
                    <a:lnTo>
                      <a:pt x="838200" y="1271016"/>
                    </a:lnTo>
                    <a:lnTo>
                      <a:pt x="960120" y="1368552"/>
                    </a:lnTo>
                    <a:lnTo>
                      <a:pt x="1018032" y="1420368"/>
                    </a:lnTo>
                    <a:lnTo>
                      <a:pt x="1094232" y="1508760"/>
                    </a:lnTo>
                    <a:lnTo>
                      <a:pt x="1182624" y="1612392"/>
                    </a:lnTo>
                    <a:lnTo>
                      <a:pt x="1264920" y="1700784"/>
                    </a:lnTo>
                    <a:lnTo>
                      <a:pt x="1310640" y="1780032"/>
                    </a:lnTo>
                    <a:lnTo>
                      <a:pt x="1386840" y="1825752"/>
                    </a:lnTo>
                    <a:lnTo>
                      <a:pt x="1478280" y="1886712"/>
                    </a:lnTo>
                    <a:lnTo>
                      <a:pt x="1560576" y="1944624"/>
                    </a:lnTo>
                    <a:lnTo>
                      <a:pt x="1612392" y="1972056"/>
                    </a:lnTo>
                    <a:lnTo>
                      <a:pt x="1697736" y="1978152"/>
                    </a:lnTo>
                    <a:lnTo>
                      <a:pt x="1746504" y="1965960"/>
                    </a:lnTo>
                    <a:lnTo>
                      <a:pt x="1789176" y="1959864"/>
                    </a:lnTo>
                    <a:lnTo>
                      <a:pt x="1847088" y="1953768"/>
                    </a:lnTo>
                    <a:lnTo>
                      <a:pt x="1911096" y="1953768"/>
                    </a:lnTo>
                    <a:lnTo>
                      <a:pt x="1984248" y="1981200"/>
                    </a:lnTo>
                    <a:lnTo>
                      <a:pt x="2033016" y="1999488"/>
                    </a:lnTo>
                    <a:lnTo>
                      <a:pt x="2090928" y="1996440"/>
                    </a:lnTo>
                    <a:lnTo>
                      <a:pt x="2164080" y="2036064"/>
                    </a:lnTo>
                    <a:lnTo>
                      <a:pt x="2228088" y="2066544"/>
                    </a:lnTo>
                    <a:lnTo>
                      <a:pt x="2261616" y="2069592"/>
                    </a:lnTo>
                    <a:lnTo>
                      <a:pt x="2346960" y="2124456"/>
                    </a:lnTo>
                    <a:lnTo>
                      <a:pt x="2420112" y="2185416"/>
                    </a:lnTo>
                    <a:lnTo>
                      <a:pt x="2490216" y="2218944"/>
                    </a:lnTo>
                    <a:lnTo>
                      <a:pt x="2542032" y="2267712"/>
                    </a:lnTo>
                    <a:lnTo>
                      <a:pt x="2563368" y="2286000"/>
                    </a:lnTo>
                    <a:lnTo>
                      <a:pt x="2615184" y="2282952"/>
                    </a:lnTo>
                    <a:lnTo>
                      <a:pt x="2657856" y="2237232"/>
                    </a:lnTo>
                    <a:lnTo>
                      <a:pt x="2691384" y="2206752"/>
                    </a:lnTo>
                    <a:lnTo>
                      <a:pt x="2718816" y="2185416"/>
                    </a:lnTo>
                    <a:lnTo>
                      <a:pt x="2764536" y="2182368"/>
                    </a:lnTo>
                    <a:lnTo>
                      <a:pt x="2819400" y="2185416"/>
                    </a:lnTo>
                    <a:lnTo>
                      <a:pt x="2855976" y="2182368"/>
                    </a:lnTo>
                    <a:lnTo>
                      <a:pt x="2886456" y="2161032"/>
                    </a:lnTo>
                    <a:lnTo>
                      <a:pt x="2907792" y="2121408"/>
                    </a:lnTo>
                    <a:lnTo>
                      <a:pt x="2913888" y="2090928"/>
                    </a:lnTo>
                    <a:lnTo>
                      <a:pt x="2944368" y="2054352"/>
                    </a:lnTo>
                    <a:lnTo>
                      <a:pt x="2983992" y="2033016"/>
                    </a:lnTo>
                    <a:lnTo>
                      <a:pt x="2996184" y="1996440"/>
                    </a:lnTo>
                    <a:lnTo>
                      <a:pt x="2990088" y="1965960"/>
                    </a:lnTo>
                    <a:lnTo>
                      <a:pt x="3002280" y="1923288"/>
                    </a:lnTo>
                    <a:lnTo>
                      <a:pt x="3038856" y="1828800"/>
                    </a:lnTo>
                    <a:lnTo>
                      <a:pt x="3066288" y="1776984"/>
                    </a:lnTo>
                    <a:lnTo>
                      <a:pt x="3096768" y="1764792"/>
                    </a:lnTo>
                    <a:lnTo>
                      <a:pt x="3130296" y="1767840"/>
                    </a:lnTo>
                    <a:lnTo>
                      <a:pt x="3185160" y="1752600"/>
                    </a:lnTo>
                    <a:lnTo>
                      <a:pt x="3203448" y="1706880"/>
                    </a:lnTo>
                    <a:lnTo>
                      <a:pt x="3230880" y="1673352"/>
                    </a:lnTo>
                    <a:lnTo>
                      <a:pt x="3227832" y="1636776"/>
                    </a:lnTo>
                    <a:lnTo>
                      <a:pt x="3203448" y="1609344"/>
                    </a:lnTo>
                    <a:lnTo>
                      <a:pt x="3179064" y="1600200"/>
                    </a:lnTo>
                    <a:lnTo>
                      <a:pt x="3151632" y="1572768"/>
                    </a:lnTo>
                    <a:lnTo>
                      <a:pt x="3139440" y="1517904"/>
                    </a:lnTo>
                    <a:lnTo>
                      <a:pt x="3133344" y="1466088"/>
                    </a:lnTo>
                    <a:lnTo>
                      <a:pt x="3148584" y="1432560"/>
                    </a:lnTo>
                    <a:lnTo>
                      <a:pt x="3176016" y="1426464"/>
                    </a:lnTo>
                    <a:lnTo>
                      <a:pt x="3197352" y="1405128"/>
                    </a:lnTo>
                    <a:lnTo>
                      <a:pt x="3176016" y="1356360"/>
                    </a:lnTo>
                    <a:lnTo>
                      <a:pt x="3130296" y="1353312"/>
                    </a:lnTo>
                    <a:lnTo>
                      <a:pt x="3096768" y="1356360"/>
                    </a:lnTo>
                    <a:lnTo>
                      <a:pt x="3060192" y="1365504"/>
                    </a:lnTo>
                    <a:lnTo>
                      <a:pt x="3044952" y="1380744"/>
                    </a:lnTo>
                    <a:lnTo>
                      <a:pt x="3002280" y="1399032"/>
                    </a:lnTo>
                    <a:lnTo>
                      <a:pt x="2886456" y="1392936"/>
                    </a:lnTo>
                    <a:lnTo>
                      <a:pt x="2688336" y="1377696"/>
                    </a:lnTo>
                    <a:lnTo>
                      <a:pt x="2575560" y="1389888"/>
                    </a:lnTo>
                    <a:lnTo>
                      <a:pt x="2535936" y="1389888"/>
                    </a:lnTo>
                    <a:lnTo>
                      <a:pt x="2478024" y="1411224"/>
                    </a:lnTo>
                    <a:lnTo>
                      <a:pt x="2426208" y="1432560"/>
                    </a:lnTo>
                    <a:lnTo>
                      <a:pt x="2420112" y="1438656"/>
                    </a:lnTo>
                    <a:lnTo>
                      <a:pt x="2389632" y="1447800"/>
                    </a:lnTo>
                    <a:lnTo>
                      <a:pt x="2310384" y="1432560"/>
                    </a:lnTo>
                    <a:lnTo>
                      <a:pt x="2243328" y="1417320"/>
                    </a:lnTo>
                    <a:lnTo>
                      <a:pt x="2176272" y="1405128"/>
                    </a:lnTo>
                    <a:lnTo>
                      <a:pt x="2124456" y="1392936"/>
                    </a:lnTo>
                    <a:lnTo>
                      <a:pt x="2081784" y="1356360"/>
                    </a:lnTo>
                    <a:lnTo>
                      <a:pt x="2060448" y="1322832"/>
                    </a:lnTo>
                    <a:lnTo>
                      <a:pt x="2036064" y="1292352"/>
                    </a:lnTo>
                    <a:lnTo>
                      <a:pt x="2008632" y="1264920"/>
                    </a:lnTo>
                    <a:lnTo>
                      <a:pt x="2029968" y="1228344"/>
                    </a:lnTo>
                    <a:lnTo>
                      <a:pt x="2039112" y="1176528"/>
                    </a:lnTo>
                    <a:lnTo>
                      <a:pt x="2017776" y="1130808"/>
                    </a:lnTo>
                    <a:lnTo>
                      <a:pt x="1984248" y="1069848"/>
                    </a:lnTo>
                    <a:lnTo>
                      <a:pt x="1914144" y="1027176"/>
                    </a:lnTo>
                    <a:lnTo>
                      <a:pt x="1892808" y="1008888"/>
                    </a:lnTo>
                    <a:lnTo>
                      <a:pt x="1853184" y="1014984"/>
                    </a:lnTo>
                    <a:lnTo>
                      <a:pt x="1798320" y="1042416"/>
                    </a:lnTo>
                    <a:lnTo>
                      <a:pt x="1725168" y="1018032"/>
                    </a:lnTo>
                    <a:lnTo>
                      <a:pt x="1661160" y="963168"/>
                    </a:lnTo>
                    <a:lnTo>
                      <a:pt x="1606296" y="908304"/>
                    </a:lnTo>
                    <a:lnTo>
                      <a:pt x="1554480" y="865632"/>
                    </a:lnTo>
                    <a:lnTo>
                      <a:pt x="1472184" y="826008"/>
                    </a:lnTo>
                    <a:lnTo>
                      <a:pt x="1411224" y="807720"/>
                    </a:lnTo>
                    <a:lnTo>
                      <a:pt x="1335024" y="762000"/>
                    </a:lnTo>
                    <a:lnTo>
                      <a:pt x="1274064" y="694944"/>
                    </a:lnTo>
                    <a:lnTo>
                      <a:pt x="1216152" y="646176"/>
                    </a:lnTo>
                    <a:lnTo>
                      <a:pt x="1088136" y="484632"/>
                    </a:lnTo>
                    <a:lnTo>
                      <a:pt x="1030224" y="445008"/>
                    </a:lnTo>
                    <a:lnTo>
                      <a:pt x="978408" y="417576"/>
                    </a:lnTo>
                    <a:lnTo>
                      <a:pt x="935736" y="347472"/>
                    </a:lnTo>
                    <a:lnTo>
                      <a:pt x="890016" y="301752"/>
                    </a:lnTo>
                    <a:lnTo>
                      <a:pt x="819912" y="252984"/>
                    </a:lnTo>
                    <a:lnTo>
                      <a:pt x="771144" y="201168"/>
                    </a:lnTo>
                    <a:lnTo>
                      <a:pt x="737616" y="176784"/>
                    </a:lnTo>
                    <a:lnTo>
                      <a:pt x="697992" y="167640"/>
                    </a:lnTo>
                    <a:lnTo>
                      <a:pt x="664464" y="124968"/>
                    </a:lnTo>
                    <a:lnTo>
                      <a:pt x="609600" y="79248"/>
                    </a:lnTo>
                    <a:lnTo>
                      <a:pt x="560832" y="24384"/>
                    </a:lnTo>
                    <a:lnTo>
                      <a:pt x="524256" y="0"/>
                    </a:lnTo>
                    <a:lnTo>
                      <a:pt x="496824" y="15240"/>
                    </a:lnTo>
                    <a:lnTo>
                      <a:pt x="478536" y="73152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3" name="마포 TXT">
                <a:extLst>
                  <a:ext uri="{FF2B5EF4-FFF2-40B4-BE49-F238E27FC236}">
                    <a16:creationId xmlns="" xmlns:a16="http://schemas.microsoft.com/office/drawing/2014/main" id="{D063D029-2AEE-411F-80F8-0B3E0894E181}"/>
                  </a:ext>
                </a:extLst>
              </p:cNvPr>
              <p:cNvSpPr txBox="1"/>
              <p:nvPr/>
            </p:nvSpPr>
            <p:spPr>
              <a:xfrm>
                <a:off x="3532534" y="413807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마포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39" name="은평구">
              <a:extLst>
                <a:ext uri="{FF2B5EF4-FFF2-40B4-BE49-F238E27FC236}">
                  <a16:creationId xmlns="" xmlns:a16="http://schemas.microsoft.com/office/drawing/2014/main" id="{374279C5-60A1-467D-980C-15D021C675EA}"/>
                </a:ext>
              </a:extLst>
            </p:cNvPr>
            <p:cNvGrpSpPr/>
            <p:nvPr/>
          </p:nvGrpSpPr>
          <p:grpSpPr>
            <a:xfrm>
              <a:off x="3374396" y="2532663"/>
              <a:ext cx="1171186" cy="1400658"/>
              <a:chOff x="3374396" y="2532663"/>
              <a:chExt cx="1171186" cy="1400658"/>
            </a:xfrm>
          </p:grpSpPr>
          <p:sp>
            <p:nvSpPr>
              <p:cNvPr id="40" name="은평구">
                <a:extLst>
                  <a:ext uri="{FF2B5EF4-FFF2-40B4-BE49-F238E27FC236}">
                    <a16:creationId xmlns="" xmlns:a16="http://schemas.microsoft.com/office/drawing/2014/main" id="{163A690D-CA6E-41F1-86A5-D761D2C16227}"/>
                  </a:ext>
                </a:extLst>
              </p:cNvPr>
              <p:cNvSpPr/>
              <p:nvPr/>
            </p:nvSpPr>
            <p:spPr>
              <a:xfrm>
                <a:off x="3374396" y="2532663"/>
                <a:ext cx="1171186" cy="1400658"/>
              </a:xfrm>
              <a:custGeom>
                <a:avLst/>
                <a:gdLst>
                  <a:gd name="connsiteX0" fmla="*/ 1981200 w 2890520"/>
                  <a:gd name="connsiteY0" fmla="*/ 55880 h 3434080"/>
                  <a:gd name="connsiteX1" fmla="*/ 1899920 w 2890520"/>
                  <a:gd name="connsiteY1" fmla="*/ 127000 h 3434080"/>
                  <a:gd name="connsiteX2" fmla="*/ 1854200 w 2890520"/>
                  <a:gd name="connsiteY2" fmla="*/ 162560 h 3434080"/>
                  <a:gd name="connsiteX3" fmla="*/ 1798320 w 2890520"/>
                  <a:gd name="connsiteY3" fmla="*/ 198120 h 3434080"/>
                  <a:gd name="connsiteX4" fmla="*/ 1747520 w 2890520"/>
                  <a:gd name="connsiteY4" fmla="*/ 223520 h 3434080"/>
                  <a:gd name="connsiteX5" fmla="*/ 1732280 w 2890520"/>
                  <a:gd name="connsiteY5" fmla="*/ 274320 h 3434080"/>
                  <a:gd name="connsiteX6" fmla="*/ 1691640 w 2890520"/>
                  <a:gd name="connsiteY6" fmla="*/ 355600 h 3434080"/>
                  <a:gd name="connsiteX7" fmla="*/ 1676400 w 2890520"/>
                  <a:gd name="connsiteY7" fmla="*/ 391160 h 3434080"/>
                  <a:gd name="connsiteX8" fmla="*/ 1645920 w 2890520"/>
                  <a:gd name="connsiteY8" fmla="*/ 416560 h 3434080"/>
                  <a:gd name="connsiteX9" fmla="*/ 1564640 w 2890520"/>
                  <a:gd name="connsiteY9" fmla="*/ 421640 h 3434080"/>
                  <a:gd name="connsiteX10" fmla="*/ 1488440 w 2890520"/>
                  <a:gd name="connsiteY10" fmla="*/ 411480 h 3434080"/>
                  <a:gd name="connsiteX11" fmla="*/ 1432560 w 2890520"/>
                  <a:gd name="connsiteY11" fmla="*/ 416560 h 3434080"/>
                  <a:gd name="connsiteX12" fmla="*/ 1386840 w 2890520"/>
                  <a:gd name="connsiteY12" fmla="*/ 452120 h 3434080"/>
                  <a:gd name="connsiteX13" fmla="*/ 1259840 w 2890520"/>
                  <a:gd name="connsiteY13" fmla="*/ 548640 h 3434080"/>
                  <a:gd name="connsiteX14" fmla="*/ 1137920 w 2890520"/>
                  <a:gd name="connsiteY14" fmla="*/ 614680 h 3434080"/>
                  <a:gd name="connsiteX15" fmla="*/ 1031240 w 2890520"/>
                  <a:gd name="connsiteY15" fmla="*/ 665480 h 3434080"/>
                  <a:gd name="connsiteX16" fmla="*/ 975360 w 2890520"/>
                  <a:gd name="connsiteY16" fmla="*/ 701040 h 3434080"/>
                  <a:gd name="connsiteX17" fmla="*/ 929640 w 2890520"/>
                  <a:gd name="connsiteY17" fmla="*/ 721360 h 3434080"/>
                  <a:gd name="connsiteX18" fmla="*/ 939800 w 2890520"/>
                  <a:gd name="connsiteY18" fmla="*/ 817880 h 3434080"/>
                  <a:gd name="connsiteX19" fmla="*/ 955040 w 2890520"/>
                  <a:gd name="connsiteY19" fmla="*/ 863600 h 3434080"/>
                  <a:gd name="connsiteX20" fmla="*/ 980440 w 2890520"/>
                  <a:gd name="connsiteY20" fmla="*/ 904240 h 3434080"/>
                  <a:gd name="connsiteX21" fmla="*/ 975360 w 2890520"/>
                  <a:gd name="connsiteY21" fmla="*/ 980440 h 3434080"/>
                  <a:gd name="connsiteX22" fmla="*/ 990600 w 2890520"/>
                  <a:gd name="connsiteY22" fmla="*/ 1021080 h 3434080"/>
                  <a:gd name="connsiteX23" fmla="*/ 990600 w 2890520"/>
                  <a:gd name="connsiteY23" fmla="*/ 1066800 h 3434080"/>
                  <a:gd name="connsiteX24" fmla="*/ 960120 w 2890520"/>
                  <a:gd name="connsiteY24" fmla="*/ 1087120 h 3434080"/>
                  <a:gd name="connsiteX25" fmla="*/ 914400 w 2890520"/>
                  <a:gd name="connsiteY25" fmla="*/ 1087120 h 3434080"/>
                  <a:gd name="connsiteX26" fmla="*/ 894080 w 2890520"/>
                  <a:gd name="connsiteY26" fmla="*/ 1061720 h 3434080"/>
                  <a:gd name="connsiteX27" fmla="*/ 843280 w 2890520"/>
                  <a:gd name="connsiteY27" fmla="*/ 1046480 h 3434080"/>
                  <a:gd name="connsiteX28" fmla="*/ 777240 w 2890520"/>
                  <a:gd name="connsiteY28" fmla="*/ 1046480 h 3434080"/>
                  <a:gd name="connsiteX29" fmla="*/ 777240 w 2890520"/>
                  <a:gd name="connsiteY29" fmla="*/ 1046480 h 3434080"/>
                  <a:gd name="connsiteX30" fmla="*/ 756920 w 2890520"/>
                  <a:gd name="connsiteY30" fmla="*/ 1117600 h 3434080"/>
                  <a:gd name="connsiteX31" fmla="*/ 726440 w 2890520"/>
                  <a:gd name="connsiteY31" fmla="*/ 1148080 h 3434080"/>
                  <a:gd name="connsiteX32" fmla="*/ 716280 w 2890520"/>
                  <a:gd name="connsiteY32" fmla="*/ 1183640 h 3434080"/>
                  <a:gd name="connsiteX33" fmla="*/ 736600 w 2890520"/>
                  <a:gd name="connsiteY33" fmla="*/ 1209040 h 3434080"/>
                  <a:gd name="connsiteX34" fmla="*/ 817880 w 2890520"/>
                  <a:gd name="connsiteY34" fmla="*/ 1285240 h 3434080"/>
                  <a:gd name="connsiteX35" fmla="*/ 833120 w 2890520"/>
                  <a:gd name="connsiteY35" fmla="*/ 1341120 h 3434080"/>
                  <a:gd name="connsiteX36" fmla="*/ 817880 w 2890520"/>
                  <a:gd name="connsiteY36" fmla="*/ 1397000 h 3434080"/>
                  <a:gd name="connsiteX37" fmla="*/ 782320 w 2890520"/>
                  <a:gd name="connsiteY37" fmla="*/ 1483360 h 3434080"/>
                  <a:gd name="connsiteX38" fmla="*/ 756920 w 2890520"/>
                  <a:gd name="connsiteY38" fmla="*/ 1549400 h 3434080"/>
                  <a:gd name="connsiteX39" fmla="*/ 746760 w 2890520"/>
                  <a:gd name="connsiteY39" fmla="*/ 1615440 h 3434080"/>
                  <a:gd name="connsiteX40" fmla="*/ 685800 w 2890520"/>
                  <a:gd name="connsiteY40" fmla="*/ 1686560 h 3434080"/>
                  <a:gd name="connsiteX41" fmla="*/ 650240 w 2890520"/>
                  <a:gd name="connsiteY41" fmla="*/ 1742440 h 3434080"/>
                  <a:gd name="connsiteX42" fmla="*/ 629920 w 2890520"/>
                  <a:gd name="connsiteY42" fmla="*/ 1828800 h 3434080"/>
                  <a:gd name="connsiteX43" fmla="*/ 640080 w 2890520"/>
                  <a:gd name="connsiteY43" fmla="*/ 1981200 h 3434080"/>
                  <a:gd name="connsiteX44" fmla="*/ 640080 w 2890520"/>
                  <a:gd name="connsiteY44" fmla="*/ 2199640 h 3434080"/>
                  <a:gd name="connsiteX45" fmla="*/ 650240 w 2890520"/>
                  <a:gd name="connsiteY45" fmla="*/ 2499360 h 3434080"/>
                  <a:gd name="connsiteX46" fmla="*/ 640080 w 2890520"/>
                  <a:gd name="connsiteY46" fmla="*/ 2565400 h 3434080"/>
                  <a:gd name="connsiteX47" fmla="*/ 624840 w 2890520"/>
                  <a:gd name="connsiteY47" fmla="*/ 2616200 h 3434080"/>
                  <a:gd name="connsiteX48" fmla="*/ 624840 w 2890520"/>
                  <a:gd name="connsiteY48" fmla="*/ 2667000 h 3434080"/>
                  <a:gd name="connsiteX49" fmla="*/ 609600 w 2890520"/>
                  <a:gd name="connsiteY49" fmla="*/ 2753360 h 3434080"/>
                  <a:gd name="connsiteX50" fmla="*/ 584200 w 2890520"/>
                  <a:gd name="connsiteY50" fmla="*/ 2799080 h 3434080"/>
                  <a:gd name="connsiteX51" fmla="*/ 528320 w 2890520"/>
                  <a:gd name="connsiteY51" fmla="*/ 2814320 h 3434080"/>
                  <a:gd name="connsiteX52" fmla="*/ 462280 w 2890520"/>
                  <a:gd name="connsiteY52" fmla="*/ 2824480 h 3434080"/>
                  <a:gd name="connsiteX53" fmla="*/ 391160 w 2890520"/>
                  <a:gd name="connsiteY53" fmla="*/ 2824480 h 3434080"/>
                  <a:gd name="connsiteX54" fmla="*/ 335280 w 2890520"/>
                  <a:gd name="connsiteY54" fmla="*/ 2844800 h 3434080"/>
                  <a:gd name="connsiteX55" fmla="*/ 264160 w 2890520"/>
                  <a:gd name="connsiteY55" fmla="*/ 2854960 h 3434080"/>
                  <a:gd name="connsiteX56" fmla="*/ 213360 w 2890520"/>
                  <a:gd name="connsiteY56" fmla="*/ 2860040 h 3434080"/>
                  <a:gd name="connsiteX57" fmla="*/ 213360 w 2890520"/>
                  <a:gd name="connsiteY57" fmla="*/ 2860040 h 3434080"/>
                  <a:gd name="connsiteX58" fmla="*/ 167640 w 2890520"/>
                  <a:gd name="connsiteY58" fmla="*/ 2804160 h 3434080"/>
                  <a:gd name="connsiteX59" fmla="*/ 142240 w 2890520"/>
                  <a:gd name="connsiteY59" fmla="*/ 2753360 h 3434080"/>
                  <a:gd name="connsiteX60" fmla="*/ 142240 w 2890520"/>
                  <a:gd name="connsiteY60" fmla="*/ 2753360 h 3434080"/>
                  <a:gd name="connsiteX61" fmla="*/ 96520 w 2890520"/>
                  <a:gd name="connsiteY61" fmla="*/ 2743200 h 3434080"/>
                  <a:gd name="connsiteX62" fmla="*/ 55880 w 2890520"/>
                  <a:gd name="connsiteY62" fmla="*/ 2783840 h 3434080"/>
                  <a:gd name="connsiteX63" fmla="*/ 0 w 2890520"/>
                  <a:gd name="connsiteY63" fmla="*/ 2844800 h 3434080"/>
                  <a:gd name="connsiteX64" fmla="*/ 15240 w 2890520"/>
                  <a:gd name="connsiteY64" fmla="*/ 2880360 h 3434080"/>
                  <a:gd name="connsiteX65" fmla="*/ 55880 w 2890520"/>
                  <a:gd name="connsiteY65" fmla="*/ 2905760 h 3434080"/>
                  <a:gd name="connsiteX66" fmla="*/ 91440 w 2890520"/>
                  <a:gd name="connsiteY66" fmla="*/ 2946400 h 3434080"/>
                  <a:gd name="connsiteX67" fmla="*/ 142240 w 2890520"/>
                  <a:gd name="connsiteY67" fmla="*/ 2976880 h 3434080"/>
                  <a:gd name="connsiteX68" fmla="*/ 193040 w 2890520"/>
                  <a:gd name="connsiteY68" fmla="*/ 3007360 h 3434080"/>
                  <a:gd name="connsiteX69" fmla="*/ 269240 w 2890520"/>
                  <a:gd name="connsiteY69" fmla="*/ 3058160 h 3434080"/>
                  <a:gd name="connsiteX70" fmla="*/ 335280 w 2890520"/>
                  <a:gd name="connsiteY70" fmla="*/ 3139440 h 3434080"/>
                  <a:gd name="connsiteX71" fmla="*/ 426720 w 2890520"/>
                  <a:gd name="connsiteY71" fmla="*/ 3225800 h 3434080"/>
                  <a:gd name="connsiteX72" fmla="*/ 467360 w 2890520"/>
                  <a:gd name="connsiteY72" fmla="*/ 3276600 h 3434080"/>
                  <a:gd name="connsiteX73" fmla="*/ 523240 w 2890520"/>
                  <a:gd name="connsiteY73" fmla="*/ 3291840 h 3434080"/>
                  <a:gd name="connsiteX74" fmla="*/ 589280 w 2890520"/>
                  <a:gd name="connsiteY74" fmla="*/ 3383280 h 3434080"/>
                  <a:gd name="connsiteX75" fmla="*/ 589280 w 2890520"/>
                  <a:gd name="connsiteY75" fmla="*/ 3383280 h 3434080"/>
                  <a:gd name="connsiteX76" fmla="*/ 650240 w 2890520"/>
                  <a:gd name="connsiteY76" fmla="*/ 3434080 h 3434080"/>
                  <a:gd name="connsiteX77" fmla="*/ 690880 w 2890520"/>
                  <a:gd name="connsiteY77" fmla="*/ 3378200 h 3434080"/>
                  <a:gd name="connsiteX78" fmla="*/ 741680 w 2890520"/>
                  <a:gd name="connsiteY78" fmla="*/ 3286760 h 3434080"/>
                  <a:gd name="connsiteX79" fmla="*/ 777240 w 2890520"/>
                  <a:gd name="connsiteY79" fmla="*/ 3246120 h 3434080"/>
                  <a:gd name="connsiteX80" fmla="*/ 812800 w 2890520"/>
                  <a:gd name="connsiteY80" fmla="*/ 3225800 h 3434080"/>
                  <a:gd name="connsiteX81" fmla="*/ 868680 w 2890520"/>
                  <a:gd name="connsiteY81" fmla="*/ 3185160 h 3434080"/>
                  <a:gd name="connsiteX82" fmla="*/ 899160 w 2890520"/>
                  <a:gd name="connsiteY82" fmla="*/ 3134360 h 3434080"/>
                  <a:gd name="connsiteX83" fmla="*/ 894080 w 2890520"/>
                  <a:gd name="connsiteY83" fmla="*/ 3078480 h 3434080"/>
                  <a:gd name="connsiteX84" fmla="*/ 894080 w 2890520"/>
                  <a:gd name="connsiteY84" fmla="*/ 3032760 h 3434080"/>
                  <a:gd name="connsiteX85" fmla="*/ 939800 w 2890520"/>
                  <a:gd name="connsiteY85" fmla="*/ 2971800 h 3434080"/>
                  <a:gd name="connsiteX86" fmla="*/ 980440 w 2890520"/>
                  <a:gd name="connsiteY86" fmla="*/ 2951480 h 3434080"/>
                  <a:gd name="connsiteX87" fmla="*/ 980440 w 2890520"/>
                  <a:gd name="connsiteY87" fmla="*/ 2951480 h 3434080"/>
                  <a:gd name="connsiteX88" fmla="*/ 1076960 w 2890520"/>
                  <a:gd name="connsiteY88" fmla="*/ 2961640 h 3434080"/>
                  <a:gd name="connsiteX89" fmla="*/ 1143000 w 2890520"/>
                  <a:gd name="connsiteY89" fmla="*/ 2981960 h 3434080"/>
                  <a:gd name="connsiteX90" fmla="*/ 1168400 w 2890520"/>
                  <a:gd name="connsiteY90" fmla="*/ 3012440 h 3434080"/>
                  <a:gd name="connsiteX91" fmla="*/ 1158240 w 2890520"/>
                  <a:gd name="connsiteY91" fmla="*/ 3042920 h 3434080"/>
                  <a:gd name="connsiteX92" fmla="*/ 1132840 w 2890520"/>
                  <a:gd name="connsiteY92" fmla="*/ 3058160 h 3434080"/>
                  <a:gd name="connsiteX93" fmla="*/ 1127760 w 2890520"/>
                  <a:gd name="connsiteY93" fmla="*/ 3088640 h 3434080"/>
                  <a:gd name="connsiteX94" fmla="*/ 1153160 w 2890520"/>
                  <a:gd name="connsiteY94" fmla="*/ 3129280 h 3434080"/>
                  <a:gd name="connsiteX95" fmla="*/ 1188720 w 2890520"/>
                  <a:gd name="connsiteY95" fmla="*/ 3154680 h 3434080"/>
                  <a:gd name="connsiteX96" fmla="*/ 1224280 w 2890520"/>
                  <a:gd name="connsiteY96" fmla="*/ 3139440 h 3434080"/>
                  <a:gd name="connsiteX97" fmla="*/ 1249680 w 2890520"/>
                  <a:gd name="connsiteY97" fmla="*/ 3154680 h 3434080"/>
                  <a:gd name="connsiteX98" fmla="*/ 1295400 w 2890520"/>
                  <a:gd name="connsiteY98" fmla="*/ 3114040 h 3434080"/>
                  <a:gd name="connsiteX99" fmla="*/ 1305560 w 2890520"/>
                  <a:gd name="connsiteY99" fmla="*/ 3063240 h 3434080"/>
                  <a:gd name="connsiteX100" fmla="*/ 1315720 w 2890520"/>
                  <a:gd name="connsiteY100" fmla="*/ 3022600 h 3434080"/>
                  <a:gd name="connsiteX101" fmla="*/ 1330960 w 2890520"/>
                  <a:gd name="connsiteY101" fmla="*/ 2997200 h 3434080"/>
                  <a:gd name="connsiteX102" fmla="*/ 1366520 w 2890520"/>
                  <a:gd name="connsiteY102" fmla="*/ 3007360 h 3434080"/>
                  <a:gd name="connsiteX103" fmla="*/ 1407160 w 2890520"/>
                  <a:gd name="connsiteY103" fmla="*/ 3007360 h 3434080"/>
                  <a:gd name="connsiteX104" fmla="*/ 1422400 w 2890520"/>
                  <a:gd name="connsiteY104" fmla="*/ 2961640 h 3434080"/>
                  <a:gd name="connsiteX105" fmla="*/ 1417320 w 2890520"/>
                  <a:gd name="connsiteY105" fmla="*/ 2895600 h 3434080"/>
                  <a:gd name="connsiteX106" fmla="*/ 1447800 w 2890520"/>
                  <a:gd name="connsiteY106" fmla="*/ 2799080 h 3434080"/>
                  <a:gd name="connsiteX107" fmla="*/ 1493520 w 2890520"/>
                  <a:gd name="connsiteY107" fmla="*/ 2738120 h 3434080"/>
                  <a:gd name="connsiteX108" fmla="*/ 1534160 w 2890520"/>
                  <a:gd name="connsiteY108" fmla="*/ 2687320 h 3434080"/>
                  <a:gd name="connsiteX109" fmla="*/ 1584960 w 2890520"/>
                  <a:gd name="connsiteY109" fmla="*/ 2672080 h 3434080"/>
                  <a:gd name="connsiteX110" fmla="*/ 1661160 w 2890520"/>
                  <a:gd name="connsiteY110" fmla="*/ 2606040 h 3434080"/>
                  <a:gd name="connsiteX111" fmla="*/ 1711960 w 2890520"/>
                  <a:gd name="connsiteY111" fmla="*/ 2565400 h 3434080"/>
                  <a:gd name="connsiteX112" fmla="*/ 1772920 w 2890520"/>
                  <a:gd name="connsiteY112" fmla="*/ 2555240 h 3434080"/>
                  <a:gd name="connsiteX113" fmla="*/ 1823720 w 2890520"/>
                  <a:gd name="connsiteY113" fmla="*/ 2575560 h 3434080"/>
                  <a:gd name="connsiteX114" fmla="*/ 1864360 w 2890520"/>
                  <a:gd name="connsiteY114" fmla="*/ 2550160 h 3434080"/>
                  <a:gd name="connsiteX115" fmla="*/ 1879600 w 2890520"/>
                  <a:gd name="connsiteY115" fmla="*/ 2484120 h 3434080"/>
                  <a:gd name="connsiteX116" fmla="*/ 1869440 w 2890520"/>
                  <a:gd name="connsiteY116" fmla="*/ 2418080 h 3434080"/>
                  <a:gd name="connsiteX117" fmla="*/ 1833880 w 2890520"/>
                  <a:gd name="connsiteY117" fmla="*/ 2387600 h 3434080"/>
                  <a:gd name="connsiteX118" fmla="*/ 1833880 w 2890520"/>
                  <a:gd name="connsiteY118" fmla="*/ 2346960 h 3434080"/>
                  <a:gd name="connsiteX119" fmla="*/ 1869440 w 2890520"/>
                  <a:gd name="connsiteY119" fmla="*/ 2311400 h 3434080"/>
                  <a:gd name="connsiteX120" fmla="*/ 1899920 w 2890520"/>
                  <a:gd name="connsiteY120" fmla="*/ 2270760 h 3434080"/>
                  <a:gd name="connsiteX121" fmla="*/ 1935480 w 2890520"/>
                  <a:gd name="connsiteY121" fmla="*/ 2270760 h 3434080"/>
                  <a:gd name="connsiteX122" fmla="*/ 1991360 w 2890520"/>
                  <a:gd name="connsiteY122" fmla="*/ 2260600 h 3434080"/>
                  <a:gd name="connsiteX123" fmla="*/ 2016760 w 2890520"/>
                  <a:gd name="connsiteY123" fmla="*/ 2219960 h 3434080"/>
                  <a:gd name="connsiteX124" fmla="*/ 2026920 w 2890520"/>
                  <a:gd name="connsiteY124" fmla="*/ 2179320 h 3434080"/>
                  <a:gd name="connsiteX125" fmla="*/ 2052320 w 2890520"/>
                  <a:gd name="connsiteY125" fmla="*/ 2138680 h 3434080"/>
                  <a:gd name="connsiteX126" fmla="*/ 2098040 w 2890520"/>
                  <a:gd name="connsiteY126" fmla="*/ 2133600 h 3434080"/>
                  <a:gd name="connsiteX127" fmla="*/ 2133600 w 2890520"/>
                  <a:gd name="connsiteY127" fmla="*/ 2148840 h 3434080"/>
                  <a:gd name="connsiteX128" fmla="*/ 2189480 w 2890520"/>
                  <a:gd name="connsiteY128" fmla="*/ 2133600 h 3434080"/>
                  <a:gd name="connsiteX129" fmla="*/ 2189480 w 2890520"/>
                  <a:gd name="connsiteY129" fmla="*/ 2077720 h 3434080"/>
                  <a:gd name="connsiteX130" fmla="*/ 2174240 w 2890520"/>
                  <a:gd name="connsiteY130" fmla="*/ 2047240 h 3434080"/>
                  <a:gd name="connsiteX131" fmla="*/ 2174240 w 2890520"/>
                  <a:gd name="connsiteY131" fmla="*/ 1905000 h 3434080"/>
                  <a:gd name="connsiteX132" fmla="*/ 2174240 w 2890520"/>
                  <a:gd name="connsiteY132" fmla="*/ 1803400 h 3434080"/>
                  <a:gd name="connsiteX133" fmla="*/ 2199640 w 2890520"/>
                  <a:gd name="connsiteY133" fmla="*/ 1747520 h 3434080"/>
                  <a:gd name="connsiteX134" fmla="*/ 2189480 w 2890520"/>
                  <a:gd name="connsiteY134" fmla="*/ 1691640 h 3434080"/>
                  <a:gd name="connsiteX135" fmla="*/ 2159000 w 2890520"/>
                  <a:gd name="connsiteY135" fmla="*/ 1600200 h 3434080"/>
                  <a:gd name="connsiteX136" fmla="*/ 2159000 w 2890520"/>
                  <a:gd name="connsiteY136" fmla="*/ 1534160 h 3434080"/>
                  <a:gd name="connsiteX137" fmla="*/ 2169160 w 2890520"/>
                  <a:gd name="connsiteY137" fmla="*/ 1468120 h 3434080"/>
                  <a:gd name="connsiteX138" fmla="*/ 2209800 w 2890520"/>
                  <a:gd name="connsiteY138" fmla="*/ 1407160 h 3434080"/>
                  <a:gd name="connsiteX139" fmla="*/ 2240280 w 2890520"/>
                  <a:gd name="connsiteY139" fmla="*/ 1381760 h 3434080"/>
                  <a:gd name="connsiteX140" fmla="*/ 2291080 w 2890520"/>
                  <a:gd name="connsiteY140" fmla="*/ 1381760 h 3434080"/>
                  <a:gd name="connsiteX141" fmla="*/ 2321560 w 2890520"/>
                  <a:gd name="connsiteY141" fmla="*/ 1417320 h 3434080"/>
                  <a:gd name="connsiteX142" fmla="*/ 2367280 w 2890520"/>
                  <a:gd name="connsiteY142" fmla="*/ 1427480 h 3434080"/>
                  <a:gd name="connsiteX143" fmla="*/ 2438400 w 2890520"/>
                  <a:gd name="connsiteY143" fmla="*/ 1427480 h 3434080"/>
                  <a:gd name="connsiteX144" fmla="*/ 2453640 w 2890520"/>
                  <a:gd name="connsiteY144" fmla="*/ 1381760 h 3434080"/>
                  <a:gd name="connsiteX145" fmla="*/ 2438400 w 2890520"/>
                  <a:gd name="connsiteY145" fmla="*/ 1361440 h 3434080"/>
                  <a:gd name="connsiteX146" fmla="*/ 2458720 w 2890520"/>
                  <a:gd name="connsiteY146" fmla="*/ 1290320 h 3434080"/>
                  <a:gd name="connsiteX147" fmla="*/ 2524760 w 2890520"/>
                  <a:gd name="connsiteY147" fmla="*/ 1229360 h 3434080"/>
                  <a:gd name="connsiteX148" fmla="*/ 2580640 w 2890520"/>
                  <a:gd name="connsiteY148" fmla="*/ 1198880 h 3434080"/>
                  <a:gd name="connsiteX149" fmla="*/ 2636520 w 2890520"/>
                  <a:gd name="connsiteY149" fmla="*/ 1214120 h 3434080"/>
                  <a:gd name="connsiteX150" fmla="*/ 2677160 w 2890520"/>
                  <a:gd name="connsiteY150" fmla="*/ 1203960 h 3434080"/>
                  <a:gd name="connsiteX151" fmla="*/ 2733040 w 2890520"/>
                  <a:gd name="connsiteY151" fmla="*/ 1229360 h 3434080"/>
                  <a:gd name="connsiteX152" fmla="*/ 2783840 w 2890520"/>
                  <a:gd name="connsiteY152" fmla="*/ 1224280 h 3434080"/>
                  <a:gd name="connsiteX153" fmla="*/ 2839720 w 2890520"/>
                  <a:gd name="connsiteY153" fmla="*/ 1168400 h 3434080"/>
                  <a:gd name="connsiteX154" fmla="*/ 2890520 w 2890520"/>
                  <a:gd name="connsiteY154" fmla="*/ 1122680 h 3434080"/>
                  <a:gd name="connsiteX155" fmla="*/ 2839720 w 2890520"/>
                  <a:gd name="connsiteY155" fmla="*/ 1066800 h 3434080"/>
                  <a:gd name="connsiteX156" fmla="*/ 2829560 w 2890520"/>
                  <a:gd name="connsiteY156" fmla="*/ 960120 h 3434080"/>
                  <a:gd name="connsiteX157" fmla="*/ 2819400 w 2890520"/>
                  <a:gd name="connsiteY157" fmla="*/ 914400 h 3434080"/>
                  <a:gd name="connsiteX158" fmla="*/ 2824480 w 2890520"/>
                  <a:gd name="connsiteY158" fmla="*/ 812800 h 3434080"/>
                  <a:gd name="connsiteX159" fmla="*/ 2814320 w 2890520"/>
                  <a:gd name="connsiteY159" fmla="*/ 762000 h 3434080"/>
                  <a:gd name="connsiteX160" fmla="*/ 2758440 w 2890520"/>
                  <a:gd name="connsiteY160" fmla="*/ 741680 h 3434080"/>
                  <a:gd name="connsiteX161" fmla="*/ 2677160 w 2890520"/>
                  <a:gd name="connsiteY161" fmla="*/ 711200 h 3434080"/>
                  <a:gd name="connsiteX162" fmla="*/ 2621280 w 2890520"/>
                  <a:gd name="connsiteY162" fmla="*/ 665480 h 3434080"/>
                  <a:gd name="connsiteX163" fmla="*/ 2555240 w 2890520"/>
                  <a:gd name="connsiteY163" fmla="*/ 568960 h 3434080"/>
                  <a:gd name="connsiteX164" fmla="*/ 2524760 w 2890520"/>
                  <a:gd name="connsiteY164" fmla="*/ 513080 h 3434080"/>
                  <a:gd name="connsiteX165" fmla="*/ 2473960 w 2890520"/>
                  <a:gd name="connsiteY165" fmla="*/ 452120 h 3434080"/>
                  <a:gd name="connsiteX166" fmla="*/ 2443480 w 2890520"/>
                  <a:gd name="connsiteY166" fmla="*/ 406400 h 3434080"/>
                  <a:gd name="connsiteX167" fmla="*/ 2438400 w 2890520"/>
                  <a:gd name="connsiteY167" fmla="*/ 381000 h 3434080"/>
                  <a:gd name="connsiteX168" fmla="*/ 2443480 w 2890520"/>
                  <a:gd name="connsiteY168" fmla="*/ 309880 h 3434080"/>
                  <a:gd name="connsiteX169" fmla="*/ 2443480 w 2890520"/>
                  <a:gd name="connsiteY169" fmla="*/ 248920 h 3434080"/>
                  <a:gd name="connsiteX170" fmla="*/ 2413000 w 2890520"/>
                  <a:gd name="connsiteY170" fmla="*/ 223520 h 3434080"/>
                  <a:gd name="connsiteX171" fmla="*/ 2367280 w 2890520"/>
                  <a:gd name="connsiteY171" fmla="*/ 223520 h 3434080"/>
                  <a:gd name="connsiteX172" fmla="*/ 2311400 w 2890520"/>
                  <a:gd name="connsiteY172" fmla="*/ 213360 h 3434080"/>
                  <a:gd name="connsiteX173" fmla="*/ 2260600 w 2890520"/>
                  <a:gd name="connsiteY173" fmla="*/ 208280 h 3434080"/>
                  <a:gd name="connsiteX174" fmla="*/ 2199640 w 2890520"/>
                  <a:gd name="connsiteY174" fmla="*/ 116840 h 3434080"/>
                  <a:gd name="connsiteX175" fmla="*/ 2113280 w 2890520"/>
                  <a:gd name="connsiteY175" fmla="*/ 45720 h 3434080"/>
                  <a:gd name="connsiteX176" fmla="*/ 2072640 w 2890520"/>
                  <a:gd name="connsiteY176" fmla="*/ 15240 h 3434080"/>
                  <a:gd name="connsiteX177" fmla="*/ 2032000 w 2890520"/>
                  <a:gd name="connsiteY177" fmla="*/ 0 h 3434080"/>
                  <a:gd name="connsiteX178" fmla="*/ 1981200 w 2890520"/>
                  <a:gd name="connsiteY178" fmla="*/ 55880 h 3434080"/>
                  <a:gd name="connsiteX0" fmla="*/ 1981200 w 2871470"/>
                  <a:gd name="connsiteY0" fmla="*/ 55880 h 3434080"/>
                  <a:gd name="connsiteX1" fmla="*/ 1899920 w 2871470"/>
                  <a:gd name="connsiteY1" fmla="*/ 127000 h 3434080"/>
                  <a:gd name="connsiteX2" fmla="*/ 1854200 w 2871470"/>
                  <a:gd name="connsiteY2" fmla="*/ 162560 h 3434080"/>
                  <a:gd name="connsiteX3" fmla="*/ 1798320 w 2871470"/>
                  <a:gd name="connsiteY3" fmla="*/ 198120 h 3434080"/>
                  <a:gd name="connsiteX4" fmla="*/ 1747520 w 2871470"/>
                  <a:gd name="connsiteY4" fmla="*/ 223520 h 3434080"/>
                  <a:gd name="connsiteX5" fmla="*/ 1732280 w 2871470"/>
                  <a:gd name="connsiteY5" fmla="*/ 274320 h 3434080"/>
                  <a:gd name="connsiteX6" fmla="*/ 1691640 w 2871470"/>
                  <a:gd name="connsiteY6" fmla="*/ 355600 h 3434080"/>
                  <a:gd name="connsiteX7" fmla="*/ 1676400 w 2871470"/>
                  <a:gd name="connsiteY7" fmla="*/ 391160 h 3434080"/>
                  <a:gd name="connsiteX8" fmla="*/ 1645920 w 2871470"/>
                  <a:gd name="connsiteY8" fmla="*/ 416560 h 3434080"/>
                  <a:gd name="connsiteX9" fmla="*/ 1564640 w 2871470"/>
                  <a:gd name="connsiteY9" fmla="*/ 421640 h 3434080"/>
                  <a:gd name="connsiteX10" fmla="*/ 1488440 w 2871470"/>
                  <a:gd name="connsiteY10" fmla="*/ 411480 h 3434080"/>
                  <a:gd name="connsiteX11" fmla="*/ 1432560 w 2871470"/>
                  <a:gd name="connsiteY11" fmla="*/ 416560 h 3434080"/>
                  <a:gd name="connsiteX12" fmla="*/ 1386840 w 2871470"/>
                  <a:gd name="connsiteY12" fmla="*/ 452120 h 3434080"/>
                  <a:gd name="connsiteX13" fmla="*/ 1259840 w 2871470"/>
                  <a:gd name="connsiteY13" fmla="*/ 548640 h 3434080"/>
                  <a:gd name="connsiteX14" fmla="*/ 1137920 w 2871470"/>
                  <a:gd name="connsiteY14" fmla="*/ 614680 h 3434080"/>
                  <a:gd name="connsiteX15" fmla="*/ 1031240 w 2871470"/>
                  <a:gd name="connsiteY15" fmla="*/ 665480 h 3434080"/>
                  <a:gd name="connsiteX16" fmla="*/ 975360 w 2871470"/>
                  <a:gd name="connsiteY16" fmla="*/ 701040 h 3434080"/>
                  <a:gd name="connsiteX17" fmla="*/ 929640 w 2871470"/>
                  <a:gd name="connsiteY17" fmla="*/ 721360 h 3434080"/>
                  <a:gd name="connsiteX18" fmla="*/ 939800 w 2871470"/>
                  <a:gd name="connsiteY18" fmla="*/ 817880 h 3434080"/>
                  <a:gd name="connsiteX19" fmla="*/ 955040 w 2871470"/>
                  <a:gd name="connsiteY19" fmla="*/ 863600 h 3434080"/>
                  <a:gd name="connsiteX20" fmla="*/ 980440 w 2871470"/>
                  <a:gd name="connsiteY20" fmla="*/ 904240 h 3434080"/>
                  <a:gd name="connsiteX21" fmla="*/ 975360 w 2871470"/>
                  <a:gd name="connsiteY21" fmla="*/ 980440 h 3434080"/>
                  <a:gd name="connsiteX22" fmla="*/ 990600 w 2871470"/>
                  <a:gd name="connsiteY22" fmla="*/ 1021080 h 3434080"/>
                  <a:gd name="connsiteX23" fmla="*/ 990600 w 2871470"/>
                  <a:gd name="connsiteY23" fmla="*/ 1066800 h 3434080"/>
                  <a:gd name="connsiteX24" fmla="*/ 960120 w 2871470"/>
                  <a:gd name="connsiteY24" fmla="*/ 1087120 h 3434080"/>
                  <a:gd name="connsiteX25" fmla="*/ 914400 w 2871470"/>
                  <a:gd name="connsiteY25" fmla="*/ 1087120 h 3434080"/>
                  <a:gd name="connsiteX26" fmla="*/ 894080 w 2871470"/>
                  <a:gd name="connsiteY26" fmla="*/ 1061720 h 3434080"/>
                  <a:gd name="connsiteX27" fmla="*/ 843280 w 2871470"/>
                  <a:gd name="connsiteY27" fmla="*/ 1046480 h 3434080"/>
                  <a:gd name="connsiteX28" fmla="*/ 777240 w 2871470"/>
                  <a:gd name="connsiteY28" fmla="*/ 1046480 h 3434080"/>
                  <a:gd name="connsiteX29" fmla="*/ 777240 w 2871470"/>
                  <a:gd name="connsiteY29" fmla="*/ 1046480 h 3434080"/>
                  <a:gd name="connsiteX30" fmla="*/ 756920 w 2871470"/>
                  <a:gd name="connsiteY30" fmla="*/ 1117600 h 3434080"/>
                  <a:gd name="connsiteX31" fmla="*/ 726440 w 2871470"/>
                  <a:gd name="connsiteY31" fmla="*/ 1148080 h 3434080"/>
                  <a:gd name="connsiteX32" fmla="*/ 716280 w 2871470"/>
                  <a:gd name="connsiteY32" fmla="*/ 1183640 h 3434080"/>
                  <a:gd name="connsiteX33" fmla="*/ 736600 w 2871470"/>
                  <a:gd name="connsiteY33" fmla="*/ 1209040 h 3434080"/>
                  <a:gd name="connsiteX34" fmla="*/ 817880 w 2871470"/>
                  <a:gd name="connsiteY34" fmla="*/ 1285240 h 3434080"/>
                  <a:gd name="connsiteX35" fmla="*/ 833120 w 2871470"/>
                  <a:gd name="connsiteY35" fmla="*/ 1341120 h 3434080"/>
                  <a:gd name="connsiteX36" fmla="*/ 817880 w 2871470"/>
                  <a:gd name="connsiteY36" fmla="*/ 1397000 h 3434080"/>
                  <a:gd name="connsiteX37" fmla="*/ 782320 w 2871470"/>
                  <a:gd name="connsiteY37" fmla="*/ 1483360 h 3434080"/>
                  <a:gd name="connsiteX38" fmla="*/ 756920 w 2871470"/>
                  <a:gd name="connsiteY38" fmla="*/ 1549400 h 3434080"/>
                  <a:gd name="connsiteX39" fmla="*/ 746760 w 2871470"/>
                  <a:gd name="connsiteY39" fmla="*/ 1615440 h 3434080"/>
                  <a:gd name="connsiteX40" fmla="*/ 685800 w 2871470"/>
                  <a:gd name="connsiteY40" fmla="*/ 1686560 h 3434080"/>
                  <a:gd name="connsiteX41" fmla="*/ 650240 w 2871470"/>
                  <a:gd name="connsiteY41" fmla="*/ 1742440 h 3434080"/>
                  <a:gd name="connsiteX42" fmla="*/ 629920 w 2871470"/>
                  <a:gd name="connsiteY42" fmla="*/ 1828800 h 3434080"/>
                  <a:gd name="connsiteX43" fmla="*/ 640080 w 2871470"/>
                  <a:gd name="connsiteY43" fmla="*/ 1981200 h 3434080"/>
                  <a:gd name="connsiteX44" fmla="*/ 640080 w 2871470"/>
                  <a:gd name="connsiteY44" fmla="*/ 2199640 h 3434080"/>
                  <a:gd name="connsiteX45" fmla="*/ 650240 w 2871470"/>
                  <a:gd name="connsiteY45" fmla="*/ 2499360 h 3434080"/>
                  <a:gd name="connsiteX46" fmla="*/ 640080 w 2871470"/>
                  <a:gd name="connsiteY46" fmla="*/ 2565400 h 3434080"/>
                  <a:gd name="connsiteX47" fmla="*/ 624840 w 2871470"/>
                  <a:gd name="connsiteY47" fmla="*/ 2616200 h 3434080"/>
                  <a:gd name="connsiteX48" fmla="*/ 624840 w 2871470"/>
                  <a:gd name="connsiteY48" fmla="*/ 2667000 h 3434080"/>
                  <a:gd name="connsiteX49" fmla="*/ 609600 w 2871470"/>
                  <a:gd name="connsiteY49" fmla="*/ 2753360 h 3434080"/>
                  <a:gd name="connsiteX50" fmla="*/ 584200 w 2871470"/>
                  <a:gd name="connsiteY50" fmla="*/ 2799080 h 3434080"/>
                  <a:gd name="connsiteX51" fmla="*/ 528320 w 2871470"/>
                  <a:gd name="connsiteY51" fmla="*/ 2814320 h 3434080"/>
                  <a:gd name="connsiteX52" fmla="*/ 462280 w 2871470"/>
                  <a:gd name="connsiteY52" fmla="*/ 2824480 h 3434080"/>
                  <a:gd name="connsiteX53" fmla="*/ 391160 w 2871470"/>
                  <a:gd name="connsiteY53" fmla="*/ 2824480 h 3434080"/>
                  <a:gd name="connsiteX54" fmla="*/ 335280 w 2871470"/>
                  <a:gd name="connsiteY54" fmla="*/ 2844800 h 3434080"/>
                  <a:gd name="connsiteX55" fmla="*/ 264160 w 2871470"/>
                  <a:gd name="connsiteY55" fmla="*/ 2854960 h 3434080"/>
                  <a:gd name="connsiteX56" fmla="*/ 213360 w 2871470"/>
                  <a:gd name="connsiteY56" fmla="*/ 2860040 h 3434080"/>
                  <a:gd name="connsiteX57" fmla="*/ 213360 w 2871470"/>
                  <a:gd name="connsiteY57" fmla="*/ 2860040 h 3434080"/>
                  <a:gd name="connsiteX58" fmla="*/ 167640 w 2871470"/>
                  <a:gd name="connsiteY58" fmla="*/ 2804160 h 3434080"/>
                  <a:gd name="connsiteX59" fmla="*/ 142240 w 2871470"/>
                  <a:gd name="connsiteY59" fmla="*/ 2753360 h 3434080"/>
                  <a:gd name="connsiteX60" fmla="*/ 142240 w 2871470"/>
                  <a:gd name="connsiteY60" fmla="*/ 2753360 h 3434080"/>
                  <a:gd name="connsiteX61" fmla="*/ 96520 w 2871470"/>
                  <a:gd name="connsiteY61" fmla="*/ 2743200 h 3434080"/>
                  <a:gd name="connsiteX62" fmla="*/ 55880 w 2871470"/>
                  <a:gd name="connsiteY62" fmla="*/ 2783840 h 3434080"/>
                  <a:gd name="connsiteX63" fmla="*/ 0 w 2871470"/>
                  <a:gd name="connsiteY63" fmla="*/ 2844800 h 3434080"/>
                  <a:gd name="connsiteX64" fmla="*/ 15240 w 2871470"/>
                  <a:gd name="connsiteY64" fmla="*/ 2880360 h 3434080"/>
                  <a:gd name="connsiteX65" fmla="*/ 55880 w 2871470"/>
                  <a:gd name="connsiteY65" fmla="*/ 2905760 h 3434080"/>
                  <a:gd name="connsiteX66" fmla="*/ 91440 w 2871470"/>
                  <a:gd name="connsiteY66" fmla="*/ 2946400 h 3434080"/>
                  <a:gd name="connsiteX67" fmla="*/ 142240 w 2871470"/>
                  <a:gd name="connsiteY67" fmla="*/ 2976880 h 3434080"/>
                  <a:gd name="connsiteX68" fmla="*/ 193040 w 2871470"/>
                  <a:gd name="connsiteY68" fmla="*/ 3007360 h 3434080"/>
                  <a:gd name="connsiteX69" fmla="*/ 269240 w 2871470"/>
                  <a:gd name="connsiteY69" fmla="*/ 3058160 h 3434080"/>
                  <a:gd name="connsiteX70" fmla="*/ 335280 w 2871470"/>
                  <a:gd name="connsiteY70" fmla="*/ 3139440 h 3434080"/>
                  <a:gd name="connsiteX71" fmla="*/ 426720 w 2871470"/>
                  <a:gd name="connsiteY71" fmla="*/ 3225800 h 3434080"/>
                  <a:gd name="connsiteX72" fmla="*/ 467360 w 2871470"/>
                  <a:gd name="connsiteY72" fmla="*/ 3276600 h 3434080"/>
                  <a:gd name="connsiteX73" fmla="*/ 523240 w 2871470"/>
                  <a:gd name="connsiteY73" fmla="*/ 3291840 h 3434080"/>
                  <a:gd name="connsiteX74" fmla="*/ 589280 w 2871470"/>
                  <a:gd name="connsiteY74" fmla="*/ 3383280 h 3434080"/>
                  <a:gd name="connsiteX75" fmla="*/ 589280 w 2871470"/>
                  <a:gd name="connsiteY75" fmla="*/ 3383280 h 3434080"/>
                  <a:gd name="connsiteX76" fmla="*/ 650240 w 2871470"/>
                  <a:gd name="connsiteY76" fmla="*/ 3434080 h 3434080"/>
                  <a:gd name="connsiteX77" fmla="*/ 690880 w 2871470"/>
                  <a:gd name="connsiteY77" fmla="*/ 3378200 h 3434080"/>
                  <a:gd name="connsiteX78" fmla="*/ 741680 w 2871470"/>
                  <a:gd name="connsiteY78" fmla="*/ 3286760 h 3434080"/>
                  <a:gd name="connsiteX79" fmla="*/ 777240 w 2871470"/>
                  <a:gd name="connsiteY79" fmla="*/ 3246120 h 3434080"/>
                  <a:gd name="connsiteX80" fmla="*/ 812800 w 2871470"/>
                  <a:gd name="connsiteY80" fmla="*/ 3225800 h 3434080"/>
                  <a:gd name="connsiteX81" fmla="*/ 868680 w 2871470"/>
                  <a:gd name="connsiteY81" fmla="*/ 3185160 h 3434080"/>
                  <a:gd name="connsiteX82" fmla="*/ 899160 w 2871470"/>
                  <a:gd name="connsiteY82" fmla="*/ 3134360 h 3434080"/>
                  <a:gd name="connsiteX83" fmla="*/ 894080 w 2871470"/>
                  <a:gd name="connsiteY83" fmla="*/ 3078480 h 3434080"/>
                  <a:gd name="connsiteX84" fmla="*/ 894080 w 2871470"/>
                  <a:gd name="connsiteY84" fmla="*/ 3032760 h 3434080"/>
                  <a:gd name="connsiteX85" fmla="*/ 939800 w 2871470"/>
                  <a:gd name="connsiteY85" fmla="*/ 2971800 h 3434080"/>
                  <a:gd name="connsiteX86" fmla="*/ 980440 w 2871470"/>
                  <a:gd name="connsiteY86" fmla="*/ 2951480 h 3434080"/>
                  <a:gd name="connsiteX87" fmla="*/ 980440 w 2871470"/>
                  <a:gd name="connsiteY87" fmla="*/ 2951480 h 3434080"/>
                  <a:gd name="connsiteX88" fmla="*/ 1076960 w 2871470"/>
                  <a:gd name="connsiteY88" fmla="*/ 2961640 h 3434080"/>
                  <a:gd name="connsiteX89" fmla="*/ 1143000 w 2871470"/>
                  <a:gd name="connsiteY89" fmla="*/ 2981960 h 3434080"/>
                  <a:gd name="connsiteX90" fmla="*/ 1168400 w 2871470"/>
                  <a:gd name="connsiteY90" fmla="*/ 3012440 h 3434080"/>
                  <a:gd name="connsiteX91" fmla="*/ 1158240 w 2871470"/>
                  <a:gd name="connsiteY91" fmla="*/ 3042920 h 3434080"/>
                  <a:gd name="connsiteX92" fmla="*/ 1132840 w 2871470"/>
                  <a:gd name="connsiteY92" fmla="*/ 3058160 h 3434080"/>
                  <a:gd name="connsiteX93" fmla="*/ 1127760 w 2871470"/>
                  <a:gd name="connsiteY93" fmla="*/ 3088640 h 3434080"/>
                  <a:gd name="connsiteX94" fmla="*/ 1153160 w 2871470"/>
                  <a:gd name="connsiteY94" fmla="*/ 3129280 h 3434080"/>
                  <a:gd name="connsiteX95" fmla="*/ 1188720 w 2871470"/>
                  <a:gd name="connsiteY95" fmla="*/ 3154680 h 3434080"/>
                  <a:gd name="connsiteX96" fmla="*/ 1224280 w 2871470"/>
                  <a:gd name="connsiteY96" fmla="*/ 3139440 h 3434080"/>
                  <a:gd name="connsiteX97" fmla="*/ 1249680 w 2871470"/>
                  <a:gd name="connsiteY97" fmla="*/ 3154680 h 3434080"/>
                  <a:gd name="connsiteX98" fmla="*/ 1295400 w 2871470"/>
                  <a:gd name="connsiteY98" fmla="*/ 3114040 h 3434080"/>
                  <a:gd name="connsiteX99" fmla="*/ 1305560 w 2871470"/>
                  <a:gd name="connsiteY99" fmla="*/ 3063240 h 3434080"/>
                  <a:gd name="connsiteX100" fmla="*/ 1315720 w 2871470"/>
                  <a:gd name="connsiteY100" fmla="*/ 3022600 h 3434080"/>
                  <a:gd name="connsiteX101" fmla="*/ 1330960 w 2871470"/>
                  <a:gd name="connsiteY101" fmla="*/ 2997200 h 3434080"/>
                  <a:gd name="connsiteX102" fmla="*/ 1366520 w 2871470"/>
                  <a:gd name="connsiteY102" fmla="*/ 3007360 h 3434080"/>
                  <a:gd name="connsiteX103" fmla="*/ 1407160 w 2871470"/>
                  <a:gd name="connsiteY103" fmla="*/ 3007360 h 3434080"/>
                  <a:gd name="connsiteX104" fmla="*/ 1422400 w 2871470"/>
                  <a:gd name="connsiteY104" fmla="*/ 2961640 h 3434080"/>
                  <a:gd name="connsiteX105" fmla="*/ 1417320 w 2871470"/>
                  <a:gd name="connsiteY105" fmla="*/ 2895600 h 3434080"/>
                  <a:gd name="connsiteX106" fmla="*/ 1447800 w 2871470"/>
                  <a:gd name="connsiteY106" fmla="*/ 2799080 h 3434080"/>
                  <a:gd name="connsiteX107" fmla="*/ 1493520 w 2871470"/>
                  <a:gd name="connsiteY107" fmla="*/ 2738120 h 3434080"/>
                  <a:gd name="connsiteX108" fmla="*/ 1534160 w 2871470"/>
                  <a:gd name="connsiteY108" fmla="*/ 2687320 h 3434080"/>
                  <a:gd name="connsiteX109" fmla="*/ 1584960 w 2871470"/>
                  <a:gd name="connsiteY109" fmla="*/ 2672080 h 3434080"/>
                  <a:gd name="connsiteX110" fmla="*/ 1661160 w 2871470"/>
                  <a:gd name="connsiteY110" fmla="*/ 2606040 h 3434080"/>
                  <a:gd name="connsiteX111" fmla="*/ 1711960 w 2871470"/>
                  <a:gd name="connsiteY111" fmla="*/ 2565400 h 3434080"/>
                  <a:gd name="connsiteX112" fmla="*/ 1772920 w 2871470"/>
                  <a:gd name="connsiteY112" fmla="*/ 2555240 h 3434080"/>
                  <a:gd name="connsiteX113" fmla="*/ 1823720 w 2871470"/>
                  <a:gd name="connsiteY113" fmla="*/ 2575560 h 3434080"/>
                  <a:gd name="connsiteX114" fmla="*/ 1864360 w 2871470"/>
                  <a:gd name="connsiteY114" fmla="*/ 2550160 h 3434080"/>
                  <a:gd name="connsiteX115" fmla="*/ 1879600 w 2871470"/>
                  <a:gd name="connsiteY115" fmla="*/ 2484120 h 3434080"/>
                  <a:gd name="connsiteX116" fmla="*/ 1869440 w 2871470"/>
                  <a:gd name="connsiteY116" fmla="*/ 2418080 h 3434080"/>
                  <a:gd name="connsiteX117" fmla="*/ 1833880 w 2871470"/>
                  <a:gd name="connsiteY117" fmla="*/ 2387600 h 3434080"/>
                  <a:gd name="connsiteX118" fmla="*/ 1833880 w 2871470"/>
                  <a:gd name="connsiteY118" fmla="*/ 2346960 h 3434080"/>
                  <a:gd name="connsiteX119" fmla="*/ 1869440 w 2871470"/>
                  <a:gd name="connsiteY119" fmla="*/ 2311400 h 3434080"/>
                  <a:gd name="connsiteX120" fmla="*/ 1899920 w 2871470"/>
                  <a:gd name="connsiteY120" fmla="*/ 2270760 h 3434080"/>
                  <a:gd name="connsiteX121" fmla="*/ 1935480 w 2871470"/>
                  <a:gd name="connsiteY121" fmla="*/ 2270760 h 3434080"/>
                  <a:gd name="connsiteX122" fmla="*/ 1991360 w 2871470"/>
                  <a:gd name="connsiteY122" fmla="*/ 2260600 h 3434080"/>
                  <a:gd name="connsiteX123" fmla="*/ 2016760 w 2871470"/>
                  <a:gd name="connsiteY123" fmla="*/ 2219960 h 3434080"/>
                  <a:gd name="connsiteX124" fmla="*/ 2026920 w 2871470"/>
                  <a:gd name="connsiteY124" fmla="*/ 2179320 h 3434080"/>
                  <a:gd name="connsiteX125" fmla="*/ 2052320 w 2871470"/>
                  <a:gd name="connsiteY125" fmla="*/ 2138680 h 3434080"/>
                  <a:gd name="connsiteX126" fmla="*/ 2098040 w 2871470"/>
                  <a:gd name="connsiteY126" fmla="*/ 2133600 h 3434080"/>
                  <a:gd name="connsiteX127" fmla="*/ 2133600 w 2871470"/>
                  <a:gd name="connsiteY127" fmla="*/ 2148840 h 3434080"/>
                  <a:gd name="connsiteX128" fmla="*/ 2189480 w 2871470"/>
                  <a:gd name="connsiteY128" fmla="*/ 2133600 h 3434080"/>
                  <a:gd name="connsiteX129" fmla="*/ 2189480 w 2871470"/>
                  <a:gd name="connsiteY129" fmla="*/ 2077720 h 3434080"/>
                  <a:gd name="connsiteX130" fmla="*/ 2174240 w 2871470"/>
                  <a:gd name="connsiteY130" fmla="*/ 2047240 h 3434080"/>
                  <a:gd name="connsiteX131" fmla="*/ 2174240 w 2871470"/>
                  <a:gd name="connsiteY131" fmla="*/ 1905000 h 3434080"/>
                  <a:gd name="connsiteX132" fmla="*/ 2174240 w 2871470"/>
                  <a:gd name="connsiteY132" fmla="*/ 1803400 h 3434080"/>
                  <a:gd name="connsiteX133" fmla="*/ 2199640 w 2871470"/>
                  <a:gd name="connsiteY133" fmla="*/ 1747520 h 3434080"/>
                  <a:gd name="connsiteX134" fmla="*/ 2189480 w 2871470"/>
                  <a:gd name="connsiteY134" fmla="*/ 1691640 h 3434080"/>
                  <a:gd name="connsiteX135" fmla="*/ 2159000 w 2871470"/>
                  <a:gd name="connsiteY135" fmla="*/ 1600200 h 3434080"/>
                  <a:gd name="connsiteX136" fmla="*/ 2159000 w 2871470"/>
                  <a:gd name="connsiteY136" fmla="*/ 1534160 h 3434080"/>
                  <a:gd name="connsiteX137" fmla="*/ 2169160 w 2871470"/>
                  <a:gd name="connsiteY137" fmla="*/ 1468120 h 3434080"/>
                  <a:gd name="connsiteX138" fmla="*/ 2209800 w 2871470"/>
                  <a:gd name="connsiteY138" fmla="*/ 1407160 h 3434080"/>
                  <a:gd name="connsiteX139" fmla="*/ 2240280 w 2871470"/>
                  <a:gd name="connsiteY139" fmla="*/ 1381760 h 3434080"/>
                  <a:gd name="connsiteX140" fmla="*/ 2291080 w 2871470"/>
                  <a:gd name="connsiteY140" fmla="*/ 1381760 h 3434080"/>
                  <a:gd name="connsiteX141" fmla="*/ 2321560 w 2871470"/>
                  <a:gd name="connsiteY141" fmla="*/ 1417320 h 3434080"/>
                  <a:gd name="connsiteX142" fmla="*/ 2367280 w 2871470"/>
                  <a:gd name="connsiteY142" fmla="*/ 1427480 h 3434080"/>
                  <a:gd name="connsiteX143" fmla="*/ 2438400 w 2871470"/>
                  <a:gd name="connsiteY143" fmla="*/ 1427480 h 3434080"/>
                  <a:gd name="connsiteX144" fmla="*/ 2453640 w 2871470"/>
                  <a:gd name="connsiteY144" fmla="*/ 1381760 h 3434080"/>
                  <a:gd name="connsiteX145" fmla="*/ 2438400 w 2871470"/>
                  <a:gd name="connsiteY145" fmla="*/ 1361440 h 3434080"/>
                  <a:gd name="connsiteX146" fmla="*/ 2458720 w 2871470"/>
                  <a:gd name="connsiteY146" fmla="*/ 1290320 h 3434080"/>
                  <a:gd name="connsiteX147" fmla="*/ 2524760 w 2871470"/>
                  <a:gd name="connsiteY147" fmla="*/ 1229360 h 3434080"/>
                  <a:gd name="connsiteX148" fmla="*/ 2580640 w 2871470"/>
                  <a:gd name="connsiteY148" fmla="*/ 1198880 h 3434080"/>
                  <a:gd name="connsiteX149" fmla="*/ 2636520 w 2871470"/>
                  <a:gd name="connsiteY149" fmla="*/ 1214120 h 3434080"/>
                  <a:gd name="connsiteX150" fmla="*/ 2677160 w 2871470"/>
                  <a:gd name="connsiteY150" fmla="*/ 1203960 h 3434080"/>
                  <a:gd name="connsiteX151" fmla="*/ 2733040 w 2871470"/>
                  <a:gd name="connsiteY151" fmla="*/ 1229360 h 3434080"/>
                  <a:gd name="connsiteX152" fmla="*/ 2783840 w 2871470"/>
                  <a:gd name="connsiteY152" fmla="*/ 1224280 h 3434080"/>
                  <a:gd name="connsiteX153" fmla="*/ 2839720 w 2871470"/>
                  <a:gd name="connsiteY153" fmla="*/ 1168400 h 3434080"/>
                  <a:gd name="connsiteX154" fmla="*/ 2871470 w 2871470"/>
                  <a:gd name="connsiteY154" fmla="*/ 1118870 h 3434080"/>
                  <a:gd name="connsiteX155" fmla="*/ 2839720 w 2871470"/>
                  <a:gd name="connsiteY155" fmla="*/ 1066800 h 3434080"/>
                  <a:gd name="connsiteX156" fmla="*/ 2829560 w 2871470"/>
                  <a:gd name="connsiteY156" fmla="*/ 960120 h 3434080"/>
                  <a:gd name="connsiteX157" fmla="*/ 2819400 w 2871470"/>
                  <a:gd name="connsiteY157" fmla="*/ 914400 h 3434080"/>
                  <a:gd name="connsiteX158" fmla="*/ 2824480 w 2871470"/>
                  <a:gd name="connsiteY158" fmla="*/ 812800 h 3434080"/>
                  <a:gd name="connsiteX159" fmla="*/ 2814320 w 2871470"/>
                  <a:gd name="connsiteY159" fmla="*/ 762000 h 3434080"/>
                  <a:gd name="connsiteX160" fmla="*/ 2758440 w 2871470"/>
                  <a:gd name="connsiteY160" fmla="*/ 741680 h 3434080"/>
                  <a:gd name="connsiteX161" fmla="*/ 2677160 w 2871470"/>
                  <a:gd name="connsiteY161" fmla="*/ 711200 h 3434080"/>
                  <a:gd name="connsiteX162" fmla="*/ 2621280 w 2871470"/>
                  <a:gd name="connsiteY162" fmla="*/ 665480 h 3434080"/>
                  <a:gd name="connsiteX163" fmla="*/ 2555240 w 2871470"/>
                  <a:gd name="connsiteY163" fmla="*/ 568960 h 3434080"/>
                  <a:gd name="connsiteX164" fmla="*/ 2524760 w 2871470"/>
                  <a:gd name="connsiteY164" fmla="*/ 513080 h 3434080"/>
                  <a:gd name="connsiteX165" fmla="*/ 2473960 w 2871470"/>
                  <a:gd name="connsiteY165" fmla="*/ 452120 h 3434080"/>
                  <a:gd name="connsiteX166" fmla="*/ 2443480 w 2871470"/>
                  <a:gd name="connsiteY166" fmla="*/ 406400 h 3434080"/>
                  <a:gd name="connsiteX167" fmla="*/ 2438400 w 2871470"/>
                  <a:gd name="connsiteY167" fmla="*/ 381000 h 3434080"/>
                  <a:gd name="connsiteX168" fmla="*/ 2443480 w 2871470"/>
                  <a:gd name="connsiteY168" fmla="*/ 309880 h 3434080"/>
                  <a:gd name="connsiteX169" fmla="*/ 2443480 w 2871470"/>
                  <a:gd name="connsiteY169" fmla="*/ 248920 h 3434080"/>
                  <a:gd name="connsiteX170" fmla="*/ 2413000 w 2871470"/>
                  <a:gd name="connsiteY170" fmla="*/ 223520 h 3434080"/>
                  <a:gd name="connsiteX171" fmla="*/ 2367280 w 2871470"/>
                  <a:gd name="connsiteY171" fmla="*/ 223520 h 3434080"/>
                  <a:gd name="connsiteX172" fmla="*/ 2311400 w 2871470"/>
                  <a:gd name="connsiteY172" fmla="*/ 213360 h 3434080"/>
                  <a:gd name="connsiteX173" fmla="*/ 2260600 w 2871470"/>
                  <a:gd name="connsiteY173" fmla="*/ 208280 h 3434080"/>
                  <a:gd name="connsiteX174" fmla="*/ 2199640 w 2871470"/>
                  <a:gd name="connsiteY174" fmla="*/ 116840 h 3434080"/>
                  <a:gd name="connsiteX175" fmla="*/ 2113280 w 2871470"/>
                  <a:gd name="connsiteY175" fmla="*/ 45720 h 3434080"/>
                  <a:gd name="connsiteX176" fmla="*/ 2072640 w 2871470"/>
                  <a:gd name="connsiteY176" fmla="*/ 15240 h 3434080"/>
                  <a:gd name="connsiteX177" fmla="*/ 2032000 w 2871470"/>
                  <a:gd name="connsiteY177" fmla="*/ 0 h 3434080"/>
                  <a:gd name="connsiteX178" fmla="*/ 1981200 w 2871470"/>
                  <a:gd name="connsiteY178" fmla="*/ 55880 h 343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2871470" h="3434080">
                    <a:moveTo>
                      <a:pt x="1981200" y="55880"/>
                    </a:moveTo>
                    <a:lnTo>
                      <a:pt x="1899920" y="127000"/>
                    </a:lnTo>
                    <a:lnTo>
                      <a:pt x="1854200" y="162560"/>
                    </a:lnTo>
                    <a:lnTo>
                      <a:pt x="1798320" y="198120"/>
                    </a:lnTo>
                    <a:lnTo>
                      <a:pt x="1747520" y="223520"/>
                    </a:lnTo>
                    <a:lnTo>
                      <a:pt x="1732280" y="274320"/>
                    </a:lnTo>
                    <a:lnTo>
                      <a:pt x="1691640" y="355600"/>
                    </a:lnTo>
                    <a:lnTo>
                      <a:pt x="1676400" y="391160"/>
                    </a:lnTo>
                    <a:lnTo>
                      <a:pt x="1645920" y="416560"/>
                    </a:lnTo>
                    <a:lnTo>
                      <a:pt x="1564640" y="421640"/>
                    </a:lnTo>
                    <a:lnTo>
                      <a:pt x="1488440" y="411480"/>
                    </a:lnTo>
                    <a:lnTo>
                      <a:pt x="1432560" y="416560"/>
                    </a:lnTo>
                    <a:lnTo>
                      <a:pt x="1386840" y="452120"/>
                    </a:lnTo>
                    <a:lnTo>
                      <a:pt x="1259840" y="548640"/>
                    </a:lnTo>
                    <a:lnTo>
                      <a:pt x="1137920" y="614680"/>
                    </a:lnTo>
                    <a:lnTo>
                      <a:pt x="1031240" y="665480"/>
                    </a:lnTo>
                    <a:lnTo>
                      <a:pt x="975360" y="701040"/>
                    </a:lnTo>
                    <a:lnTo>
                      <a:pt x="929640" y="721360"/>
                    </a:lnTo>
                    <a:lnTo>
                      <a:pt x="939800" y="817880"/>
                    </a:lnTo>
                    <a:lnTo>
                      <a:pt x="955040" y="863600"/>
                    </a:lnTo>
                    <a:lnTo>
                      <a:pt x="980440" y="904240"/>
                    </a:lnTo>
                    <a:lnTo>
                      <a:pt x="975360" y="980440"/>
                    </a:lnTo>
                    <a:lnTo>
                      <a:pt x="990600" y="1021080"/>
                    </a:lnTo>
                    <a:lnTo>
                      <a:pt x="990600" y="1066800"/>
                    </a:lnTo>
                    <a:lnTo>
                      <a:pt x="960120" y="1087120"/>
                    </a:lnTo>
                    <a:lnTo>
                      <a:pt x="914400" y="1087120"/>
                    </a:lnTo>
                    <a:lnTo>
                      <a:pt x="894080" y="1061720"/>
                    </a:lnTo>
                    <a:lnTo>
                      <a:pt x="843280" y="1046480"/>
                    </a:lnTo>
                    <a:lnTo>
                      <a:pt x="777240" y="1046480"/>
                    </a:lnTo>
                    <a:lnTo>
                      <a:pt x="777240" y="1046480"/>
                    </a:lnTo>
                    <a:lnTo>
                      <a:pt x="756920" y="1117600"/>
                    </a:lnTo>
                    <a:lnTo>
                      <a:pt x="726440" y="1148080"/>
                    </a:lnTo>
                    <a:lnTo>
                      <a:pt x="716280" y="1183640"/>
                    </a:lnTo>
                    <a:lnTo>
                      <a:pt x="736600" y="1209040"/>
                    </a:lnTo>
                    <a:lnTo>
                      <a:pt x="817880" y="1285240"/>
                    </a:lnTo>
                    <a:lnTo>
                      <a:pt x="833120" y="1341120"/>
                    </a:lnTo>
                    <a:lnTo>
                      <a:pt x="817880" y="1397000"/>
                    </a:lnTo>
                    <a:lnTo>
                      <a:pt x="782320" y="1483360"/>
                    </a:lnTo>
                    <a:lnTo>
                      <a:pt x="756920" y="1549400"/>
                    </a:lnTo>
                    <a:lnTo>
                      <a:pt x="746760" y="1615440"/>
                    </a:lnTo>
                    <a:lnTo>
                      <a:pt x="685800" y="1686560"/>
                    </a:lnTo>
                    <a:lnTo>
                      <a:pt x="650240" y="1742440"/>
                    </a:lnTo>
                    <a:lnTo>
                      <a:pt x="629920" y="1828800"/>
                    </a:lnTo>
                    <a:lnTo>
                      <a:pt x="640080" y="1981200"/>
                    </a:lnTo>
                    <a:lnTo>
                      <a:pt x="640080" y="2199640"/>
                    </a:lnTo>
                    <a:lnTo>
                      <a:pt x="650240" y="2499360"/>
                    </a:lnTo>
                    <a:lnTo>
                      <a:pt x="640080" y="2565400"/>
                    </a:lnTo>
                    <a:lnTo>
                      <a:pt x="624840" y="2616200"/>
                    </a:lnTo>
                    <a:lnTo>
                      <a:pt x="624840" y="2667000"/>
                    </a:lnTo>
                    <a:lnTo>
                      <a:pt x="609600" y="2753360"/>
                    </a:lnTo>
                    <a:lnTo>
                      <a:pt x="584200" y="2799080"/>
                    </a:lnTo>
                    <a:lnTo>
                      <a:pt x="528320" y="2814320"/>
                    </a:lnTo>
                    <a:lnTo>
                      <a:pt x="462280" y="2824480"/>
                    </a:lnTo>
                    <a:lnTo>
                      <a:pt x="391160" y="2824480"/>
                    </a:lnTo>
                    <a:lnTo>
                      <a:pt x="335280" y="2844800"/>
                    </a:lnTo>
                    <a:lnTo>
                      <a:pt x="264160" y="2854960"/>
                    </a:lnTo>
                    <a:lnTo>
                      <a:pt x="213360" y="2860040"/>
                    </a:lnTo>
                    <a:lnTo>
                      <a:pt x="213360" y="2860040"/>
                    </a:lnTo>
                    <a:lnTo>
                      <a:pt x="167640" y="2804160"/>
                    </a:lnTo>
                    <a:lnTo>
                      <a:pt x="142240" y="2753360"/>
                    </a:lnTo>
                    <a:lnTo>
                      <a:pt x="142240" y="2753360"/>
                    </a:lnTo>
                    <a:lnTo>
                      <a:pt x="96520" y="2743200"/>
                    </a:lnTo>
                    <a:lnTo>
                      <a:pt x="55880" y="2783840"/>
                    </a:lnTo>
                    <a:lnTo>
                      <a:pt x="0" y="2844800"/>
                    </a:lnTo>
                    <a:lnTo>
                      <a:pt x="15240" y="2880360"/>
                    </a:lnTo>
                    <a:lnTo>
                      <a:pt x="55880" y="2905760"/>
                    </a:lnTo>
                    <a:lnTo>
                      <a:pt x="91440" y="2946400"/>
                    </a:lnTo>
                    <a:lnTo>
                      <a:pt x="142240" y="2976880"/>
                    </a:lnTo>
                    <a:lnTo>
                      <a:pt x="193040" y="3007360"/>
                    </a:lnTo>
                    <a:lnTo>
                      <a:pt x="269240" y="3058160"/>
                    </a:lnTo>
                    <a:lnTo>
                      <a:pt x="335280" y="3139440"/>
                    </a:lnTo>
                    <a:lnTo>
                      <a:pt x="426720" y="3225800"/>
                    </a:lnTo>
                    <a:lnTo>
                      <a:pt x="467360" y="3276600"/>
                    </a:lnTo>
                    <a:lnTo>
                      <a:pt x="523240" y="3291840"/>
                    </a:lnTo>
                    <a:lnTo>
                      <a:pt x="589280" y="3383280"/>
                    </a:lnTo>
                    <a:lnTo>
                      <a:pt x="589280" y="3383280"/>
                    </a:lnTo>
                    <a:lnTo>
                      <a:pt x="650240" y="3434080"/>
                    </a:lnTo>
                    <a:lnTo>
                      <a:pt x="690880" y="3378200"/>
                    </a:lnTo>
                    <a:lnTo>
                      <a:pt x="741680" y="3286760"/>
                    </a:lnTo>
                    <a:lnTo>
                      <a:pt x="777240" y="3246120"/>
                    </a:lnTo>
                    <a:lnTo>
                      <a:pt x="812800" y="3225800"/>
                    </a:lnTo>
                    <a:lnTo>
                      <a:pt x="868680" y="3185160"/>
                    </a:lnTo>
                    <a:lnTo>
                      <a:pt x="899160" y="3134360"/>
                    </a:lnTo>
                    <a:lnTo>
                      <a:pt x="894080" y="3078480"/>
                    </a:lnTo>
                    <a:lnTo>
                      <a:pt x="894080" y="3032760"/>
                    </a:lnTo>
                    <a:lnTo>
                      <a:pt x="939800" y="2971800"/>
                    </a:lnTo>
                    <a:lnTo>
                      <a:pt x="980440" y="2951480"/>
                    </a:lnTo>
                    <a:lnTo>
                      <a:pt x="980440" y="2951480"/>
                    </a:lnTo>
                    <a:lnTo>
                      <a:pt x="1076960" y="2961640"/>
                    </a:lnTo>
                    <a:lnTo>
                      <a:pt x="1143000" y="2981960"/>
                    </a:lnTo>
                    <a:lnTo>
                      <a:pt x="1168400" y="3012440"/>
                    </a:lnTo>
                    <a:lnTo>
                      <a:pt x="1158240" y="3042920"/>
                    </a:lnTo>
                    <a:lnTo>
                      <a:pt x="1132840" y="3058160"/>
                    </a:lnTo>
                    <a:lnTo>
                      <a:pt x="1127760" y="3088640"/>
                    </a:lnTo>
                    <a:lnTo>
                      <a:pt x="1153160" y="3129280"/>
                    </a:lnTo>
                    <a:lnTo>
                      <a:pt x="1188720" y="3154680"/>
                    </a:lnTo>
                    <a:lnTo>
                      <a:pt x="1224280" y="3139440"/>
                    </a:lnTo>
                    <a:lnTo>
                      <a:pt x="1249680" y="3154680"/>
                    </a:lnTo>
                    <a:lnTo>
                      <a:pt x="1295400" y="3114040"/>
                    </a:lnTo>
                    <a:lnTo>
                      <a:pt x="1305560" y="3063240"/>
                    </a:lnTo>
                    <a:lnTo>
                      <a:pt x="1315720" y="3022600"/>
                    </a:lnTo>
                    <a:lnTo>
                      <a:pt x="1330960" y="2997200"/>
                    </a:lnTo>
                    <a:lnTo>
                      <a:pt x="1366520" y="3007360"/>
                    </a:lnTo>
                    <a:lnTo>
                      <a:pt x="1407160" y="3007360"/>
                    </a:lnTo>
                    <a:lnTo>
                      <a:pt x="1422400" y="2961640"/>
                    </a:lnTo>
                    <a:lnTo>
                      <a:pt x="1417320" y="2895600"/>
                    </a:lnTo>
                    <a:lnTo>
                      <a:pt x="1447800" y="2799080"/>
                    </a:lnTo>
                    <a:lnTo>
                      <a:pt x="1493520" y="2738120"/>
                    </a:lnTo>
                    <a:lnTo>
                      <a:pt x="1534160" y="2687320"/>
                    </a:lnTo>
                    <a:lnTo>
                      <a:pt x="1584960" y="2672080"/>
                    </a:lnTo>
                    <a:lnTo>
                      <a:pt x="1661160" y="2606040"/>
                    </a:lnTo>
                    <a:lnTo>
                      <a:pt x="1711960" y="2565400"/>
                    </a:lnTo>
                    <a:lnTo>
                      <a:pt x="1772920" y="2555240"/>
                    </a:lnTo>
                    <a:lnTo>
                      <a:pt x="1823720" y="2575560"/>
                    </a:lnTo>
                    <a:lnTo>
                      <a:pt x="1864360" y="2550160"/>
                    </a:lnTo>
                    <a:lnTo>
                      <a:pt x="1879600" y="2484120"/>
                    </a:lnTo>
                    <a:lnTo>
                      <a:pt x="1869440" y="2418080"/>
                    </a:lnTo>
                    <a:lnTo>
                      <a:pt x="1833880" y="2387600"/>
                    </a:lnTo>
                    <a:lnTo>
                      <a:pt x="1833880" y="2346960"/>
                    </a:lnTo>
                    <a:lnTo>
                      <a:pt x="1869440" y="2311400"/>
                    </a:lnTo>
                    <a:lnTo>
                      <a:pt x="1899920" y="2270760"/>
                    </a:lnTo>
                    <a:lnTo>
                      <a:pt x="1935480" y="2270760"/>
                    </a:lnTo>
                    <a:lnTo>
                      <a:pt x="1991360" y="2260600"/>
                    </a:lnTo>
                    <a:lnTo>
                      <a:pt x="2016760" y="2219960"/>
                    </a:lnTo>
                    <a:lnTo>
                      <a:pt x="2026920" y="2179320"/>
                    </a:lnTo>
                    <a:lnTo>
                      <a:pt x="2052320" y="2138680"/>
                    </a:lnTo>
                    <a:lnTo>
                      <a:pt x="2098040" y="2133600"/>
                    </a:lnTo>
                    <a:lnTo>
                      <a:pt x="2133600" y="2148840"/>
                    </a:lnTo>
                    <a:lnTo>
                      <a:pt x="2189480" y="2133600"/>
                    </a:lnTo>
                    <a:lnTo>
                      <a:pt x="2189480" y="2077720"/>
                    </a:lnTo>
                    <a:lnTo>
                      <a:pt x="2174240" y="2047240"/>
                    </a:lnTo>
                    <a:lnTo>
                      <a:pt x="2174240" y="1905000"/>
                    </a:lnTo>
                    <a:lnTo>
                      <a:pt x="2174240" y="1803400"/>
                    </a:lnTo>
                    <a:lnTo>
                      <a:pt x="2199640" y="1747520"/>
                    </a:lnTo>
                    <a:lnTo>
                      <a:pt x="2189480" y="1691640"/>
                    </a:lnTo>
                    <a:lnTo>
                      <a:pt x="2159000" y="1600200"/>
                    </a:lnTo>
                    <a:lnTo>
                      <a:pt x="2159000" y="1534160"/>
                    </a:lnTo>
                    <a:lnTo>
                      <a:pt x="2169160" y="1468120"/>
                    </a:lnTo>
                    <a:lnTo>
                      <a:pt x="2209800" y="1407160"/>
                    </a:lnTo>
                    <a:lnTo>
                      <a:pt x="2240280" y="1381760"/>
                    </a:lnTo>
                    <a:lnTo>
                      <a:pt x="2291080" y="1381760"/>
                    </a:lnTo>
                    <a:lnTo>
                      <a:pt x="2321560" y="1417320"/>
                    </a:lnTo>
                    <a:lnTo>
                      <a:pt x="2367280" y="1427480"/>
                    </a:lnTo>
                    <a:lnTo>
                      <a:pt x="2438400" y="1427480"/>
                    </a:lnTo>
                    <a:lnTo>
                      <a:pt x="2453640" y="1381760"/>
                    </a:lnTo>
                    <a:lnTo>
                      <a:pt x="2438400" y="1361440"/>
                    </a:lnTo>
                    <a:lnTo>
                      <a:pt x="2458720" y="1290320"/>
                    </a:lnTo>
                    <a:lnTo>
                      <a:pt x="2524760" y="1229360"/>
                    </a:lnTo>
                    <a:lnTo>
                      <a:pt x="2580640" y="1198880"/>
                    </a:lnTo>
                    <a:lnTo>
                      <a:pt x="2636520" y="1214120"/>
                    </a:lnTo>
                    <a:lnTo>
                      <a:pt x="2677160" y="1203960"/>
                    </a:lnTo>
                    <a:lnTo>
                      <a:pt x="2733040" y="1229360"/>
                    </a:lnTo>
                    <a:lnTo>
                      <a:pt x="2783840" y="1224280"/>
                    </a:lnTo>
                    <a:lnTo>
                      <a:pt x="2839720" y="1168400"/>
                    </a:lnTo>
                    <a:lnTo>
                      <a:pt x="2871470" y="1118870"/>
                    </a:lnTo>
                    <a:lnTo>
                      <a:pt x="2839720" y="1066800"/>
                    </a:lnTo>
                    <a:lnTo>
                      <a:pt x="2829560" y="960120"/>
                    </a:lnTo>
                    <a:lnTo>
                      <a:pt x="2819400" y="914400"/>
                    </a:lnTo>
                    <a:lnTo>
                      <a:pt x="2824480" y="812800"/>
                    </a:lnTo>
                    <a:lnTo>
                      <a:pt x="2814320" y="762000"/>
                    </a:lnTo>
                    <a:lnTo>
                      <a:pt x="2758440" y="741680"/>
                    </a:lnTo>
                    <a:lnTo>
                      <a:pt x="2677160" y="711200"/>
                    </a:lnTo>
                    <a:lnTo>
                      <a:pt x="2621280" y="665480"/>
                    </a:lnTo>
                    <a:lnTo>
                      <a:pt x="2555240" y="568960"/>
                    </a:lnTo>
                    <a:lnTo>
                      <a:pt x="2524760" y="513080"/>
                    </a:lnTo>
                    <a:lnTo>
                      <a:pt x="2473960" y="452120"/>
                    </a:lnTo>
                    <a:lnTo>
                      <a:pt x="2443480" y="406400"/>
                    </a:lnTo>
                    <a:lnTo>
                      <a:pt x="2438400" y="381000"/>
                    </a:lnTo>
                    <a:lnTo>
                      <a:pt x="2443480" y="309880"/>
                    </a:lnTo>
                    <a:lnTo>
                      <a:pt x="2443480" y="248920"/>
                    </a:lnTo>
                    <a:lnTo>
                      <a:pt x="2413000" y="223520"/>
                    </a:lnTo>
                    <a:lnTo>
                      <a:pt x="2367280" y="223520"/>
                    </a:lnTo>
                    <a:lnTo>
                      <a:pt x="2311400" y="213360"/>
                    </a:lnTo>
                    <a:lnTo>
                      <a:pt x="2260600" y="208280"/>
                    </a:lnTo>
                    <a:lnTo>
                      <a:pt x="2199640" y="116840"/>
                    </a:lnTo>
                    <a:lnTo>
                      <a:pt x="2113280" y="45720"/>
                    </a:lnTo>
                    <a:lnTo>
                      <a:pt x="2072640" y="15240"/>
                    </a:lnTo>
                    <a:lnTo>
                      <a:pt x="2032000" y="0"/>
                    </a:lnTo>
                    <a:lnTo>
                      <a:pt x="1981200" y="5588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1" name="은평 TXT">
                <a:extLst>
                  <a:ext uri="{FF2B5EF4-FFF2-40B4-BE49-F238E27FC236}">
                    <a16:creationId xmlns="" xmlns:a16="http://schemas.microsoft.com/office/drawing/2014/main" id="{CB9DE6EB-E369-4CCE-9E7D-C8493EE1253F}"/>
                  </a:ext>
                </a:extLst>
              </p:cNvPr>
              <p:cNvSpPr txBox="1"/>
              <p:nvPr/>
            </p:nvSpPr>
            <p:spPr>
              <a:xfrm>
                <a:off x="3730019" y="3106430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은평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46" name="동남권">
            <a:extLst>
              <a:ext uri="{FF2B5EF4-FFF2-40B4-BE49-F238E27FC236}">
                <a16:creationId xmlns="" xmlns:a16="http://schemas.microsoft.com/office/drawing/2014/main" id="{A6A7F090-F111-475C-A800-2D62B3E96F9C}"/>
              </a:ext>
            </a:extLst>
          </p:cNvPr>
          <p:cNvGrpSpPr/>
          <p:nvPr/>
        </p:nvGrpSpPr>
        <p:grpSpPr>
          <a:xfrm>
            <a:off x="6127205" y="3296233"/>
            <a:ext cx="2654205" cy="2502951"/>
            <a:chOff x="4690103" y="3922960"/>
            <a:chExt cx="2654205" cy="2502951"/>
          </a:xfrm>
        </p:grpSpPr>
        <p:grpSp>
          <p:nvGrpSpPr>
            <p:cNvPr id="47" name="강동구">
              <a:extLst>
                <a:ext uri="{FF2B5EF4-FFF2-40B4-BE49-F238E27FC236}">
                  <a16:creationId xmlns="" xmlns:a16="http://schemas.microsoft.com/office/drawing/2014/main" id="{088BBB6D-79DD-4AE1-8F27-9FBC242A23C0}"/>
                </a:ext>
              </a:extLst>
            </p:cNvPr>
            <p:cNvGrpSpPr/>
            <p:nvPr/>
          </p:nvGrpSpPr>
          <p:grpSpPr>
            <a:xfrm>
              <a:off x="6363744" y="3922960"/>
              <a:ext cx="980564" cy="1011644"/>
              <a:chOff x="6363744" y="3922960"/>
              <a:chExt cx="980564" cy="1011644"/>
            </a:xfrm>
          </p:grpSpPr>
          <p:sp>
            <p:nvSpPr>
              <p:cNvPr id="57" name="강동구">
                <a:extLst>
                  <a:ext uri="{FF2B5EF4-FFF2-40B4-BE49-F238E27FC236}">
                    <a16:creationId xmlns="" xmlns:a16="http://schemas.microsoft.com/office/drawing/2014/main" id="{09F4CD5F-0577-4D37-9B70-9FA80878E4BA}"/>
                  </a:ext>
                </a:extLst>
              </p:cNvPr>
              <p:cNvSpPr/>
              <p:nvPr/>
            </p:nvSpPr>
            <p:spPr>
              <a:xfrm>
                <a:off x="6363744" y="3922960"/>
                <a:ext cx="980564" cy="1011644"/>
              </a:xfrm>
              <a:custGeom>
                <a:avLst/>
                <a:gdLst>
                  <a:gd name="connsiteX0" fmla="*/ 2110740 w 2404110"/>
                  <a:gd name="connsiteY0" fmla="*/ 11430 h 2480310"/>
                  <a:gd name="connsiteX1" fmla="*/ 1977390 w 2404110"/>
                  <a:gd name="connsiteY1" fmla="*/ 49530 h 2480310"/>
                  <a:gd name="connsiteX2" fmla="*/ 1847850 w 2404110"/>
                  <a:gd name="connsiteY2" fmla="*/ 102870 h 2480310"/>
                  <a:gd name="connsiteX3" fmla="*/ 1756410 w 2404110"/>
                  <a:gd name="connsiteY3" fmla="*/ 144780 h 2480310"/>
                  <a:gd name="connsiteX4" fmla="*/ 1649730 w 2404110"/>
                  <a:gd name="connsiteY4" fmla="*/ 201930 h 2480310"/>
                  <a:gd name="connsiteX5" fmla="*/ 1520190 w 2404110"/>
                  <a:gd name="connsiteY5" fmla="*/ 266700 h 2480310"/>
                  <a:gd name="connsiteX6" fmla="*/ 1360170 w 2404110"/>
                  <a:gd name="connsiteY6" fmla="*/ 346710 h 2480310"/>
                  <a:gd name="connsiteX7" fmla="*/ 1249680 w 2404110"/>
                  <a:gd name="connsiteY7" fmla="*/ 403860 h 2480310"/>
                  <a:gd name="connsiteX8" fmla="*/ 1112520 w 2404110"/>
                  <a:gd name="connsiteY8" fmla="*/ 464820 h 2480310"/>
                  <a:gd name="connsiteX9" fmla="*/ 937260 w 2404110"/>
                  <a:gd name="connsiteY9" fmla="*/ 525780 h 2480310"/>
                  <a:gd name="connsiteX10" fmla="*/ 788670 w 2404110"/>
                  <a:gd name="connsiteY10" fmla="*/ 579120 h 2480310"/>
                  <a:gd name="connsiteX11" fmla="*/ 674370 w 2404110"/>
                  <a:gd name="connsiteY11" fmla="*/ 628650 h 2480310"/>
                  <a:gd name="connsiteX12" fmla="*/ 640080 w 2404110"/>
                  <a:gd name="connsiteY12" fmla="*/ 685800 h 2480310"/>
                  <a:gd name="connsiteX13" fmla="*/ 640080 w 2404110"/>
                  <a:gd name="connsiteY13" fmla="*/ 685800 h 2480310"/>
                  <a:gd name="connsiteX14" fmla="*/ 636270 w 2404110"/>
                  <a:gd name="connsiteY14" fmla="*/ 739140 h 2480310"/>
                  <a:gd name="connsiteX15" fmla="*/ 575310 w 2404110"/>
                  <a:gd name="connsiteY15" fmla="*/ 838200 h 2480310"/>
                  <a:gd name="connsiteX16" fmla="*/ 541020 w 2404110"/>
                  <a:gd name="connsiteY16" fmla="*/ 902970 h 2480310"/>
                  <a:gd name="connsiteX17" fmla="*/ 487680 w 2404110"/>
                  <a:gd name="connsiteY17" fmla="*/ 1017270 h 2480310"/>
                  <a:gd name="connsiteX18" fmla="*/ 400050 w 2404110"/>
                  <a:gd name="connsiteY18" fmla="*/ 1150620 h 2480310"/>
                  <a:gd name="connsiteX19" fmla="*/ 358140 w 2404110"/>
                  <a:gd name="connsiteY19" fmla="*/ 1238250 h 2480310"/>
                  <a:gd name="connsiteX20" fmla="*/ 259080 w 2404110"/>
                  <a:gd name="connsiteY20" fmla="*/ 1405890 h 2480310"/>
                  <a:gd name="connsiteX21" fmla="*/ 186690 w 2404110"/>
                  <a:gd name="connsiteY21" fmla="*/ 1558290 h 2480310"/>
                  <a:gd name="connsiteX22" fmla="*/ 110490 w 2404110"/>
                  <a:gd name="connsiteY22" fmla="*/ 1653540 h 2480310"/>
                  <a:gd name="connsiteX23" fmla="*/ 83820 w 2404110"/>
                  <a:gd name="connsiteY23" fmla="*/ 1725930 h 2480310"/>
                  <a:gd name="connsiteX24" fmla="*/ 30480 w 2404110"/>
                  <a:gd name="connsiteY24" fmla="*/ 1779270 h 2480310"/>
                  <a:gd name="connsiteX25" fmla="*/ 0 w 2404110"/>
                  <a:gd name="connsiteY25" fmla="*/ 1817370 h 2480310"/>
                  <a:gd name="connsiteX26" fmla="*/ 0 w 2404110"/>
                  <a:gd name="connsiteY26" fmla="*/ 1866900 h 2480310"/>
                  <a:gd name="connsiteX27" fmla="*/ 26670 w 2404110"/>
                  <a:gd name="connsiteY27" fmla="*/ 1954530 h 2480310"/>
                  <a:gd name="connsiteX28" fmla="*/ 53340 w 2404110"/>
                  <a:gd name="connsiteY28" fmla="*/ 2000250 h 2480310"/>
                  <a:gd name="connsiteX29" fmla="*/ 83820 w 2404110"/>
                  <a:gd name="connsiteY29" fmla="*/ 2038350 h 2480310"/>
                  <a:gd name="connsiteX30" fmla="*/ 140970 w 2404110"/>
                  <a:gd name="connsiteY30" fmla="*/ 2072640 h 2480310"/>
                  <a:gd name="connsiteX31" fmla="*/ 190500 w 2404110"/>
                  <a:gd name="connsiteY31" fmla="*/ 2087880 h 2480310"/>
                  <a:gd name="connsiteX32" fmla="*/ 232410 w 2404110"/>
                  <a:gd name="connsiteY32" fmla="*/ 2118360 h 2480310"/>
                  <a:gd name="connsiteX33" fmla="*/ 281940 w 2404110"/>
                  <a:gd name="connsiteY33" fmla="*/ 2125980 h 2480310"/>
                  <a:gd name="connsiteX34" fmla="*/ 300990 w 2404110"/>
                  <a:gd name="connsiteY34" fmla="*/ 2095500 h 2480310"/>
                  <a:gd name="connsiteX35" fmla="*/ 320040 w 2404110"/>
                  <a:gd name="connsiteY35" fmla="*/ 2057400 h 2480310"/>
                  <a:gd name="connsiteX36" fmla="*/ 342900 w 2404110"/>
                  <a:gd name="connsiteY36" fmla="*/ 2019300 h 2480310"/>
                  <a:gd name="connsiteX37" fmla="*/ 388620 w 2404110"/>
                  <a:gd name="connsiteY37" fmla="*/ 2000250 h 2480310"/>
                  <a:gd name="connsiteX38" fmla="*/ 415290 w 2404110"/>
                  <a:gd name="connsiteY38" fmla="*/ 2007870 h 2480310"/>
                  <a:gd name="connsiteX39" fmla="*/ 480060 w 2404110"/>
                  <a:gd name="connsiteY39" fmla="*/ 2057400 h 2480310"/>
                  <a:gd name="connsiteX40" fmla="*/ 586740 w 2404110"/>
                  <a:gd name="connsiteY40" fmla="*/ 2114550 h 2480310"/>
                  <a:gd name="connsiteX41" fmla="*/ 674370 w 2404110"/>
                  <a:gd name="connsiteY41" fmla="*/ 2179320 h 2480310"/>
                  <a:gd name="connsiteX42" fmla="*/ 765810 w 2404110"/>
                  <a:gd name="connsiteY42" fmla="*/ 2221230 h 2480310"/>
                  <a:gd name="connsiteX43" fmla="*/ 880110 w 2404110"/>
                  <a:gd name="connsiteY43" fmla="*/ 2293620 h 2480310"/>
                  <a:gd name="connsiteX44" fmla="*/ 960120 w 2404110"/>
                  <a:gd name="connsiteY44" fmla="*/ 2358390 h 2480310"/>
                  <a:gd name="connsiteX45" fmla="*/ 1051560 w 2404110"/>
                  <a:gd name="connsiteY45" fmla="*/ 2388870 h 2480310"/>
                  <a:gd name="connsiteX46" fmla="*/ 1120140 w 2404110"/>
                  <a:gd name="connsiteY46" fmla="*/ 2453640 h 2480310"/>
                  <a:gd name="connsiteX47" fmla="*/ 1192530 w 2404110"/>
                  <a:gd name="connsiteY47" fmla="*/ 2480310 h 2480310"/>
                  <a:gd name="connsiteX48" fmla="*/ 1215390 w 2404110"/>
                  <a:gd name="connsiteY48" fmla="*/ 2476500 h 2480310"/>
                  <a:gd name="connsiteX49" fmla="*/ 1207770 w 2404110"/>
                  <a:gd name="connsiteY49" fmla="*/ 2411730 h 2480310"/>
                  <a:gd name="connsiteX50" fmla="*/ 1169670 w 2404110"/>
                  <a:gd name="connsiteY50" fmla="*/ 2373630 h 2480310"/>
                  <a:gd name="connsiteX51" fmla="*/ 1162050 w 2404110"/>
                  <a:gd name="connsiteY51" fmla="*/ 2331720 h 2480310"/>
                  <a:gd name="connsiteX52" fmla="*/ 1139190 w 2404110"/>
                  <a:gd name="connsiteY52" fmla="*/ 2297430 h 2480310"/>
                  <a:gd name="connsiteX53" fmla="*/ 1139190 w 2404110"/>
                  <a:gd name="connsiteY53" fmla="*/ 2259330 h 2480310"/>
                  <a:gd name="connsiteX54" fmla="*/ 1162050 w 2404110"/>
                  <a:gd name="connsiteY54" fmla="*/ 2240280 h 2480310"/>
                  <a:gd name="connsiteX55" fmla="*/ 1226820 w 2404110"/>
                  <a:gd name="connsiteY55" fmla="*/ 2205990 h 2480310"/>
                  <a:gd name="connsiteX56" fmla="*/ 1287780 w 2404110"/>
                  <a:gd name="connsiteY56" fmla="*/ 2152650 h 2480310"/>
                  <a:gd name="connsiteX57" fmla="*/ 1329690 w 2404110"/>
                  <a:gd name="connsiteY57" fmla="*/ 2125980 h 2480310"/>
                  <a:gd name="connsiteX58" fmla="*/ 1371600 w 2404110"/>
                  <a:gd name="connsiteY58" fmla="*/ 2057400 h 2480310"/>
                  <a:gd name="connsiteX59" fmla="*/ 1394460 w 2404110"/>
                  <a:gd name="connsiteY59" fmla="*/ 1996440 h 2480310"/>
                  <a:gd name="connsiteX60" fmla="*/ 1428750 w 2404110"/>
                  <a:gd name="connsiteY60" fmla="*/ 1897380 h 2480310"/>
                  <a:gd name="connsiteX61" fmla="*/ 1478280 w 2404110"/>
                  <a:gd name="connsiteY61" fmla="*/ 1756410 h 2480310"/>
                  <a:gd name="connsiteX62" fmla="*/ 1508760 w 2404110"/>
                  <a:gd name="connsiteY62" fmla="*/ 1668780 h 2480310"/>
                  <a:gd name="connsiteX63" fmla="*/ 1508760 w 2404110"/>
                  <a:gd name="connsiteY63" fmla="*/ 1615440 h 2480310"/>
                  <a:gd name="connsiteX64" fmla="*/ 1527810 w 2404110"/>
                  <a:gd name="connsiteY64" fmla="*/ 1565910 h 2480310"/>
                  <a:gd name="connsiteX65" fmla="*/ 1527810 w 2404110"/>
                  <a:gd name="connsiteY65" fmla="*/ 1527810 h 2480310"/>
                  <a:gd name="connsiteX66" fmla="*/ 1550670 w 2404110"/>
                  <a:gd name="connsiteY66" fmla="*/ 1489710 h 2480310"/>
                  <a:gd name="connsiteX67" fmla="*/ 1817370 w 2404110"/>
                  <a:gd name="connsiteY67" fmla="*/ 1325880 h 2480310"/>
                  <a:gd name="connsiteX68" fmla="*/ 1901190 w 2404110"/>
                  <a:gd name="connsiteY68" fmla="*/ 1268730 h 2480310"/>
                  <a:gd name="connsiteX69" fmla="*/ 1916430 w 2404110"/>
                  <a:gd name="connsiteY69" fmla="*/ 1226820 h 2480310"/>
                  <a:gd name="connsiteX70" fmla="*/ 1962150 w 2404110"/>
                  <a:gd name="connsiteY70" fmla="*/ 1219200 h 2480310"/>
                  <a:gd name="connsiteX71" fmla="*/ 1985010 w 2404110"/>
                  <a:gd name="connsiteY71" fmla="*/ 1257300 h 2480310"/>
                  <a:gd name="connsiteX72" fmla="*/ 2045970 w 2404110"/>
                  <a:gd name="connsiteY72" fmla="*/ 1264920 h 2480310"/>
                  <a:gd name="connsiteX73" fmla="*/ 2137410 w 2404110"/>
                  <a:gd name="connsiteY73" fmla="*/ 1299210 h 2480310"/>
                  <a:gd name="connsiteX74" fmla="*/ 2198370 w 2404110"/>
                  <a:gd name="connsiteY74" fmla="*/ 1314450 h 2480310"/>
                  <a:gd name="connsiteX75" fmla="*/ 2266950 w 2404110"/>
                  <a:gd name="connsiteY75" fmla="*/ 1303020 h 2480310"/>
                  <a:gd name="connsiteX76" fmla="*/ 2301240 w 2404110"/>
                  <a:gd name="connsiteY76" fmla="*/ 1291590 h 2480310"/>
                  <a:gd name="connsiteX77" fmla="*/ 2358390 w 2404110"/>
                  <a:gd name="connsiteY77" fmla="*/ 1249680 h 2480310"/>
                  <a:gd name="connsiteX78" fmla="*/ 2400300 w 2404110"/>
                  <a:gd name="connsiteY78" fmla="*/ 1223010 h 2480310"/>
                  <a:gd name="connsiteX79" fmla="*/ 2404110 w 2404110"/>
                  <a:gd name="connsiteY79" fmla="*/ 1181100 h 2480310"/>
                  <a:gd name="connsiteX80" fmla="*/ 2392680 w 2404110"/>
                  <a:gd name="connsiteY80" fmla="*/ 1127760 h 2480310"/>
                  <a:gd name="connsiteX81" fmla="*/ 2377440 w 2404110"/>
                  <a:gd name="connsiteY81" fmla="*/ 1024890 h 2480310"/>
                  <a:gd name="connsiteX82" fmla="*/ 2388870 w 2404110"/>
                  <a:gd name="connsiteY82" fmla="*/ 918210 h 2480310"/>
                  <a:gd name="connsiteX83" fmla="*/ 2388870 w 2404110"/>
                  <a:gd name="connsiteY83" fmla="*/ 803910 h 2480310"/>
                  <a:gd name="connsiteX84" fmla="*/ 2400300 w 2404110"/>
                  <a:gd name="connsiteY84" fmla="*/ 723900 h 2480310"/>
                  <a:gd name="connsiteX85" fmla="*/ 2385060 w 2404110"/>
                  <a:gd name="connsiteY85" fmla="*/ 651510 h 2480310"/>
                  <a:gd name="connsiteX86" fmla="*/ 2377440 w 2404110"/>
                  <a:gd name="connsiteY86" fmla="*/ 586740 h 2480310"/>
                  <a:gd name="connsiteX87" fmla="*/ 2320290 w 2404110"/>
                  <a:gd name="connsiteY87" fmla="*/ 430530 h 2480310"/>
                  <a:gd name="connsiteX88" fmla="*/ 2282190 w 2404110"/>
                  <a:gd name="connsiteY88" fmla="*/ 304800 h 2480310"/>
                  <a:gd name="connsiteX89" fmla="*/ 2251710 w 2404110"/>
                  <a:gd name="connsiteY89" fmla="*/ 232410 h 2480310"/>
                  <a:gd name="connsiteX90" fmla="*/ 2205990 w 2404110"/>
                  <a:gd name="connsiteY90" fmla="*/ 102870 h 2480310"/>
                  <a:gd name="connsiteX91" fmla="*/ 2179320 w 2404110"/>
                  <a:gd name="connsiteY91" fmla="*/ 34290 h 2480310"/>
                  <a:gd name="connsiteX92" fmla="*/ 2167890 w 2404110"/>
                  <a:gd name="connsiteY92" fmla="*/ 0 h 2480310"/>
                  <a:gd name="connsiteX93" fmla="*/ 2110740 w 2404110"/>
                  <a:gd name="connsiteY93" fmla="*/ 11430 h 2480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2404110" h="2480310">
                    <a:moveTo>
                      <a:pt x="2110740" y="11430"/>
                    </a:moveTo>
                    <a:lnTo>
                      <a:pt x="1977390" y="49530"/>
                    </a:lnTo>
                    <a:lnTo>
                      <a:pt x="1847850" y="102870"/>
                    </a:lnTo>
                    <a:lnTo>
                      <a:pt x="1756410" y="144780"/>
                    </a:lnTo>
                    <a:lnTo>
                      <a:pt x="1649730" y="201930"/>
                    </a:lnTo>
                    <a:lnTo>
                      <a:pt x="1520190" y="266700"/>
                    </a:lnTo>
                    <a:lnTo>
                      <a:pt x="1360170" y="346710"/>
                    </a:lnTo>
                    <a:lnTo>
                      <a:pt x="1249680" y="403860"/>
                    </a:lnTo>
                    <a:lnTo>
                      <a:pt x="1112520" y="464820"/>
                    </a:lnTo>
                    <a:lnTo>
                      <a:pt x="937260" y="525780"/>
                    </a:lnTo>
                    <a:lnTo>
                      <a:pt x="788670" y="579120"/>
                    </a:lnTo>
                    <a:lnTo>
                      <a:pt x="674370" y="628650"/>
                    </a:lnTo>
                    <a:lnTo>
                      <a:pt x="640080" y="685800"/>
                    </a:lnTo>
                    <a:lnTo>
                      <a:pt x="640080" y="685800"/>
                    </a:lnTo>
                    <a:lnTo>
                      <a:pt x="636270" y="739140"/>
                    </a:lnTo>
                    <a:lnTo>
                      <a:pt x="575310" y="838200"/>
                    </a:lnTo>
                    <a:lnTo>
                      <a:pt x="541020" y="902970"/>
                    </a:lnTo>
                    <a:lnTo>
                      <a:pt x="487680" y="1017270"/>
                    </a:lnTo>
                    <a:lnTo>
                      <a:pt x="400050" y="1150620"/>
                    </a:lnTo>
                    <a:lnTo>
                      <a:pt x="358140" y="1238250"/>
                    </a:lnTo>
                    <a:lnTo>
                      <a:pt x="259080" y="1405890"/>
                    </a:lnTo>
                    <a:lnTo>
                      <a:pt x="186690" y="1558290"/>
                    </a:lnTo>
                    <a:lnTo>
                      <a:pt x="110490" y="1653540"/>
                    </a:lnTo>
                    <a:lnTo>
                      <a:pt x="83820" y="1725930"/>
                    </a:lnTo>
                    <a:lnTo>
                      <a:pt x="30480" y="1779270"/>
                    </a:lnTo>
                    <a:lnTo>
                      <a:pt x="0" y="1817370"/>
                    </a:lnTo>
                    <a:lnTo>
                      <a:pt x="0" y="1866900"/>
                    </a:lnTo>
                    <a:lnTo>
                      <a:pt x="26670" y="1954530"/>
                    </a:lnTo>
                    <a:lnTo>
                      <a:pt x="53340" y="2000250"/>
                    </a:lnTo>
                    <a:lnTo>
                      <a:pt x="83820" y="2038350"/>
                    </a:lnTo>
                    <a:lnTo>
                      <a:pt x="140970" y="2072640"/>
                    </a:lnTo>
                    <a:lnTo>
                      <a:pt x="190500" y="2087880"/>
                    </a:lnTo>
                    <a:lnTo>
                      <a:pt x="232410" y="2118360"/>
                    </a:lnTo>
                    <a:lnTo>
                      <a:pt x="281940" y="2125980"/>
                    </a:lnTo>
                    <a:lnTo>
                      <a:pt x="300990" y="2095500"/>
                    </a:lnTo>
                    <a:lnTo>
                      <a:pt x="320040" y="2057400"/>
                    </a:lnTo>
                    <a:lnTo>
                      <a:pt x="342900" y="2019300"/>
                    </a:lnTo>
                    <a:lnTo>
                      <a:pt x="388620" y="2000250"/>
                    </a:lnTo>
                    <a:lnTo>
                      <a:pt x="415290" y="2007870"/>
                    </a:lnTo>
                    <a:lnTo>
                      <a:pt x="480060" y="2057400"/>
                    </a:lnTo>
                    <a:lnTo>
                      <a:pt x="586740" y="2114550"/>
                    </a:lnTo>
                    <a:lnTo>
                      <a:pt x="674370" y="2179320"/>
                    </a:lnTo>
                    <a:lnTo>
                      <a:pt x="765810" y="2221230"/>
                    </a:lnTo>
                    <a:lnTo>
                      <a:pt x="880110" y="2293620"/>
                    </a:lnTo>
                    <a:lnTo>
                      <a:pt x="960120" y="2358390"/>
                    </a:lnTo>
                    <a:lnTo>
                      <a:pt x="1051560" y="2388870"/>
                    </a:lnTo>
                    <a:lnTo>
                      <a:pt x="1120140" y="2453640"/>
                    </a:lnTo>
                    <a:lnTo>
                      <a:pt x="1192530" y="2480310"/>
                    </a:lnTo>
                    <a:lnTo>
                      <a:pt x="1215390" y="2476500"/>
                    </a:lnTo>
                    <a:lnTo>
                      <a:pt x="1207770" y="2411730"/>
                    </a:lnTo>
                    <a:lnTo>
                      <a:pt x="1169670" y="2373630"/>
                    </a:lnTo>
                    <a:lnTo>
                      <a:pt x="1162050" y="2331720"/>
                    </a:lnTo>
                    <a:lnTo>
                      <a:pt x="1139190" y="2297430"/>
                    </a:lnTo>
                    <a:lnTo>
                      <a:pt x="1139190" y="2259330"/>
                    </a:lnTo>
                    <a:lnTo>
                      <a:pt x="1162050" y="2240280"/>
                    </a:lnTo>
                    <a:lnTo>
                      <a:pt x="1226820" y="2205990"/>
                    </a:lnTo>
                    <a:lnTo>
                      <a:pt x="1287780" y="2152650"/>
                    </a:lnTo>
                    <a:lnTo>
                      <a:pt x="1329690" y="2125980"/>
                    </a:lnTo>
                    <a:lnTo>
                      <a:pt x="1371600" y="2057400"/>
                    </a:lnTo>
                    <a:lnTo>
                      <a:pt x="1394460" y="1996440"/>
                    </a:lnTo>
                    <a:lnTo>
                      <a:pt x="1428750" y="1897380"/>
                    </a:lnTo>
                    <a:lnTo>
                      <a:pt x="1478280" y="1756410"/>
                    </a:lnTo>
                    <a:lnTo>
                      <a:pt x="1508760" y="1668780"/>
                    </a:lnTo>
                    <a:lnTo>
                      <a:pt x="1508760" y="1615440"/>
                    </a:lnTo>
                    <a:lnTo>
                      <a:pt x="1527810" y="1565910"/>
                    </a:lnTo>
                    <a:lnTo>
                      <a:pt x="1527810" y="1527810"/>
                    </a:lnTo>
                    <a:lnTo>
                      <a:pt x="1550670" y="1489710"/>
                    </a:lnTo>
                    <a:lnTo>
                      <a:pt x="1817370" y="1325880"/>
                    </a:lnTo>
                    <a:lnTo>
                      <a:pt x="1901190" y="1268730"/>
                    </a:lnTo>
                    <a:lnTo>
                      <a:pt x="1916430" y="1226820"/>
                    </a:lnTo>
                    <a:lnTo>
                      <a:pt x="1962150" y="1219200"/>
                    </a:lnTo>
                    <a:lnTo>
                      <a:pt x="1985010" y="1257300"/>
                    </a:lnTo>
                    <a:lnTo>
                      <a:pt x="2045970" y="1264920"/>
                    </a:lnTo>
                    <a:lnTo>
                      <a:pt x="2137410" y="1299210"/>
                    </a:lnTo>
                    <a:lnTo>
                      <a:pt x="2198370" y="1314450"/>
                    </a:lnTo>
                    <a:lnTo>
                      <a:pt x="2266950" y="1303020"/>
                    </a:lnTo>
                    <a:lnTo>
                      <a:pt x="2301240" y="1291590"/>
                    </a:lnTo>
                    <a:lnTo>
                      <a:pt x="2358390" y="1249680"/>
                    </a:lnTo>
                    <a:lnTo>
                      <a:pt x="2400300" y="1223010"/>
                    </a:lnTo>
                    <a:lnTo>
                      <a:pt x="2404110" y="1181100"/>
                    </a:lnTo>
                    <a:lnTo>
                      <a:pt x="2392680" y="1127760"/>
                    </a:lnTo>
                    <a:lnTo>
                      <a:pt x="2377440" y="1024890"/>
                    </a:lnTo>
                    <a:lnTo>
                      <a:pt x="2388870" y="918210"/>
                    </a:lnTo>
                    <a:lnTo>
                      <a:pt x="2388870" y="803910"/>
                    </a:lnTo>
                    <a:lnTo>
                      <a:pt x="2400300" y="723900"/>
                    </a:lnTo>
                    <a:lnTo>
                      <a:pt x="2385060" y="651510"/>
                    </a:lnTo>
                    <a:lnTo>
                      <a:pt x="2377440" y="586740"/>
                    </a:lnTo>
                    <a:lnTo>
                      <a:pt x="2320290" y="430530"/>
                    </a:lnTo>
                    <a:lnTo>
                      <a:pt x="2282190" y="304800"/>
                    </a:lnTo>
                    <a:lnTo>
                      <a:pt x="2251710" y="232410"/>
                    </a:lnTo>
                    <a:lnTo>
                      <a:pt x="2205990" y="102870"/>
                    </a:lnTo>
                    <a:lnTo>
                      <a:pt x="2179320" y="34290"/>
                    </a:lnTo>
                    <a:lnTo>
                      <a:pt x="2167890" y="0"/>
                    </a:lnTo>
                    <a:lnTo>
                      <a:pt x="2110740" y="1143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8" name="강동 TXT">
                <a:extLst>
                  <a:ext uri="{FF2B5EF4-FFF2-40B4-BE49-F238E27FC236}">
                    <a16:creationId xmlns="" xmlns:a16="http://schemas.microsoft.com/office/drawing/2014/main" id="{7CA927AB-FCDF-4D54-9A79-2FFF0E90B52D}"/>
                  </a:ext>
                </a:extLst>
              </p:cNvPr>
              <p:cNvSpPr txBox="1"/>
              <p:nvPr/>
            </p:nvSpPr>
            <p:spPr>
              <a:xfrm>
                <a:off x="6576199" y="4251692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강동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48" name="송파구">
              <a:extLst>
                <a:ext uri="{FF2B5EF4-FFF2-40B4-BE49-F238E27FC236}">
                  <a16:creationId xmlns="" xmlns:a16="http://schemas.microsoft.com/office/drawing/2014/main" id="{72231E7D-795A-4ED9-97FE-A265722AB17E}"/>
                </a:ext>
              </a:extLst>
            </p:cNvPr>
            <p:cNvGrpSpPr/>
            <p:nvPr/>
          </p:nvGrpSpPr>
          <p:grpSpPr>
            <a:xfrm>
              <a:off x="5793432" y="4710830"/>
              <a:ext cx="1291361" cy="1084681"/>
              <a:chOff x="5793432" y="4710830"/>
              <a:chExt cx="1291361" cy="1084681"/>
            </a:xfrm>
          </p:grpSpPr>
          <p:sp>
            <p:nvSpPr>
              <p:cNvPr id="55" name="송파구">
                <a:extLst>
                  <a:ext uri="{FF2B5EF4-FFF2-40B4-BE49-F238E27FC236}">
                    <a16:creationId xmlns="" xmlns:a16="http://schemas.microsoft.com/office/drawing/2014/main" id="{B90EEE54-DB4A-4D9E-B490-C833770208A9}"/>
                  </a:ext>
                </a:extLst>
              </p:cNvPr>
              <p:cNvSpPr/>
              <p:nvPr/>
            </p:nvSpPr>
            <p:spPr>
              <a:xfrm>
                <a:off x="5793432" y="4710830"/>
                <a:ext cx="1291361" cy="1084681"/>
              </a:xfrm>
              <a:custGeom>
                <a:avLst/>
                <a:gdLst>
                  <a:gd name="connsiteX0" fmla="*/ 521970 w 3166110"/>
                  <a:gd name="connsiteY0" fmla="*/ 506730 h 2659380"/>
                  <a:gd name="connsiteX1" fmla="*/ 365760 w 3166110"/>
                  <a:gd name="connsiteY1" fmla="*/ 514350 h 2659380"/>
                  <a:gd name="connsiteX2" fmla="*/ 270510 w 3166110"/>
                  <a:gd name="connsiteY2" fmla="*/ 506730 h 2659380"/>
                  <a:gd name="connsiteX3" fmla="*/ 201930 w 3166110"/>
                  <a:gd name="connsiteY3" fmla="*/ 495300 h 2659380"/>
                  <a:gd name="connsiteX4" fmla="*/ 175260 w 3166110"/>
                  <a:gd name="connsiteY4" fmla="*/ 480060 h 2659380"/>
                  <a:gd name="connsiteX5" fmla="*/ 72390 w 3166110"/>
                  <a:gd name="connsiteY5" fmla="*/ 483870 h 2659380"/>
                  <a:gd name="connsiteX6" fmla="*/ 11430 w 3166110"/>
                  <a:gd name="connsiteY6" fmla="*/ 483870 h 2659380"/>
                  <a:gd name="connsiteX7" fmla="*/ 0 w 3166110"/>
                  <a:gd name="connsiteY7" fmla="*/ 495300 h 2659380"/>
                  <a:gd name="connsiteX8" fmla="*/ 3810 w 3166110"/>
                  <a:gd name="connsiteY8" fmla="*/ 544830 h 2659380"/>
                  <a:gd name="connsiteX9" fmla="*/ 3810 w 3166110"/>
                  <a:gd name="connsiteY9" fmla="*/ 651510 h 2659380"/>
                  <a:gd name="connsiteX10" fmla="*/ 3810 w 3166110"/>
                  <a:gd name="connsiteY10" fmla="*/ 716280 h 2659380"/>
                  <a:gd name="connsiteX11" fmla="*/ 19050 w 3166110"/>
                  <a:gd name="connsiteY11" fmla="*/ 792480 h 2659380"/>
                  <a:gd name="connsiteX12" fmla="*/ 30480 w 3166110"/>
                  <a:gd name="connsiteY12" fmla="*/ 857250 h 2659380"/>
                  <a:gd name="connsiteX13" fmla="*/ 41910 w 3166110"/>
                  <a:gd name="connsiteY13" fmla="*/ 956310 h 2659380"/>
                  <a:gd name="connsiteX14" fmla="*/ 34290 w 3166110"/>
                  <a:gd name="connsiteY14" fmla="*/ 1017270 h 2659380"/>
                  <a:gd name="connsiteX15" fmla="*/ 41910 w 3166110"/>
                  <a:gd name="connsiteY15" fmla="*/ 1074420 h 2659380"/>
                  <a:gd name="connsiteX16" fmla="*/ 53340 w 3166110"/>
                  <a:gd name="connsiteY16" fmla="*/ 1131570 h 2659380"/>
                  <a:gd name="connsiteX17" fmla="*/ 80010 w 3166110"/>
                  <a:gd name="connsiteY17" fmla="*/ 1192530 h 2659380"/>
                  <a:gd name="connsiteX18" fmla="*/ 144780 w 3166110"/>
                  <a:gd name="connsiteY18" fmla="*/ 1226820 h 2659380"/>
                  <a:gd name="connsiteX19" fmla="*/ 167640 w 3166110"/>
                  <a:gd name="connsiteY19" fmla="*/ 1264920 h 2659380"/>
                  <a:gd name="connsiteX20" fmla="*/ 255270 w 3166110"/>
                  <a:gd name="connsiteY20" fmla="*/ 1257300 h 2659380"/>
                  <a:gd name="connsiteX21" fmla="*/ 312420 w 3166110"/>
                  <a:gd name="connsiteY21" fmla="*/ 1268730 h 2659380"/>
                  <a:gd name="connsiteX22" fmla="*/ 373380 w 3166110"/>
                  <a:gd name="connsiteY22" fmla="*/ 1283970 h 2659380"/>
                  <a:gd name="connsiteX23" fmla="*/ 438150 w 3166110"/>
                  <a:gd name="connsiteY23" fmla="*/ 1283970 h 2659380"/>
                  <a:gd name="connsiteX24" fmla="*/ 518160 w 3166110"/>
                  <a:gd name="connsiteY24" fmla="*/ 1310640 h 2659380"/>
                  <a:gd name="connsiteX25" fmla="*/ 575310 w 3166110"/>
                  <a:gd name="connsiteY25" fmla="*/ 1329690 h 2659380"/>
                  <a:gd name="connsiteX26" fmla="*/ 643890 w 3166110"/>
                  <a:gd name="connsiteY26" fmla="*/ 1344930 h 2659380"/>
                  <a:gd name="connsiteX27" fmla="*/ 811530 w 3166110"/>
                  <a:gd name="connsiteY27" fmla="*/ 1394460 h 2659380"/>
                  <a:gd name="connsiteX28" fmla="*/ 899160 w 3166110"/>
                  <a:gd name="connsiteY28" fmla="*/ 1417320 h 2659380"/>
                  <a:gd name="connsiteX29" fmla="*/ 937260 w 3166110"/>
                  <a:gd name="connsiteY29" fmla="*/ 1436370 h 2659380"/>
                  <a:gd name="connsiteX30" fmla="*/ 986790 w 3166110"/>
                  <a:gd name="connsiteY30" fmla="*/ 1443990 h 2659380"/>
                  <a:gd name="connsiteX31" fmla="*/ 1047750 w 3166110"/>
                  <a:gd name="connsiteY31" fmla="*/ 1485900 h 2659380"/>
                  <a:gd name="connsiteX32" fmla="*/ 1120140 w 3166110"/>
                  <a:gd name="connsiteY32" fmla="*/ 1535430 h 2659380"/>
                  <a:gd name="connsiteX33" fmla="*/ 1196340 w 3166110"/>
                  <a:gd name="connsiteY33" fmla="*/ 1577340 h 2659380"/>
                  <a:gd name="connsiteX34" fmla="*/ 1264920 w 3166110"/>
                  <a:gd name="connsiteY34" fmla="*/ 1642110 h 2659380"/>
                  <a:gd name="connsiteX35" fmla="*/ 1314450 w 3166110"/>
                  <a:gd name="connsiteY35" fmla="*/ 1744980 h 2659380"/>
                  <a:gd name="connsiteX36" fmla="*/ 1379220 w 3166110"/>
                  <a:gd name="connsiteY36" fmla="*/ 1916430 h 2659380"/>
                  <a:gd name="connsiteX37" fmla="*/ 1413510 w 3166110"/>
                  <a:gd name="connsiteY37" fmla="*/ 2026920 h 2659380"/>
                  <a:gd name="connsiteX38" fmla="*/ 1447800 w 3166110"/>
                  <a:gd name="connsiteY38" fmla="*/ 2167890 h 2659380"/>
                  <a:gd name="connsiteX39" fmla="*/ 1463040 w 3166110"/>
                  <a:gd name="connsiteY39" fmla="*/ 2244090 h 2659380"/>
                  <a:gd name="connsiteX40" fmla="*/ 1493520 w 3166110"/>
                  <a:gd name="connsiteY40" fmla="*/ 2293620 h 2659380"/>
                  <a:gd name="connsiteX41" fmla="*/ 1543050 w 3166110"/>
                  <a:gd name="connsiteY41" fmla="*/ 2346960 h 2659380"/>
                  <a:gd name="connsiteX42" fmla="*/ 1638300 w 3166110"/>
                  <a:gd name="connsiteY42" fmla="*/ 2388870 h 2659380"/>
                  <a:gd name="connsiteX43" fmla="*/ 1703070 w 3166110"/>
                  <a:gd name="connsiteY43" fmla="*/ 2457450 h 2659380"/>
                  <a:gd name="connsiteX44" fmla="*/ 1744980 w 3166110"/>
                  <a:gd name="connsiteY44" fmla="*/ 2529840 h 2659380"/>
                  <a:gd name="connsiteX45" fmla="*/ 1813560 w 3166110"/>
                  <a:gd name="connsiteY45" fmla="*/ 2602230 h 2659380"/>
                  <a:gd name="connsiteX46" fmla="*/ 1851660 w 3166110"/>
                  <a:gd name="connsiteY46" fmla="*/ 2659380 h 2659380"/>
                  <a:gd name="connsiteX47" fmla="*/ 1874520 w 3166110"/>
                  <a:gd name="connsiteY47" fmla="*/ 2651760 h 2659380"/>
                  <a:gd name="connsiteX48" fmla="*/ 1885950 w 3166110"/>
                  <a:gd name="connsiteY48" fmla="*/ 2613660 h 2659380"/>
                  <a:gd name="connsiteX49" fmla="*/ 1973580 w 3166110"/>
                  <a:gd name="connsiteY49" fmla="*/ 2606040 h 2659380"/>
                  <a:gd name="connsiteX50" fmla="*/ 2007870 w 3166110"/>
                  <a:gd name="connsiteY50" fmla="*/ 2590800 h 2659380"/>
                  <a:gd name="connsiteX51" fmla="*/ 2080260 w 3166110"/>
                  <a:gd name="connsiteY51" fmla="*/ 2590800 h 2659380"/>
                  <a:gd name="connsiteX52" fmla="*/ 2145030 w 3166110"/>
                  <a:gd name="connsiteY52" fmla="*/ 2590800 h 2659380"/>
                  <a:gd name="connsiteX53" fmla="*/ 2213610 w 3166110"/>
                  <a:gd name="connsiteY53" fmla="*/ 2598420 h 2659380"/>
                  <a:gd name="connsiteX54" fmla="*/ 2244090 w 3166110"/>
                  <a:gd name="connsiteY54" fmla="*/ 2590800 h 2659380"/>
                  <a:gd name="connsiteX55" fmla="*/ 2221230 w 3166110"/>
                  <a:gd name="connsiteY55" fmla="*/ 2545080 h 2659380"/>
                  <a:gd name="connsiteX56" fmla="*/ 2186940 w 3166110"/>
                  <a:gd name="connsiteY56" fmla="*/ 2506980 h 2659380"/>
                  <a:gd name="connsiteX57" fmla="*/ 2145030 w 3166110"/>
                  <a:gd name="connsiteY57" fmla="*/ 2465070 h 2659380"/>
                  <a:gd name="connsiteX58" fmla="*/ 2133600 w 3166110"/>
                  <a:gd name="connsiteY58" fmla="*/ 2423160 h 2659380"/>
                  <a:gd name="connsiteX59" fmla="*/ 2133600 w 3166110"/>
                  <a:gd name="connsiteY59" fmla="*/ 2381250 h 2659380"/>
                  <a:gd name="connsiteX60" fmla="*/ 2118360 w 3166110"/>
                  <a:gd name="connsiteY60" fmla="*/ 2305050 h 2659380"/>
                  <a:gd name="connsiteX61" fmla="*/ 2122170 w 3166110"/>
                  <a:gd name="connsiteY61" fmla="*/ 2259330 h 2659380"/>
                  <a:gd name="connsiteX62" fmla="*/ 2179320 w 3166110"/>
                  <a:gd name="connsiteY62" fmla="*/ 2209800 h 2659380"/>
                  <a:gd name="connsiteX63" fmla="*/ 2205990 w 3166110"/>
                  <a:gd name="connsiteY63" fmla="*/ 2205990 h 2659380"/>
                  <a:gd name="connsiteX64" fmla="*/ 2240280 w 3166110"/>
                  <a:gd name="connsiteY64" fmla="*/ 2213610 h 2659380"/>
                  <a:gd name="connsiteX65" fmla="*/ 2282190 w 3166110"/>
                  <a:gd name="connsiteY65" fmla="*/ 2263140 h 2659380"/>
                  <a:gd name="connsiteX66" fmla="*/ 2343150 w 3166110"/>
                  <a:gd name="connsiteY66" fmla="*/ 2293620 h 2659380"/>
                  <a:gd name="connsiteX67" fmla="*/ 2388870 w 3166110"/>
                  <a:gd name="connsiteY67" fmla="*/ 2320290 h 2659380"/>
                  <a:gd name="connsiteX68" fmla="*/ 2438400 w 3166110"/>
                  <a:gd name="connsiteY68" fmla="*/ 2297430 h 2659380"/>
                  <a:gd name="connsiteX69" fmla="*/ 2449830 w 3166110"/>
                  <a:gd name="connsiteY69" fmla="*/ 2263140 h 2659380"/>
                  <a:gd name="connsiteX70" fmla="*/ 2583180 w 3166110"/>
                  <a:gd name="connsiteY70" fmla="*/ 2194560 h 2659380"/>
                  <a:gd name="connsiteX71" fmla="*/ 2613660 w 3166110"/>
                  <a:gd name="connsiteY71" fmla="*/ 2175510 h 2659380"/>
                  <a:gd name="connsiteX72" fmla="*/ 2693670 w 3166110"/>
                  <a:gd name="connsiteY72" fmla="*/ 2175510 h 2659380"/>
                  <a:gd name="connsiteX73" fmla="*/ 2750820 w 3166110"/>
                  <a:gd name="connsiteY73" fmla="*/ 2179320 h 2659380"/>
                  <a:gd name="connsiteX74" fmla="*/ 2762250 w 3166110"/>
                  <a:gd name="connsiteY74" fmla="*/ 2148840 h 2659380"/>
                  <a:gd name="connsiteX75" fmla="*/ 2762250 w 3166110"/>
                  <a:gd name="connsiteY75" fmla="*/ 2148840 h 2659380"/>
                  <a:gd name="connsiteX76" fmla="*/ 2762250 w 3166110"/>
                  <a:gd name="connsiteY76" fmla="*/ 2095500 h 2659380"/>
                  <a:gd name="connsiteX77" fmla="*/ 2773680 w 3166110"/>
                  <a:gd name="connsiteY77" fmla="*/ 2053590 h 2659380"/>
                  <a:gd name="connsiteX78" fmla="*/ 2766060 w 3166110"/>
                  <a:gd name="connsiteY78" fmla="*/ 2004060 h 2659380"/>
                  <a:gd name="connsiteX79" fmla="*/ 2773680 w 3166110"/>
                  <a:gd name="connsiteY79" fmla="*/ 1962150 h 2659380"/>
                  <a:gd name="connsiteX80" fmla="*/ 2800350 w 3166110"/>
                  <a:gd name="connsiteY80" fmla="*/ 1916430 h 2659380"/>
                  <a:gd name="connsiteX81" fmla="*/ 2800350 w 3166110"/>
                  <a:gd name="connsiteY81" fmla="*/ 1866900 h 2659380"/>
                  <a:gd name="connsiteX82" fmla="*/ 2819400 w 3166110"/>
                  <a:gd name="connsiteY82" fmla="*/ 1832610 h 2659380"/>
                  <a:gd name="connsiteX83" fmla="*/ 2914650 w 3166110"/>
                  <a:gd name="connsiteY83" fmla="*/ 1752600 h 2659380"/>
                  <a:gd name="connsiteX84" fmla="*/ 2948940 w 3166110"/>
                  <a:gd name="connsiteY84" fmla="*/ 1676400 h 2659380"/>
                  <a:gd name="connsiteX85" fmla="*/ 2998470 w 3166110"/>
                  <a:gd name="connsiteY85" fmla="*/ 1584960 h 2659380"/>
                  <a:gd name="connsiteX86" fmla="*/ 3059430 w 3166110"/>
                  <a:gd name="connsiteY86" fmla="*/ 1493520 h 2659380"/>
                  <a:gd name="connsiteX87" fmla="*/ 3093720 w 3166110"/>
                  <a:gd name="connsiteY87" fmla="*/ 1394460 h 2659380"/>
                  <a:gd name="connsiteX88" fmla="*/ 3128010 w 3166110"/>
                  <a:gd name="connsiteY88" fmla="*/ 1337310 h 2659380"/>
                  <a:gd name="connsiteX89" fmla="*/ 3166110 w 3166110"/>
                  <a:gd name="connsiteY89" fmla="*/ 1283970 h 2659380"/>
                  <a:gd name="connsiteX90" fmla="*/ 3154680 w 3166110"/>
                  <a:gd name="connsiteY90" fmla="*/ 1253490 h 2659380"/>
                  <a:gd name="connsiteX91" fmla="*/ 3097530 w 3166110"/>
                  <a:gd name="connsiteY91" fmla="*/ 1215390 h 2659380"/>
                  <a:gd name="connsiteX92" fmla="*/ 2998470 w 3166110"/>
                  <a:gd name="connsiteY92" fmla="*/ 1120140 h 2659380"/>
                  <a:gd name="connsiteX93" fmla="*/ 2967990 w 3166110"/>
                  <a:gd name="connsiteY93" fmla="*/ 1074420 h 2659380"/>
                  <a:gd name="connsiteX94" fmla="*/ 2922270 w 3166110"/>
                  <a:gd name="connsiteY94" fmla="*/ 1047750 h 2659380"/>
                  <a:gd name="connsiteX95" fmla="*/ 2865120 w 3166110"/>
                  <a:gd name="connsiteY95" fmla="*/ 1047750 h 2659380"/>
                  <a:gd name="connsiteX96" fmla="*/ 2819400 w 3166110"/>
                  <a:gd name="connsiteY96" fmla="*/ 1043940 h 2659380"/>
                  <a:gd name="connsiteX97" fmla="*/ 2785110 w 3166110"/>
                  <a:gd name="connsiteY97" fmla="*/ 1024890 h 2659380"/>
                  <a:gd name="connsiteX98" fmla="*/ 2743200 w 3166110"/>
                  <a:gd name="connsiteY98" fmla="*/ 1017270 h 2659380"/>
                  <a:gd name="connsiteX99" fmla="*/ 2659380 w 3166110"/>
                  <a:gd name="connsiteY99" fmla="*/ 1024890 h 2659380"/>
                  <a:gd name="connsiteX100" fmla="*/ 2617470 w 3166110"/>
                  <a:gd name="connsiteY100" fmla="*/ 1017270 h 2659380"/>
                  <a:gd name="connsiteX101" fmla="*/ 2586990 w 3166110"/>
                  <a:gd name="connsiteY101" fmla="*/ 994410 h 2659380"/>
                  <a:gd name="connsiteX102" fmla="*/ 2545080 w 3166110"/>
                  <a:gd name="connsiteY102" fmla="*/ 933450 h 2659380"/>
                  <a:gd name="connsiteX103" fmla="*/ 2506980 w 3166110"/>
                  <a:gd name="connsiteY103" fmla="*/ 910590 h 2659380"/>
                  <a:gd name="connsiteX104" fmla="*/ 2468880 w 3166110"/>
                  <a:gd name="connsiteY104" fmla="*/ 887730 h 2659380"/>
                  <a:gd name="connsiteX105" fmla="*/ 2465070 w 3166110"/>
                  <a:gd name="connsiteY105" fmla="*/ 861060 h 2659380"/>
                  <a:gd name="connsiteX106" fmla="*/ 2487930 w 3166110"/>
                  <a:gd name="connsiteY106" fmla="*/ 822960 h 2659380"/>
                  <a:gd name="connsiteX107" fmla="*/ 2484120 w 3166110"/>
                  <a:gd name="connsiteY107" fmla="*/ 788670 h 2659380"/>
                  <a:gd name="connsiteX108" fmla="*/ 2514600 w 3166110"/>
                  <a:gd name="connsiteY108" fmla="*/ 716280 h 2659380"/>
                  <a:gd name="connsiteX109" fmla="*/ 2522220 w 3166110"/>
                  <a:gd name="connsiteY109" fmla="*/ 666750 h 2659380"/>
                  <a:gd name="connsiteX110" fmla="*/ 2522220 w 3166110"/>
                  <a:gd name="connsiteY110" fmla="*/ 617220 h 2659380"/>
                  <a:gd name="connsiteX111" fmla="*/ 2480310 w 3166110"/>
                  <a:gd name="connsiteY111" fmla="*/ 590550 h 2659380"/>
                  <a:gd name="connsiteX112" fmla="*/ 2411730 w 3166110"/>
                  <a:gd name="connsiteY112" fmla="*/ 556260 h 2659380"/>
                  <a:gd name="connsiteX113" fmla="*/ 2251710 w 3166110"/>
                  <a:gd name="connsiteY113" fmla="*/ 449580 h 2659380"/>
                  <a:gd name="connsiteX114" fmla="*/ 2164080 w 3166110"/>
                  <a:gd name="connsiteY114" fmla="*/ 411480 h 2659380"/>
                  <a:gd name="connsiteX115" fmla="*/ 2042160 w 3166110"/>
                  <a:gd name="connsiteY115" fmla="*/ 327660 h 2659380"/>
                  <a:gd name="connsiteX116" fmla="*/ 1981200 w 3166110"/>
                  <a:gd name="connsiteY116" fmla="*/ 293370 h 2659380"/>
                  <a:gd name="connsiteX117" fmla="*/ 1939290 w 3166110"/>
                  <a:gd name="connsiteY117" fmla="*/ 255270 h 2659380"/>
                  <a:gd name="connsiteX118" fmla="*/ 1840230 w 3166110"/>
                  <a:gd name="connsiteY118" fmla="*/ 209550 h 2659380"/>
                  <a:gd name="connsiteX119" fmla="*/ 1817370 w 3166110"/>
                  <a:gd name="connsiteY119" fmla="*/ 171450 h 2659380"/>
                  <a:gd name="connsiteX120" fmla="*/ 1790700 w 3166110"/>
                  <a:gd name="connsiteY120" fmla="*/ 171450 h 2659380"/>
                  <a:gd name="connsiteX121" fmla="*/ 1767840 w 3166110"/>
                  <a:gd name="connsiteY121" fmla="*/ 194310 h 2659380"/>
                  <a:gd name="connsiteX122" fmla="*/ 1744980 w 3166110"/>
                  <a:gd name="connsiteY122" fmla="*/ 213360 h 2659380"/>
                  <a:gd name="connsiteX123" fmla="*/ 1741170 w 3166110"/>
                  <a:gd name="connsiteY123" fmla="*/ 255270 h 2659380"/>
                  <a:gd name="connsiteX124" fmla="*/ 1722120 w 3166110"/>
                  <a:gd name="connsiteY124" fmla="*/ 281940 h 2659380"/>
                  <a:gd name="connsiteX125" fmla="*/ 1687830 w 3166110"/>
                  <a:gd name="connsiteY125" fmla="*/ 281940 h 2659380"/>
                  <a:gd name="connsiteX126" fmla="*/ 1626870 w 3166110"/>
                  <a:gd name="connsiteY126" fmla="*/ 262890 h 2659380"/>
                  <a:gd name="connsiteX127" fmla="*/ 1516380 w 3166110"/>
                  <a:gd name="connsiteY127" fmla="*/ 217170 h 2659380"/>
                  <a:gd name="connsiteX128" fmla="*/ 1474470 w 3166110"/>
                  <a:gd name="connsiteY128" fmla="*/ 205740 h 2659380"/>
                  <a:gd name="connsiteX129" fmla="*/ 1440180 w 3166110"/>
                  <a:gd name="connsiteY129" fmla="*/ 186690 h 2659380"/>
                  <a:gd name="connsiteX130" fmla="*/ 1417320 w 3166110"/>
                  <a:gd name="connsiteY130" fmla="*/ 163830 h 2659380"/>
                  <a:gd name="connsiteX131" fmla="*/ 1402080 w 3166110"/>
                  <a:gd name="connsiteY131" fmla="*/ 125730 h 2659380"/>
                  <a:gd name="connsiteX132" fmla="*/ 1383030 w 3166110"/>
                  <a:gd name="connsiteY132" fmla="*/ 80010 h 2659380"/>
                  <a:gd name="connsiteX133" fmla="*/ 1375410 w 3166110"/>
                  <a:gd name="connsiteY133" fmla="*/ 45720 h 2659380"/>
                  <a:gd name="connsiteX134" fmla="*/ 1371600 w 3166110"/>
                  <a:gd name="connsiteY134" fmla="*/ 11430 h 2659380"/>
                  <a:gd name="connsiteX135" fmla="*/ 1341120 w 3166110"/>
                  <a:gd name="connsiteY135" fmla="*/ 0 h 2659380"/>
                  <a:gd name="connsiteX136" fmla="*/ 1314450 w 3166110"/>
                  <a:gd name="connsiteY136" fmla="*/ 19050 h 2659380"/>
                  <a:gd name="connsiteX137" fmla="*/ 1303020 w 3166110"/>
                  <a:gd name="connsiteY137" fmla="*/ 60960 h 2659380"/>
                  <a:gd name="connsiteX138" fmla="*/ 1276350 w 3166110"/>
                  <a:gd name="connsiteY138" fmla="*/ 106680 h 2659380"/>
                  <a:gd name="connsiteX139" fmla="*/ 1249680 w 3166110"/>
                  <a:gd name="connsiteY139" fmla="*/ 152400 h 2659380"/>
                  <a:gd name="connsiteX140" fmla="*/ 1226820 w 3166110"/>
                  <a:gd name="connsiteY140" fmla="*/ 182880 h 2659380"/>
                  <a:gd name="connsiteX141" fmla="*/ 1211580 w 3166110"/>
                  <a:gd name="connsiteY141" fmla="*/ 217170 h 2659380"/>
                  <a:gd name="connsiteX142" fmla="*/ 1173480 w 3166110"/>
                  <a:gd name="connsiteY142" fmla="*/ 247650 h 2659380"/>
                  <a:gd name="connsiteX143" fmla="*/ 1047750 w 3166110"/>
                  <a:gd name="connsiteY143" fmla="*/ 285750 h 2659380"/>
                  <a:gd name="connsiteX144" fmla="*/ 925830 w 3166110"/>
                  <a:gd name="connsiteY144" fmla="*/ 354330 h 2659380"/>
                  <a:gd name="connsiteX145" fmla="*/ 830580 w 3166110"/>
                  <a:gd name="connsiteY145" fmla="*/ 388620 h 2659380"/>
                  <a:gd name="connsiteX146" fmla="*/ 716280 w 3166110"/>
                  <a:gd name="connsiteY146" fmla="*/ 441960 h 2659380"/>
                  <a:gd name="connsiteX147" fmla="*/ 670560 w 3166110"/>
                  <a:gd name="connsiteY147" fmla="*/ 468630 h 2659380"/>
                  <a:gd name="connsiteX148" fmla="*/ 628650 w 3166110"/>
                  <a:gd name="connsiteY148" fmla="*/ 502920 h 2659380"/>
                  <a:gd name="connsiteX149" fmla="*/ 521970 w 3166110"/>
                  <a:gd name="connsiteY149" fmla="*/ 506730 h 265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3166110" h="2659380">
                    <a:moveTo>
                      <a:pt x="521970" y="506730"/>
                    </a:moveTo>
                    <a:lnTo>
                      <a:pt x="365760" y="514350"/>
                    </a:lnTo>
                    <a:lnTo>
                      <a:pt x="270510" y="506730"/>
                    </a:lnTo>
                    <a:lnTo>
                      <a:pt x="201930" y="495300"/>
                    </a:lnTo>
                    <a:lnTo>
                      <a:pt x="175260" y="480060"/>
                    </a:lnTo>
                    <a:lnTo>
                      <a:pt x="72390" y="483870"/>
                    </a:lnTo>
                    <a:lnTo>
                      <a:pt x="11430" y="483870"/>
                    </a:lnTo>
                    <a:lnTo>
                      <a:pt x="0" y="495300"/>
                    </a:lnTo>
                    <a:lnTo>
                      <a:pt x="3810" y="544830"/>
                    </a:lnTo>
                    <a:lnTo>
                      <a:pt x="3810" y="651510"/>
                    </a:lnTo>
                    <a:lnTo>
                      <a:pt x="3810" y="716280"/>
                    </a:lnTo>
                    <a:lnTo>
                      <a:pt x="19050" y="792480"/>
                    </a:lnTo>
                    <a:lnTo>
                      <a:pt x="30480" y="857250"/>
                    </a:lnTo>
                    <a:lnTo>
                      <a:pt x="41910" y="956310"/>
                    </a:lnTo>
                    <a:lnTo>
                      <a:pt x="34290" y="1017270"/>
                    </a:lnTo>
                    <a:lnTo>
                      <a:pt x="41910" y="1074420"/>
                    </a:lnTo>
                    <a:lnTo>
                      <a:pt x="53340" y="1131570"/>
                    </a:lnTo>
                    <a:lnTo>
                      <a:pt x="80010" y="1192530"/>
                    </a:lnTo>
                    <a:lnTo>
                      <a:pt x="144780" y="1226820"/>
                    </a:lnTo>
                    <a:lnTo>
                      <a:pt x="167640" y="1264920"/>
                    </a:lnTo>
                    <a:lnTo>
                      <a:pt x="255270" y="1257300"/>
                    </a:lnTo>
                    <a:lnTo>
                      <a:pt x="312420" y="1268730"/>
                    </a:lnTo>
                    <a:lnTo>
                      <a:pt x="373380" y="1283970"/>
                    </a:lnTo>
                    <a:lnTo>
                      <a:pt x="438150" y="1283970"/>
                    </a:lnTo>
                    <a:lnTo>
                      <a:pt x="518160" y="1310640"/>
                    </a:lnTo>
                    <a:lnTo>
                      <a:pt x="575310" y="1329690"/>
                    </a:lnTo>
                    <a:lnTo>
                      <a:pt x="643890" y="1344930"/>
                    </a:lnTo>
                    <a:lnTo>
                      <a:pt x="811530" y="1394460"/>
                    </a:lnTo>
                    <a:lnTo>
                      <a:pt x="899160" y="1417320"/>
                    </a:lnTo>
                    <a:lnTo>
                      <a:pt x="937260" y="1436370"/>
                    </a:lnTo>
                    <a:lnTo>
                      <a:pt x="986790" y="1443990"/>
                    </a:lnTo>
                    <a:lnTo>
                      <a:pt x="1047750" y="1485900"/>
                    </a:lnTo>
                    <a:lnTo>
                      <a:pt x="1120140" y="1535430"/>
                    </a:lnTo>
                    <a:lnTo>
                      <a:pt x="1196340" y="1577340"/>
                    </a:lnTo>
                    <a:lnTo>
                      <a:pt x="1264920" y="1642110"/>
                    </a:lnTo>
                    <a:lnTo>
                      <a:pt x="1314450" y="1744980"/>
                    </a:lnTo>
                    <a:lnTo>
                      <a:pt x="1379220" y="1916430"/>
                    </a:lnTo>
                    <a:lnTo>
                      <a:pt x="1413510" y="2026920"/>
                    </a:lnTo>
                    <a:lnTo>
                      <a:pt x="1447800" y="2167890"/>
                    </a:lnTo>
                    <a:lnTo>
                      <a:pt x="1463040" y="2244090"/>
                    </a:lnTo>
                    <a:lnTo>
                      <a:pt x="1493520" y="2293620"/>
                    </a:lnTo>
                    <a:lnTo>
                      <a:pt x="1543050" y="2346960"/>
                    </a:lnTo>
                    <a:lnTo>
                      <a:pt x="1638300" y="2388870"/>
                    </a:lnTo>
                    <a:lnTo>
                      <a:pt x="1703070" y="2457450"/>
                    </a:lnTo>
                    <a:lnTo>
                      <a:pt x="1744980" y="2529840"/>
                    </a:lnTo>
                    <a:lnTo>
                      <a:pt x="1813560" y="2602230"/>
                    </a:lnTo>
                    <a:lnTo>
                      <a:pt x="1851660" y="2659380"/>
                    </a:lnTo>
                    <a:lnTo>
                      <a:pt x="1874520" y="2651760"/>
                    </a:lnTo>
                    <a:lnTo>
                      <a:pt x="1885950" y="2613660"/>
                    </a:lnTo>
                    <a:lnTo>
                      <a:pt x="1973580" y="2606040"/>
                    </a:lnTo>
                    <a:lnTo>
                      <a:pt x="2007870" y="2590800"/>
                    </a:lnTo>
                    <a:lnTo>
                      <a:pt x="2080260" y="2590800"/>
                    </a:lnTo>
                    <a:lnTo>
                      <a:pt x="2145030" y="2590800"/>
                    </a:lnTo>
                    <a:lnTo>
                      <a:pt x="2213610" y="2598420"/>
                    </a:lnTo>
                    <a:lnTo>
                      <a:pt x="2244090" y="2590800"/>
                    </a:lnTo>
                    <a:lnTo>
                      <a:pt x="2221230" y="2545080"/>
                    </a:lnTo>
                    <a:lnTo>
                      <a:pt x="2186940" y="2506980"/>
                    </a:lnTo>
                    <a:lnTo>
                      <a:pt x="2145030" y="2465070"/>
                    </a:lnTo>
                    <a:lnTo>
                      <a:pt x="2133600" y="2423160"/>
                    </a:lnTo>
                    <a:lnTo>
                      <a:pt x="2133600" y="2381250"/>
                    </a:lnTo>
                    <a:lnTo>
                      <a:pt x="2118360" y="2305050"/>
                    </a:lnTo>
                    <a:lnTo>
                      <a:pt x="2122170" y="2259330"/>
                    </a:lnTo>
                    <a:lnTo>
                      <a:pt x="2179320" y="2209800"/>
                    </a:lnTo>
                    <a:lnTo>
                      <a:pt x="2205990" y="2205990"/>
                    </a:lnTo>
                    <a:lnTo>
                      <a:pt x="2240280" y="2213610"/>
                    </a:lnTo>
                    <a:lnTo>
                      <a:pt x="2282190" y="2263140"/>
                    </a:lnTo>
                    <a:lnTo>
                      <a:pt x="2343150" y="2293620"/>
                    </a:lnTo>
                    <a:lnTo>
                      <a:pt x="2388870" y="2320290"/>
                    </a:lnTo>
                    <a:lnTo>
                      <a:pt x="2438400" y="2297430"/>
                    </a:lnTo>
                    <a:lnTo>
                      <a:pt x="2449830" y="2263140"/>
                    </a:lnTo>
                    <a:lnTo>
                      <a:pt x="2583180" y="2194560"/>
                    </a:lnTo>
                    <a:lnTo>
                      <a:pt x="2613660" y="2175510"/>
                    </a:lnTo>
                    <a:lnTo>
                      <a:pt x="2693670" y="2175510"/>
                    </a:lnTo>
                    <a:lnTo>
                      <a:pt x="2750820" y="2179320"/>
                    </a:lnTo>
                    <a:lnTo>
                      <a:pt x="2762250" y="2148840"/>
                    </a:lnTo>
                    <a:lnTo>
                      <a:pt x="2762250" y="2148840"/>
                    </a:lnTo>
                    <a:lnTo>
                      <a:pt x="2762250" y="2095500"/>
                    </a:lnTo>
                    <a:lnTo>
                      <a:pt x="2773680" y="2053590"/>
                    </a:lnTo>
                    <a:lnTo>
                      <a:pt x="2766060" y="2004060"/>
                    </a:lnTo>
                    <a:lnTo>
                      <a:pt x="2773680" y="1962150"/>
                    </a:lnTo>
                    <a:lnTo>
                      <a:pt x="2800350" y="1916430"/>
                    </a:lnTo>
                    <a:lnTo>
                      <a:pt x="2800350" y="1866900"/>
                    </a:lnTo>
                    <a:lnTo>
                      <a:pt x="2819400" y="1832610"/>
                    </a:lnTo>
                    <a:lnTo>
                      <a:pt x="2914650" y="1752600"/>
                    </a:lnTo>
                    <a:lnTo>
                      <a:pt x="2948940" y="1676400"/>
                    </a:lnTo>
                    <a:lnTo>
                      <a:pt x="2998470" y="1584960"/>
                    </a:lnTo>
                    <a:lnTo>
                      <a:pt x="3059430" y="1493520"/>
                    </a:lnTo>
                    <a:lnTo>
                      <a:pt x="3093720" y="1394460"/>
                    </a:lnTo>
                    <a:lnTo>
                      <a:pt x="3128010" y="1337310"/>
                    </a:lnTo>
                    <a:lnTo>
                      <a:pt x="3166110" y="1283970"/>
                    </a:lnTo>
                    <a:lnTo>
                      <a:pt x="3154680" y="1253490"/>
                    </a:lnTo>
                    <a:lnTo>
                      <a:pt x="3097530" y="1215390"/>
                    </a:lnTo>
                    <a:lnTo>
                      <a:pt x="2998470" y="1120140"/>
                    </a:lnTo>
                    <a:lnTo>
                      <a:pt x="2967990" y="1074420"/>
                    </a:lnTo>
                    <a:lnTo>
                      <a:pt x="2922270" y="1047750"/>
                    </a:lnTo>
                    <a:lnTo>
                      <a:pt x="2865120" y="1047750"/>
                    </a:lnTo>
                    <a:lnTo>
                      <a:pt x="2819400" y="1043940"/>
                    </a:lnTo>
                    <a:lnTo>
                      <a:pt x="2785110" y="1024890"/>
                    </a:lnTo>
                    <a:lnTo>
                      <a:pt x="2743200" y="1017270"/>
                    </a:lnTo>
                    <a:lnTo>
                      <a:pt x="2659380" y="1024890"/>
                    </a:lnTo>
                    <a:lnTo>
                      <a:pt x="2617470" y="1017270"/>
                    </a:lnTo>
                    <a:lnTo>
                      <a:pt x="2586990" y="994410"/>
                    </a:lnTo>
                    <a:lnTo>
                      <a:pt x="2545080" y="933450"/>
                    </a:lnTo>
                    <a:lnTo>
                      <a:pt x="2506980" y="910590"/>
                    </a:lnTo>
                    <a:lnTo>
                      <a:pt x="2468880" y="887730"/>
                    </a:lnTo>
                    <a:lnTo>
                      <a:pt x="2465070" y="861060"/>
                    </a:lnTo>
                    <a:lnTo>
                      <a:pt x="2487930" y="822960"/>
                    </a:lnTo>
                    <a:lnTo>
                      <a:pt x="2484120" y="788670"/>
                    </a:lnTo>
                    <a:lnTo>
                      <a:pt x="2514600" y="716280"/>
                    </a:lnTo>
                    <a:lnTo>
                      <a:pt x="2522220" y="666750"/>
                    </a:lnTo>
                    <a:lnTo>
                      <a:pt x="2522220" y="617220"/>
                    </a:lnTo>
                    <a:lnTo>
                      <a:pt x="2480310" y="590550"/>
                    </a:lnTo>
                    <a:lnTo>
                      <a:pt x="2411730" y="556260"/>
                    </a:lnTo>
                    <a:lnTo>
                      <a:pt x="2251710" y="449580"/>
                    </a:lnTo>
                    <a:lnTo>
                      <a:pt x="2164080" y="411480"/>
                    </a:lnTo>
                    <a:lnTo>
                      <a:pt x="2042160" y="327660"/>
                    </a:lnTo>
                    <a:lnTo>
                      <a:pt x="1981200" y="293370"/>
                    </a:lnTo>
                    <a:lnTo>
                      <a:pt x="1939290" y="255270"/>
                    </a:lnTo>
                    <a:lnTo>
                      <a:pt x="1840230" y="209550"/>
                    </a:lnTo>
                    <a:lnTo>
                      <a:pt x="1817370" y="171450"/>
                    </a:lnTo>
                    <a:lnTo>
                      <a:pt x="1790700" y="171450"/>
                    </a:lnTo>
                    <a:lnTo>
                      <a:pt x="1767840" y="194310"/>
                    </a:lnTo>
                    <a:lnTo>
                      <a:pt x="1744980" y="213360"/>
                    </a:lnTo>
                    <a:lnTo>
                      <a:pt x="1741170" y="255270"/>
                    </a:lnTo>
                    <a:lnTo>
                      <a:pt x="1722120" y="281940"/>
                    </a:lnTo>
                    <a:lnTo>
                      <a:pt x="1687830" y="281940"/>
                    </a:lnTo>
                    <a:lnTo>
                      <a:pt x="1626870" y="262890"/>
                    </a:lnTo>
                    <a:lnTo>
                      <a:pt x="1516380" y="217170"/>
                    </a:lnTo>
                    <a:lnTo>
                      <a:pt x="1474470" y="205740"/>
                    </a:lnTo>
                    <a:lnTo>
                      <a:pt x="1440180" y="186690"/>
                    </a:lnTo>
                    <a:lnTo>
                      <a:pt x="1417320" y="163830"/>
                    </a:lnTo>
                    <a:lnTo>
                      <a:pt x="1402080" y="125730"/>
                    </a:lnTo>
                    <a:lnTo>
                      <a:pt x="1383030" y="80010"/>
                    </a:lnTo>
                    <a:lnTo>
                      <a:pt x="1375410" y="45720"/>
                    </a:lnTo>
                    <a:lnTo>
                      <a:pt x="1371600" y="11430"/>
                    </a:lnTo>
                    <a:lnTo>
                      <a:pt x="1341120" y="0"/>
                    </a:lnTo>
                    <a:lnTo>
                      <a:pt x="1314450" y="19050"/>
                    </a:lnTo>
                    <a:lnTo>
                      <a:pt x="1303020" y="60960"/>
                    </a:lnTo>
                    <a:lnTo>
                      <a:pt x="1276350" y="106680"/>
                    </a:lnTo>
                    <a:lnTo>
                      <a:pt x="1249680" y="152400"/>
                    </a:lnTo>
                    <a:lnTo>
                      <a:pt x="1226820" y="182880"/>
                    </a:lnTo>
                    <a:lnTo>
                      <a:pt x="1211580" y="217170"/>
                    </a:lnTo>
                    <a:lnTo>
                      <a:pt x="1173480" y="247650"/>
                    </a:lnTo>
                    <a:lnTo>
                      <a:pt x="1047750" y="285750"/>
                    </a:lnTo>
                    <a:lnTo>
                      <a:pt x="925830" y="354330"/>
                    </a:lnTo>
                    <a:lnTo>
                      <a:pt x="830580" y="388620"/>
                    </a:lnTo>
                    <a:lnTo>
                      <a:pt x="716280" y="441960"/>
                    </a:lnTo>
                    <a:lnTo>
                      <a:pt x="670560" y="468630"/>
                    </a:lnTo>
                    <a:lnTo>
                      <a:pt x="628650" y="502920"/>
                    </a:lnTo>
                    <a:lnTo>
                      <a:pt x="521970" y="50673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6" name="송파 TXT">
                <a:extLst>
                  <a:ext uri="{FF2B5EF4-FFF2-40B4-BE49-F238E27FC236}">
                    <a16:creationId xmlns="" xmlns:a16="http://schemas.microsoft.com/office/drawing/2014/main" id="{76E5547D-FA1E-417E-B78B-FA6BD906D482}"/>
                  </a:ext>
                </a:extLst>
              </p:cNvPr>
              <p:cNvSpPr txBox="1"/>
              <p:nvPr/>
            </p:nvSpPr>
            <p:spPr>
              <a:xfrm>
                <a:off x="6255409" y="5022412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송파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49" name="강남구">
              <a:extLst>
                <a:ext uri="{FF2B5EF4-FFF2-40B4-BE49-F238E27FC236}">
                  <a16:creationId xmlns="" xmlns:a16="http://schemas.microsoft.com/office/drawing/2014/main" id="{DDA68BC6-A9CB-40D7-8691-E67D23E9D329}"/>
                </a:ext>
              </a:extLst>
            </p:cNvPr>
            <p:cNvGrpSpPr/>
            <p:nvPr/>
          </p:nvGrpSpPr>
          <p:grpSpPr>
            <a:xfrm>
              <a:off x="5134542" y="4687520"/>
              <a:ext cx="1393924" cy="1249404"/>
              <a:chOff x="5134542" y="4687520"/>
              <a:chExt cx="1393924" cy="1249404"/>
            </a:xfrm>
          </p:grpSpPr>
          <p:sp>
            <p:nvSpPr>
              <p:cNvPr id="53" name="강남구">
                <a:extLst>
                  <a:ext uri="{FF2B5EF4-FFF2-40B4-BE49-F238E27FC236}">
                    <a16:creationId xmlns="" xmlns:a16="http://schemas.microsoft.com/office/drawing/2014/main" id="{B79FBE82-6EE6-4CF1-A608-47F87875AD57}"/>
                  </a:ext>
                </a:extLst>
              </p:cNvPr>
              <p:cNvSpPr/>
              <p:nvPr/>
            </p:nvSpPr>
            <p:spPr>
              <a:xfrm>
                <a:off x="5134542" y="4687520"/>
                <a:ext cx="1393924" cy="1249404"/>
              </a:xfrm>
              <a:custGeom>
                <a:avLst/>
                <a:gdLst>
                  <a:gd name="connsiteX0" fmla="*/ 502920 w 3417570"/>
                  <a:gd name="connsiteY0" fmla="*/ 15240 h 3063240"/>
                  <a:gd name="connsiteX1" fmla="*/ 502920 w 3417570"/>
                  <a:gd name="connsiteY1" fmla="*/ 15240 h 3063240"/>
                  <a:gd name="connsiteX2" fmla="*/ 609600 w 3417570"/>
                  <a:gd name="connsiteY2" fmla="*/ 49530 h 3063240"/>
                  <a:gd name="connsiteX3" fmla="*/ 704850 w 3417570"/>
                  <a:gd name="connsiteY3" fmla="*/ 64770 h 3063240"/>
                  <a:gd name="connsiteX4" fmla="*/ 762000 w 3417570"/>
                  <a:gd name="connsiteY4" fmla="*/ 83820 h 3063240"/>
                  <a:gd name="connsiteX5" fmla="*/ 822960 w 3417570"/>
                  <a:gd name="connsiteY5" fmla="*/ 99060 h 3063240"/>
                  <a:gd name="connsiteX6" fmla="*/ 910590 w 3417570"/>
                  <a:gd name="connsiteY6" fmla="*/ 137160 h 3063240"/>
                  <a:gd name="connsiteX7" fmla="*/ 990600 w 3417570"/>
                  <a:gd name="connsiteY7" fmla="*/ 179070 h 3063240"/>
                  <a:gd name="connsiteX8" fmla="*/ 1085850 w 3417570"/>
                  <a:gd name="connsiteY8" fmla="*/ 220980 h 3063240"/>
                  <a:gd name="connsiteX9" fmla="*/ 1169670 w 3417570"/>
                  <a:gd name="connsiteY9" fmla="*/ 281940 h 3063240"/>
                  <a:gd name="connsiteX10" fmla="*/ 1238250 w 3417570"/>
                  <a:gd name="connsiteY10" fmla="*/ 300990 h 3063240"/>
                  <a:gd name="connsiteX11" fmla="*/ 1306830 w 3417570"/>
                  <a:gd name="connsiteY11" fmla="*/ 323850 h 3063240"/>
                  <a:gd name="connsiteX12" fmla="*/ 1341120 w 3417570"/>
                  <a:gd name="connsiteY12" fmla="*/ 331470 h 3063240"/>
                  <a:gd name="connsiteX13" fmla="*/ 1390650 w 3417570"/>
                  <a:gd name="connsiteY13" fmla="*/ 377190 h 3063240"/>
                  <a:gd name="connsiteX14" fmla="*/ 1440180 w 3417570"/>
                  <a:gd name="connsiteY14" fmla="*/ 426720 h 3063240"/>
                  <a:gd name="connsiteX15" fmla="*/ 1508760 w 3417570"/>
                  <a:gd name="connsiteY15" fmla="*/ 468630 h 3063240"/>
                  <a:gd name="connsiteX16" fmla="*/ 1546860 w 3417570"/>
                  <a:gd name="connsiteY16" fmla="*/ 495300 h 3063240"/>
                  <a:gd name="connsiteX17" fmla="*/ 1550670 w 3417570"/>
                  <a:gd name="connsiteY17" fmla="*/ 552450 h 3063240"/>
                  <a:gd name="connsiteX18" fmla="*/ 1539240 w 3417570"/>
                  <a:gd name="connsiteY18" fmla="*/ 582930 h 3063240"/>
                  <a:gd name="connsiteX19" fmla="*/ 1539240 w 3417570"/>
                  <a:gd name="connsiteY19" fmla="*/ 659130 h 3063240"/>
                  <a:gd name="connsiteX20" fmla="*/ 1554480 w 3417570"/>
                  <a:gd name="connsiteY20" fmla="*/ 781050 h 3063240"/>
                  <a:gd name="connsiteX21" fmla="*/ 1554480 w 3417570"/>
                  <a:gd name="connsiteY21" fmla="*/ 857250 h 3063240"/>
                  <a:gd name="connsiteX22" fmla="*/ 1573530 w 3417570"/>
                  <a:gd name="connsiteY22" fmla="*/ 941070 h 3063240"/>
                  <a:gd name="connsiteX23" fmla="*/ 1577340 w 3417570"/>
                  <a:gd name="connsiteY23" fmla="*/ 1047750 h 3063240"/>
                  <a:gd name="connsiteX24" fmla="*/ 1592580 w 3417570"/>
                  <a:gd name="connsiteY24" fmla="*/ 1150620 h 3063240"/>
                  <a:gd name="connsiteX25" fmla="*/ 1592580 w 3417570"/>
                  <a:gd name="connsiteY25" fmla="*/ 1219200 h 3063240"/>
                  <a:gd name="connsiteX26" fmla="*/ 1588770 w 3417570"/>
                  <a:gd name="connsiteY26" fmla="*/ 1261110 h 3063240"/>
                  <a:gd name="connsiteX27" fmla="*/ 1607820 w 3417570"/>
                  <a:gd name="connsiteY27" fmla="*/ 1295400 h 3063240"/>
                  <a:gd name="connsiteX28" fmla="*/ 1642110 w 3417570"/>
                  <a:gd name="connsiteY28" fmla="*/ 1303020 h 3063240"/>
                  <a:gd name="connsiteX29" fmla="*/ 1684020 w 3417570"/>
                  <a:gd name="connsiteY29" fmla="*/ 1360170 h 3063240"/>
                  <a:gd name="connsiteX30" fmla="*/ 1748790 w 3417570"/>
                  <a:gd name="connsiteY30" fmla="*/ 1379220 h 3063240"/>
                  <a:gd name="connsiteX31" fmla="*/ 1832610 w 3417570"/>
                  <a:gd name="connsiteY31" fmla="*/ 1379220 h 3063240"/>
                  <a:gd name="connsiteX32" fmla="*/ 1931670 w 3417570"/>
                  <a:gd name="connsiteY32" fmla="*/ 1398270 h 3063240"/>
                  <a:gd name="connsiteX33" fmla="*/ 2042160 w 3417570"/>
                  <a:gd name="connsiteY33" fmla="*/ 1417320 h 3063240"/>
                  <a:gd name="connsiteX34" fmla="*/ 2179320 w 3417570"/>
                  <a:gd name="connsiteY34" fmla="*/ 1466850 h 3063240"/>
                  <a:gd name="connsiteX35" fmla="*/ 2305050 w 3417570"/>
                  <a:gd name="connsiteY35" fmla="*/ 1489710 h 3063240"/>
                  <a:gd name="connsiteX36" fmla="*/ 2453640 w 3417570"/>
                  <a:gd name="connsiteY36" fmla="*/ 1539240 h 3063240"/>
                  <a:gd name="connsiteX37" fmla="*/ 2537460 w 3417570"/>
                  <a:gd name="connsiteY37" fmla="*/ 1569720 h 3063240"/>
                  <a:gd name="connsiteX38" fmla="*/ 2651760 w 3417570"/>
                  <a:gd name="connsiteY38" fmla="*/ 1623060 h 3063240"/>
                  <a:gd name="connsiteX39" fmla="*/ 2743200 w 3417570"/>
                  <a:gd name="connsiteY39" fmla="*/ 1703070 h 3063240"/>
                  <a:gd name="connsiteX40" fmla="*/ 2796540 w 3417570"/>
                  <a:gd name="connsiteY40" fmla="*/ 1714500 h 3063240"/>
                  <a:gd name="connsiteX41" fmla="*/ 2823210 w 3417570"/>
                  <a:gd name="connsiteY41" fmla="*/ 1779270 h 3063240"/>
                  <a:gd name="connsiteX42" fmla="*/ 2868930 w 3417570"/>
                  <a:gd name="connsiteY42" fmla="*/ 1905000 h 3063240"/>
                  <a:gd name="connsiteX43" fmla="*/ 2918460 w 3417570"/>
                  <a:gd name="connsiteY43" fmla="*/ 2034540 h 3063240"/>
                  <a:gd name="connsiteX44" fmla="*/ 2960370 w 3417570"/>
                  <a:gd name="connsiteY44" fmla="*/ 2145030 h 3063240"/>
                  <a:gd name="connsiteX45" fmla="*/ 2979420 w 3417570"/>
                  <a:gd name="connsiteY45" fmla="*/ 2240280 h 3063240"/>
                  <a:gd name="connsiteX46" fmla="*/ 3013710 w 3417570"/>
                  <a:gd name="connsiteY46" fmla="*/ 2327910 h 3063240"/>
                  <a:gd name="connsiteX47" fmla="*/ 3013710 w 3417570"/>
                  <a:gd name="connsiteY47" fmla="*/ 2327910 h 3063240"/>
                  <a:gd name="connsiteX48" fmla="*/ 3032760 w 3417570"/>
                  <a:gd name="connsiteY48" fmla="*/ 2400300 h 3063240"/>
                  <a:gd name="connsiteX49" fmla="*/ 3097530 w 3417570"/>
                  <a:gd name="connsiteY49" fmla="*/ 2446020 h 3063240"/>
                  <a:gd name="connsiteX50" fmla="*/ 3147060 w 3417570"/>
                  <a:gd name="connsiteY50" fmla="*/ 2472690 h 3063240"/>
                  <a:gd name="connsiteX51" fmla="*/ 3219450 w 3417570"/>
                  <a:gd name="connsiteY51" fmla="*/ 2541270 h 3063240"/>
                  <a:gd name="connsiteX52" fmla="*/ 3276600 w 3417570"/>
                  <a:gd name="connsiteY52" fmla="*/ 2598420 h 3063240"/>
                  <a:gd name="connsiteX53" fmla="*/ 3360420 w 3417570"/>
                  <a:gd name="connsiteY53" fmla="*/ 2720340 h 3063240"/>
                  <a:gd name="connsiteX54" fmla="*/ 3398520 w 3417570"/>
                  <a:gd name="connsiteY54" fmla="*/ 2769870 h 3063240"/>
                  <a:gd name="connsiteX55" fmla="*/ 3417570 w 3417570"/>
                  <a:gd name="connsiteY55" fmla="*/ 2807970 h 3063240"/>
                  <a:gd name="connsiteX56" fmla="*/ 3383280 w 3417570"/>
                  <a:gd name="connsiteY56" fmla="*/ 2849880 h 3063240"/>
                  <a:gd name="connsiteX57" fmla="*/ 3337560 w 3417570"/>
                  <a:gd name="connsiteY57" fmla="*/ 2884170 h 3063240"/>
                  <a:gd name="connsiteX58" fmla="*/ 3326130 w 3417570"/>
                  <a:gd name="connsiteY58" fmla="*/ 2922270 h 3063240"/>
                  <a:gd name="connsiteX59" fmla="*/ 3284220 w 3417570"/>
                  <a:gd name="connsiteY59" fmla="*/ 2956560 h 3063240"/>
                  <a:gd name="connsiteX60" fmla="*/ 3227070 w 3417570"/>
                  <a:gd name="connsiteY60" fmla="*/ 2945130 h 3063240"/>
                  <a:gd name="connsiteX61" fmla="*/ 3128010 w 3417570"/>
                  <a:gd name="connsiteY61" fmla="*/ 2929890 h 3063240"/>
                  <a:gd name="connsiteX62" fmla="*/ 3051810 w 3417570"/>
                  <a:gd name="connsiteY62" fmla="*/ 2895600 h 3063240"/>
                  <a:gd name="connsiteX63" fmla="*/ 3006090 w 3417570"/>
                  <a:gd name="connsiteY63" fmla="*/ 2865120 h 3063240"/>
                  <a:gd name="connsiteX64" fmla="*/ 2964180 w 3417570"/>
                  <a:gd name="connsiteY64" fmla="*/ 2849880 h 3063240"/>
                  <a:gd name="connsiteX65" fmla="*/ 2922270 w 3417570"/>
                  <a:gd name="connsiteY65" fmla="*/ 2861310 h 3063240"/>
                  <a:gd name="connsiteX66" fmla="*/ 2914650 w 3417570"/>
                  <a:gd name="connsiteY66" fmla="*/ 2922270 h 3063240"/>
                  <a:gd name="connsiteX67" fmla="*/ 2865120 w 3417570"/>
                  <a:gd name="connsiteY67" fmla="*/ 2967990 h 3063240"/>
                  <a:gd name="connsiteX68" fmla="*/ 2815590 w 3417570"/>
                  <a:gd name="connsiteY68" fmla="*/ 3006090 h 3063240"/>
                  <a:gd name="connsiteX69" fmla="*/ 2762250 w 3417570"/>
                  <a:gd name="connsiteY69" fmla="*/ 3051810 h 3063240"/>
                  <a:gd name="connsiteX70" fmla="*/ 2724150 w 3417570"/>
                  <a:gd name="connsiteY70" fmla="*/ 3063240 h 3063240"/>
                  <a:gd name="connsiteX71" fmla="*/ 2701290 w 3417570"/>
                  <a:gd name="connsiteY71" fmla="*/ 3017520 h 3063240"/>
                  <a:gd name="connsiteX72" fmla="*/ 2693670 w 3417570"/>
                  <a:gd name="connsiteY72" fmla="*/ 2956560 h 3063240"/>
                  <a:gd name="connsiteX73" fmla="*/ 2678430 w 3417570"/>
                  <a:gd name="connsiteY73" fmla="*/ 2899410 h 3063240"/>
                  <a:gd name="connsiteX74" fmla="*/ 2670810 w 3417570"/>
                  <a:gd name="connsiteY74" fmla="*/ 2849880 h 3063240"/>
                  <a:gd name="connsiteX75" fmla="*/ 2670810 w 3417570"/>
                  <a:gd name="connsiteY75" fmla="*/ 2792730 h 3063240"/>
                  <a:gd name="connsiteX76" fmla="*/ 2632710 w 3417570"/>
                  <a:gd name="connsiteY76" fmla="*/ 2777490 h 3063240"/>
                  <a:gd name="connsiteX77" fmla="*/ 2586990 w 3417570"/>
                  <a:gd name="connsiteY77" fmla="*/ 2792730 h 3063240"/>
                  <a:gd name="connsiteX78" fmla="*/ 2548890 w 3417570"/>
                  <a:gd name="connsiteY78" fmla="*/ 2777490 h 3063240"/>
                  <a:gd name="connsiteX79" fmla="*/ 2533650 w 3417570"/>
                  <a:gd name="connsiteY79" fmla="*/ 2735580 h 3063240"/>
                  <a:gd name="connsiteX80" fmla="*/ 2548890 w 3417570"/>
                  <a:gd name="connsiteY80" fmla="*/ 2659380 h 3063240"/>
                  <a:gd name="connsiteX81" fmla="*/ 2529840 w 3417570"/>
                  <a:gd name="connsiteY81" fmla="*/ 2625090 h 3063240"/>
                  <a:gd name="connsiteX82" fmla="*/ 2457450 w 3417570"/>
                  <a:gd name="connsiteY82" fmla="*/ 2590800 h 3063240"/>
                  <a:gd name="connsiteX83" fmla="*/ 2407920 w 3417570"/>
                  <a:gd name="connsiteY83" fmla="*/ 2571750 h 3063240"/>
                  <a:gd name="connsiteX84" fmla="*/ 2362200 w 3417570"/>
                  <a:gd name="connsiteY84" fmla="*/ 2567940 h 3063240"/>
                  <a:gd name="connsiteX85" fmla="*/ 2339340 w 3417570"/>
                  <a:gd name="connsiteY85" fmla="*/ 2533650 h 3063240"/>
                  <a:gd name="connsiteX86" fmla="*/ 2312670 w 3417570"/>
                  <a:gd name="connsiteY86" fmla="*/ 2510790 h 3063240"/>
                  <a:gd name="connsiteX87" fmla="*/ 2327910 w 3417570"/>
                  <a:gd name="connsiteY87" fmla="*/ 2468880 h 3063240"/>
                  <a:gd name="connsiteX88" fmla="*/ 2362200 w 3417570"/>
                  <a:gd name="connsiteY88" fmla="*/ 2385060 h 3063240"/>
                  <a:gd name="connsiteX89" fmla="*/ 2396490 w 3417570"/>
                  <a:gd name="connsiteY89" fmla="*/ 2316480 h 3063240"/>
                  <a:gd name="connsiteX90" fmla="*/ 2407920 w 3417570"/>
                  <a:gd name="connsiteY90" fmla="*/ 2274570 h 3063240"/>
                  <a:gd name="connsiteX91" fmla="*/ 2404110 w 3417570"/>
                  <a:gd name="connsiteY91" fmla="*/ 2240280 h 3063240"/>
                  <a:gd name="connsiteX92" fmla="*/ 2366010 w 3417570"/>
                  <a:gd name="connsiteY92" fmla="*/ 2221230 h 3063240"/>
                  <a:gd name="connsiteX93" fmla="*/ 2320290 w 3417570"/>
                  <a:gd name="connsiteY93" fmla="*/ 2236470 h 3063240"/>
                  <a:gd name="connsiteX94" fmla="*/ 2297430 w 3417570"/>
                  <a:gd name="connsiteY94" fmla="*/ 2259330 h 3063240"/>
                  <a:gd name="connsiteX95" fmla="*/ 2259330 w 3417570"/>
                  <a:gd name="connsiteY95" fmla="*/ 2289810 h 3063240"/>
                  <a:gd name="connsiteX96" fmla="*/ 2221230 w 3417570"/>
                  <a:gd name="connsiteY96" fmla="*/ 2289810 h 3063240"/>
                  <a:gd name="connsiteX97" fmla="*/ 2190750 w 3417570"/>
                  <a:gd name="connsiteY97" fmla="*/ 2274570 h 3063240"/>
                  <a:gd name="connsiteX98" fmla="*/ 2156460 w 3417570"/>
                  <a:gd name="connsiteY98" fmla="*/ 2266950 h 3063240"/>
                  <a:gd name="connsiteX99" fmla="*/ 2114550 w 3417570"/>
                  <a:gd name="connsiteY99" fmla="*/ 2259330 h 3063240"/>
                  <a:gd name="connsiteX100" fmla="*/ 2068830 w 3417570"/>
                  <a:gd name="connsiteY100" fmla="*/ 2259330 h 3063240"/>
                  <a:gd name="connsiteX101" fmla="*/ 2049780 w 3417570"/>
                  <a:gd name="connsiteY101" fmla="*/ 2293620 h 3063240"/>
                  <a:gd name="connsiteX102" fmla="*/ 1996440 w 3417570"/>
                  <a:gd name="connsiteY102" fmla="*/ 2335530 h 3063240"/>
                  <a:gd name="connsiteX103" fmla="*/ 1969770 w 3417570"/>
                  <a:gd name="connsiteY103" fmla="*/ 2381250 h 3063240"/>
                  <a:gd name="connsiteX104" fmla="*/ 1920240 w 3417570"/>
                  <a:gd name="connsiteY104" fmla="*/ 2400300 h 3063240"/>
                  <a:gd name="connsiteX105" fmla="*/ 1844040 w 3417570"/>
                  <a:gd name="connsiteY105" fmla="*/ 2392680 h 3063240"/>
                  <a:gd name="connsiteX106" fmla="*/ 1733550 w 3417570"/>
                  <a:gd name="connsiteY106" fmla="*/ 2400300 h 3063240"/>
                  <a:gd name="connsiteX107" fmla="*/ 1684020 w 3417570"/>
                  <a:gd name="connsiteY107" fmla="*/ 2426970 h 3063240"/>
                  <a:gd name="connsiteX108" fmla="*/ 1630680 w 3417570"/>
                  <a:gd name="connsiteY108" fmla="*/ 2472690 h 3063240"/>
                  <a:gd name="connsiteX109" fmla="*/ 1531620 w 3417570"/>
                  <a:gd name="connsiteY109" fmla="*/ 2526030 h 3063240"/>
                  <a:gd name="connsiteX110" fmla="*/ 1489710 w 3417570"/>
                  <a:gd name="connsiteY110" fmla="*/ 2564130 h 3063240"/>
                  <a:gd name="connsiteX111" fmla="*/ 1436370 w 3417570"/>
                  <a:gd name="connsiteY111" fmla="*/ 2579370 h 3063240"/>
                  <a:gd name="connsiteX112" fmla="*/ 1363980 w 3417570"/>
                  <a:gd name="connsiteY112" fmla="*/ 2632710 h 3063240"/>
                  <a:gd name="connsiteX113" fmla="*/ 1329690 w 3417570"/>
                  <a:gd name="connsiteY113" fmla="*/ 2689860 h 3063240"/>
                  <a:gd name="connsiteX114" fmla="*/ 1283970 w 3417570"/>
                  <a:gd name="connsiteY114" fmla="*/ 2705100 h 3063240"/>
                  <a:gd name="connsiteX115" fmla="*/ 1215390 w 3417570"/>
                  <a:gd name="connsiteY115" fmla="*/ 2708910 h 3063240"/>
                  <a:gd name="connsiteX116" fmla="*/ 1177290 w 3417570"/>
                  <a:gd name="connsiteY116" fmla="*/ 2697480 h 3063240"/>
                  <a:gd name="connsiteX117" fmla="*/ 1146810 w 3417570"/>
                  <a:gd name="connsiteY117" fmla="*/ 2647950 h 3063240"/>
                  <a:gd name="connsiteX118" fmla="*/ 1150620 w 3417570"/>
                  <a:gd name="connsiteY118" fmla="*/ 2628900 h 3063240"/>
                  <a:gd name="connsiteX119" fmla="*/ 1169670 w 3417570"/>
                  <a:gd name="connsiteY119" fmla="*/ 2590800 h 3063240"/>
                  <a:gd name="connsiteX120" fmla="*/ 1188720 w 3417570"/>
                  <a:gd name="connsiteY120" fmla="*/ 2586990 h 3063240"/>
                  <a:gd name="connsiteX121" fmla="*/ 1211580 w 3417570"/>
                  <a:gd name="connsiteY121" fmla="*/ 2567940 h 3063240"/>
                  <a:gd name="connsiteX122" fmla="*/ 1207770 w 3417570"/>
                  <a:gd name="connsiteY122" fmla="*/ 2533650 h 3063240"/>
                  <a:gd name="connsiteX123" fmla="*/ 1173480 w 3417570"/>
                  <a:gd name="connsiteY123" fmla="*/ 2522220 h 3063240"/>
                  <a:gd name="connsiteX124" fmla="*/ 1127760 w 3417570"/>
                  <a:gd name="connsiteY124" fmla="*/ 2484120 h 3063240"/>
                  <a:gd name="connsiteX125" fmla="*/ 1120140 w 3417570"/>
                  <a:gd name="connsiteY125" fmla="*/ 2472690 h 3063240"/>
                  <a:gd name="connsiteX126" fmla="*/ 1131570 w 3417570"/>
                  <a:gd name="connsiteY126" fmla="*/ 2426970 h 3063240"/>
                  <a:gd name="connsiteX127" fmla="*/ 1093470 w 3417570"/>
                  <a:gd name="connsiteY127" fmla="*/ 2385060 h 3063240"/>
                  <a:gd name="connsiteX128" fmla="*/ 1032510 w 3417570"/>
                  <a:gd name="connsiteY128" fmla="*/ 2339340 h 3063240"/>
                  <a:gd name="connsiteX129" fmla="*/ 982980 w 3417570"/>
                  <a:gd name="connsiteY129" fmla="*/ 2278380 h 3063240"/>
                  <a:gd name="connsiteX130" fmla="*/ 956310 w 3417570"/>
                  <a:gd name="connsiteY130" fmla="*/ 2221230 h 3063240"/>
                  <a:gd name="connsiteX131" fmla="*/ 941070 w 3417570"/>
                  <a:gd name="connsiteY131" fmla="*/ 2145030 h 3063240"/>
                  <a:gd name="connsiteX132" fmla="*/ 922020 w 3417570"/>
                  <a:gd name="connsiteY132" fmla="*/ 2091690 h 3063240"/>
                  <a:gd name="connsiteX133" fmla="*/ 914400 w 3417570"/>
                  <a:gd name="connsiteY133" fmla="*/ 2030730 h 3063240"/>
                  <a:gd name="connsiteX134" fmla="*/ 914400 w 3417570"/>
                  <a:gd name="connsiteY134" fmla="*/ 1958340 h 3063240"/>
                  <a:gd name="connsiteX135" fmla="*/ 899160 w 3417570"/>
                  <a:gd name="connsiteY135" fmla="*/ 1905000 h 3063240"/>
                  <a:gd name="connsiteX136" fmla="*/ 880110 w 3417570"/>
                  <a:gd name="connsiteY136" fmla="*/ 1878330 h 3063240"/>
                  <a:gd name="connsiteX137" fmla="*/ 857250 w 3417570"/>
                  <a:gd name="connsiteY137" fmla="*/ 1870710 h 3063240"/>
                  <a:gd name="connsiteX138" fmla="*/ 807720 w 3417570"/>
                  <a:gd name="connsiteY138" fmla="*/ 1874520 h 3063240"/>
                  <a:gd name="connsiteX139" fmla="*/ 742950 w 3417570"/>
                  <a:gd name="connsiteY139" fmla="*/ 1870710 h 3063240"/>
                  <a:gd name="connsiteX140" fmla="*/ 666750 w 3417570"/>
                  <a:gd name="connsiteY140" fmla="*/ 1878330 h 3063240"/>
                  <a:gd name="connsiteX141" fmla="*/ 617220 w 3417570"/>
                  <a:gd name="connsiteY141" fmla="*/ 1874520 h 3063240"/>
                  <a:gd name="connsiteX142" fmla="*/ 560070 w 3417570"/>
                  <a:gd name="connsiteY142" fmla="*/ 1847850 h 3063240"/>
                  <a:gd name="connsiteX143" fmla="*/ 537210 w 3417570"/>
                  <a:gd name="connsiteY143" fmla="*/ 1786890 h 3063240"/>
                  <a:gd name="connsiteX144" fmla="*/ 537210 w 3417570"/>
                  <a:gd name="connsiteY144" fmla="*/ 1725930 h 3063240"/>
                  <a:gd name="connsiteX145" fmla="*/ 434340 w 3417570"/>
                  <a:gd name="connsiteY145" fmla="*/ 1543050 h 3063240"/>
                  <a:gd name="connsiteX146" fmla="*/ 358140 w 3417570"/>
                  <a:gd name="connsiteY146" fmla="*/ 1360170 h 3063240"/>
                  <a:gd name="connsiteX147" fmla="*/ 285750 w 3417570"/>
                  <a:gd name="connsiteY147" fmla="*/ 1177290 h 3063240"/>
                  <a:gd name="connsiteX148" fmla="*/ 236220 w 3417570"/>
                  <a:gd name="connsiteY148" fmla="*/ 1059180 h 3063240"/>
                  <a:gd name="connsiteX149" fmla="*/ 201930 w 3417570"/>
                  <a:gd name="connsiteY149" fmla="*/ 963930 h 3063240"/>
                  <a:gd name="connsiteX150" fmla="*/ 186690 w 3417570"/>
                  <a:gd name="connsiteY150" fmla="*/ 891540 h 3063240"/>
                  <a:gd name="connsiteX151" fmla="*/ 179070 w 3417570"/>
                  <a:gd name="connsiteY151" fmla="*/ 834390 h 3063240"/>
                  <a:gd name="connsiteX152" fmla="*/ 163830 w 3417570"/>
                  <a:gd name="connsiteY152" fmla="*/ 769620 h 3063240"/>
                  <a:gd name="connsiteX153" fmla="*/ 156210 w 3417570"/>
                  <a:gd name="connsiteY153" fmla="*/ 697230 h 3063240"/>
                  <a:gd name="connsiteX154" fmla="*/ 148590 w 3417570"/>
                  <a:gd name="connsiteY154" fmla="*/ 655320 h 3063240"/>
                  <a:gd name="connsiteX155" fmla="*/ 118110 w 3417570"/>
                  <a:gd name="connsiteY155" fmla="*/ 605790 h 3063240"/>
                  <a:gd name="connsiteX156" fmla="*/ 76200 w 3417570"/>
                  <a:gd name="connsiteY156" fmla="*/ 567690 h 3063240"/>
                  <a:gd name="connsiteX157" fmla="*/ 22860 w 3417570"/>
                  <a:gd name="connsiteY157" fmla="*/ 495300 h 3063240"/>
                  <a:gd name="connsiteX158" fmla="*/ 0 w 3417570"/>
                  <a:gd name="connsiteY158" fmla="*/ 461010 h 3063240"/>
                  <a:gd name="connsiteX159" fmla="*/ 0 w 3417570"/>
                  <a:gd name="connsiteY159" fmla="*/ 461010 h 3063240"/>
                  <a:gd name="connsiteX160" fmla="*/ 22860 w 3417570"/>
                  <a:gd name="connsiteY160" fmla="*/ 419100 h 3063240"/>
                  <a:gd name="connsiteX161" fmla="*/ 64770 w 3417570"/>
                  <a:gd name="connsiteY161" fmla="*/ 392430 h 3063240"/>
                  <a:gd name="connsiteX162" fmla="*/ 125730 w 3417570"/>
                  <a:gd name="connsiteY162" fmla="*/ 304800 h 3063240"/>
                  <a:gd name="connsiteX163" fmla="*/ 167640 w 3417570"/>
                  <a:gd name="connsiteY163" fmla="*/ 243840 h 3063240"/>
                  <a:gd name="connsiteX164" fmla="*/ 217170 w 3417570"/>
                  <a:gd name="connsiteY164" fmla="*/ 182880 h 3063240"/>
                  <a:gd name="connsiteX165" fmla="*/ 293370 w 3417570"/>
                  <a:gd name="connsiteY165" fmla="*/ 99060 h 3063240"/>
                  <a:gd name="connsiteX166" fmla="*/ 320040 w 3417570"/>
                  <a:gd name="connsiteY166" fmla="*/ 38100 h 3063240"/>
                  <a:gd name="connsiteX167" fmla="*/ 350520 w 3417570"/>
                  <a:gd name="connsiteY167" fmla="*/ 22860 h 3063240"/>
                  <a:gd name="connsiteX168" fmla="*/ 407670 w 3417570"/>
                  <a:gd name="connsiteY168" fmla="*/ 22860 h 3063240"/>
                  <a:gd name="connsiteX169" fmla="*/ 445770 w 3417570"/>
                  <a:gd name="connsiteY169" fmla="*/ 0 h 3063240"/>
                  <a:gd name="connsiteX170" fmla="*/ 502920 w 3417570"/>
                  <a:gd name="connsiteY170" fmla="*/ 15240 h 306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</a:cxnLst>
                <a:rect l="l" t="t" r="r" b="b"/>
                <a:pathLst>
                  <a:path w="3417570" h="3063240">
                    <a:moveTo>
                      <a:pt x="502920" y="15240"/>
                    </a:moveTo>
                    <a:lnTo>
                      <a:pt x="502920" y="15240"/>
                    </a:lnTo>
                    <a:lnTo>
                      <a:pt x="609600" y="49530"/>
                    </a:lnTo>
                    <a:lnTo>
                      <a:pt x="704850" y="64770"/>
                    </a:lnTo>
                    <a:lnTo>
                      <a:pt x="762000" y="83820"/>
                    </a:lnTo>
                    <a:lnTo>
                      <a:pt x="822960" y="99060"/>
                    </a:lnTo>
                    <a:lnTo>
                      <a:pt x="910590" y="137160"/>
                    </a:lnTo>
                    <a:lnTo>
                      <a:pt x="990600" y="179070"/>
                    </a:lnTo>
                    <a:lnTo>
                      <a:pt x="1085850" y="220980"/>
                    </a:lnTo>
                    <a:lnTo>
                      <a:pt x="1169670" y="281940"/>
                    </a:lnTo>
                    <a:lnTo>
                      <a:pt x="1238250" y="300990"/>
                    </a:lnTo>
                    <a:lnTo>
                      <a:pt x="1306830" y="323850"/>
                    </a:lnTo>
                    <a:lnTo>
                      <a:pt x="1341120" y="331470"/>
                    </a:lnTo>
                    <a:lnTo>
                      <a:pt x="1390650" y="377190"/>
                    </a:lnTo>
                    <a:lnTo>
                      <a:pt x="1440180" y="426720"/>
                    </a:lnTo>
                    <a:lnTo>
                      <a:pt x="1508760" y="468630"/>
                    </a:lnTo>
                    <a:lnTo>
                      <a:pt x="1546860" y="495300"/>
                    </a:lnTo>
                    <a:lnTo>
                      <a:pt x="1550670" y="552450"/>
                    </a:lnTo>
                    <a:lnTo>
                      <a:pt x="1539240" y="582930"/>
                    </a:lnTo>
                    <a:lnTo>
                      <a:pt x="1539240" y="659130"/>
                    </a:lnTo>
                    <a:lnTo>
                      <a:pt x="1554480" y="781050"/>
                    </a:lnTo>
                    <a:lnTo>
                      <a:pt x="1554480" y="857250"/>
                    </a:lnTo>
                    <a:lnTo>
                      <a:pt x="1573530" y="941070"/>
                    </a:lnTo>
                    <a:lnTo>
                      <a:pt x="1577340" y="1047750"/>
                    </a:lnTo>
                    <a:lnTo>
                      <a:pt x="1592580" y="1150620"/>
                    </a:lnTo>
                    <a:lnTo>
                      <a:pt x="1592580" y="1219200"/>
                    </a:lnTo>
                    <a:lnTo>
                      <a:pt x="1588770" y="1261110"/>
                    </a:lnTo>
                    <a:lnTo>
                      <a:pt x="1607820" y="1295400"/>
                    </a:lnTo>
                    <a:lnTo>
                      <a:pt x="1642110" y="1303020"/>
                    </a:lnTo>
                    <a:lnTo>
                      <a:pt x="1684020" y="1360170"/>
                    </a:lnTo>
                    <a:lnTo>
                      <a:pt x="1748790" y="1379220"/>
                    </a:lnTo>
                    <a:lnTo>
                      <a:pt x="1832610" y="1379220"/>
                    </a:lnTo>
                    <a:lnTo>
                      <a:pt x="1931670" y="1398270"/>
                    </a:lnTo>
                    <a:lnTo>
                      <a:pt x="2042160" y="1417320"/>
                    </a:lnTo>
                    <a:lnTo>
                      <a:pt x="2179320" y="1466850"/>
                    </a:lnTo>
                    <a:lnTo>
                      <a:pt x="2305050" y="1489710"/>
                    </a:lnTo>
                    <a:lnTo>
                      <a:pt x="2453640" y="1539240"/>
                    </a:lnTo>
                    <a:lnTo>
                      <a:pt x="2537460" y="1569720"/>
                    </a:lnTo>
                    <a:lnTo>
                      <a:pt x="2651760" y="1623060"/>
                    </a:lnTo>
                    <a:lnTo>
                      <a:pt x="2743200" y="1703070"/>
                    </a:lnTo>
                    <a:lnTo>
                      <a:pt x="2796540" y="1714500"/>
                    </a:lnTo>
                    <a:lnTo>
                      <a:pt x="2823210" y="1779270"/>
                    </a:lnTo>
                    <a:lnTo>
                      <a:pt x="2868930" y="1905000"/>
                    </a:lnTo>
                    <a:lnTo>
                      <a:pt x="2918460" y="2034540"/>
                    </a:lnTo>
                    <a:lnTo>
                      <a:pt x="2960370" y="2145030"/>
                    </a:lnTo>
                    <a:lnTo>
                      <a:pt x="2979420" y="2240280"/>
                    </a:lnTo>
                    <a:lnTo>
                      <a:pt x="3013710" y="2327910"/>
                    </a:lnTo>
                    <a:lnTo>
                      <a:pt x="3013710" y="2327910"/>
                    </a:lnTo>
                    <a:lnTo>
                      <a:pt x="3032760" y="2400300"/>
                    </a:lnTo>
                    <a:lnTo>
                      <a:pt x="3097530" y="2446020"/>
                    </a:lnTo>
                    <a:lnTo>
                      <a:pt x="3147060" y="2472690"/>
                    </a:lnTo>
                    <a:lnTo>
                      <a:pt x="3219450" y="2541270"/>
                    </a:lnTo>
                    <a:lnTo>
                      <a:pt x="3276600" y="2598420"/>
                    </a:lnTo>
                    <a:lnTo>
                      <a:pt x="3360420" y="2720340"/>
                    </a:lnTo>
                    <a:lnTo>
                      <a:pt x="3398520" y="2769870"/>
                    </a:lnTo>
                    <a:lnTo>
                      <a:pt x="3417570" y="2807970"/>
                    </a:lnTo>
                    <a:lnTo>
                      <a:pt x="3383280" y="2849880"/>
                    </a:lnTo>
                    <a:lnTo>
                      <a:pt x="3337560" y="2884170"/>
                    </a:lnTo>
                    <a:lnTo>
                      <a:pt x="3326130" y="2922270"/>
                    </a:lnTo>
                    <a:lnTo>
                      <a:pt x="3284220" y="2956560"/>
                    </a:lnTo>
                    <a:lnTo>
                      <a:pt x="3227070" y="2945130"/>
                    </a:lnTo>
                    <a:lnTo>
                      <a:pt x="3128010" y="2929890"/>
                    </a:lnTo>
                    <a:lnTo>
                      <a:pt x="3051810" y="2895600"/>
                    </a:lnTo>
                    <a:lnTo>
                      <a:pt x="3006090" y="2865120"/>
                    </a:lnTo>
                    <a:lnTo>
                      <a:pt x="2964180" y="2849880"/>
                    </a:lnTo>
                    <a:lnTo>
                      <a:pt x="2922270" y="2861310"/>
                    </a:lnTo>
                    <a:lnTo>
                      <a:pt x="2914650" y="2922270"/>
                    </a:lnTo>
                    <a:lnTo>
                      <a:pt x="2865120" y="2967990"/>
                    </a:lnTo>
                    <a:lnTo>
                      <a:pt x="2815590" y="3006090"/>
                    </a:lnTo>
                    <a:lnTo>
                      <a:pt x="2762250" y="3051810"/>
                    </a:lnTo>
                    <a:lnTo>
                      <a:pt x="2724150" y="3063240"/>
                    </a:lnTo>
                    <a:lnTo>
                      <a:pt x="2701290" y="3017520"/>
                    </a:lnTo>
                    <a:lnTo>
                      <a:pt x="2693670" y="2956560"/>
                    </a:lnTo>
                    <a:lnTo>
                      <a:pt x="2678430" y="2899410"/>
                    </a:lnTo>
                    <a:lnTo>
                      <a:pt x="2670810" y="2849880"/>
                    </a:lnTo>
                    <a:lnTo>
                      <a:pt x="2670810" y="2792730"/>
                    </a:lnTo>
                    <a:lnTo>
                      <a:pt x="2632710" y="2777490"/>
                    </a:lnTo>
                    <a:lnTo>
                      <a:pt x="2586990" y="2792730"/>
                    </a:lnTo>
                    <a:lnTo>
                      <a:pt x="2548890" y="2777490"/>
                    </a:lnTo>
                    <a:lnTo>
                      <a:pt x="2533650" y="2735580"/>
                    </a:lnTo>
                    <a:lnTo>
                      <a:pt x="2548890" y="2659380"/>
                    </a:lnTo>
                    <a:lnTo>
                      <a:pt x="2529840" y="2625090"/>
                    </a:lnTo>
                    <a:lnTo>
                      <a:pt x="2457450" y="2590800"/>
                    </a:lnTo>
                    <a:lnTo>
                      <a:pt x="2407920" y="2571750"/>
                    </a:lnTo>
                    <a:lnTo>
                      <a:pt x="2362200" y="2567940"/>
                    </a:lnTo>
                    <a:lnTo>
                      <a:pt x="2339340" y="2533650"/>
                    </a:lnTo>
                    <a:lnTo>
                      <a:pt x="2312670" y="2510790"/>
                    </a:lnTo>
                    <a:lnTo>
                      <a:pt x="2327910" y="2468880"/>
                    </a:lnTo>
                    <a:lnTo>
                      <a:pt x="2362200" y="2385060"/>
                    </a:lnTo>
                    <a:lnTo>
                      <a:pt x="2396490" y="2316480"/>
                    </a:lnTo>
                    <a:lnTo>
                      <a:pt x="2407920" y="2274570"/>
                    </a:lnTo>
                    <a:lnTo>
                      <a:pt x="2404110" y="2240280"/>
                    </a:lnTo>
                    <a:lnTo>
                      <a:pt x="2366010" y="2221230"/>
                    </a:lnTo>
                    <a:lnTo>
                      <a:pt x="2320290" y="2236470"/>
                    </a:lnTo>
                    <a:lnTo>
                      <a:pt x="2297430" y="2259330"/>
                    </a:lnTo>
                    <a:lnTo>
                      <a:pt x="2259330" y="2289810"/>
                    </a:lnTo>
                    <a:lnTo>
                      <a:pt x="2221230" y="2289810"/>
                    </a:lnTo>
                    <a:lnTo>
                      <a:pt x="2190750" y="2274570"/>
                    </a:lnTo>
                    <a:lnTo>
                      <a:pt x="2156460" y="2266950"/>
                    </a:lnTo>
                    <a:lnTo>
                      <a:pt x="2114550" y="2259330"/>
                    </a:lnTo>
                    <a:lnTo>
                      <a:pt x="2068830" y="2259330"/>
                    </a:lnTo>
                    <a:lnTo>
                      <a:pt x="2049780" y="2293620"/>
                    </a:lnTo>
                    <a:lnTo>
                      <a:pt x="1996440" y="2335530"/>
                    </a:lnTo>
                    <a:lnTo>
                      <a:pt x="1969770" y="2381250"/>
                    </a:lnTo>
                    <a:lnTo>
                      <a:pt x="1920240" y="2400300"/>
                    </a:lnTo>
                    <a:lnTo>
                      <a:pt x="1844040" y="2392680"/>
                    </a:lnTo>
                    <a:lnTo>
                      <a:pt x="1733550" y="2400300"/>
                    </a:lnTo>
                    <a:lnTo>
                      <a:pt x="1684020" y="2426970"/>
                    </a:lnTo>
                    <a:lnTo>
                      <a:pt x="1630680" y="2472690"/>
                    </a:lnTo>
                    <a:lnTo>
                      <a:pt x="1531620" y="2526030"/>
                    </a:lnTo>
                    <a:lnTo>
                      <a:pt x="1489710" y="2564130"/>
                    </a:lnTo>
                    <a:lnTo>
                      <a:pt x="1436370" y="2579370"/>
                    </a:lnTo>
                    <a:lnTo>
                      <a:pt x="1363980" y="2632710"/>
                    </a:lnTo>
                    <a:lnTo>
                      <a:pt x="1329690" y="2689860"/>
                    </a:lnTo>
                    <a:lnTo>
                      <a:pt x="1283970" y="2705100"/>
                    </a:lnTo>
                    <a:lnTo>
                      <a:pt x="1215390" y="2708910"/>
                    </a:lnTo>
                    <a:lnTo>
                      <a:pt x="1177290" y="2697480"/>
                    </a:lnTo>
                    <a:lnTo>
                      <a:pt x="1146810" y="2647950"/>
                    </a:lnTo>
                    <a:lnTo>
                      <a:pt x="1150620" y="2628900"/>
                    </a:lnTo>
                    <a:lnTo>
                      <a:pt x="1169670" y="2590800"/>
                    </a:lnTo>
                    <a:lnTo>
                      <a:pt x="1188720" y="2586990"/>
                    </a:lnTo>
                    <a:lnTo>
                      <a:pt x="1211580" y="2567940"/>
                    </a:lnTo>
                    <a:lnTo>
                      <a:pt x="1207770" y="2533650"/>
                    </a:lnTo>
                    <a:lnTo>
                      <a:pt x="1173480" y="2522220"/>
                    </a:lnTo>
                    <a:lnTo>
                      <a:pt x="1127760" y="2484120"/>
                    </a:lnTo>
                    <a:lnTo>
                      <a:pt x="1120140" y="2472690"/>
                    </a:lnTo>
                    <a:lnTo>
                      <a:pt x="1131570" y="2426970"/>
                    </a:lnTo>
                    <a:lnTo>
                      <a:pt x="1093470" y="2385060"/>
                    </a:lnTo>
                    <a:lnTo>
                      <a:pt x="1032510" y="2339340"/>
                    </a:lnTo>
                    <a:lnTo>
                      <a:pt x="982980" y="2278380"/>
                    </a:lnTo>
                    <a:lnTo>
                      <a:pt x="956310" y="2221230"/>
                    </a:lnTo>
                    <a:lnTo>
                      <a:pt x="941070" y="2145030"/>
                    </a:lnTo>
                    <a:lnTo>
                      <a:pt x="922020" y="2091690"/>
                    </a:lnTo>
                    <a:lnTo>
                      <a:pt x="914400" y="2030730"/>
                    </a:lnTo>
                    <a:lnTo>
                      <a:pt x="914400" y="1958340"/>
                    </a:lnTo>
                    <a:lnTo>
                      <a:pt x="899160" y="1905000"/>
                    </a:lnTo>
                    <a:lnTo>
                      <a:pt x="880110" y="1878330"/>
                    </a:lnTo>
                    <a:lnTo>
                      <a:pt x="857250" y="1870710"/>
                    </a:lnTo>
                    <a:lnTo>
                      <a:pt x="807720" y="1874520"/>
                    </a:lnTo>
                    <a:lnTo>
                      <a:pt x="742950" y="1870710"/>
                    </a:lnTo>
                    <a:lnTo>
                      <a:pt x="666750" y="1878330"/>
                    </a:lnTo>
                    <a:lnTo>
                      <a:pt x="617220" y="1874520"/>
                    </a:lnTo>
                    <a:lnTo>
                      <a:pt x="560070" y="1847850"/>
                    </a:lnTo>
                    <a:lnTo>
                      <a:pt x="537210" y="1786890"/>
                    </a:lnTo>
                    <a:lnTo>
                      <a:pt x="537210" y="1725930"/>
                    </a:lnTo>
                    <a:lnTo>
                      <a:pt x="434340" y="1543050"/>
                    </a:lnTo>
                    <a:lnTo>
                      <a:pt x="358140" y="1360170"/>
                    </a:lnTo>
                    <a:lnTo>
                      <a:pt x="285750" y="1177290"/>
                    </a:lnTo>
                    <a:lnTo>
                      <a:pt x="236220" y="1059180"/>
                    </a:lnTo>
                    <a:lnTo>
                      <a:pt x="201930" y="963930"/>
                    </a:lnTo>
                    <a:lnTo>
                      <a:pt x="186690" y="891540"/>
                    </a:lnTo>
                    <a:lnTo>
                      <a:pt x="179070" y="834390"/>
                    </a:lnTo>
                    <a:lnTo>
                      <a:pt x="163830" y="769620"/>
                    </a:lnTo>
                    <a:lnTo>
                      <a:pt x="156210" y="697230"/>
                    </a:lnTo>
                    <a:lnTo>
                      <a:pt x="148590" y="655320"/>
                    </a:lnTo>
                    <a:lnTo>
                      <a:pt x="118110" y="605790"/>
                    </a:lnTo>
                    <a:lnTo>
                      <a:pt x="76200" y="567690"/>
                    </a:lnTo>
                    <a:lnTo>
                      <a:pt x="22860" y="495300"/>
                    </a:lnTo>
                    <a:lnTo>
                      <a:pt x="0" y="461010"/>
                    </a:lnTo>
                    <a:lnTo>
                      <a:pt x="0" y="461010"/>
                    </a:lnTo>
                    <a:lnTo>
                      <a:pt x="22860" y="419100"/>
                    </a:lnTo>
                    <a:lnTo>
                      <a:pt x="64770" y="392430"/>
                    </a:lnTo>
                    <a:lnTo>
                      <a:pt x="125730" y="304800"/>
                    </a:lnTo>
                    <a:lnTo>
                      <a:pt x="167640" y="243840"/>
                    </a:lnTo>
                    <a:lnTo>
                      <a:pt x="217170" y="182880"/>
                    </a:lnTo>
                    <a:lnTo>
                      <a:pt x="293370" y="99060"/>
                    </a:lnTo>
                    <a:lnTo>
                      <a:pt x="320040" y="38100"/>
                    </a:lnTo>
                    <a:lnTo>
                      <a:pt x="350520" y="22860"/>
                    </a:lnTo>
                    <a:lnTo>
                      <a:pt x="407670" y="22860"/>
                    </a:lnTo>
                    <a:lnTo>
                      <a:pt x="445770" y="0"/>
                    </a:lnTo>
                    <a:lnTo>
                      <a:pt x="502920" y="152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4" name="강남 TXT">
                <a:extLst>
                  <a:ext uri="{FF2B5EF4-FFF2-40B4-BE49-F238E27FC236}">
                    <a16:creationId xmlns="" xmlns:a16="http://schemas.microsoft.com/office/drawing/2014/main" id="{1BC4BCB0-960C-4E60-8E34-1E9CA37CC37A}"/>
                  </a:ext>
                </a:extLst>
              </p:cNvPr>
              <p:cNvSpPr txBox="1"/>
              <p:nvPr/>
            </p:nvSpPr>
            <p:spPr>
              <a:xfrm>
                <a:off x="5523094" y="526737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강남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50" name="서초구">
              <a:extLst>
                <a:ext uri="{FF2B5EF4-FFF2-40B4-BE49-F238E27FC236}">
                  <a16:creationId xmlns="" xmlns:a16="http://schemas.microsoft.com/office/drawing/2014/main" id="{9C6ECB4C-6981-40C5-ADA6-F08DC107125E}"/>
                </a:ext>
              </a:extLst>
            </p:cNvPr>
            <p:cNvGrpSpPr/>
            <p:nvPr/>
          </p:nvGrpSpPr>
          <p:grpSpPr>
            <a:xfrm>
              <a:off x="4690103" y="4892646"/>
              <a:ext cx="1520833" cy="1533265"/>
              <a:chOff x="4690103" y="4892646"/>
              <a:chExt cx="1520833" cy="1533265"/>
            </a:xfrm>
          </p:grpSpPr>
          <p:sp>
            <p:nvSpPr>
              <p:cNvPr id="51" name="서초구">
                <a:extLst>
                  <a:ext uri="{FF2B5EF4-FFF2-40B4-BE49-F238E27FC236}">
                    <a16:creationId xmlns="" xmlns:a16="http://schemas.microsoft.com/office/drawing/2014/main" id="{3F43DA7F-3443-4AEF-8464-BD3438F955CA}"/>
                  </a:ext>
                </a:extLst>
              </p:cNvPr>
              <p:cNvSpPr/>
              <p:nvPr/>
            </p:nvSpPr>
            <p:spPr>
              <a:xfrm>
                <a:off x="4690103" y="4892646"/>
                <a:ext cx="1520833" cy="1533265"/>
              </a:xfrm>
              <a:custGeom>
                <a:avLst/>
                <a:gdLst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81280 w 3728720"/>
                  <a:gd name="connsiteY26" fmla="*/ 1981200 h 3759200"/>
                  <a:gd name="connsiteX27" fmla="*/ 157480 w 3728720"/>
                  <a:gd name="connsiteY27" fmla="*/ 208788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4320 w 3728720"/>
                  <a:gd name="connsiteY174" fmla="*/ 139192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93980 w 3728720"/>
                  <a:gd name="connsiteY26" fmla="*/ 1978660 h 3759200"/>
                  <a:gd name="connsiteX27" fmla="*/ 157480 w 3728720"/>
                  <a:gd name="connsiteY27" fmla="*/ 208788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4320 w 3728720"/>
                  <a:gd name="connsiteY174" fmla="*/ 139192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93980 w 3728720"/>
                  <a:gd name="connsiteY26" fmla="*/ 1978660 h 3759200"/>
                  <a:gd name="connsiteX27" fmla="*/ 170180 w 3728720"/>
                  <a:gd name="connsiteY27" fmla="*/ 207772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4320 w 3728720"/>
                  <a:gd name="connsiteY174" fmla="*/ 139192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93980 w 3728720"/>
                  <a:gd name="connsiteY26" fmla="*/ 1978660 h 3759200"/>
                  <a:gd name="connsiteX27" fmla="*/ 170180 w 3728720"/>
                  <a:gd name="connsiteY27" fmla="*/ 207772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6860 w 3728720"/>
                  <a:gd name="connsiteY174" fmla="*/ 138684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</a:cxnLst>
                <a:rect l="l" t="t" r="r" b="b"/>
                <a:pathLst>
                  <a:path w="3728720" h="3759200">
                    <a:moveTo>
                      <a:pt x="975360" y="45720"/>
                    </a:moveTo>
                    <a:lnTo>
                      <a:pt x="904240" y="116840"/>
                    </a:lnTo>
                    <a:lnTo>
                      <a:pt x="848360" y="172720"/>
                    </a:lnTo>
                    <a:lnTo>
                      <a:pt x="762000" y="213360"/>
                    </a:lnTo>
                    <a:lnTo>
                      <a:pt x="701040" y="294640"/>
                    </a:lnTo>
                    <a:lnTo>
                      <a:pt x="624840" y="350520"/>
                    </a:lnTo>
                    <a:lnTo>
                      <a:pt x="558800" y="391160"/>
                    </a:lnTo>
                    <a:lnTo>
                      <a:pt x="441960" y="447040"/>
                    </a:lnTo>
                    <a:lnTo>
                      <a:pt x="299720" y="513080"/>
                    </a:lnTo>
                    <a:lnTo>
                      <a:pt x="157480" y="563880"/>
                    </a:lnTo>
                    <a:lnTo>
                      <a:pt x="96520" y="584200"/>
                    </a:lnTo>
                    <a:lnTo>
                      <a:pt x="40640" y="584200"/>
                    </a:lnTo>
                    <a:lnTo>
                      <a:pt x="0" y="599440"/>
                    </a:lnTo>
                    <a:lnTo>
                      <a:pt x="0" y="624840"/>
                    </a:lnTo>
                    <a:lnTo>
                      <a:pt x="25400" y="685800"/>
                    </a:lnTo>
                    <a:lnTo>
                      <a:pt x="71120" y="721360"/>
                    </a:lnTo>
                    <a:lnTo>
                      <a:pt x="142240" y="828040"/>
                    </a:lnTo>
                    <a:lnTo>
                      <a:pt x="172720" y="894080"/>
                    </a:lnTo>
                    <a:lnTo>
                      <a:pt x="182880" y="939800"/>
                    </a:lnTo>
                    <a:lnTo>
                      <a:pt x="177800" y="980440"/>
                    </a:lnTo>
                    <a:lnTo>
                      <a:pt x="111760" y="1021080"/>
                    </a:lnTo>
                    <a:lnTo>
                      <a:pt x="91440" y="1066800"/>
                    </a:lnTo>
                    <a:lnTo>
                      <a:pt x="71120" y="1183640"/>
                    </a:lnTo>
                    <a:lnTo>
                      <a:pt x="55880" y="1605280"/>
                    </a:lnTo>
                    <a:lnTo>
                      <a:pt x="35560" y="1676400"/>
                    </a:lnTo>
                    <a:lnTo>
                      <a:pt x="40640" y="1772920"/>
                    </a:lnTo>
                    <a:lnTo>
                      <a:pt x="93980" y="1978660"/>
                    </a:lnTo>
                    <a:lnTo>
                      <a:pt x="170180" y="2077720"/>
                    </a:lnTo>
                    <a:lnTo>
                      <a:pt x="233680" y="2133600"/>
                    </a:lnTo>
                    <a:lnTo>
                      <a:pt x="269240" y="2189480"/>
                    </a:lnTo>
                    <a:lnTo>
                      <a:pt x="269240" y="2280920"/>
                    </a:lnTo>
                    <a:lnTo>
                      <a:pt x="259080" y="2357120"/>
                    </a:lnTo>
                    <a:lnTo>
                      <a:pt x="243840" y="2519680"/>
                    </a:lnTo>
                    <a:lnTo>
                      <a:pt x="243840" y="2519680"/>
                    </a:lnTo>
                    <a:lnTo>
                      <a:pt x="350520" y="2473960"/>
                    </a:lnTo>
                    <a:lnTo>
                      <a:pt x="436880" y="2463800"/>
                    </a:lnTo>
                    <a:lnTo>
                      <a:pt x="497840" y="2448560"/>
                    </a:lnTo>
                    <a:lnTo>
                      <a:pt x="533400" y="2392680"/>
                    </a:lnTo>
                    <a:lnTo>
                      <a:pt x="518160" y="2296160"/>
                    </a:lnTo>
                    <a:lnTo>
                      <a:pt x="523240" y="2204720"/>
                    </a:lnTo>
                    <a:lnTo>
                      <a:pt x="543560" y="2174240"/>
                    </a:lnTo>
                    <a:lnTo>
                      <a:pt x="574040" y="2199640"/>
                    </a:lnTo>
                    <a:lnTo>
                      <a:pt x="665480" y="2189480"/>
                    </a:lnTo>
                    <a:lnTo>
                      <a:pt x="721360" y="2214880"/>
                    </a:lnTo>
                    <a:lnTo>
                      <a:pt x="716280" y="2280920"/>
                    </a:lnTo>
                    <a:lnTo>
                      <a:pt x="716280" y="2326640"/>
                    </a:lnTo>
                    <a:lnTo>
                      <a:pt x="736600" y="2362200"/>
                    </a:lnTo>
                    <a:lnTo>
                      <a:pt x="756920" y="2428240"/>
                    </a:lnTo>
                    <a:lnTo>
                      <a:pt x="772160" y="2494280"/>
                    </a:lnTo>
                    <a:lnTo>
                      <a:pt x="873760" y="2555240"/>
                    </a:lnTo>
                    <a:lnTo>
                      <a:pt x="975360" y="2641600"/>
                    </a:lnTo>
                    <a:lnTo>
                      <a:pt x="1071880" y="2682240"/>
                    </a:lnTo>
                    <a:lnTo>
                      <a:pt x="1173480" y="2717800"/>
                    </a:lnTo>
                    <a:lnTo>
                      <a:pt x="1270000" y="2692400"/>
                    </a:lnTo>
                    <a:lnTo>
                      <a:pt x="1361440" y="2636520"/>
                    </a:lnTo>
                    <a:lnTo>
                      <a:pt x="1463040" y="2606040"/>
                    </a:lnTo>
                    <a:lnTo>
                      <a:pt x="1554480" y="2565400"/>
                    </a:lnTo>
                    <a:lnTo>
                      <a:pt x="1559560" y="2514600"/>
                    </a:lnTo>
                    <a:lnTo>
                      <a:pt x="1549400" y="2438400"/>
                    </a:lnTo>
                    <a:lnTo>
                      <a:pt x="1584960" y="2336800"/>
                    </a:lnTo>
                    <a:lnTo>
                      <a:pt x="1584960" y="2291080"/>
                    </a:lnTo>
                    <a:lnTo>
                      <a:pt x="1590040" y="2250440"/>
                    </a:lnTo>
                    <a:lnTo>
                      <a:pt x="1625600" y="2260600"/>
                    </a:lnTo>
                    <a:lnTo>
                      <a:pt x="1656080" y="2321560"/>
                    </a:lnTo>
                    <a:lnTo>
                      <a:pt x="1722120" y="2387600"/>
                    </a:lnTo>
                    <a:lnTo>
                      <a:pt x="1752600" y="2453640"/>
                    </a:lnTo>
                    <a:lnTo>
                      <a:pt x="1757680" y="2545080"/>
                    </a:lnTo>
                    <a:lnTo>
                      <a:pt x="1752600" y="2636520"/>
                    </a:lnTo>
                    <a:lnTo>
                      <a:pt x="1762760" y="2733040"/>
                    </a:lnTo>
                    <a:lnTo>
                      <a:pt x="1788160" y="2809240"/>
                    </a:lnTo>
                    <a:lnTo>
                      <a:pt x="1859280" y="2910840"/>
                    </a:lnTo>
                    <a:lnTo>
                      <a:pt x="1864360" y="2956560"/>
                    </a:lnTo>
                    <a:lnTo>
                      <a:pt x="1844040" y="3007360"/>
                    </a:lnTo>
                    <a:lnTo>
                      <a:pt x="1823720" y="3088640"/>
                    </a:lnTo>
                    <a:lnTo>
                      <a:pt x="1788160" y="3159760"/>
                    </a:lnTo>
                    <a:lnTo>
                      <a:pt x="1788160" y="3159760"/>
                    </a:lnTo>
                    <a:lnTo>
                      <a:pt x="1767840" y="3241040"/>
                    </a:lnTo>
                    <a:lnTo>
                      <a:pt x="1808480" y="3281680"/>
                    </a:lnTo>
                    <a:lnTo>
                      <a:pt x="1879600" y="3342640"/>
                    </a:lnTo>
                    <a:lnTo>
                      <a:pt x="1920240" y="3373120"/>
                    </a:lnTo>
                    <a:lnTo>
                      <a:pt x="1955800" y="3388360"/>
                    </a:lnTo>
                    <a:lnTo>
                      <a:pt x="2026920" y="3423920"/>
                    </a:lnTo>
                    <a:lnTo>
                      <a:pt x="2082800" y="3545840"/>
                    </a:lnTo>
                    <a:lnTo>
                      <a:pt x="2169160" y="3611880"/>
                    </a:lnTo>
                    <a:lnTo>
                      <a:pt x="2230120" y="3698240"/>
                    </a:lnTo>
                    <a:lnTo>
                      <a:pt x="2311400" y="3754120"/>
                    </a:lnTo>
                    <a:lnTo>
                      <a:pt x="2402840" y="3759200"/>
                    </a:lnTo>
                    <a:lnTo>
                      <a:pt x="2484120" y="3738880"/>
                    </a:lnTo>
                    <a:lnTo>
                      <a:pt x="2580640" y="3728720"/>
                    </a:lnTo>
                    <a:lnTo>
                      <a:pt x="2651760" y="3713480"/>
                    </a:lnTo>
                    <a:lnTo>
                      <a:pt x="2717800" y="3728720"/>
                    </a:lnTo>
                    <a:lnTo>
                      <a:pt x="2773680" y="3708400"/>
                    </a:lnTo>
                    <a:lnTo>
                      <a:pt x="2778760" y="3632200"/>
                    </a:lnTo>
                    <a:lnTo>
                      <a:pt x="2865120" y="3510280"/>
                    </a:lnTo>
                    <a:lnTo>
                      <a:pt x="2936240" y="3444240"/>
                    </a:lnTo>
                    <a:lnTo>
                      <a:pt x="2946400" y="3383280"/>
                    </a:lnTo>
                    <a:lnTo>
                      <a:pt x="2936240" y="3296920"/>
                    </a:lnTo>
                    <a:lnTo>
                      <a:pt x="2946400" y="3246120"/>
                    </a:lnTo>
                    <a:lnTo>
                      <a:pt x="2987040" y="3210560"/>
                    </a:lnTo>
                    <a:lnTo>
                      <a:pt x="3093720" y="3215640"/>
                    </a:lnTo>
                    <a:lnTo>
                      <a:pt x="3154680" y="3235960"/>
                    </a:lnTo>
                    <a:lnTo>
                      <a:pt x="3235960" y="3235960"/>
                    </a:lnTo>
                    <a:lnTo>
                      <a:pt x="3352800" y="3180080"/>
                    </a:lnTo>
                    <a:lnTo>
                      <a:pt x="3459480" y="3103880"/>
                    </a:lnTo>
                    <a:lnTo>
                      <a:pt x="3474720" y="3027680"/>
                    </a:lnTo>
                    <a:lnTo>
                      <a:pt x="3474720" y="2941320"/>
                    </a:lnTo>
                    <a:lnTo>
                      <a:pt x="3444240" y="2890520"/>
                    </a:lnTo>
                    <a:lnTo>
                      <a:pt x="3444240" y="2814320"/>
                    </a:lnTo>
                    <a:lnTo>
                      <a:pt x="3495040" y="2727960"/>
                    </a:lnTo>
                    <a:lnTo>
                      <a:pt x="3525520" y="2641600"/>
                    </a:lnTo>
                    <a:lnTo>
                      <a:pt x="3566160" y="2540000"/>
                    </a:lnTo>
                    <a:lnTo>
                      <a:pt x="3581400" y="2463800"/>
                    </a:lnTo>
                    <a:lnTo>
                      <a:pt x="3581400" y="2463800"/>
                    </a:lnTo>
                    <a:lnTo>
                      <a:pt x="3642360" y="2458720"/>
                    </a:lnTo>
                    <a:lnTo>
                      <a:pt x="3688080" y="2499360"/>
                    </a:lnTo>
                    <a:lnTo>
                      <a:pt x="3728720" y="2504440"/>
                    </a:lnTo>
                    <a:lnTo>
                      <a:pt x="3723640" y="2453640"/>
                    </a:lnTo>
                    <a:lnTo>
                      <a:pt x="3693160" y="2413000"/>
                    </a:lnTo>
                    <a:lnTo>
                      <a:pt x="3672840" y="2346960"/>
                    </a:lnTo>
                    <a:lnTo>
                      <a:pt x="3647440" y="2336800"/>
                    </a:lnTo>
                    <a:lnTo>
                      <a:pt x="3601720" y="2341880"/>
                    </a:lnTo>
                    <a:lnTo>
                      <a:pt x="3561080" y="2321560"/>
                    </a:lnTo>
                    <a:lnTo>
                      <a:pt x="3545840" y="2255520"/>
                    </a:lnTo>
                    <a:lnTo>
                      <a:pt x="3550920" y="2189480"/>
                    </a:lnTo>
                    <a:lnTo>
                      <a:pt x="3515360" y="2164080"/>
                    </a:lnTo>
                    <a:lnTo>
                      <a:pt x="3474720" y="2159000"/>
                    </a:lnTo>
                    <a:lnTo>
                      <a:pt x="3403600" y="2113280"/>
                    </a:lnTo>
                    <a:lnTo>
                      <a:pt x="3362960" y="2098040"/>
                    </a:lnTo>
                    <a:lnTo>
                      <a:pt x="3322320" y="2082800"/>
                    </a:lnTo>
                    <a:lnTo>
                      <a:pt x="3302000" y="2062480"/>
                    </a:lnTo>
                    <a:lnTo>
                      <a:pt x="3302000" y="2026920"/>
                    </a:lnTo>
                    <a:lnTo>
                      <a:pt x="3342640" y="1971040"/>
                    </a:lnTo>
                    <a:lnTo>
                      <a:pt x="3373120" y="1910080"/>
                    </a:lnTo>
                    <a:lnTo>
                      <a:pt x="3378200" y="1869440"/>
                    </a:lnTo>
                    <a:lnTo>
                      <a:pt x="3378200" y="1869440"/>
                    </a:lnTo>
                    <a:lnTo>
                      <a:pt x="3332480" y="1854200"/>
                    </a:lnTo>
                    <a:lnTo>
                      <a:pt x="3322320" y="1869440"/>
                    </a:lnTo>
                    <a:lnTo>
                      <a:pt x="3276600" y="1859280"/>
                    </a:lnTo>
                    <a:lnTo>
                      <a:pt x="3235960" y="1828800"/>
                    </a:lnTo>
                    <a:lnTo>
                      <a:pt x="3185160" y="1849120"/>
                    </a:lnTo>
                    <a:lnTo>
                      <a:pt x="3129280" y="1925320"/>
                    </a:lnTo>
                    <a:lnTo>
                      <a:pt x="3103880" y="1955800"/>
                    </a:lnTo>
                    <a:lnTo>
                      <a:pt x="3058160" y="1986280"/>
                    </a:lnTo>
                    <a:lnTo>
                      <a:pt x="2961640" y="1960880"/>
                    </a:lnTo>
                    <a:lnTo>
                      <a:pt x="2870200" y="1976120"/>
                    </a:lnTo>
                    <a:lnTo>
                      <a:pt x="2799080" y="2032000"/>
                    </a:lnTo>
                    <a:lnTo>
                      <a:pt x="2702560" y="2103120"/>
                    </a:lnTo>
                    <a:lnTo>
                      <a:pt x="2626360" y="2148840"/>
                    </a:lnTo>
                    <a:lnTo>
                      <a:pt x="2534920" y="2179320"/>
                    </a:lnTo>
                    <a:lnTo>
                      <a:pt x="2468880" y="2214880"/>
                    </a:lnTo>
                    <a:lnTo>
                      <a:pt x="2443480" y="2280920"/>
                    </a:lnTo>
                    <a:lnTo>
                      <a:pt x="2397760" y="2291080"/>
                    </a:lnTo>
                    <a:lnTo>
                      <a:pt x="2301240" y="2291080"/>
                    </a:lnTo>
                    <a:lnTo>
                      <a:pt x="2250440" y="2301240"/>
                    </a:lnTo>
                    <a:lnTo>
                      <a:pt x="2204720" y="2265680"/>
                    </a:lnTo>
                    <a:lnTo>
                      <a:pt x="2159000" y="2189480"/>
                    </a:lnTo>
                    <a:lnTo>
                      <a:pt x="2123440" y="2153920"/>
                    </a:lnTo>
                    <a:lnTo>
                      <a:pt x="2128520" y="2113280"/>
                    </a:lnTo>
                    <a:lnTo>
                      <a:pt x="2164080" y="2087880"/>
                    </a:lnTo>
                    <a:lnTo>
                      <a:pt x="2148840" y="2047240"/>
                    </a:lnTo>
                    <a:lnTo>
                      <a:pt x="2103120" y="2026920"/>
                    </a:lnTo>
                    <a:lnTo>
                      <a:pt x="2108200" y="1976120"/>
                    </a:lnTo>
                    <a:lnTo>
                      <a:pt x="2103120" y="1925320"/>
                    </a:lnTo>
                    <a:lnTo>
                      <a:pt x="2037080" y="1854200"/>
                    </a:lnTo>
                    <a:lnTo>
                      <a:pt x="1996440" y="1808480"/>
                    </a:lnTo>
                    <a:lnTo>
                      <a:pt x="1960880" y="1757680"/>
                    </a:lnTo>
                    <a:lnTo>
                      <a:pt x="1930400" y="1651000"/>
                    </a:lnTo>
                    <a:lnTo>
                      <a:pt x="1930400" y="1559560"/>
                    </a:lnTo>
                    <a:lnTo>
                      <a:pt x="1920240" y="1508760"/>
                    </a:lnTo>
                    <a:lnTo>
                      <a:pt x="1899920" y="1468120"/>
                    </a:lnTo>
                    <a:lnTo>
                      <a:pt x="1844040" y="1442720"/>
                    </a:lnTo>
                    <a:lnTo>
                      <a:pt x="1732280" y="1442720"/>
                    </a:lnTo>
                    <a:lnTo>
                      <a:pt x="1615440" y="1437640"/>
                    </a:lnTo>
                    <a:lnTo>
                      <a:pt x="1590040" y="1402080"/>
                    </a:lnTo>
                    <a:lnTo>
                      <a:pt x="1546860" y="1386840"/>
                    </a:lnTo>
                    <a:lnTo>
                      <a:pt x="1534160" y="1295400"/>
                    </a:lnTo>
                    <a:lnTo>
                      <a:pt x="1503680" y="1219200"/>
                    </a:lnTo>
                    <a:lnTo>
                      <a:pt x="1412240" y="1000760"/>
                    </a:lnTo>
                    <a:lnTo>
                      <a:pt x="1341120" y="812800"/>
                    </a:lnTo>
                    <a:lnTo>
                      <a:pt x="1285240" y="695960"/>
                    </a:lnTo>
                    <a:lnTo>
                      <a:pt x="1234440" y="594360"/>
                    </a:lnTo>
                    <a:lnTo>
                      <a:pt x="1198880" y="528320"/>
                    </a:lnTo>
                    <a:lnTo>
                      <a:pt x="1173480" y="426720"/>
                    </a:lnTo>
                    <a:lnTo>
                      <a:pt x="1173480" y="345440"/>
                    </a:lnTo>
                    <a:lnTo>
                      <a:pt x="1148080" y="274320"/>
                    </a:lnTo>
                    <a:lnTo>
                      <a:pt x="1148080" y="208280"/>
                    </a:lnTo>
                    <a:lnTo>
                      <a:pt x="1132840" y="152400"/>
                    </a:lnTo>
                    <a:lnTo>
                      <a:pt x="1102360" y="86360"/>
                    </a:lnTo>
                    <a:lnTo>
                      <a:pt x="1061720" y="35560"/>
                    </a:lnTo>
                    <a:lnTo>
                      <a:pt x="1041400" y="5080"/>
                    </a:lnTo>
                    <a:lnTo>
                      <a:pt x="995680" y="0"/>
                    </a:lnTo>
                    <a:lnTo>
                      <a:pt x="975360" y="4572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2" name="서초 TXT">
                <a:extLst>
                  <a:ext uri="{FF2B5EF4-FFF2-40B4-BE49-F238E27FC236}">
                    <a16:creationId xmlns="" xmlns:a16="http://schemas.microsoft.com/office/drawing/2014/main" id="{5F99EDE8-F341-4B76-8BBC-84AA7B5992E2}"/>
                  </a:ext>
                </a:extLst>
              </p:cNvPr>
              <p:cNvSpPr txBox="1"/>
              <p:nvPr/>
            </p:nvSpPr>
            <p:spPr>
              <a:xfrm>
                <a:off x="4824318" y="539871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서초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59" name="동북권">
            <a:extLst>
              <a:ext uri="{FF2B5EF4-FFF2-40B4-BE49-F238E27FC236}">
                <a16:creationId xmlns="" xmlns:a16="http://schemas.microsoft.com/office/drawing/2014/main" id="{4EACBC1A-E6CE-4FE7-AD01-71D64511CFD2}"/>
              </a:ext>
            </a:extLst>
          </p:cNvPr>
          <p:cNvGrpSpPr/>
          <p:nvPr/>
        </p:nvGrpSpPr>
        <p:grpSpPr>
          <a:xfrm>
            <a:off x="6056343" y="1223909"/>
            <a:ext cx="1893167" cy="2921836"/>
            <a:chOff x="4619241" y="1850636"/>
            <a:chExt cx="1893167" cy="2921836"/>
          </a:xfrm>
        </p:grpSpPr>
        <p:grpSp>
          <p:nvGrpSpPr>
            <p:cNvPr id="60" name="광진구">
              <a:extLst>
                <a:ext uri="{FF2B5EF4-FFF2-40B4-BE49-F238E27FC236}">
                  <a16:creationId xmlns="" xmlns:a16="http://schemas.microsoft.com/office/drawing/2014/main" id="{726F998D-F594-4BA7-A4B3-62D57E20CDE7}"/>
                </a:ext>
              </a:extLst>
            </p:cNvPr>
            <p:cNvGrpSpPr/>
            <p:nvPr/>
          </p:nvGrpSpPr>
          <p:grpSpPr>
            <a:xfrm>
              <a:off x="5718840" y="3985120"/>
              <a:ext cx="734516" cy="787352"/>
              <a:chOff x="5718840" y="3985120"/>
              <a:chExt cx="734516" cy="787352"/>
            </a:xfrm>
          </p:grpSpPr>
          <p:sp>
            <p:nvSpPr>
              <p:cNvPr id="82" name="광진구">
                <a:extLst>
                  <a:ext uri="{FF2B5EF4-FFF2-40B4-BE49-F238E27FC236}">
                    <a16:creationId xmlns="" xmlns:a16="http://schemas.microsoft.com/office/drawing/2014/main" id="{69DD3CCB-2809-4262-8DF8-E0565B09DFB4}"/>
                  </a:ext>
                </a:extLst>
              </p:cNvPr>
              <p:cNvSpPr/>
              <p:nvPr/>
            </p:nvSpPr>
            <p:spPr>
              <a:xfrm>
                <a:off x="5718840" y="3985120"/>
                <a:ext cx="734516" cy="787352"/>
              </a:xfrm>
              <a:custGeom>
                <a:avLst/>
                <a:gdLst>
                  <a:gd name="connsiteX0" fmla="*/ 1336040 w 1800860"/>
                  <a:gd name="connsiteY0" fmla="*/ 22860 h 1930400"/>
                  <a:gd name="connsiteX1" fmla="*/ 1280160 w 1800860"/>
                  <a:gd name="connsiteY1" fmla="*/ 22860 h 1930400"/>
                  <a:gd name="connsiteX2" fmla="*/ 1211580 w 1800860"/>
                  <a:gd name="connsiteY2" fmla="*/ 55880 h 1930400"/>
                  <a:gd name="connsiteX3" fmla="*/ 1153160 w 1800860"/>
                  <a:gd name="connsiteY3" fmla="*/ 73660 h 1930400"/>
                  <a:gd name="connsiteX4" fmla="*/ 1089660 w 1800860"/>
                  <a:gd name="connsiteY4" fmla="*/ 114300 h 1930400"/>
                  <a:gd name="connsiteX5" fmla="*/ 1064260 w 1800860"/>
                  <a:gd name="connsiteY5" fmla="*/ 139700 h 1930400"/>
                  <a:gd name="connsiteX6" fmla="*/ 1038860 w 1800860"/>
                  <a:gd name="connsiteY6" fmla="*/ 152400 h 1930400"/>
                  <a:gd name="connsiteX7" fmla="*/ 982980 w 1800860"/>
                  <a:gd name="connsiteY7" fmla="*/ 147320 h 1930400"/>
                  <a:gd name="connsiteX8" fmla="*/ 962660 w 1800860"/>
                  <a:gd name="connsiteY8" fmla="*/ 99060 h 1930400"/>
                  <a:gd name="connsiteX9" fmla="*/ 934720 w 1800860"/>
                  <a:gd name="connsiteY9" fmla="*/ 68580 h 1930400"/>
                  <a:gd name="connsiteX10" fmla="*/ 909320 w 1800860"/>
                  <a:gd name="connsiteY10" fmla="*/ 48260 h 1930400"/>
                  <a:gd name="connsiteX11" fmla="*/ 866140 w 1800860"/>
                  <a:gd name="connsiteY11" fmla="*/ 40640 h 1930400"/>
                  <a:gd name="connsiteX12" fmla="*/ 830580 w 1800860"/>
                  <a:gd name="connsiteY12" fmla="*/ 22860 h 1930400"/>
                  <a:gd name="connsiteX13" fmla="*/ 787400 w 1800860"/>
                  <a:gd name="connsiteY13" fmla="*/ 22860 h 1930400"/>
                  <a:gd name="connsiteX14" fmla="*/ 751840 w 1800860"/>
                  <a:gd name="connsiteY14" fmla="*/ 25400 h 1930400"/>
                  <a:gd name="connsiteX15" fmla="*/ 731520 w 1800860"/>
                  <a:gd name="connsiteY15" fmla="*/ 15240 h 1930400"/>
                  <a:gd name="connsiteX16" fmla="*/ 690880 w 1800860"/>
                  <a:gd name="connsiteY16" fmla="*/ 0 h 1930400"/>
                  <a:gd name="connsiteX17" fmla="*/ 652780 w 1800860"/>
                  <a:gd name="connsiteY17" fmla="*/ 0 h 1930400"/>
                  <a:gd name="connsiteX18" fmla="*/ 637540 w 1800860"/>
                  <a:gd name="connsiteY18" fmla="*/ 27940 h 1930400"/>
                  <a:gd name="connsiteX19" fmla="*/ 647700 w 1800860"/>
                  <a:gd name="connsiteY19" fmla="*/ 71120 h 1930400"/>
                  <a:gd name="connsiteX20" fmla="*/ 650240 w 1800860"/>
                  <a:gd name="connsiteY20" fmla="*/ 111760 h 1930400"/>
                  <a:gd name="connsiteX21" fmla="*/ 617220 w 1800860"/>
                  <a:gd name="connsiteY21" fmla="*/ 142240 h 1930400"/>
                  <a:gd name="connsiteX22" fmla="*/ 601980 w 1800860"/>
                  <a:gd name="connsiteY22" fmla="*/ 180340 h 1930400"/>
                  <a:gd name="connsiteX23" fmla="*/ 599440 w 1800860"/>
                  <a:gd name="connsiteY23" fmla="*/ 215900 h 1930400"/>
                  <a:gd name="connsiteX24" fmla="*/ 576580 w 1800860"/>
                  <a:gd name="connsiteY24" fmla="*/ 259080 h 1930400"/>
                  <a:gd name="connsiteX25" fmla="*/ 568960 w 1800860"/>
                  <a:gd name="connsiteY25" fmla="*/ 302260 h 1930400"/>
                  <a:gd name="connsiteX26" fmla="*/ 558800 w 1800860"/>
                  <a:gd name="connsiteY26" fmla="*/ 335280 h 1930400"/>
                  <a:gd name="connsiteX27" fmla="*/ 525780 w 1800860"/>
                  <a:gd name="connsiteY27" fmla="*/ 358140 h 1930400"/>
                  <a:gd name="connsiteX28" fmla="*/ 518160 w 1800860"/>
                  <a:gd name="connsiteY28" fmla="*/ 408940 h 1930400"/>
                  <a:gd name="connsiteX29" fmla="*/ 502920 w 1800860"/>
                  <a:gd name="connsiteY29" fmla="*/ 449580 h 1930400"/>
                  <a:gd name="connsiteX30" fmla="*/ 482600 w 1800860"/>
                  <a:gd name="connsiteY30" fmla="*/ 487680 h 1930400"/>
                  <a:gd name="connsiteX31" fmla="*/ 480060 w 1800860"/>
                  <a:gd name="connsiteY31" fmla="*/ 518160 h 1930400"/>
                  <a:gd name="connsiteX32" fmla="*/ 518160 w 1800860"/>
                  <a:gd name="connsiteY32" fmla="*/ 515620 h 1930400"/>
                  <a:gd name="connsiteX33" fmla="*/ 543560 w 1800860"/>
                  <a:gd name="connsiteY33" fmla="*/ 538480 h 1930400"/>
                  <a:gd name="connsiteX34" fmla="*/ 541020 w 1800860"/>
                  <a:gd name="connsiteY34" fmla="*/ 589280 h 1930400"/>
                  <a:gd name="connsiteX35" fmla="*/ 553720 w 1800860"/>
                  <a:gd name="connsiteY35" fmla="*/ 655320 h 1930400"/>
                  <a:gd name="connsiteX36" fmla="*/ 535940 w 1800860"/>
                  <a:gd name="connsiteY36" fmla="*/ 706120 h 1930400"/>
                  <a:gd name="connsiteX37" fmla="*/ 490220 w 1800860"/>
                  <a:gd name="connsiteY37" fmla="*/ 726440 h 1930400"/>
                  <a:gd name="connsiteX38" fmla="*/ 441960 w 1800860"/>
                  <a:gd name="connsiteY38" fmla="*/ 769620 h 1930400"/>
                  <a:gd name="connsiteX39" fmla="*/ 411480 w 1800860"/>
                  <a:gd name="connsiteY39" fmla="*/ 815340 h 1930400"/>
                  <a:gd name="connsiteX40" fmla="*/ 393700 w 1800860"/>
                  <a:gd name="connsiteY40" fmla="*/ 873760 h 1930400"/>
                  <a:gd name="connsiteX41" fmla="*/ 360680 w 1800860"/>
                  <a:gd name="connsiteY41" fmla="*/ 1005840 h 1930400"/>
                  <a:gd name="connsiteX42" fmla="*/ 360680 w 1800860"/>
                  <a:gd name="connsiteY42" fmla="*/ 1049020 h 1930400"/>
                  <a:gd name="connsiteX43" fmla="*/ 342900 w 1800860"/>
                  <a:gd name="connsiteY43" fmla="*/ 1089660 h 1930400"/>
                  <a:gd name="connsiteX44" fmla="*/ 337820 w 1800860"/>
                  <a:gd name="connsiteY44" fmla="*/ 1122680 h 1930400"/>
                  <a:gd name="connsiteX45" fmla="*/ 342900 w 1800860"/>
                  <a:gd name="connsiteY45" fmla="*/ 1160780 h 1930400"/>
                  <a:gd name="connsiteX46" fmla="*/ 307340 w 1800860"/>
                  <a:gd name="connsiteY46" fmla="*/ 1201420 h 1930400"/>
                  <a:gd name="connsiteX47" fmla="*/ 254000 w 1800860"/>
                  <a:gd name="connsiteY47" fmla="*/ 1252220 h 1930400"/>
                  <a:gd name="connsiteX48" fmla="*/ 160020 w 1800860"/>
                  <a:gd name="connsiteY48" fmla="*/ 1363980 h 1930400"/>
                  <a:gd name="connsiteX49" fmla="*/ 109220 w 1800860"/>
                  <a:gd name="connsiteY49" fmla="*/ 1397000 h 1930400"/>
                  <a:gd name="connsiteX50" fmla="*/ 78740 w 1800860"/>
                  <a:gd name="connsiteY50" fmla="*/ 1435100 h 1930400"/>
                  <a:gd name="connsiteX51" fmla="*/ 53340 w 1800860"/>
                  <a:gd name="connsiteY51" fmla="*/ 1450340 h 1930400"/>
                  <a:gd name="connsiteX52" fmla="*/ 48260 w 1800860"/>
                  <a:gd name="connsiteY52" fmla="*/ 1496060 h 1930400"/>
                  <a:gd name="connsiteX53" fmla="*/ 50800 w 1800860"/>
                  <a:gd name="connsiteY53" fmla="*/ 1539240 h 1930400"/>
                  <a:gd name="connsiteX54" fmla="*/ 30480 w 1800860"/>
                  <a:gd name="connsiteY54" fmla="*/ 1567180 h 1930400"/>
                  <a:gd name="connsiteX55" fmla="*/ 15240 w 1800860"/>
                  <a:gd name="connsiteY55" fmla="*/ 1617980 h 1930400"/>
                  <a:gd name="connsiteX56" fmla="*/ 15240 w 1800860"/>
                  <a:gd name="connsiteY56" fmla="*/ 1676400 h 1930400"/>
                  <a:gd name="connsiteX57" fmla="*/ 0 w 1800860"/>
                  <a:gd name="connsiteY57" fmla="*/ 1704340 h 1930400"/>
                  <a:gd name="connsiteX58" fmla="*/ 5080 w 1800860"/>
                  <a:gd name="connsiteY58" fmla="*/ 1724660 h 1930400"/>
                  <a:gd name="connsiteX59" fmla="*/ 53340 w 1800860"/>
                  <a:gd name="connsiteY59" fmla="*/ 1747520 h 1930400"/>
                  <a:gd name="connsiteX60" fmla="*/ 121920 w 1800860"/>
                  <a:gd name="connsiteY60" fmla="*/ 1762760 h 1930400"/>
                  <a:gd name="connsiteX61" fmla="*/ 228600 w 1800860"/>
                  <a:gd name="connsiteY61" fmla="*/ 1821180 h 1930400"/>
                  <a:gd name="connsiteX62" fmla="*/ 327660 w 1800860"/>
                  <a:gd name="connsiteY62" fmla="*/ 1828800 h 1930400"/>
                  <a:gd name="connsiteX63" fmla="*/ 416560 w 1800860"/>
                  <a:gd name="connsiteY63" fmla="*/ 1866900 h 1930400"/>
                  <a:gd name="connsiteX64" fmla="*/ 513080 w 1800860"/>
                  <a:gd name="connsiteY64" fmla="*/ 1871980 h 1930400"/>
                  <a:gd name="connsiteX65" fmla="*/ 561340 w 1800860"/>
                  <a:gd name="connsiteY65" fmla="*/ 1887220 h 1930400"/>
                  <a:gd name="connsiteX66" fmla="*/ 632460 w 1800860"/>
                  <a:gd name="connsiteY66" fmla="*/ 1912620 h 1930400"/>
                  <a:gd name="connsiteX67" fmla="*/ 688340 w 1800860"/>
                  <a:gd name="connsiteY67" fmla="*/ 1930400 h 1930400"/>
                  <a:gd name="connsiteX68" fmla="*/ 744220 w 1800860"/>
                  <a:gd name="connsiteY68" fmla="*/ 1922780 h 1930400"/>
                  <a:gd name="connsiteX69" fmla="*/ 769620 w 1800860"/>
                  <a:gd name="connsiteY69" fmla="*/ 1907540 h 1930400"/>
                  <a:gd name="connsiteX70" fmla="*/ 838200 w 1800860"/>
                  <a:gd name="connsiteY70" fmla="*/ 1912620 h 1930400"/>
                  <a:gd name="connsiteX71" fmla="*/ 894080 w 1800860"/>
                  <a:gd name="connsiteY71" fmla="*/ 1902460 h 1930400"/>
                  <a:gd name="connsiteX72" fmla="*/ 957580 w 1800860"/>
                  <a:gd name="connsiteY72" fmla="*/ 1856740 h 1930400"/>
                  <a:gd name="connsiteX73" fmla="*/ 1041400 w 1800860"/>
                  <a:gd name="connsiteY73" fmla="*/ 1775460 h 1930400"/>
                  <a:gd name="connsiteX74" fmla="*/ 1125220 w 1800860"/>
                  <a:gd name="connsiteY74" fmla="*/ 1709420 h 1930400"/>
                  <a:gd name="connsiteX75" fmla="*/ 1188720 w 1800860"/>
                  <a:gd name="connsiteY75" fmla="*/ 1661160 h 1930400"/>
                  <a:gd name="connsiteX76" fmla="*/ 1231900 w 1800860"/>
                  <a:gd name="connsiteY76" fmla="*/ 1620520 h 1930400"/>
                  <a:gd name="connsiteX77" fmla="*/ 1264920 w 1800860"/>
                  <a:gd name="connsiteY77" fmla="*/ 1579880 h 1930400"/>
                  <a:gd name="connsiteX78" fmla="*/ 1277620 w 1800860"/>
                  <a:gd name="connsiteY78" fmla="*/ 1534160 h 1930400"/>
                  <a:gd name="connsiteX79" fmla="*/ 1369060 w 1800860"/>
                  <a:gd name="connsiteY79" fmla="*/ 1419860 h 1930400"/>
                  <a:gd name="connsiteX80" fmla="*/ 1384300 w 1800860"/>
                  <a:gd name="connsiteY80" fmla="*/ 1366520 h 1930400"/>
                  <a:gd name="connsiteX81" fmla="*/ 1490980 w 1800860"/>
                  <a:gd name="connsiteY81" fmla="*/ 1226820 h 1930400"/>
                  <a:gd name="connsiteX82" fmla="*/ 1539240 w 1800860"/>
                  <a:gd name="connsiteY82" fmla="*/ 1160780 h 1930400"/>
                  <a:gd name="connsiteX83" fmla="*/ 1567180 w 1800860"/>
                  <a:gd name="connsiteY83" fmla="*/ 1082040 h 1930400"/>
                  <a:gd name="connsiteX84" fmla="*/ 1630680 w 1800860"/>
                  <a:gd name="connsiteY84" fmla="*/ 1003300 h 1930400"/>
                  <a:gd name="connsiteX85" fmla="*/ 1653540 w 1800860"/>
                  <a:gd name="connsiteY85" fmla="*/ 942340 h 1930400"/>
                  <a:gd name="connsiteX86" fmla="*/ 1701800 w 1800860"/>
                  <a:gd name="connsiteY86" fmla="*/ 891540 h 1930400"/>
                  <a:gd name="connsiteX87" fmla="*/ 1727200 w 1800860"/>
                  <a:gd name="connsiteY87" fmla="*/ 789940 h 1930400"/>
                  <a:gd name="connsiteX88" fmla="*/ 1739900 w 1800860"/>
                  <a:gd name="connsiteY88" fmla="*/ 718820 h 1930400"/>
                  <a:gd name="connsiteX89" fmla="*/ 1772920 w 1800860"/>
                  <a:gd name="connsiteY89" fmla="*/ 647700 h 1930400"/>
                  <a:gd name="connsiteX90" fmla="*/ 1798320 w 1800860"/>
                  <a:gd name="connsiteY90" fmla="*/ 596900 h 1930400"/>
                  <a:gd name="connsiteX91" fmla="*/ 1800860 w 1800860"/>
                  <a:gd name="connsiteY91" fmla="*/ 548640 h 1930400"/>
                  <a:gd name="connsiteX92" fmla="*/ 1767840 w 1800860"/>
                  <a:gd name="connsiteY92" fmla="*/ 533400 h 1930400"/>
                  <a:gd name="connsiteX93" fmla="*/ 1686560 w 1800860"/>
                  <a:gd name="connsiteY93" fmla="*/ 528320 h 1930400"/>
                  <a:gd name="connsiteX94" fmla="*/ 1569720 w 1800860"/>
                  <a:gd name="connsiteY94" fmla="*/ 546100 h 1930400"/>
                  <a:gd name="connsiteX95" fmla="*/ 1452880 w 1800860"/>
                  <a:gd name="connsiteY95" fmla="*/ 563880 h 1930400"/>
                  <a:gd name="connsiteX96" fmla="*/ 1407160 w 1800860"/>
                  <a:gd name="connsiteY96" fmla="*/ 561340 h 1930400"/>
                  <a:gd name="connsiteX97" fmla="*/ 1381760 w 1800860"/>
                  <a:gd name="connsiteY97" fmla="*/ 541020 h 1930400"/>
                  <a:gd name="connsiteX98" fmla="*/ 1386840 w 1800860"/>
                  <a:gd name="connsiteY98" fmla="*/ 500380 h 1930400"/>
                  <a:gd name="connsiteX99" fmla="*/ 1409700 w 1800860"/>
                  <a:gd name="connsiteY99" fmla="*/ 459740 h 1930400"/>
                  <a:gd name="connsiteX100" fmla="*/ 1419860 w 1800860"/>
                  <a:gd name="connsiteY100" fmla="*/ 398780 h 1930400"/>
                  <a:gd name="connsiteX101" fmla="*/ 1419860 w 1800860"/>
                  <a:gd name="connsiteY101" fmla="*/ 353060 h 1930400"/>
                  <a:gd name="connsiteX102" fmla="*/ 1414780 w 1800860"/>
                  <a:gd name="connsiteY102" fmla="*/ 297180 h 1930400"/>
                  <a:gd name="connsiteX103" fmla="*/ 1437640 w 1800860"/>
                  <a:gd name="connsiteY103" fmla="*/ 246380 h 1930400"/>
                  <a:gd name="connsiteX104" fmla="*/ 1440180 w 1800860"/>
                  <a:gd name="connsiteY104" fmla="*/ 185420 h 1930400"/>
                  <a:gd name="connsiteX105" fmla="*/ 1447800 w 1800860"/>
                  <a:gd name="connsiteY105" fmla="*/ 121920 h 1930400"/>
                  <a:gd name="connsiteX106" fmla="*/ 1442720 w 1800860"/>
                  <a:gd name="connsiteY106" fmla="*/ 78740 h 1930400"/>
                  <a:gd name="connsiteX107" fmla="*/ 1409700 w 1800860"/>
                  <a:gd name="connsiteY107" fmla="*/ 48260 h 1930400"/>
                  <a:gd name="connsiteX108" fmla="*/ 1336040 w 1800860"/>
                  <a:gd name="connsiteY108" fmla="*/ 22860 h 19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800860" h="1930400">
                    <a:moveTo>
                      <a:pt x="1336040" y="22860"/>
                    </a:moveTo>
                    <a:lnTo>
                      <a:pt x="1280160" y="22860"/>
                    </a:lnTo>
                    <a:lnTo>
                      <a:pt x="1211580" y="55880"/>
                    </a:lnTo>
                    <a:lnTo>
                      <a:pt x="1153160" y="73660"/>
                    </a:lnTo>
                    <a:lnTo>
                      <a:pt x="1089660" y="114300"/>
                    </a:lnTo>
                    <a:lnTo>
                      <a:pt x="1064260" y="139700"/>
                    </a:lnTo>
                    <a:lnTo>
                      <a:pt x="1038860" y="152400"/>
                    </a:lnTo>
                    <a:lnTo>
                      <a:pt x="982980" y="147320"/>
                    </a:lnTo>
                    <a:lnTo>
                      <a:pt x="962660" y="99060"/>
                    </a:lnTo>
                    <a:lnTo>
                      <a:pt x="934720" y="68580"/>
                    </a:lnTo>
                    <a:lnTo>
                      <a:pt x="909320" y="48260"/>
                    </a:lnTo>
                    <a:lnTo>
                      <a:pt x="866140" y="40640"/>
                    </a:lnTo>
                    <a:lnTo>
                      <a:pt x="830580" y="22860"/>
                    </a:lnTo>
                    <a:lnTo>
                      <a:pt x="787400" y="22860"/>
                    </a:lnTo>
                    <a:lnTo>
                      <a:pt x="751840" y="25400"/>
                    </a:lnTo>
                    <a:lnTo>
                      <a:pt x="731520" y="15240"/>
                    </a:lnTo>
                    <a:lnTo>
                      <a:pt x="690880" y="0"/>
                    </a:lnTo>
                    <a:lnTo>
                      <a:pt x="652780" y="0"/>
                    </a:lnTo>
                    <a:lnTo>
                      <a:pt x="637540" y="27940"/>
                    </a:lnTo>
                    <a:lnTo>
                      <a:pt x="647700" y="71120"/>
                    </a:lnTo>
                    <a:lnTo>
                      <a:pt x="650240" y="111760"/>
                    </a:lnTo>
                    <a:lnTo>
                      <a:pt x="617220" y="142240"/>
                    </a:lnTo>
                    <a:lnTo>
                      <a:pt x="601980" y="180340"/>
                    </a:lnTo>
                    <a:lnTo>
                      <a:pt x="599440" y="215900"/>
                    </a:lnTo>
                    <a:lnTo>
                      <a:pt x="576580" y="259080"/>
                    </a:lnTo>
                    <a:lnTo>
                      <a:pt x="568960" y="302260"/>
                    </a:lnTo>
                    <a:lnTo>
                      <a:pt x="558800" y="335280"/>
                    </a:lnTo>
                    <a:lnTo>
                      <a:pt x="525780" y="358140"/>
                    </a:lnTo>
                    <a:lnTo>
                      <a:pt x="518160" y="408940"/>
                    </a:lnTo>
                    <a:lnTo>
                      <a:pt x="502920" y="449580"/>
                    </a:lnTo>
                    <a:lnTo>
                      <a:pt x="482600" y="487680"/>
                    </a:lnTo>
                    <a:lnTo>
                      <a:pt x="480060" y="518160"/>
                    </a:lnTo>
                    <a:lnTo>
                      <a:pt x="518160" y="515620"/>
                    </a:lnTo>
                    <a:lnTo>
                      <a:pt x="543560" y="538480"/>
                    </a:lnTo>
                    <a:lnTo>
                      <a:pt x="541020" y="589280"/>
                    </a:lnTo>
                    <a:lnTo>
                      <a:pt x="553720" y="655320"/>
                    </a:lnTo>
                    <a:lnTo>
                      <a:pt x="535940" y="706120"/>
                    </a:lnTo>
                    <a:lnTo>
                      <a:pt x="490220" y="726440"/>
                    </a:lnTo>
                    <a:lnTo>
                      <a:pt x="441960" y="769620"/>
                    </a:lnTo>
                    <a:lnTo>
                      <a:pt x="411480" y="815340"/>
                    </a:lnTo>
                    <a:lnTo>
                      <a:pt x="393700" y="873760"/>
                    </a:lnTo>
                    <a:lnTo>
                      <a:pt x="360680" y="1005840"/>
                    </a:lnTo>
                    <a:lnTo>
                      <a:pt x="360680" y="1049020"/>
                    </a:lnTo>
                    <a:lnTo>
                      <a:pt x="342900" y="1089660"/>
                    </a:lnTo>
                    <a:lnTo>
                      <a:pt x="337820" y="1122680"/>
                    </a:lnTo>
                    <a:lnTo>
                      <a:pt x="342900" y="1160780"/>
                    </a:lnTo>
                    <a:lnTo>
                      <a:pt x="307340" y="1201420"/>
                    </a:lnTo>
                    <a:lnTo>
                      <a:pt x="254000" y="1252220"/>
                    </a:lnTo>
                    <a:lnTo>
                      <a:pt x="160020" y="1363980"/>
                    </a:lnTo>
                    <a:lnTo>
                      <a:pt x="109220" y="1397000"/>
                    </a:lnTo>
                    <a:lnTo>
                      <a:pt x="78740" y="1435100"/>
                    </a:lnTo>
                    <a:lnTo>
                      <a:pt x="53340" y="1450340"/>
                    </a:lnTo>
                    <a:lnTo>
                      <a:pt x="48260" y="1496060"/>
                    </a:lnTo>
                    <a:lnTo>
                      <a:pt x="50800" y="1539240"/>
                    </a:lnTo>
                    <a:lnTo>
                      <a:pt x="30480" y="1567180"/>
                    </a:lnTo>
                    <a:lnTo>
                      <a:pt x="15240" y="1617980"/>
                    </a:lnTo>
                    <a:lnTo>
                      <a:pt x="15240" y="1676400"/>
                    </a:lnTo>
                    <a:lnTo>
                      <a:pt x="0" y="1704340"/>
                    </a:lnTo>
                    <a:lnTo>
                      <a:pt x="5080" y="1724660"/>
                    </a:lnTo>
                    <a:lnTo>
                      <a:pt x="53340" y="1747520"/>
                    </a:lnTo>
                    <a:lnTo>
                      <a:pt x="121920" y="1762760"/>
                    </a:lnTo>
                    <a:lnTo>
                      <a:pt x="228600" y="1821180"/>
                    </a:lnTo>
                    <a:lnTo>
                      <a:pt x="327660" y="1828800"/>
                    </a:lnTo>
                    <a:lnTo>
                      <a:pt x="416560" y="1866900"/>
                    </a:lnTo>
                    <a:lnTo>
                      <a:pt x="513080" y="1871980"/>
                    </a:lnTo>
                    <a:lnTo>
                      <a:pt x="561340" y="1887220"/>
                    </a:lnTo>
                    <a:lnTo>
                      <a:pt x="632460" y="1912620"/>
                    </a:lnTo>
                    <a:lnTo>
                      <a:pt x="688340" y="1930400"/>
                    </a:lnTo>
                    <a:lnTo>
                      <a:pt x="744220" y="1922780"/>
                    </a:lnTo>
                    <a:lnTo>
                      <a:pt x="769620" y="1907540"/>
                    </a:lnTo>
                    <a:lnTo>
                      <a:pt x="838200" y="1912620"/>
                    </a:lnTo>
                    <a:lnTo>
                      <a:pt x="894080" y="1902460"/>
                    </a:lnTo>
                    <a:lnTo>
                      <a:pt x="957580" y="1856740"/>
                    </a:lnTo>
                    <a:lnTo>
                      <a:pt x="1041400" y="1775460"/>
                    </a:lnTo>
                    <a:lnTo>
                      <a:pt x="1125220" y="1709420"/>
                    </a:lnTo>
                    <a:lnTo>
                      <a:pt x="1188720" y="1661160"/>
                    </a:lnTo>
                    <a:lnTo>
                      <a:pt x="1231900" y="1620520"/>
                    </a:lnTo>
                    <a:lnTo>
                      <a:pt x="1264920" y="1579880"/>
                    </a:lnTo>
                    <a:lnTo>
                      <a:pt x="1277620" y="1534160"/>
                    </a:lnTo>
                    <a:lnTo>
                      <a:pt x="1369060" y="1419860"/>
                    </a:lnTo>
                    <a:lnTo>
                      <a:pt x="1384300" y="1366520"/>
                    </a:lnTo>
                    <a:lnTo>
                      <a:pt x="1490980" y="1226820"/>
                    </a:lnTo>
                    <a:lnTo>
                      <a:pt x="1539240" y="1160780"/>
                    </a:lnTo>
                    <a:lnTo>
                      <a:pt x="1567180" y="1082040"/>
                    </a:lnTo>
                    <a:lnTo>
                      <a:pt x="1630680" y="1003300"/>
                    </a:lnTo>
                    <a:lnTo>
                      <a:pt x="1653540" y="942340"/>
                    </a:lnTo>
                    <a:lnTo>
                      <a:pt x="1701800" y="891540"/>
                    </a:lnTo>
                    <a:lnTo>
                      <a:pt x="1727200" y="789940"/>
                    </a:lnTo>
                    <a:lnTo>
                      <a:pt x="1739900" y="718820"/>
                    </a:lnTo>
                    <a:lnTo>
                      <a:pt x="1772920" y="647700"/>
                    </a:lnTo>
                    <a:lnTo>
                      <a:pt x="1798320" y="596900"/>
                    </a:lnTo>
                    <a:lnTo>
                      <a:pt x="1800860" y="548640"/>
                    </a:lnTo>
                    <a:lnTo>
                      <a:pt x="1767840" y="533400"/>
                    </a:lnTo>
                    <a:lnTo>
                      <a:pt x="1686560" y="528320"/>
                    </a:lnTo>
                    <a:lnTo>
                      <a:pt x="1569720" y="546100"/>
                    </a:lnTo>
                    <a:lnTo>
                      <a:pt x="1452880" y="563880"/>
                    </a:lnTo>
                    <a:lnTo>
                      <a:pt x="1407160" y="561340"/>
                    </a:lnTo>
                    <a:lnTo>
                      <a:pt x="1381760" y="541020"/>
                    </a:lnTo>
                    <a:lnTo>
                      <a:pt x="1386840" y="500380"/>
                    </a:lnTo>
                    <a:lnTo>
                      <a:pt x="1409700" y="459740"/>
                    </a:lnTo>
                    <a:lnTo>
                      <a:pt x="1419860" y="398780"/>
                    </a:lnTo>
                    <a:lnTo>
                      <a:pt x="1419860" y="353060"/>
                    </a:lnTo>
                    <a:lnTo>
                      <a:pt x="1414780" y="297180"/>
                    </a:lnTo>
                    <a:lnTo>
                      <a:pt x="1437640" y="246380"/>
                    </a:lnTo>
                    <a:lnTo>
                      <a:pt x="1440180" y="185420"/>
                    </a:lnTo>
                    <a:lnTo>
                      <a:pt x="1447800" y="121920"/>
                    </a:lnTo>
                    <a:lnTo>
                      <a:pt x="1442720" y="78740"/>
                    </a:lnTo>
                    <a:lnTo>
                      <a:pt x="1409700" y="48260"/>
                    </a:lnTo>
                    <a:lnTo>
                      <a:pt x="1336040" y="228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3" name="광진 TXT">
                <a:extLst>
                  <a:ext uri="{FF2B5EF4-FFF2-40B4-BE49-F238E27FC236}">
                    <a16:creationId xmlns="" xmlns:a16="http://schemas.microsoft.com/office/drawing/2014/main" id="{857344AA-D620-436F-A994-85DB1B74674E}"/>
                  </a:ext>
                </a:extLst>
              </p:cNvPr>
              <p:cNvSpPr txBox="1"/>
              <p:nvPr/>
            </p:nvSpPr>
            <p:spPr>
              <a:xfrm>
                <a:off x="5848946" y="4276135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광진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1" name="성동구">
              <a:extLst>
                <a:ext uri="{FF2B5EF4-FFF2-40B4-BE49-F238E27FC236}">
                  <a16:creationId xmlns="" xmlns:a16="http://schemas.microsoft.com/office/drawing/2014/main" id="{19E81128-7F5A-4684-BE72-F02DBE680840}"/>
                </a:ext>
              </a:extLst>
            </p:cNvPr>
            <p:cNvGrpSpPr/>
            <p:nvPr/>
          </p:nvGrpSpPr>
          <p:grpSpPr>
            <a:xfrm>
              <a:off x="5057879" y="4024488"/>
              <a:ext cx="852619" cy="649565"/>
              <a:chOff x="5057879" y="4024488"/>
              <a:chExt cx="852619" cy="649565"/>
            </a:xfrm>
          </p:grpSpPr>
          <p:sp>
            <p:nvSpPr>
              <p:cNvPr id="80" name="성동구">
                <a:extLst>
                  <a:ext uri="{FF2B5EF4-FFF2-40B4-BE49-F238E27FC236}">
                    <a16:creationId xmlns="" xmlns:a16="http://schemas.microsoft.com/office/drawing/2014/main" id="{A4105592-8158-480B-947F-E53B55655F73}"/>
                  </a:ext>
                </a:extLst>
              </p:cNvPr>
              <p:cNvSpPr/>
              <p:nvPr/>
            </p:nvSpPr>
            <p:spPr>
              <a:xfrm>
                <a:off x="5057879" y="4024488"/>
                <a:ext cx="852619" cy="649565"/>
              </a:xfrm>
              <a:custGeom>
                <a:avLst/>
                <a:gdLst>
                  <a:gd name="connsiteX0" fmla="*/ 1122680 w 2090420"/>
                  <a:gd name="connsiteY0" fmla="*/ 0 h 1592580"/>
                  <a:gd name="connsiteX1" fmla="*/ 947420 w 2090420"/>
                  <a:gd name="connsiteY1" fmla="*/ 10160 h 1592580"/>
                  <a:gd name="connsiteX2" fmla="*/ 886460 w 2090420"/>
                  <a:gd name="connsiteY2" fmla="*/ 43180 h 1592580"/>
                  <a:gd name="connsiteX3" fmla="*/ 853440 w 2090420"/>
                  <a:gd name="connsiteY3" fmla="*/ 81280 h 1592580"/>
                  <a:gd name="connsiteX4" fmla="*/ 817880 w 2090420"/>
                  <a:gd name="connsiteY4" fmla="*/ 88900 h 1592580"/>
                  <a:gd name="connsiteX5" fmla="*/ 769620 w 2090420"/>
                  <a:gd name="connsiteY5" fmla="*/ 76200 h 1592580"/>
                  <a:gd name="connsiteX6" fmla="*/ 660400 w 2090420"/>
                  <a:gd name="connsiteY6" fmla="*/ 71120 h 1592580"/>
                  <a:gd name="connsiteX7" fmla="*/ 584200 w 2090420"/>
                  <a:gd name="connsiteY7" fmla="*/ 60960 h 1592580"/>
                  <a:gd name="connsiteX8" fmla="*/ 523240 w 2090420"/>
                  <a:gd name="connsiteY8" fmla="*/ 55880 h 1592580"/>
                  <a:gd name="connsiteX9" fmla="*/ 500380 w 2090420"/>
                  <a:gd name="connsiteY9" fmla="*/ 71120 h 1592580"/>
                  <a:gd name="connsiteX10" fmla="*/ 518160 w 2090420"/>
                  <a:gd name="connsiteY10" fmla="*/ 109220 h 1592580"/>
                  <a:gd name="connsiteX11" fmla="*/ 525780 w 2090420"/>
                  <a:gd name="connsiteY11" fmla="*/ 160020 h 1592580"/>
                  <a:gd name="connsiteX12" fmla="*/ 556260 w 2090420"/>
                  <a:gd name="connsiteY12" fmla="*/ 195580 h 1592580"/>
                  <a:gd name="connsiteX13" fmla="*/ 584200 w 2090420"/>
                  <a:gd name="connsiteY13" fmla="*/ 218440 h 1592580"/>
                  <a:gd name="connsiteX14" fmla="*/ 601980 w 2090420"/>
                  <a:gd name="connsiteY14" fmla="*/ 259080 h 1592580"/>
                  <a:gd name="connsiteX15" fmla="*/ 568960 w 2090420"/>
                  <a:gd name="connsiteY15" fmla="*/ 297180 h 1592580"/>
                  <a:gd name="connsiteX16" fmla="*/ 530860 w 2090420"/>
                  <a:gd name="connsiteY16" fmla="*/ 353060 h 1592580"/>
                  <a:gd name="connsiteX17" fmla="*/ 457200 w 2090420"/>
                  <a:gd name="connsiteY17" fmla="*/ 469900 h 1592580"/>
                  <a:gd name="connsiteX18" fmla="*/ 441960 w 2090420"/>
                  <a:gd name="connsiteY18" fmla="*/ 497840 h 1592580"/>
                  <a:gd name="connsiteX19" fmla="*/ 444500 w 2090420"/>
                  <a:gd name="connsiteY19" fmla="*/ 551180 h 1592580"/>
                  <a:gd name="connsiteX20" fmla="*/ 434340 w 2090420"/>
                  <a:gd name="connsiteY20" fmla="*/ 574040 h 1592580"/>
                  <a:gd name="connsiteX21" fmla="*/ 381000 w 2090420"/>
                  <a:gd name="connsiteY21" fmla="*/ 574040 h 1592580"/>
                  <a:gd name="connsiteX22" fmla="*/ 345440 w 2090420"/>
                  <a:gd name="connsiteY22" fmla="*/ 584200 h 1592580"/>
                  <a:gd name="connsiteX23" fmla="*/ 342900 w 2090420"/>
                  <a:gd name="connsiteY23" fmla="*/ 612140 h 1592580"/>
                  <a:gd name="connsiteX24" fmla="*/ 342900 w 2090420"/>
                  <a:gd name="connsiteY24" fmla="*/ 635000 h 1592580"/>
                  <a:gd name="connsiteX25" fmla="*/ 312420 w 2090420"/>
                  <a:gd name="connsiteY25" fmla="*/ 657860 h 1592580"/>
                  <a:gd name="connsiteX26" fmla="*/ 246380 w 2090420"/>
                  <a:gd name="connsiteY26" fmla="*/ 685800 h 1592580"/>
                  <a:gd name="connsiteX27" fmla="*/ 215900 w 2090420"/>
                  <a:gd name="connsiteY27" fmla="*/ 723900 h 1592580"/>
                  <a:gd name="connsiteX28" fmla="*/ 203200 w 2090420"/>
                  <a:gd name="connsiteY28" fmla="*/ 795020 h 1592580"/>
                  <a:gd name="connsiteX29" fmla="*/ 205740 w 2090420"/>
                  <a:gd name="connsiteY29" fmla="*/ 840740 h 1592580"/>
                  <a:gd name="connsiteX30" fmla="*/ 213360 w 2090420"/>
                  <a:gd name="connsiteY30" fmla="*/ 871220 h 1592580"/>
                  <a:gd name="connsiteX31" fmla="*/ 185420 w 2090420"/>
                  <a:gd name="connsiteY31" fmla="*/ 904240 h 1592580"/>
                  <a:gd name="connsiteX32" fmla="*/ 111760 w 2090420"/>
                  <a:gd name="connsiteY32" fmla="*/ 952500 h 1592580"/>
                  <a:gd name="connsiteX33" fmla="*/ 66040 w 2090420"/>
                  <a:gd name="connsiteY33" fmla="*/ 1013460 h 1592580"/>
                  <a:gd name="connsiteX34" fmla="*/ 53340 w 2090420"/>
                  <a:gd name="connsiteY34" fmla="*/ 1059180 h 1592580"/>
                  <a:gd name="connsiteX35" fmla="*/ 25400 w 2090420"/>
                  <a:gd name="connsiteY35" fmla="*/ 1109980 h 1592580"/>
                  <a:gd name="connsiteX36" fmla="*/ 0 w 2090420"/>
                  <a:gd name="connsiteY36" fmla="*/ 1163320 h 1592580"/>
                  <a:gd name="connsiteX37" fmla="*/ 2540 w 2090420"/>
                  <a:gd name="connsiteY37" fmla="*/ 1236980 h 1592580"/>
                  <a:gd name="connsiteX38" fmla="*/ 22860 w 2090420"/>
                  <a:gd name="connsiteY38" fmla="*/ 1285240 h 1592580"/>
                  <a:gd name="connsiteX39" fmla="*/ 81280 w 2090420"/>
                  <a:gd name="connsiteY39" fmla="*/ 1292860 h 1592580"/>
                  <a:gd name="connsiteX40" fmla="*/ 111760 w 2090420"/>
                  <a:gd name="connsiteY40" fmla="*/ 1287780 h 1592580"/>
                  <a:gd name="connsiteX41" fmla="*/ 124460 w 2090420"/>
                  <a:gd name="connsiteY41" fmla="*/ 1308100 h 1592580"/>
                  <a:gd name="connsiteX42" fmla="*/ 160020 w 2090420"/>
                  <a:gd name="connsiteY42" fmla="*/ 1336040 h 1592580"/>
                  <a:gd name="connsiteX43" fmla="*/ 203200 w 2090420"/>
                  <a:gd name="connsiteY43" fmla="*/ 1402080 h 1592580"/>
                  <a:gd name="connsiteX44" fmla="*/ 243840 w 2090420"/>
                  <a:gd name="connsiteY44" fmla="*/ 1442720 h 1592580"/>
                  <a:gd name="connsiteX45" fmla="*/ 281940 w 2090420"/>
                  <a:gd name="connsiteY45" fmla="*/ 1427480 h 1592580"/>
                  <a:gd name="connsiteX46" fmla="*/ 304800 w 2090420"/>
                  <a:gd name="connsiteY46" fmla="*/ 1407160 h 1592580"/>
                  <a:gd name="connsiteX47" fmla="*/ 444500 w 2090420"/>
                  <a:gd name="connsiteY47" fmla="*/ 1333500 h 1592580"/>
                  <a:gd name="connsiteX48" fmla="*/ 492760 w 2090420"/>
                  <a:gd name="connsiteY48" fmla="*/ 1310640 h 1592580"/>
                  <a:gd name="connsiteX49" fmla="*/ 530860 w 2090420"/>
                  <a:gd name="connsiteY49" fmla="*/ 1252220 h 1592580"/>
                  <a:gd name="connsiteX50" fmla="*/ 591820 w 2090420"/>
                  <a:gd name="connsiteY50" fmla="*/ 1181100 h 1592580"/>
                  <a:gd name="connsiteX51" fmla="*/ 637540 w 2090420"/>
                  <a:gd name="connsiteY51" fmla="*/ 1132840 h 1592580"/>
                  <a:gd name="connsiteX52" fmla="*/ 660400 w 2090420"/>
                  <a:gd name="connsiteY52" fmla="*/ 1102360 h 1592580"/>
                  <a:gd name="connsiteX53" fmla="*/ 685800 w 2090420"/>
                  <a:gd name="connsiteY53" fmla="*/ 1097280 h 1592580"/>
                  <a:gd name="connsiteX54" fmla="*/ 708660 w 2090420"/>
                  <a:gd name="connsiteY54" fmla="*/ 1097280 h 1592580"/>
                  <a:gd name="connsiteX55" fmla="*/ 726440 w 2090420"/>
                  <a:gd name="connsiteY55" fmla="*/ 1117600 h 1592580"/>
                  <a:gd name="connsiteX56" fmla="*/ 728980 w 2090420"/>
                  <a:gd name="connsiteY56" fmla="*/ 1153160 h 1592580"/>
                  <a:gd name="connsiteX57" fmla="*/ 723900 w 2090420"/>
                  <a:gd name="connsiteY57" fmla="*/ 1193800 h 1592580"/>
                  <a:gd name="connsiteX58" fmla="*/ 698500 w 2090420"/>
                  <a:gd name="connsiteY58" fmla="*/ 1229360 h 1592580"/>
                  <a:gd name="connsiteX59" fmla="*/ 695960 w 2090420"/>
                  <a:gd name="connsiteY59" fmla="*/ 1259840 h 1592580"/>
                  <a:gd name="connsiteX60" fmla="*/ 708660 w 2090420"/>
                  <a:gd name="connsiteY60" fmla="*/ 1292860 h 1592580"/>
                  <a:gd name="connsiteX61" fmla="*/ 746760 w 2090420"/>
                  <a:gd name="connsiteY61" fmla="*/ 1290320 h 1592580"/>
                  <a:gd name="connsiteX62" fmla="*/ 789940 w 2090420"/>
                  <a:gd name="connsiteY62" fmla="*/ 1300480 h 1592580"/>
                  <a:gd name="connsiteX63" fmla="*/ 830580 w 2090420"/>
                  <a:gd name="connsiteY63" fmla="*/ 1328420 h 1592580"/>
                  <a:gd name="connsiteX64" fmla="*/ 896620 w 2090420"/>
                  <a:gd name="connsiteY64" fmla="*/ 1351280 h 1592580"/>
                  <a:gd name="connsiteX65" fmla="*/ 944880 w 2090420"/>
                  <a:gd name="connsiteY65" fmla="*/ 1363980 h 1592580"/>
                  <a:gd name="connsiteX66" fmla="*/ 1054100 w 2090420"/>
                  <a:gd name="connsiteY66" fmla="*/ 1409700 h 1592580"/>
                  <a:gd name="connsiteX67" fmla="*/ 1193800 w 2090420"/>
                  <a:gd name="connsiteY67" fmla="*/ 1460500 h 1592580"/>
                  <a:gd name="connsiteX68" fmla="*/ 1351280 w 2090420"/>
                  <a:gd name="connsiteY68" fmla="*/ 1531620 h 1592580"/>
                  <a:gd name="connsiteX69" fmla="*/ 1452880 w 2090420"/>
                  <a:gd name="connsiteY69" fmla="*/ 1562100 h 1592580"/>
                  <a:gd name="connsiteX70" fmla="*/ 1498600 w 2090420"/>
                  <a:gd name="connsiteY70" fmla="*/ 1592580 h 1592580"/>
                  <a:gd name="connsiteX71" fmla="*/ 1536700 w 2090420"/>
                  <a:gd name="connsiteY71" fmla="*/ 1590040 h 1592580"/>
                  <a:gd name="connsiteX72" fmla="*/ 1549400 w 2090420"/>
                  <a:gd name="connsiteY72" fmla="*/ 1554480 h 1592580"/>
                  <a:gd name="connsiteX73" fmla="*/ 1546860 w 2090420"/>
                  <a:gd name="connsiteY73" fmla="*/ 1508760 h 1592580"/>
                  <a:gd name="connsiteX74" fmla="*/ 1569720 w 2090420"/>
                  <a:gd name="connsiteY74" fmla="*/ 1452880 h 1592580"/>
                  <a:gd name="connsiteX75" fmla="*/ 1597660 w 2090420"/>
                  <a:gd name="connsiteY75" fmla="*/ 1399540 h 1592580"/>
                  <a:gd name="connsiteX76" fmla="*/ 1595120 w 2090420"/>
                  <a:gd name="connsiteY76" fmla="*/ 1346200 h 1592580"/>
                  <a:gd name="connsiteX77" fmla="*/ 1610360 w 2090420"/>
                  <a:gd name="connsiteY77" fmla="*/ 1305560 h 1592580"/>
                  <a:gd name="connsiteX78" fmla="*/ 1732280 w 2090420"/>
                  <a:gd name="connsiteY78" fmla="*/ 1196340 h 1592580"/>
                  <a:gd name="connsiteX79" fmla="*/ 1836420 w 2090420"/>
                  <a:gd name="connsiteY79" fmla="*/ 1097280 h 1592580"/>
                  <a:gd name="connsiteX80" fmla="*/ 1871980 w 2090420"/>
                  <a:gd name="connsiteY80" fmla="*/ 1056640 h 1592580"/>
                  <a:gd name="connsiteX81" fmla="*/ 1877060 w 2090420"/>
                  <a:gd name="connsiteY81" fmla="*/ 1018540 h 1592580"/>
                  <a:gd name="connsiteX82" fmla="*/ 1877060 w 2090420"/>
                  <a:gd name="connsiteY82" fmla="*/ 975360 h 1592580"/>
                  <a:gd name="connsiteX83" fmla="*/ 1894840 w 2090420"/>
                  <a:gd name="connsiteY83" fmla="*/ 929640 h 1592580"/>
                  <a:gd name="connsiteX84" fmla="*/ 1902460 w 2090420"/>
                  <a:gd name="connsiteY84" fmla="*/ 909320 h 1592580"/>
                  <a:gd name="connsiteX85" fmla="*/ 1907540 w 2090420"/>
                  <a:gd name="connsiteY85" fmla="*/ 855980 h 1592580"/>
                  <a:gd name="connsiteX86" fmla="*/ 1925320 w 2090420"/>
                  <a:gd name="connsiteY86" fmla="*/ 810260 h 1592580"/>
                  <a:gd name="connsiteX87" fmla="*/ 1945640 w 2090420"/>
                  <a:gd name="connsiteY87" fmla="*/ 746760 h 1592580"/>
                  <a:gd name="connsiteX88" fmla="*/ 1953260 w 2090420"/>
                  <a:gd name="connsiteY88" fmla="*/ 703580 h 1592580"/>
                  <a:gd name="connsiteX89" fmla="*/ 1953260 w 2090420"/>
                  <a:gd name="connsiteY89" fmla="*/ 665480 h 1592580"/>
                  <a:gd name="connsiteX90" fmla="*/ 1988820 w 2090420"/>
                  <a:gd name="connsiteY90" fmla="*/ 622300 h 1592580"/>
                  <a:gd name="connsiteX91" fmla="*/ 2037080 w 2090420"/>
                  <a:gd name="connsiteY91" fmla="*/ 589280 h 1592580"/>
                  <a:gd name="connsiteX92" fmla="*/ 2075180 w 2090420"/>
                  <a:gd name="connsiteY92" fmla="*/ 571500 h 1592580"/>
                  <a:gd name="connsiteX93" fmla="*/ 2090420 w 2090420"/>
                  <a:gd name="connsiteY93" fmla="*/ 535940 h 1592580"/>
                  <a:gd name="connsiteX94" fmla="*/ 2085340 w 2090420"/>
                  <a:gd name="connsiteY94" fmla="*/ 495300 h 1592580"/>
                  <a:gd name="connsiteX95" fmla="*/ 2057400 w 2090420"/>
                  <a:gd name="connsiteY95" fmla="*/ 482600 h 1592580"/>
                  <a:gd name="connsiteX96" fmla="*/ 1998980 w 2090420"/>
                  <a:gd name="connsiteY96" fmla="*/ 487680 h 1592580"/>
                  <a:gd name="connsiteX97" fmla="*/ 1938020 w 2090420"/>
                  <a:gd name="connsiteY97" fmla="*/ 464820 h 1592580"/>
                  <a:gd name="connsiteX98" fmla="*/ 1864360 w 2090420"/>
                  <a:gd name="connsiteY98" fmla="*/ 467360 h 1592580"/>
                  <a:gd name="connsiteX99" fmla="*/ 1757680 w 2090420"/>
                  <a:gd name="connsiteY99" fmla="*/ 457200 h 1592580"/>
                  <a:gd name="connsiteX100" fmla="*/ 1691640 w 2090420"/>
                  <a:gd name="connsiteY100" fmla="*/ 436880 h 1592580"/>
                  <a:gd name="connsiteX101" fmla="*/ 1666240 w 2090420"/>
                  <a:gd name="connsiteY101" fmla="*/ 411480 h 1592580"/>
                  <a:gd name="connsiteX102" fmla="*/ 1602740 w 2090420"/>
                  <a:gd name="connsiteY102" fmla="*/ 398780 h 1592580"/>
                  <a:gd name="connsiteX103" fmla="*/ 1557020 w 2090420"/>
                  <a:gd name="connsiteY103" fmla="*/ 365760 h 1592580"/>
                  <a:gd name="connsiteX104" fmla="*/ 1488440 w 2090420"/>
                  <a:gd name="connsiteY104" fmla="*/ 281940 h 1592580"/>
                  <a:gd name="connsiteX105" fmla="*/ 1412240 w 2090420"/>
                  <a:gd name="connsiteY105" fmla="*/ 193040 h 1592580"/>
                  <a:gd name="connsiteX106" fmla="*/ 1328420 w 2090420"/>
                  <a:gd name="connsiteY106" fmla="*/ 111760 h 1592580"/>
                  <a:gd name="connsiteX107" fmla="*/ 1287780 w 2090420"/>
                  <a:gd name="connsiteY107" fmla="*/ 60960 h 1592580"/>
                  <a:gd name="connsiteX108" fmla="*/ 1226820 w 2090420"/>
                  <a:gd name="connsiteY108" fmla="*/ 33020 h 1592580"/>
                  <a:gd name="connsiteX109" fmla="*/ 1191260 w 2090420"/>
                  <a:gd name="connsiteY109" fmla="*/ 30480 h 1592580"/>
                  <a:gd name="connsiteX110" fmla="*/ 1122680 w 2090420"/>
                  <a:gd name="connsiteY110" fmla="*/ 0 h 159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2090420" h="1592580">
                    <a:moveTo>
                      <a:pt x="1122680" y="0"/>
                    </a:moveTo>
                    <a:lnTo>
                      <a:pt x="947420" y="10160"/>
                    </a:lnTo>
                    <a:lnTo>
                      <a:pt x="886460" y="43180"/>
                    </a:lnTo>
                    <a:lnTo>
                      <a:pt x="853440" y="81280"/>
                    </a:lnTo>
                    <a:lnTo>
                      <a:pt x="817880" y="88900"/>
                    </a:lnTo>
                    <a:lnTo>
                      <a:pt x="769620" y="76200"/>
                    </a:lnTo>
                    <a:lnTo>
                      <a:pt x="660400" y="71120"/>
                    </a:lnTo>
                    <a:lnTo>
                      <a:pt x="584200" y="60960"/>
                    </a:lnTo>
                    <a:lnTo>
                      <a:pt x="523240" y="55880"/>
                    </a:lnTo>
                    <a:lnTo>
                      <a:pt x="500380" y="71120"/>
                    </a:lnTo>
                    <a:lnTo>
                      <a:pt x="518160" y="109220"/>
                    </a:lnTo>
                    <a:lnTo>
                      <a:pt x="525780" y="160020"/>
                    </a:lnTo>
                    <a:lnTo>
                      <a:pt x="556260" y="195580"/>
                    </a:lnTo>
                    <a:lnTo>
                      <a:pt x="584200" y="218440"/>
                    </a:lnTo>
                    <a:lnTo>
                      <a:pt x="601980" y="259080"/>
                    </a:lnTo>
                    <a:lnTo>
                      <a:pt x="568960" y="297180"/>
                    </a:lnTo>
                    <a:lnTo>
                      <a:pt x="530860" y="353060"/>
                    </a:lnTo>
                    <a:lnTo>
                      <a:pt x="457200" y="469900"/>
                    </a:lnTo>
                    <a:lnTo>
                      <a:pt x="441960" y="497840"/>
                    </a:lnTo>
                    <a:lnTo>
                      <a:pt x="444500" y="551180"/>
                    </a:lnTo>
                    <a:lnTo>
                      <a:pt x="434340" y="574040"/>
                    </a:lnTo>
                    <a:lnTo>
                      <a:pt x="381000" y="574040"/>
                    </a:lnTo>
                    <a:lnTo>
                      <a:pt x="345440" y="584200"/>
                    </a:lnTo>
                    <a:lnTo>
                      <a:pt x="342900" y="612140"/>
                    </a:lnTo>
                    <a:lnTo>
                      <a:pt x="342900" y="635000"/>
                    </a:lnTo>
                    <a:lnTo>
                      <a:pt x="312420" y="657860"/>
                    </a:lnTo>
                    <a:lnTo>
                      <a:pt x="246380" y="685800"/>
                    </a:lnTo>
                    <a:lnTo>
                      <a:pt x="215900" y="723900"/>
                    </a:lnTo>
                    <a:lnTo>
                      <a:pt x="203200" y="795020"/>
                    </a:lnTo>
                    <a:lnTo>
                      <a:pt x="205740" y="840740"/>
                    </a:lnTo>
                    <a:lnTo>
                      <a:pt x="213360" y="871220"/>
                    </a:lnTo>
                    <a:lnTo>
                      <a:pt x="185420" y="904240"/>
                    </a:lnTo>
                    <a:lnTo>
                      <a:pt x="111760" y="952500"/>
                    </a:lnTo>
                    <a:lnTo>
                      <a:pt x="66040" y="1013460"/>
                    </a:lnTo>
                    <a:lnTo>
                      <a:pt x="53340" y="1059180"/>
                    </a:lnTo>
                    <a:lnTo>
                      <a:pt x="25400" y="1109980"/>
                    </a:lnTo>
                    <a:lnTo>
                      <a:pt x="0" y="1163320"/>
                    </a:lnTo>
                    <a:cubicBezTo>
                      <a:pt x="847" y="1187873"/>
                      <a:pt x="1693" y="1212427"/>
                      <a:pt x="2540" y="1236980"/>
                    </a:cubicBezTo>
                    <a:lnTo>
                      <a:pt x="22860" y="1285240"/>
                    </a:lnTo>
                    <a:lnTo>
                      <a:pt x="81280" y="1292860"/>
                    </a:lnTo>
                    <a:lnTo>
                      <a:pt x="111760" y="1287780"/>
                    </a:lnTo>
                    <a:lnTo>
                      <a:pt x="124460" y="1308100"/>
                    </a:lnTo>
                    <a:lnTo>
                      <a:pt x="160020" y="1336040"/>
                    </a:lnTo>
                    <a:lnTo>
                      <a:pt x="203200" y="1402080"/>
                    </a:lnTo>
                    <a:lnTo>
                      <a:pt x="243840" y="1442720"/>
                    </a:lnTo>
                    <a:lnTo>
                      <a:pt x="281940" y="1427480"/>
                    </a:lnTo>
                    <a:lnTo>
                      <a:pt x="304800" y="1407160"/>
                    </a:lnTo>
                    <a:lnTo>
                      <a:pt x="444500" y="1333500"/>
                    </a:lnTo>
                    <a:lnTo>
                      <a:pt x="492760" y="1310640"/>
                    </a:lnTo>
                    <a:lnTo>
                      <a:pt x="530860" y="1252220"/>
                    </a:lnTo>
                    <a:lnTo>
                      <a:pt x="591820" y="1181100"/>
                    </a:lnTo>
                    <a:lnTo>
                      <a:pt x="637540" y="1132840"/>
                    </a:lnTo>
                    <a:lnTo>
                      <a:pt x="660400" y="1102360"/>
                    </a:lnTo>
                    <a:lnTo>
                      <a:pt x="685800" y="1097280"/>
                    </a:lnTo>
                    <a:lnTo>
                      <a:pt x="708660" y="1097280"/>
                    </a:lnTo>
                    <a:lnTo>
                      <a:pt x="726440" y="1117600"/>
                    </a:lnTo>
                    <a:lnTo>
                      <a:pt x="728980" y="1153160"/>
                    </a:lnTo>
                    <a:lnTo>
                      <a:pt x="723900" y="1193800"/>
                    </a:lnTo>
                    <a:lnTo>
                      <a:pt x="698500" y="1229360"/>
                    </a:lnTo>
                    <a:lnTo>
                      <a:pt x="695960" y="1259840"/>
                    </a:lnTo>
                    <a:lnTo>
                      <a:pt x="708660" y="1292860"/>
                    </a:lnTo>
                    <a:lnTo>
                      <a:pt x="746760" y="1290320"/>
                    </a:lnTo>
                    <a:lnTo>
                      <a:pt x="789940" y="1300480"/>
                    </a:lnTo>
                    <a:lnTo>
                      <a:pt x="830580" y="1328420"/>
                    </a:lnTo>
                    <a:lnTo>
                      <a:pt x="896620" y="1351280"/>
                    </a:lnTo>
                    <a:lnTo>
                      <a:pt x="944880" y="1363980"/>
                    </a:lnTo>
                    <a:lnTo>
                      <a:pt x="1054100" y="1409700"/>
                    </a:lnTo>
                    <a:lnTo>
                      <a:pt x="1193800" y="1460500"/>
                    </a:lnTo>
                    <a:lnTo>
                      <a:pt x="1351280" y="1531620"/>
                    </a:lnTo>
                    <a:lnTo>
                      <a:pt x="1452880" y="1562100"/>
                    </a:lnTo>
                    <a:lnTo>
                      <a:pt x="1498600" y="1592580"/>
                    </a:lnTo>
                    <a:lnTo>
                      <a:pt x="1536700" y="1590040"/>
                    </a:lnTo>
                    <a:lnTo>
                      <a:pt x="1549400" y="1554480"/>
                    </a:lnTo>
                    <a:lnTo>
                      <a:pt x="1546860" y="1508760"/>
                    </a:lnTo>
                    <a:lnTo>
                      <a:pt x="1569720" y="1452880"/>
                    </a:lnTo>
                    <a:lnTo>
                      <a:pt x="1597660" y="1399540"/>
                    </a:lnTo>
                    <a:lnTo>
                      <a:pt x="1595120" y="1346200"/>
                    </a:lnTo>
                    <a:lnTo>
                      <a:pt x="1610360" y="1305560"/>
                    </a:lnTo>
                    <a:lnTo>
                      <a:pt x="1732280" y="1196340"/>
                    </a:lnTo>
                    <a:lnTo>
                      <a:pt x="1836420" y="1097280"/>
                    </a:lnTo>
                    <a:lnTo>
                      <a:pt x="1871980" y="1056640"/>
                    </a:lnTo>
                    <a:lnTo>
                      <a:pt x="1877060" y="1018540"/>
                    </a:lnTo>
                    <a:lnTo>
                      <a:pt x="1877060" y="975360"/>
                    </a:lnTo>
                    <a:lnTo>
                      <a:pt x="1894840" y="929640"/>
                    </a:lnTo>
                    <a:lnTo>
                      <a:pt x="1902460" y="909320"/>
                    </a:lnTo>
                    <a:lnTo>
                      <a:pt x="1907540" y="855980"/>
                    </a:lnTo>
                    <a:lnTo>
                      <a:pt x="1925320" y="810260"/>
                    </a:lnTo>
                    <a:lnTo>
                      <a:pt x="1945640" y="746760"/>
                    </a:lnTo>
                    <a:lnTo>
                      <a:pt x="1953260" y="703580"/>
                    </a:lnTo>
                    <a:lnTo>
                      <a:pt x="1953260" y="665480"/>
                    </a:lnTo>
                    <a:lnTo>
                      <a:pt x="1988820" y="622300"/>
                    </a:lnTo>
                    <a:lnTo>
                      <a:pt x="2037080" y="589280"/>
                    </a:lnTo>
                    <a:lnTo>
                      <a:pt x="2075180" y="571500"/>
                    </a:lnTo>
                    <a:lnTo>
                      <a:pt x="2090420" y="535940"/>
                    </a:lnTo>
                    <a:lnTo>
                      <a:pt x="2085340" y="495300"/>
                    </a:lnTo>
                    <a:lnTo>
                      <a:pt x="2057400" y="482600"/>
                    </a:lnTo>
                    <a:lnTo>
                      <a:pt x="1998980" y="487680"/>
                    </a:lnTo>
                    <a:lnTo>
                      <a:pt x="1938020" y="464820"/>
                    </a:lnTo>
                    <a:lnTo>
                      <a:pt x="1864360" y="467360"/>
                    </a:lnTo>
                    <a:lnTo>
                      <a:pt x="1757680" y="457200"/>
                    </a:lnTo>
                    <a:lnTo>
                      <a:pt x="1691640" y="436880"/>
                    </a:lnTo>
                    <a:lnTo>
                      <a:pt x="1666240" y="411480"/>
                    </a:lnTo>
                    <a:lnTo>
                      <a:pt x="1602740" y="398780"/>
                    </a:lnTo>
                    <a:lnTo>
                      <a:pt x="1557020" y="365760"/>
                    </a:lnTo>
                    <a:lnTo>
                      <a:pt x="1488440" y="281940"/>
                    </a:lnTo>
                    <a:lnTo>
                      <a:pt x="1412240" y="193040"/>
                    </a:lnTo>
                    <a:lnTo>
                      <a:pt x="1328420" y="111760"/>
                    </a:lnTo>
                    <a:lnTo>
                      <a:pt x="1287780" y="60960"/>
                    </a:lnTo>
                    <a:lnTo>
                      <a:pt x="1226820" y="33020"/>
                    </a:lnTo>
                    <a:lnTo>
                      <a:pt x="1191260" y="30480"/>
                    </a:lnTo>
                    <a:lnTo>
                      <a:pt x="112268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1" name="성동 TXT">
                <a:extLst>
                  <a:ext uri="{FF2B5EF4-FFF2-40B4-BE49-F238E27FC236}">
                    <a16:creationId xmlns="" xmlns:a16="http://schemas.microsoft.com/office/drawing/2014/main" id="{3BBAE4C2-3ED3-4857-AC4F-BCE1179C17C6}"/>
                  </a:ext>
                </a:extLst>
              </p:cNvPr>
              <p:cNvSpPr txBox="1"/>
              <p:nvPr/>
            </p:nvSpPr>
            <p:spPr>
              <a:xfrm>
                <a:off x="5267571" y="4190776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성동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2" name="동대문구">
              <a:extLst>
                <a:ext uri="{FF2B5EF4-FFF2-40B4-BE49-F238E27FC236}">
                  <a16:creationId xmlns="" xmlns:a16="http://schemas.microsoft.com/office/drawing/2014/main" id="{3783300D-D5D5-48AA-B4B8-C607612DA8E3}"/>
                </a:ext>
              </a:extLst>
            </p:cNvPr>
            <p:cNvGrpSpPr/>
            <p:nvPr/>
          </p:nvGrpSpPr>
          <p:grpSpPr>
            <a:xfrm>
              <a:off x="5253681" y="3421542"/>
              <a:ext cx="700329" cy="765596"/>
              <a:chOff x="5253681" y="3421542"/>
              <a:chExt cx="700329" cy="765596"/>
            </a:xfrm>
          </p:grpSpPr>
          <p:sp>
            <p:nvSpPr>
              <p:cNvPr id="78" name="동대문구">
                <a:extLst>
                  <a:ext uri="{FF2B5EF4-FFF2-40B4-BE49-F238E27FC236}">
                    <a16:creationId xmlns="" xmlns:a16="http://schemas.microsoft.com/office/drawing/2014/main" id="{C2428071-2D41-4BB1-809A-640410629F00}"/>
                  </a:ext>
                </a:extLst>
              </p:cNvPr>
              <p:cNvSpPr/>
              <p:nvPr/>
            </p:nvSpPr>
            <p:spPr>
              <a:xfrm>
                <a:off x="5253681" y="3421542"/>
                <a:ext cx="700329" cy="765596"/>
              </a:xfrm>
              <a:custGeom>
                <a:avLst/>
                <a:gdLst>
                  <a:gd name="connsiteX0" fmla="*/ 1498600 w 1717040"/>
                  <a:gd name="connsiteY0" fmla="*/ 1877060 h 1877060"/>
                  <a:gd name="connsiteX1" fmla="*/ 1498600 w 1717040"/>
                  <a:gd name="connsiteY1" fmla="*/ 1877060 h 1877060"/>
                  <a:gd name="connsiteX2" fmla="*/ 1262380 w 1717040"/>
                  <a:gd name="connsiteY2" fmla="*/ 1841500 h 1877060"/>
                  <a:gd name="connsiteX3" fmla="*/ 1209040 w 1717040"/>
                  <a:gd name="connsiteY3" fmla="*/ 1818640 h 1877060"/>
                  <a:gd name="connsiteX4" fmla="*/ 1153160 w 1717040"/>
                  <a:gd name="connsiteY4" fmla="*/ 1803400 h 1877060"/>
                  <a:gd name="connsiteX5" fmla="*/ 980440 w 1717040"/>
                  <a:gd name="connsiteY5" fmla="*/ 1612900 h 1877060"/>
                  <a:gd name="connsiteX6" fmla="*/ 932180 w 1717040"/>
                  <a:gd name="connsiteY6" fmla="*/ 1549400 h 1877060"/>
                  <a:gd name="connsiteX7" fmla="*/ 868680 w 1717040"/>
                  <a:gd name="connsiteY7" fmla="*/ 1496060 h 1877060"/>
                  <a:gd name="connsiteX8" fmla="*/ 797560 w 1717040"/>
                  <a:gd name="connsiteY8" fmla="*/ 1450340 h 1877060"/>
                  <a:gd name="connsiteX9" fmla="*/ 713740 w 1717040"/>
                  <a:gd name="connsiteY9" fmla="*/ 1409700 h 1877060"/>
                  <a:gd name="connsiteX10" fmla="*/ 680720 w 1717040"/>
                  <a:gd name="connsiteY10" fmla="*/ 1397000 h 1877060"/>
                  <a:gd name="connsiteX11" fmla="*/ 599440 w 1717040"/>
                  <a:gd name="connsiteY11" fmla="*/ 1397000 h 1877060"/>
                  <a:gd name="connsiteX12" fmla="*/ 535940 w 1717040"/>
                  <a:gd name="connsiteY12" fmla="*/ 1407160 h 1877060"/>
                  <a:gd name="connsiteX13" fmla="*/ 467360 w 1717040"/>
                  <a:gd name="connsiteY13" fmla="*/ 1414780 h 1877060"/>
                  <a:gd name="connsiteX14" fmla="*/ 414020 w 1717040"/>
                  <a:gd name="connsiteY14" fmla="*/ 1430020 h 1877060"/>
                  <a:gd name="connsiteX15" fmla="*/ 355600 w 1717040"/>
                  <a:gd name="connsiteY15" fmla="*/ 1475740 h 1877060"/>
                  <a:gd name="connsiteX16" fmla="*/ 304800 w 1717040"/>
                  <a:gd name="connsiteY16" fmla="*/ 1483360 h 1877060"/>
                  <a:gd name="connsiteX17" fmla="*/ 182880 w 1717040"/>
                  <a:gd name="connsiteY17" fmla="*/ 1470660 h 1877060"/>
                  <a:gd name="connsiteX18" fmla="*/ 134620 w 1717040"/>
                  <a:gd name="connsiteY18" fmla="*/ 1447800 h 1877060"/>
                  <a:gd name="connsiteX19" fmla="*/ 55880 w 1717040"/>
                  <a:gd name="connsiteY19" fmla="*/ 1450340 h 1877060"/>
                  <a:gd name="connsiteX20" fmla="*/ 12700 w 1717040"/>
                  <a:gd name="connsiteY20" fmla="*/ 1432560 h 1877060"/>
                  <a:gd name="connsiteX21" fmla="*/ 0 w 1717040"/>
                  <a:gd name="connsiteY21" fmla="*/ 1328420 h 1877060"/>
                  <a:gd name="connsiteX22" fmla="*/ 33020 w 1717040"/>
                  <a:gd name="connsiteY22" fmla="*/ 1287780 h 1877060"/>
                  <a:gd name="connsiteX23" fmla="*/ 58420 w 1717040"/>
                  <a:gd name="connsiteY23" fmla="*/ 1224280 h 1877060"/>
                  <a:gd name="connsiteX24" fmla="*/ 81280 w 1717040"/>
                  <a:gd name="connsiteY24" fmla="*/ 1178560 h 1877060"/>
                  <a:gd name="connsiteX25" fmla="*/ 116840 w 1717040"/>
                  <a:gd name="connsiteY25" fmla="*/ 1115060 h 1877060"/>
                  <a:gd name="connsiteX26" fmla="*/ 154940 w 1717040"/>
                  <a:gd name="connsiteY26" fmla="*/ 1079500 h 1877060"/>
                  <a:gd name="connsiteX27" fmla="*/ 289560 w 1717040"/>
                  <a:gd name="connsiteY27" fmla="*/ 970280 h 1877060"/>
                  <a:gd name="connsiteX28" fmla="*/ 342900 w 1717040"/>
                  <a:gd name="connsiteY28" fmla="*/ 919480 h 1877060"/>
                  <a:gd name="connsiteX29" fmla="*/ 368300 w 1717040"/>
                  <a:gd name="connsiteY29" fmla="*/ 866140 h 1877060"/>
                  <a:gd name="connsiteX30" fmla="*/ 381000 w 1717040"/>
                  <a:gd name="connsiteY30" fmla="*/ 807720 h 1877060"/>
                  <a:gd name="connsiteX31" fmla="*/ 396240 w 1717040"/>
                  <a:gd name="connsiteY31" fmla="*/ 772160 h 1877060"/>
                  <a:gd name="connsiteX32" fmla="*/ 414020 w 1717040"/>
                  <a:gd name="connsiteY32" fmla="*/ 759460 h 1877060"/>
                  <a:gd name="connsiteX33" fmla="*/ 452120 w 1717040"/>
                  <a:gd name="connsiteY33" fmla="*/ 754380 h 1877060"/>
                  <a:gd name="connsiteX34" fmla="*/ 492760 w 1717040"/>
                  <a:gd name="connsiteY34" fmla="*/ 723900 h 1877060"/>
                  <a:gd name="connsiteX35" fmla="*/ 505460 w 1717040"/>
                  <a:gd name="connsiteY35" fmla="*/ 693420 h 1877060"/>
                  <a:gd name="connsiteX36" fmla="*/ 520700 w 1717040"/>
                  <a:gd name="connsiteY36" fmla="*/ 662940 h 1877060"/>
                  <a:gd name="connsiteX37" fmla="*/ 548640 w 1717040"/>
                  <a:gd name="connsiteY37" fmla="*/ 619760 h 1877060"/>
                  <a:gd name="connsiteX38" fmla="*/ 601980 w 1717040"/>
                  <a:gd name="connsiteY38" fmla="*/ 571500 h 1877060"/>
                  <a:gd name="connsiteX39" fmla="*/ 635000 w 1717040"/>
                  <a:gd name="connsiteY39" fmla="*/ 541020 h 1877060"/>
                  <a:gd name="connsiteX40" fmla="*/ 650240 w 1717040"/>
                  <a:gd name="connsiteY40" fmla="*/ 502920 h 1877060"/>
                  <a:gd name="connsiteX41" fmla="*/ 647700 w 1717040"/>
                  <a:gd name="connsiteY41" fmla="*/ 482600 h 1877060"/>
                  <a:gd name="connsiteX42" fmla="*/ 657860 w 1717040"/>
                  <a:gd name="connsiteY42" fmla="*/ 464820 h 1877060"/>
                  <a:gd name="connsiteX43" fmla="*/ 678180 w 1717040"/>
                  <a:gd name="connsiteY43" fmla="*/ 469900 h 1877060"/>
                  <a:gd name="connsiteX44" fmla="*/ 706120 w 1717040"/>
                  <a:gd name="connsiteY44" fmla="*/ 492760 h 1877060"/>
                  <a:gd name="connsiteX45" fmla="*/ 789940 w 1717040"/>
                  <a:gd name="connsiteY45" fmla="*/ 482600 h 1877060"/>
                  <a:gd name="connsiteX46" fmla="*/ 815340 w 1717040"/>
                  <a:gd name="connsiteY46" fmla="*/ 462280 h 1877060"/>
                  <a:gd name="connsiteX47" fmla="*/ 843280 w 1717040"/>
                  <a:gd name="connsiteY47" fmla="*/ 429260 h 1877060"/>
                  <a:gd name="connsiteX48" fmla="*/ 845820 w 1717040"/>
                  <a:gd name="connsiteY48" fmla="*/ 396240 h 1877060"/>
                  <a:gd name="connsiteX49" fmla="*/ 838200 w 1717040"/>
                  <a:gd name="connsiteY49" fmla="*/ 368300 h 1877060"/>
                  <a:gd name="connsiteX50" fmla="*/ 850900 w 1717040"/>
                  <a:gd name="connsiteY50" fmla="*/ 337820 h 1877060"/>
                  <a:gd name="connsiteX51" fmla="*/ 883920 w 1717040"/>
                  <a:gd name="connsiteY51" fmla="*/ 330200 h 1877060"/>
                  <a:gd name="connsiteX52" fmla="*/ 906780 w 1717040"/>
                  <a:gd name="connsiteY52" fmla="*/ 317500 h 1877060"/>
                  <a:gd name="connsiteX53" fmla="*/ 927100 w 1717040"/>
                  <a:gd name="connsiteY53" fmla="*/ 302260 h 1877060"/>
                  <a:gd name="connsiteX54" fmla="*/ 952500 w 1717040"/>
                  <a:gd name="connsiteY54" fmla="*/ 304800 h 1877060"/>
                  <a:gd name="connsiteX55" fmla="*/ 949960 w 1717040"/>
                  <a:gd name="connsiteY55" fmla="*/ 335280 h 1877060"/>
                  <a:gd name="connsiteX56" fmla="*/ 982980 w 1717040"/>
                  <a:gd name="connsiteY56" fmla="*/ 337820 h 1877060"/>
                  <a:gd name="connsiteX57" fmla="*/ 1043940 w 1717040"/>
                  <a:gd name="connsiteY57" fmla="*/ 322580 h 1877060"/>
                  <a:gd name="connsiteX58" fmla="*/ 1094740 w 1717040"/>
                  <a:gd name="connsiteY58" fmla="*/ 320040 h 1877060"/>
                  <a:gd name="connsiteX59" fmla="*/ 1145540 w 1717040"/>
                  <a:gd name="connsiteY59" fmla="*/ 322580 h 1877060"/>
                  <a:gd name="connsiteX60" fmla="*/ 1186180 w 1717040"/>
                  <a:gd name="connsiteY60" fmla="*/ 337820 h 1877060"/>
                  <a:gd name="connsiteX61" fmla="*/ 1221740 w 1717040"/>
                  <a:gd name="connsiteY61" fmla="*/ 337820 h 1877060"/>
                  <a:gd name="connsiteX62" fmla="*/ 1229360 w 1717040"/>
                  <a:gd name="connsiteY62" fmla="*/ 312420 h 1877060"/>
                  <a:gd name="connsiteX63" fmla="*/ 1229360 w 1717040"/>
                  <a:gd name="connsiteY63" fmla="*/ 287020 h 1877060"/>
                  <a:gd name="connsiteX64" fmla="*/ 1219200 w 1717040"/>
                  <a:gd name="connsiteY64" fmla="*/ 271780 h 1877060"/>
                  <a:gd name="connsiteX65" fmla="*/ 1216660 w 1717040"/>
                  <a:gd name="connsiteY65" fmla="*/ 213360 h 1877060"/>
                  <a:gd name="connsiteX66" fmla="*/ 1229360 w 1717040"/>
                  <a:gd name="connsiteY66" fmla="*/ 195580 h 1877060"/>
                  <a:gd name="connsiteX67" fmla="*/ 1295400 w 1717040"/>
                  <a:gd name="connsiteY67" fmla="*/ 165100 h 1877060"/>
                  <a:gd name="connsiteX68" fmla="*/ 1315720 w 1717040"/>
                  <a:gd name="connsiteY68" fmla="*/ 137160 h 1877060"/>
                  <a:gd name="connsiteX69" fmla="*/ 1310640 w 1717040"/>
                  <a:gd name="connsiteY69" fmla="*/ 114300 h 1877060"/>
                  <a:gd name="connsiteX70" fmla="*/ 1295400 w 1717040"/>
                  <a:gd name="connsiteY70" fmla="*/ 93980 h 1877060"/>
                  <a:gd name="connsiteX71" fmla="*/ 1292860 w 1717040"/>
                  <a:gd name="connsiteY71" fmla="*/ 53340 h 1877060"/>
                  <a:gd name="connsiteX72" fmla="*/ 1315720 w 1717040"/>
                  <a:gd name="connsiteY72" fmla="*/ 40640 h 1877060"/>
                  <a:gd name="connsiteX73" fmla="*/ 1363980 w 1717040"/>
                  <a:gd name="connsiteY73" fmla="*/ 53340 h 1877060"/>
                  <a:gd name="connsiteX74" fmla="*/ 1402080 w 1717040"/>
                  <a:gd name="connsiteY74" fmla="*/ 53340 h 1877060"/>
                  <a:gd name="connsiteX75" fmla="*/ 1440180 w 1717040"/>
                  <a:gd name="connsiteY75" fmla="*/ 33020 h 1877060"/>
                  <a:gd name="connsiteX76" fmla="*/ 1463040 w 1717040"/>
                  <a:gd name="connsiteY76" fmla="*/ 20320 h 1877060"/>
                  <a:gd name="connsiteX77" fmla="*/ 1490980 w 1717040"/>
                  <a:gd name="connsiteY77" fmla="*/ 17780 h 1877060"/>
                  <a:gd name="connsiteX78" fmla="*/ 1526540 w 1717040"/>
                  <a:gd name="connsiteY78" fmla="*/ 0 h 1877060"/>
                  <a:gd name="connsiteX79" fmla="*/ 1557020 w 1717040"/>
                  <a:gd name="connsiteY79" fmla="*/ 0 h 1877060"/>
                  <a:gd name="connsiteX80" fmla="*/ 1577340 w 1717040"/>
                  <a:gd name="connsiteY80" fmla="*/ 17780 h 1877060"/>
                  <a:gd name="connsiteX81" fmla="*/ 1559560 w 1717040"/>
                  <a:gd name="connsiteY81" fmla="*/ 58420 h 1877060"/>
                  <a:gd name="connsiteX82" fmla="*/ 1577340 w 1717040"/>
                  <a:gd name="connsiteY82" fmla="*/ 78740 h 1877060"/>
                  <a:gd name="connsiteX83" fmla="*/ 1577340 w 1717040"/>
                  <a:gd name="connsiteY83" fmla="*/ 134620 h 1877060"/>
                  <a:gd name="connsiteX84" fmla="*/ 1600200 w 1717040"/>
                  <a:gd name="connsiteY84" fmla="*/ 165100 h 1877060"/>
                  <a:gd name="connsiteX85" fmla="*/ 1595120 w 1717040"/>
                  <a:gd name="connsiteY85" fmla="*/ 198120 h 1877060"/>
                  <a:gd name="connsiteX86" fmla="*/ 1567180 w 1717040"/>
                  <a:gd name="connsiteY86" fmla="*/ 236220 h 1877060"/>
                  <a:gd name="connsiteX87" fmla="*/ 1536700 w 1717040"/>
                  <a:gd name="connsiteY87" fmla="*/ 281940 h 1877060"/>
                  <a:gd name="connsiteX88" fmla="*/ 1513840 w 1717040"/>
                  <a:gd name="connsiteY88" fmla="*/ 322580 h 1877060"/>
                  <a:gd name="connsiteX89" fmla="*/ 1480820 w 1717040"/>
                  <a:gd name="connsiteY89" fmla="*/ 386080 h 1877060"/>
                  <a:gd name="connsiteX90" fmla="*/ 1480820 w 1717040"/>
                  <a:gd name="connsiteY90" fmla="*/ 414020 h 1877060"/>
                  <a:gd name="connsiteX91" fmla="*/ 1485900 w 1717040"/>
                  <a:gd name="connsiteY91" fmla="*/ 464820 h 1877060"/>
                  <a:gd name="connsiteX92" fmla="*/ 1480820 w 1717040"/>
                  <a:gd name="connsiteY92" fmla="*/ 518160 h 1877060"/>
                  <a:gd name="connsiteX93" fmla="*/ 1475740 w 1717040"/>
                  <a:gd name="connsiteY93" fmla="*/ 594360 h 1877060"/>
                  <a:gd name="connsiteX94" fmla="*/ 1470660 w 1717040"/>
                  <a:gd name="connsiteY94" fmla="*/ 637540 h 1877060"/>
                  <a:gd name="connsiteX95" fmla="*/ 1501140 w 1717040"/>
                  <a:gd name="connsiteY95" fmla="*/ 718820 h 1877060"/>
                  <a:gd name="connsiteX96" fmla="*/ 1506220 w 1717040"/>
                  <a:gd name="connsiteY96" fmla="*/ 762000 h 1877060"/>
                  <a:gd name="connsiteX97" fmla="*/ 1516380 w 1717040"/>
                  <a:gd name="connsiteY97" fmla="*/ 815340 h 1877060"/>
                  <a:gd name="connsiteX98" fmla="*/ 1546860 w 1717040"/>
                  <a:gd name="connsiteY98" fmla="*/ 873760 h 1877060"/>
                  <a:gd name="connsiteX99" fmla="*/ 1661160 w 1717040"/>
                  <a:gd name="connsiteY99" fmla="*/ 980440 h 1877060"/>
                  <a:gd name="connsiteX100" fmla="*/ 1694180 w 1717040"/>
                  <a:gd name="connsiteY100" fmla="*/ 1013460 h 1877060"/>
                  <a:gd name="connsiteX101" fmla="*/ 1706880 w 1717040"/>
                  <a:gd name="connsiteY101" fmla="*/ 1061720 h 1877060"/>
                  <a:gd name="connsiteX102" fmla="*/ 1704340 w 1717040"/>
                  <a:gd name="connsiteY102" fmla="*/ 1130300 h 1877060"/>
                  <a:gd name="connsiteX103" fmla="*/ 1694180 w 1717040"/>
                  <a:gd name="connsiteY103" fmla="*/ 1176020 h 1877060"/>
                  <a:gd name="connsiteX104" fmla="*/ 1706880 w 1717040"/>
                  <a:gd name="connsiteY104" fmla="*/ 1264920 h 1877060"/>
                  <a:gd name="connsiteX105" fmla="*/ 1717040 w 1717040"/>
                  <a:gd name="connsiteY105" fmla="*/ 1450340 h 1877060"/>
                  <a:gd name="connsiteX106" fmla="*/ 1691640 w 1717040"/>
                  <a:gd name="connsiteY106" fmla="*/ 1490980 h 1877060"/>
                  <a:gd name="connsiteX107" fmla="*/ 1666240 w 1717040"/>
                  <a:gd name="connsiteY107" fmla="*/ 1524000 h 1877060"/>
                  <a:gd name="connsiteX108" fmla="*/ 1602740 w 1717040"/>
                  <a:gd name="connsiteY108" fmla="*/ 1742440 h 1877060"/>
                  <a:gd name="connsiteX109" fmla="*/ 1562100 w 1717040"/>
                  <a:gd name="connsiteY109" fmla="*/ 1800860 h 1877060"/>
                  <a:gd name="connsiteX110" fmla="*/ 1551940 w 1717040"/>
                  <a:gd name="connsiteY110" fmla="*/ 1851660 h 1877060"/>
                  <a:gd name="connsiteX111" fmla="*/ 1498600 w 1717040"/>
                  <a:gd name="connsiteY111" fmla="*/ 1877060 h 187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717040" h="1877060">
                    <a:moveTo>
                      <a:pt x="1498600" y="1877060"/>
                    </a:moveTo>
                    <a:lnTo>
                      <a:pt x="1498600" y="1877060"/>
                    </a:lnTo>
                    <a:lnTo>
                      <a:pt x="1262380" y="1841500"/>
                    </a:lnTo>
                    <a:lnTo>
                      <a:pt x="1209040" y="1818640"/>
                    </a:lnTo>
                    <a:lnTo>
                      <a:pt x="1153160" y="1803400"/>
                    </a:lnTo>
                    <a:lnTo>
                      <a:pt x="980440" y="1612900"/>
                    </a:lnTo>
                    <a:lnTo>
                      <a:pt x="932180" y="1549400"/>
                    </a:lnTo>
                    <a:lnTo>
                      <a:pt x="868680" y="1496060"/>
                    </a:lnTo>
                    <a:lnTo>
                      <a:pt x="797560" y="1450340"/>
                    </a:lnTo>
                    <a:lnTo>
                      <a:pt x="713740" y="1409700"/>
                    </a:lnTo>
                    <a:lnTo>
                      <a:pt x="680720" y="1397000"/>
                    </a:lnTo>
                    <a:lnTo>
                      <a:pt x="599440" y="1397000"/>
                    </a:lnTo>
                    <a:lnTo>
                      <a:pt x="535940" y="1407160"/>
                    </a:lnTo>
                    <a:lnTo>
                      <a:pt x="467360" y="1414780"/>
                    </a:lnTo>
                    <a:lnTo>
                      <a:pt x="414020" y="1430020"/>
                    </a:lnTo>
                    <a:lnTo>
                      <a:pt x="355600" y="1475740"/>
                    </a:lnTo>
                    <a:lnTo>
                      <a:pt x="304800" y="1483360"/>
                    </a:lnTo>
                    <a:lnTo>
                      <a:pt x="182880" y="1470660"/>
                    </a:lnTo>
                    <a:lnTo>
                      <a:pt x="134620" y="1447800"/>
                    </a:lnTo>
                    <a:lnTo>
                      <a:pt x="55880" y="1450340"/>
                    </a:lnTo>
                    <a:lnTo>
                      <a:pt x="12700" y="1432560"/>
                    </a:lnTo>
                    <a:lnTo>
                      <a:pt x="0" y="1328420"/>
                    </a:lnTo>
                    <a:lnTo>
                      <a:pt x="33020" y="1287780"/>
                    </a:lnTo>
                    <a:lnTo>
                      <a:pt x="58420" y="1224280"/>
                    </a:lnTo>
                    <a:lnTo>
                      <a:pt x="81280" y="1178560"/>
                    </a:lnTo>
                    <a:lnTo>
                      <a:pt x="116840" y="1115060"/>
                    </a:lnTo>
                    <a:lnTo>
                      <a:pt x="154940" y="1079500"/>
                    </a:lnTo>
                    <a:lnTo>
                      <a:pt x="289560" y="970280"/>
                    </a:lnTo>
                    <a:lnTo>
                      <a:pt x="342900" y="919480"/>
                    </a:lnTo>
                    <a:lnTo>
                      <a:pt x="368300" y="866140"/>
                    </a:lnTo>
                    <a:lnTo>
                      <a:pt x="381000" y="807720"/>
                    </a:lnTo>
                    <a:lnTo>
                      <a:pt x="396240" y="772160"/>
                    </a:lnTo>
                    <a:lnTo>
                      <a:pt x="414020" y="759460"/>
                    </a:lnTo>
                    <a:lnTo>
                      <a:pt x="452120" y="754380"/>
                    </a:lnTo>
                    <a:lnTo>
                      <a:pt x="492760" y="723900"/>
                    </a:lnTo>
                    <a:lnTo>
                      <a:pt x="505460" y="693420"/>
                    </a:lnTo>
                    <a:lnTo>
                      <a:pt x="520700" y="662940"/>
                    </a:lnTo>
                    <a:lnTo>
                      <a:pt x="548640" y="619760"/>
                    </a:lnTo>
                    <a:lnTo>
                      <a:pt x="601980" y="571500"/>
                    </a:lnTo>
                    <a:lnTo>
                      <a:pt x="635000" y="541020"/>
                    </a:lnTo>
                    <a:lnTo>
                      <a:pt x="650240" y="502920"/>
                    </a:lnTo>
                    <a:lnTo>
                      <a:pt x="647700" y="482600"/>
                    </a:lnTo>
                    <a:lnTo>
                      <a:pt x="657860" y="464820"/>
                    </a:lnTo>
                    <a:lnTo>
                      <a:pt x="678180" y="469900"/>
                    </a:lnTo>
                    <a:lnTo>
                      <a:pt x="706120" y="492760"/>
                    </a:lnTo>
                    <a:lnTo>
                      <a:pt x="789940" y="482600"/>
                    </a:lnTo>
                    <a:lnTo>
                      <a:pt x="815340" y="462280"/>
                    </a:lnTo>
                    <a:lnTo>
                      <a:pt x="843280" y="429260"/>
                    </a:lnTo>
                    <a:lnTo>
                      <a:pt x="845820" y="396240"/>
                    </a:lnTo>
                    <a:lnTo>
                      <a:pt x="838200" y="368300"/>
                    </a:lnTo>
                    <a:lnTo>
                      <a:pt x="850900" y="337820"/>
                    </a:lnTo>
                    <a:lnTo>
                      <a:pt x="883920" y="330200"/>
                    </a:lnTo>
                    <a:lnTo>
                      <a:pt x="906780" y="317500"/>
                    </a:lnTo>
                    <a:lnTo>
                      <a:pt x="927100" y="302260"/>
                    </a:lnTo>
                    <a:lnTo>
                      <a:pt x="952500" y="304800"/>
                    </a:lnTo>
                    <a:lnTo>
                      <a:pt x="949960" y="335280"/>
                    </a:lnTo>
                    <a:lnTo>
                      <a:pt x="982980" y="337820"/>
                    </a:lnTo>
                    <a:lnTo>
                      <a:pt x="1043940" y="322580"/>
                    </a:lnTo>
                    <a:lnTo>
                      <a:pt x="1094740" y="320040"/>
                    </a:lnTo>
                    <a:lnTo>
                      <a:pt x="1145540" y="322580"/>
                    </a:lnTo>
                    <a:lnTo>
                      <a:pt x="1186180" y="337820"/>
                    </a:lnTo>
                    <a:lnTo>
                      <a:pt x="1221740" y="337820"/>
                    </a:lnTo>
                    <a:lnTo>
                      <a:pt x="1229360" y="312420"/>
                    </a:lnTo>
                    <a:lnTo>
                      <a:pt x="1229360" y="287020"/>
                    </a:lnTo>
                    <a:lnTo>
                      <a:pt x="1219200" y="271780"/>
                    </a:lnTo>
                    <a:lnTo>
                      <a:pt x="1216660" y="213360"/>
                    </a:lnTo>
                    <a:lnTo>
                      <a:pt x="1229360" y="195580"/>
                    </a:lnTo>
                    <a:lnTo>
                      <a:pt x="1295400" y="165100"/>
                    </a:lnTo>
                    <a:lnTo>
                      <a:pt x="1315720" y="137160"/>
                    </a:lnTo>
                    <a:lnTo>
                      <a:pt x="1310640" y="114300"/>
                    </a:lnTo>
                    <a:lnTo>
                      <a:pt x="1295400" y="93980"/>
                    </a:lnTo>
                    <a:lnTo>
                      <a:pt x="1292860" y="53340"/>
                    </a:lnTo>
                    <a:lnTo>
                      <a:pt x="1315720" y="40640"/>
                    </a:lnTo>
                    <a:lnTo>
                      <a:pt x="1363980" y="53340"/>
                    </a:lnTo>
                    <a:lnTo>
                      <a:pt x="1402080" y="53340"/>
                    </a:lnTo>
                    <a:lnTo>
                      <a:pt x="1440180" y="33020"/>
                    </a:lnTo>
                    <a:lnTo>
                      <a:pt x="1463040" y="20320"/>
                    </a:lnTo>
                    <a:lnTo>
                      <a:pt x="1490980" y="17780"/>
                    </a:lnTo>
                    <a:lnTo>
                      <a:pt x="1526540" y="0"/>
                    </a:lnTo>
                    <a:lnTo>
                      <a:pt x="1557020" y="0"/>
                    </a:lnTo>
                    <a:lnTo>
                      <a:pt x="1577340" y="17780"/>
                    </a:lnTo>
                    <a:lnTo>
                      <a:pt x="1559560" y="58420"/>
                    </a:lnTo>
                    <a:lnTo>
                      <a:pt x="1577340" y="78740"/>
                    </a:lnTo>
                    <a:lnTo>
                      <a:pt x="1577340" y="134620"/>
                    </a:lnTo>
                    <a:lnTo>
                      <a:pt x="1600200" y="165100"/>
                    </a:lnTo>
                    <a:lnTo>
                      <a:pt x="1595120" y="198120"/>
                    </a:lnTo>
                    <a:lnTo>
                      <a:pt x="1567180" y="236220"/>
                    </a:lnTo>
                    <a:lnTo>
                      <a:pt x="1536700" y="281940"/>
                    </a:lnTo>
                    <a:lnTo>
                      <a:pt x="1513840" y="322580"/>
                    </a:lnTo>
                    <a:lnTo>
                      <a:pt x="1480820" y="386080"/>
                    </a:lnTo>
                    <a:lnTo>
                      <a:pt x="1480820" y="414020"/>
                    </a:lnTo>
                    <a:lnTo>
                      <a:pt x="1485900" y="464820"/>
                    </a:lnTo>
                    <a:lnTo>
                      <a:pt x="1480820" y="518160"/>
                    </a:lnTo>
                    <a:lnTo>
                      <a:pt x="1475740" y="594360"/>
                    </a:lnTo>
                    <a:lnTo>
                      <a:pt x="1470660" y="637540"/>
                    </a:lnTo>
                    <a:lnTo>
                      <a:pt x="1501140" y="718820"/>
                    </a:lnTo>
                    <a:lnTo>
                      <a:pt x="1506220" y="762000"/>
                    </a:lnTo>
                    <a:lnTo>
                      <a:pt x="1516380" y="815340"/>
                    </a:lnTo>
                    <a:lnTo>
                      <a:pt x="1546860" y="873760"/>
                    </a:lnTo>
                    <a:lnTo>
                      <a:pt x="1661160" y="980440"/>
                    </a:lnTo>
                    <a:lnTo>
                      <a:pt x="1694180" y="1013460"/>
                    </a:lnTo>
                    <a:lnTo>
                      <a:pt x="1706880" y="1061720"/>
                    </a:lnTo>
                    <a:cubicBezTo>
                      <a:pt x="1706033" y="1084580"/>
                      <a:pt x="1705187" y="1107440"/>
                      <a:pt x="1704340" y="1130300"/>
                    </a:cubicBezTo>
                    <a:lnTo>
                      <a:pt x="1694180" y="1176020"/>
                    </a:lnTo>
                    <a:lnTo>
                      <a:pt x="1706880" y="1264920"/>
                    </a:lnTo>
                    <a:lnTo>
                      <a:pt x="1717040" y="1450340"/>
                    </a:lnTo>
                    <a:lnTo>
                      <a:pt x="1691640" y="1490980"/>
                    </a:lnTo>
                    <a:lnTo>
                      <a:pt x="1666240" y="1524000"/>
                    </a:lnTo>
                    <a:lnTo>
                      <a:pt x="1602740" y="1742440"/>
                    </a:lnTo>
                    <a:lnTo>
                      <a:pt x="1562100" y="1800860"/>
                    </a:lnTo>
                    <a:lnTo>
                      <a:pt x="1551940" y="1851660"/>
                    </a:lnTo>
                    <a:lnTo>
                      <a:pt x="1498600" y="18770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9" name="동대문 TXT">
                <a:extLst>
                  <a:ext uri="{FF2B5EF4-FFF2-40B4-BE49-F238E27FC236}">
                    <a16:creationId xmlns="" xmlns:a16="http://schemas.microsoft.com/office/drawing/2014/main" id="{FA1D0B23-BD6B-4F84-92E6-DBFEC4E6FC4C}"/>
                  </a:ext>
                </a:extLst>
              </p:cNvPr>
              <p:cNvSpPr txBox="1"/>
              <p:nvPr/>
            </p:nvSpPr>
            <p:spPr>
              <a:xfrm>
                <a:off x="5335704" y="3708917"/>
                <a:ext cx="588624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동대문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3" name="중랑구">
              <a:extLst>
                <a:ext uri="{FF2B5EF4-FFF2-40B4-BE49-F238E27FC236}">
                  <a16:creationId xmlns="" xmlns:a16="http://schemas.microsoft.com/office/drawing/2014/main" id="{AD61E131-EF8E-49DA-8D04-C35E498F6C19}"/>
                </a:ext>
              </a:extLst>
            </p:cNvPr>
            <p:cNvGrpSpPr/>
            <p:nvPr/>
          </p:nvGrpSpPr>
          <p:grpSpPr>
            <a:xfrm>
              <a:off x="5887706" y="3182228"/>
              <a:ext cx="624702" cy="825684"/>
              <a:chOff x="5887706" y="3182228"/>
              <a:chExt cx="624702" cy="825684"/>
            </a:xfrm>
          </p:grpSpPr>
          <p:sp>
            <p:nvSpPr>
              <p:cNvPr id="76" name="중랑구">
                <a:extLst>
                  <a:ext uri="{FF2B5EF4-FFF2-40B4-BE49-F238E27FC236}">
                    <a16:creationId xmlns="" xmlns:a16="http://schemas.microsoft.com/office/drawing/2014/main" id="{B95AA088-4E63-4FE6-838E-3795F031A4FC}"/>
                  </a:ext>
                </a:extLst>
              </p:cNvPr>
              <p:cNvSpPr/>
              <p:nvPr/>
            </p:nvSpPr>
            <p:spPr>
              <a:xfrm>
                <a:off x="5887706" y="3182228"/>
                <a:ext cx="624702" cy="825684"/>
              </a:xfrm>
              <a:custGeom>
                <a:avLst/>
                <a:gdLst>
                  <a:gd name="connsiteX0" fmla="*/ 1513840 w 1531620"/>
                  <a:gd name="connsiteY0" fmla="*/ 152400 h 2024380"/>
                  <a:gd name="connsiteX1" fmla="*/ 1513840 w 1531620"/>
                  <a:gd name="connsiteY1" fmla="*/ 152400 h 2024380"/>
                  <a:gd name="connsiteX2" fmla="*/ 1348740 w 1531620"/>
                  <a:gd name="connsiteY2" fmla="*/ 0 h 2024380"/>
                  <a:gd name="connsiteX3" fmla="*/ 998220 w 1531620"/>
                  <a:gd name="connsiteY3" fmla="*/ 144780 h 2024380"/>
                  <a:gd name="connsiteX4" fmla="*/ 967740 w 1531620"/>
                  <a:gd name="connsiteY4" fmla="*/ 182880 h 2024380"/>
                  <a:gd name="connsiteX5" fmla="*/ 939800 w 1531620"/>
                  <a:gd name="connsiteY5" fmla="*/ 223520 h 2024380"/>
                  <a:gd name="connsiteX6" fmla="*/ 906780 w 1531620"/>
                  <a:gd name="connsiteY6" fmla="*/ 243840 h 2024380"/>
                  <a:gd name="connsiteX7" fmla="*/ 840740 w 1531620"/>
                  <a:gd name="connsiteY7" fmla="*/ 248920 h 2024380"/>
                  <a:gd name="connsiteX8" fmla="*/ 716280 w 1531620"/>
                  <a:gd name="connsiteY8" fmla="*/ 203200 h 2024380"/>
                  <a:gd name="connsiteX9" fmla="*/ 678180 w 1531620"/>
                  <a:gd name="connsiteY9" fmla="*/ 213360 h 2024380"/>
                  <a:gd name="connsiteX10" fmla="*/ 607060 w 1531620"/>
                  <a:gd name="connsiteY10" fmla="*/ 269240 h 2024380"/>
                  <a:gd name="connsiteX11" fmla="*/ 574040 w 1531620"/>
                  <a:gd name="connsiteY11" fmla="*/ 274320 h 2024380"/>
                  <a:gd name="connsiteX12" fmla="*/ 462280 w 1531620"/>
                  <a:gd name="connsiteY12" fmla="*/ 187960 h 2024380"/>
                  <a:gd name="connsiteX13" fmla="*/ 449580 w 1531620"/>
                  <a:gd name="connsiteY13" fmla="*/ 165100 h 2024380"/>
                  <a:gd name="connsiteX14" fmla="*/ 429260 w 1531620"/>
                  <a:gd name="connsiteY14" fmla="*/ 119380 h 2024380"/>
                  <a:gd name="connsiteX15" fmla="*/ 398780 w 1531620"/>
                  <a:gd name="connsiteY15" fmla="*/ 104140 h 2024380"/>
                  <a:gd name="connsiteX16" fmla="*/ 297180 w 1531620"/>
                  <a:gd name="connsiteY16" fmla="*/ 127000 h 2024380"/>
                  <a:gd name="connsiteX17" fmla="*/ 193040 w 1531620"/>
                  <a:gd name="connsiteY17" fmla="*/ 162560 h 2024380"/>
                  <a:gd name="connsiteX18" fmla="*/ 101600 w 1531620"/>
                  <a:gd name="connsiteY18" fmla="*/ 210820 h 2024380"/>
                  <a:gd name="connsiteX19" fmla="*/ 60960 w 1531620"/>
                  <a:gd name="connsiteY19" fmla="*/ 233680 h 2024380"/>
                  <a:gd name="connsiteX20" fmla="*/ 60960 w 1531620"/>
                  <a:gd name="connsiteY20" fmla="*/ 269240 h 2024380"/>
                  <a:gd name="connsiteX21" fmla="*/ 76200 w 1531620"/>
                  <a:gd name="connsiteY21" fmla="*/ 292100 h 2024380"/>
                  <a:gd name="connsiteX22" fmla="*/ 81280 w 1531620"/>
                  <a:gd name="connsiteY22" fmla="*/ 492760 h 2024380"/>
                  <a:gd name="connsiteX23" fmla="*/ 96520 w 1531620"/>
                  <a:gd name="connsiteY23" fmla="*/ 703580 h 2024380"/>
                  <a:gd name="connsiteX24" fmla="*/ 106680 w 1531620"/>
                  <a:gd name="connsiteY24" fmla="*/ 739140 h 2024380"/>
                  <a:gd name="connsiteX25" fmla="*/ 142240 w 1531620"/>
                  <a:gd name="connsiteY25" fmla="*/ 764540 h 2024380"/>
                  <a:gd name="connsiteX26" fmla="*/ 132080 w 1531620"/>
                  <a:gd name="connsiteY26" fmla="*/ 792480 h 2024380"/>
                  <a:gd name="connsiteX27" fmla="*/ 88900 w 1531620"/>
                  <a:gd name="connsiteY27" fmla="*/ 840740 h 2024380"/>
                  <a:gd name="connsiteX28" fmla="*/ 55880 w 1531620"/>
                  <a:gd name="connsiteY28" fmla="*/ 896620 h 2024380"/>
                  <a:gd name="connsiteX29" fmla="*/ 20320 w 1531620"/>
                  <a:gd name="connsiteY29" fmla="*/ 970280 h 2024380"/>
                  <a:gd name="connsiteX30" fmla="*/ 7620 w 1531620"/>
                  <a:gd name="connsiteY30" fmla="*/ 1003300 h 2024380"/>
                  <a:gd name="connsiteX31" fmla="*/ 0 w 1531620"/>
                  <a:gd name="connsiteY31" fmla="*/ 1249680 h 2024380"/>
                  <a:gd name="connsiteX32" fmla="*/ 17780 w 1531620"/>
                  <a:gd name="connsiteY32" fmla="*/ 1303020 h 2024380"/>
                  <a:gd name="connsiteX33" fmla="*/ 38100 w 1531620"/>
                  <a:gd name="connsiteY33" fmla="*/ 1343660 h 2024380"/>
                  <a:gd name="connsiteX34" fmla="*/ 48260 w 1531620"/>
                  <a:gd name="connsiteY34" fmla="*/ 1386840 h 2024380"/>
                  <a:gd name="connsiteX35" fmla="*/ 228600 w 1531620"/>
                  <a:gd name="connsiteY35" fmla="*/ 1564640 h 2024380"/>
                  <a:gd name="connsiteX36" fmla="*/ 241300 w 1531620"/>
                  <a:gd name="connsiteY36" fmla="*/ 1602740 h 2024380"/>
                  <a:gd name="connsiteX37" fmla="*/ 226060 w 1531620"/>
                  <a:gd name="connsiteY37" fmla="*/ 1803400 h 2024380"/>
                  <a:gd name="connsiteX38" fmla="*/ 238760 w 1531620"/>
                  <a:gd name="connsiteY38" fmla="*/ 1874520 h 2024380"/>
                  <a:gd name="connsiteX39" fmla="*/ 261620 w 1531620"/>
                  <a:gd name="connsiteY39" fmla="*/ 1894840 h 2024380"/>
                  <a:gd name="connsiteX40" fmla="*/ 317500 w 1531620"/>
                  <a:gd name="connsiteY40" fmla="*/ 1892300 h 2024380"/>
                  <a:gd name="connsiteX41" fmla="*/ 396240 w 1531620"/>
                  <a:gd name="connsiteY41" fmla="*/ 1917700 h 2024380"/>
                  <a:gd name="connsiteX42" fmla="*/ 541020 w 1531620"/>
                  <a:gd name="connsiteY42" fmla="*/ 1940560 h 2024380"/>
                  <a:gd name="connsiteX43" fmla="*/ 581660 w 1531620"/>
                  <a:gd name="connsiteY43" fmla="*/ 1960880 h 2024380"/>
                  <a:gd name="connsiteX44" fmla="*/ 601980 w 1531620"/>
                  <a:gd name="connsiteY44" fmla="*/ 2004060 h 2024380"/>
                  <a:gd name="connsiteX45" fmla="*/ 632460 w 1531620"/>
                  <a:gd name="connsiteY45" fmla="*/ 2024380 h 2024380"/>
                  <a:gd name="connsiteX46" fmla="*/ 675640 w 1531620"/>
                  <a:gd name="connsiteY46" fmla="*/ 1981200 h 2024380"/>
                  <a:gd name="connsiteX47" fmla="*/ 937260 w 1531620"/>
                  <a:gd name="connsiteY47" fmla="*/ 1892300 h 2024380"/>
                  <a:gd name="connsiteX48" fmla="*/ 957580 w 1531620"/>
                  <a:gd name="connsiteY48" fmla="*/ 1871980 h 2024380"/>
                  <a:gd name="connsiteX49" fmla="*/ 980440 w 1531620"/>
                  <a:gd name="connsiteY49" fmla="*/ 1686560 h 2024380"/>
                  <a:gd name="connsiteX50" fmla="*/ 975360 w 1531620"/>
                  <a:gd name="connsiteY50" fmla="*/ 1658620 h 2024380"/>
                  <a:gd name="connsiteX51" fmla="*/ 896620 w 1531620"/>
                  <a:gd name="connsiteY51" fmla="*/ 1569720 h 2024380"/>
                  <a:gd name="connsiteX52" fmla="*/ 883920 w 1531620"/>
                  <a:gd name="connsiteY52" fmla="*/ 1546860 h 2024380"/>
                  <a:gd name="connsiteX53" fmla="*/ 906780 w 1531620"/>
                  <a:gd name="connsiteY53" fmla="*/ 1536700 h 2024380"/>
                  <a:gd name="connsiteX54" fmla="*/ 1168400 w 1531620"/>
                  <a:gd name="connsiteY54" fmla="*/ 1551940 h 2024380"/>
                  <a:gd name="connsiteX55" fmla="*/ 1216660 w 1531620"/>
                  <a:gd name="connsiteY55" fmla="*/ 1539240 h 2024380"/>
                  <a:gd name="connsiteX56" fmla="*/ 1236980 w 1531620"/>
                  <a:gd name="connsiteY56" fmla="*/ 1518920 h 2024380"/>
                  <a:gd name="connsiteX57" fmla="*/ 1229360 w 1531620"/>
                  <a:gd name="connsiteY57" fmla="*/ 1480820 h 2024380"/>
                  <a:gd name="connsiteX58" fmla="*/ 1249680 w 1531620"/>
                  <a:gd name="connsiteY58" fmla="*/ 1445260 h 2024380"/>
                  <a:gd name="connsiteX59" fmla="*/ 1249680 w 1531620"/>
                  <a:gd name="connsiteY59" fmla="*/ 1379220 h 2024380"/>
                  <a:gd name="connsiteX60" fmla="*/ 1270000 w 1531620"/>
                  <a:gd name="connsiteY60" fmla="*/ 1338580 h 2024380"/>
                  <a:gd name="connsiteX61" fmla="*/ 1290320 w 1531620"/>
                  <a:gd name="connsiteY61" fmla="*/ 1264920 h 2024380"/>
                  <a:gd name="connsiteX62" fmla="*/ 1297940 w 1531620"/>
                  <a:gd name="connsiteY62" fmla="*/ 1221740 h 2024380"/>
                  <a:gd name="connsiteX63" fmla="*/ 1295400 w 1531620"/>
                  <a:gd name="connsiteY63" fmla="*/ 1186180 h 2024380"/>
                  <a:gd name="connsiteX64" fmla="*/ 1463040 w 1531620"/>
                  <a:gd name="connsiteY64" fmla="*/ 1097280 h 2024380"/>
                  <a:gd name="connsiteX65" fmla="*/ 1490980 w 1531620"/>
                  <a:gd name="connsiteY65" fmla="*/ 1061720 h 2024380"/>
                  <a:gd name="connsiteX66" fmla="*/ 1475740 w 1531620"/>
                  <a:gd name="connsiteY66" fmla="*/ 1010920 h 2024380"/>
                  <a:gd name="connsiteX67" fmla="*/ 1424940 w 1531620"/>
                  <a:gd name="connsiteY67" fmla="*/ 901700 h 2024380"/>
                  <a:gd name="connsiteX68" fmla="*/ 1417320 w 1531620"/>
                  <a:gd name="connsiteY68" fmla="*/ 866140 h 2024380"/>
                  <a:gd name="connsiteX69" fmla="*/ 1430020 w 1531620"/>
                  <a:gd name="connsiteY69" fmla="*/ 784860 h 2024380"/>
                  <a:gd name="connsiteX70" fmla="*/ 1526540 w 1531620"/>
                  <a:gd name="connsiteY70" fmla="*/ 477520 h 2024380"/>
                  <a:gd name="connsiteX71" fmla="*/ 1531620 w 1531620"/>
                  <a:gd name="connsiteY71" fmla="*/ 434340 h 2024380"/>
                  <a:gd name="connsiteX72" fmla="*/ 1518920 w 1531620"/>
                  <a:gd name="connsiteY72" fmla="*/ 398780 h 2024380"/>
                  <a:gd name="connsiteX73" fmla="*/ 1516380 w 1531620"/>
                  <a:gd name="connsiteY73" fmla="*/ 223520 h 2024380"/>
                  <a:gd name="connsiteX74" fmla="*/ 1513840 w 1531620"/>
                  <a:gd name="connsiteY74" fmla="*/ 152400 h 202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531620" h="2024380">
                    <a:moveTo>
                      <a:pt x="1513840" y="152400"/>
                    </a:moveTo>
                    <a:lnTo>
                      <a:pt x="1513840" y="152400"/>
                    </a:lnTo>
                    <a:lnTo>
                      <a:pt x="1348740" y="0"/>
                    </a:lnTo>
                    <a:lnTo>
                      <a:pt x="998220" y="144780"/>
                    </a:lnTo>
                    <a:lnTo>
                      <a:pt x="967740" y="182880"/>
                    </a:lnTo>
                    <a:lnTo>
                      <a:pt x="939800" y="223520"/>
                    </a:lnTo>
                    <a:lnTo>
                      <a:pt x="906780" y="243840"/>
                    </a:lnTo>
                    <a:lnTo>
                      <a:pt x="840740" y="248920"/>
                    </a:lnTo>
                    <a:lnTo>
                      <a:pt x="716280" y="203200"/>
                    </a:lnTo>
                    <a:lnTo>
                      <a:pt x="678180" y="213360"/>
                    </a:lnTo>
                    <a:lnTo>
                      <a:pt x="607060" y="269240"/>
                    </a:lnTo>
                    <a:lnTo>
                      <a:pt x="574040" y="274320"/>
                    </a:lnTo>
                    <a:lnTo>
                      <a:pt x="462280" y="187960"/>
                    </a:lnTo>
                    <a:cubicBezTo>
                      <a:pt x="451585" y="166569"/>
                      <a:pt x="457475" y="172995"/>
                      <a:pt x="449580" y="165100"/>
                    </a:cubicBezTo>
                    <a:lnTo>
                      <a:pt x="429260" y="119380"/>
                    </a:lnTo>
                    <a:lnTo>
                      <a:pt x="398780" y="104140"/>
                    </a:lnTo>
                    <a:lnTo>
                      <a:pt x="297180" y="127000"/>
                    </a:lnTo>
                    <a:lnTo>
                      <a:pt x="193040" y="162560"/>
                    </a:lnTo>
                    <a:lnTo>
                      <a:pt x="101600" y="210820"/>
                    </a:lnTo>
                    <a:lnTo>
                      <a:pt x="60960" y="233680"/>
                    </a:lnTo>
                    <a:lnTo>
                      <a:pt x="60960" y="269240"/>
                    </a:lnTo>
                    <a:lnTo>
                      <a:pt x="76200" y="292100"/>
                    </a:lnTo>
                    <a:lnTo>
                      <a:pt x="81280" y="492760"/>
                    </a:lnTo>
                    <a:lnTo>
                      <a:pt x="96520" y="703580"/>
                    </a:lnTo>
                    <a:lnTo>
                      <a:pt x="106680" y="739140"/>
                    </a:lnTo>
                    <a:lnTo>
                      <a:pt x="142240" y="764540"/>
                    </a:lnTo>
                    <a:lnTo>
                      <a:pt x="132080" y="792480"/>
                    </a:lnTo>
                    <a:lnTo>
                      <a:pt x="88900" y="840740"/>
                    </a:lnTo>
                    <a:lnTo>
                      <a:pt x="55880" y="896620"/>
                    </a:lnTo>
                    <a:lnTo>
                      <a:pt x="20320" y="970280"/>
                    </a:lnTo>
                    <a:lnTo>
                      <a:pt x="7620" y="1003300"/>
                    </a:lnTo>
                    <a:lnTo>
                      <a:pt x="0" y="1249680"/>
                    </a:lnTo>
                    <a:lnTo>
                      <a:pt x="17780" y="1303020"/>
                    </a:lnTo>
                    <a:lnTo>
                      <a:pt x="38100" y="1343660"/>
                    </a:lnTo>
                    <a:lnTo>
                      <a:pt x="48260" y="1386840"/>
                    </a:lnTo>
                    <a:lnTo>
                      <a:pt x="228600" y="1564640"/>
                    </a:lnTo>
                    <a:lnTo>
                      <a:pt x="241300" y="1602740"/>
                    </a:lnTo>
                    <a:lnTo>
                      <a:pt x="226060" y="1803400"/>
                    </a:lnTo>
                    <a:lnTo>
                      <a:pt x="238760" y="1874520"/>
                    </a:lnTo>
                    <a:lnTo>
                      <a:pt x="261620" y="1894840"/>
                    </a:lnTo>
                    <a:lnTo>
                      <a:pt x="317500" y="1892300"/>
                    </a:lnTo>
                    <a:lnTo>
                      <a:pt x="396240" y="1917700"/>
                    </a:lnTo>
                    <a:lnTo>
                      <a:pt x="541020" y="1940560"/>
                    </a:lnTo>
                    <a:lnTo>
                      <a:pt x="581660" y="1960880"/>
                    </a:lnTo>
                    <a:lnTo>
                      <a:pt x="601980" y="2004060"/>
                    </a:lnTo>
                    <a:lnTo>
                      <a:pt x="632460" y="2024380"/>
                    </a:lnTo>
                    <a:lnTo>
                      <a:pt x="675640" y="1981200"/>
                    </a:lnTo>
                    <a:lnTo>
                      <a:pt x="937260" y="1892300"/>
                    </a:lnTo>
                    <a:lnTo>
                      <a:pt x="957580" y="1871980"/>
                    </a:lnTo>
                    <a:lnTo>
                      <a:pt x="980440" y="1686560"/>
                    </a:lnTo>
                    <a:lnTo>
                      <a:pt x="975360" y="1658620"/>
                    </a:lnTo>
                    <a:lnTo>
                      <a:pt x="896620" y="1569720"/>
                    </a:lnTo>
                    <a:lnTo>
                      <a:pt x="883920" y="1546860"/>
                    </a:lnTo>
                    <a:lnTo>
                      <a:pt x="906780" y="1536700"/>
                    </a:lnTo>
                    <a:lnTo>
                      <a:pt x="1168400" y="1551940"/>
                    </a:lnTo>
                    <a:lnTo>
                      <a:pt x="1216660" y="1539240"/>
                    </a:lnTo>
                    <a:lnTo>
                      <a:pt x="1236980" y="1518920"/>
                    </a:lnTo>
                    <a:lnTo>
                      <a:pt x="1229360" y="1480820"/>
                    </a:lnTo>
                    <a:lnTo>
                      <a:pt x="1249680" y="1445260"/>
                    </a:lnTo>
                    <a:lnTo>
                      <a:pt x="1249680" y="1379220"/>
                    </a:lnTo>
                    <a:lnTo>
                      <a:pt x="1270000" y="1338580"/>
                    </a:lnTo>
                    <a:lnTo>
                      <a:pt x="1290320" y="1264920"/>
                    </a:lnTo>
                    <a:lnTo>
                      <a:pt x="1297940" y="1221740"/>
                    </a:lnTo>
                    <a:lnTo>
                      <a:pt x="1295400" y="1186180"/>
                    </a:lnTo>
                    <a:lnTo>
                      <a:pt x="1463040" y="1097280"/>
                    </a:lnTo>
                    <a:lnTo>
                      <a:pt x="1490980" y="1061720"/>
                    </a:lnTo>
                    <a:lnTo>
                      <a:pt x="1475740" y="1010920"/>
                    </a:lnTo>
                    <a:lnTo>
                      <a:pt x="1424940" y="901700"/>
                    </a:lnTo>
                    <a:lnTo>
                      <a:pt x="1417320" y="866140"/>
                    </a:lnTo>
                    <a:lnTo>
                      <a:pt x="1430020" y="784860"/>
                    </a:lnTo>
                    <a:lnTo>
                      <a:pt x="1526540" y="477520"/>
                    </a:lnTo>
                    <a:lnTo>
                      <a:pt x="1531620" y="434340"/>
                    </a:lnTo>
                    <a:lnTo>
                      <a:pt x="1518920" y="398780"/>
                    </a:lnTo>
                    <a:cubicBezTo>
                      <a:pt x="1518073" y="340360"/>
                      <a:pt x="1517227" y="281940"/>
                      <a:pt x="1516380" y="223520"/>
                    </a:cubicBezTo>
                    <a:cubicBezTo>
                      <a:pt x="1515533" y="199813"/>
                      <a:pt x="1514687" y="176107"/>
                      <a:pt x="1513840" y="15240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7" name="중랑 TXT">
                <a:extLst>
                  <a:ext uri="{FF2B5EF4-FFF2-40B4-BE49-F238E27FC236}">
                    <a16:creationId xmlns="" xmlns:a16="http://schemas.microsoft.com/office/drawing/2014/main" id="{75590471-7E3E-43FE-982D-AEAEB5C9ECDE}"/>
                  </a:ext>
                </a:extLst>
              </p:cNvPr>
              <p:cNvSpPr txBox="1"/>
              <p:nvPr/>
            </p:nvSpPr>
            <p:spPr>
              <a:xfrm>
                <a:off x="5946613" y="3444657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중랑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4" name="성북구">
              <a:extLst>
                <a:ext uri="{FF2B5EF4-FFF2-40B4-BE49-F238E27FC236}">
                  <a16:creationId xmlns="" xmlns:a16="http://schemas.microsoft.com/office/drawing/2014/main" id="{F30189CD-06E6-4BC4-95C1-EFAF7CF41599}"/>
                </a:ext>
              </a:extLst>
            </p:cNvPr>
            <p:cNvGrpSpPr/>
            <p:nvPr/>
          </p:nvGrpSpPr>
          <p:grpSpPr>
            <a:xfrm>
              <a:off x="4619241" y="2942086"/>
              <a:ext cx="1268051" cy="969686"/>
              <a:chOff x="4619241" y="2942086"/>
              <a:chExt cx="1268051" cy="969686"/>
            </a:xfrm>
          </p:grpSpPr>
          <p:sp>
            <p:nvSpPr>
              <p:cNvPr id="74" name="성북구">
                <a:extLst>
                  <a:ext uri="{FF2B5EF4-FFF2-40B4-BE49-F238E27FC236}">
                    <a16:creationId xmlns="" xmlns:a16="http://schemas.microsoft.com/office/drawing/2014/main" id="{142AD392-2CEC-43C9-BCB2-66CFE95588B0}"/>
                  </a:ext>
                </a:extLst>
              </p:cNvPr>
              <p:cNvSpPr/>
              <p:nvPr/>
            </p:nvSpPr>
            <p:spPr>
              <a:xfrm>
                <a:off x="4619241" y="2942086"/>
                <a:ext cx="1268051" cy="969686"/>
              </a:xfrm>
              <a:custGeom>
                <a:avLst/>
                <a:gdLst>
                  <a:gd name="connsiteX0" fmla="*/ 240792 w 3108960"/>
                  <a:gd name="connsiteY0" fmla="*/ 0 h 2377440"/>
                  <a:gd name="connsiteX1" fmla="*/ 240792 w 3108960"/>
                  <a:gd name="connsiteY1" fmla="*/ 0 h 2377440"/>
                  <a:gd name="connsiteX2" fmla="*/ 79248 w 3108960"/>
                  <a:gd name="connsiteY2" fmla="*/ 18288 h 2377440"/>
                  <a:gd name="connsiteX3" fmla="*/ 9144 w 3108960"/>
                  <a:gd name="connsiteY3" fmla="*/ 106680 h 2377440"/>
                  <a:gd name="connsiteX4" fmla="*/ 0 w 3108960"/>
                  <a:gd name="connsiteY4" fmla="*/ 143256 h 2377440"/>
                  <a:gd name="connsiteX5" fmla="*/ 24384 w 3108960"/>
                  <a:gd name="connsiteY5" fmla="*/ 201168 h 2377440"/>
                  <a:gd name="connsiteX6" fmla="*/ 24384 w 3108960"/>
                  <a:gd name="connsiteY6" fmla="*/ 265176 h 2377440"/>
                  <a:gd name="connsiteX7" fmla="*/ 42672 w 3108960"/>
                  <a:gd name="connsiteY7" fmla="*/ 295656 h 2377440"/>
                  <a:gd name="connsiteX8" fmla="*/ 106680 w 3108960"/>
                  <a:gd name="connsiteY8" fmla="*/ 280416 h 2377440"/>
                  <a:gd name="connsiteX9" fmla="*/ 140208 w 3108960"/>
                  <a:gd name="connsiteY9" fmla="*/ 295656 h 2377440"/>
                  <a:gd name="connsiteX10" fmla="*/ 167640 w 3108960"/>
                  <a:gd name="connsiteY10" fmla="*/ 362712 h 2377440"/>
                  <a:gd name="connsiteX11" fmla="*/ 170688 w 3108960"/>
                  <a:gd name="connsiteY11" fmla="*/ 402336 h 2377440"/>
                  <a:gd name="connsiteX12" fmla="*/ 185928 w 3108960"/>
                  <a:gd name="connsiteY12" fmla="*/ 432816 h 2377440"/>
                  <a:gd name="connsiteX13" fmla="*/ 170688 w 3108960"/>
                  <a:gd name="connsiteY13" fmla="*/ 469392 h 2377440"/>
                  <a:gd name="connsiteX14" fmla="*/ 179832 w 3108960"/>
                  <a:gd name="connsiteY14" fmla="*/ 502920 h 2377440"/>
                  <a:gd name="connsiteX15" fmla="*/ 222504 w 3108960"/>
                  <a:gd name="connsiteY15" fmla="*/ 539496 h 2377440"/>
                  <a:gd name="connsiteX16" fmla="*/ 237744 w 3108960"/>
                  <a:gd name="connsiteY16" fmla="*/ 576072 h 2377440"/>
                  <a:gd name="connsiteX17" fmla="*/ 228600 w 3108960"/>
                  <a:gd name="connsiteY17" fmla="*/ 661416 h 2377440"/>
                  <a:gd name="connsiteX18" fmla="*/ 237744 w 3108960"/>
                  <a:gd name="connsiteY18" fmla="*/ 725424 h 2377440"/>
                  <a:gd name="connsiteX19" fmla="*/ 326136 w 3108960"/>
                  <a:gd name="connsiteY19" fmla="*/ 822960 h 2377440"/>
                  <a:gd name="connsiteX20" fmla="*/ 374904 w 3108960"/>
                  <a:gd name="connsiteY20" fmla="*/ 847344 h 2377440"/>
                  <a:gd name="connsiteX21" fmla="*/ 402336 w 3108960"/>
                  <a:gd name="connsiteY21" fmla="*/ 862584 h 2377440"/>
                  <a:gd name="connsiteX22" fmla="*/ 420624 w 3108960"/>
                  <a:gd name="connsiteY22" fmla="*/ 905256 h 2377440"/>
                  <a:gd name="connsiteX23" fmla="*/ 429768 w 3108960"/>
                  <a:gd name="connsiteY23" fmla="*/ 935736 h 2377440"/>
                  <a:gd name="connsiteX24" fmla="*/ 423672 w 3108960"/>
                  <a:gd name="connsiteY24" fmla="*/ 1011936 h 2377440"/>
                  <a:gd name="connsiteX25" fmla="*/ 423672 w 3108960"/>
                  <a:gd name="connsiteY25" fmla="*/ 1176528 h 2377440"/>
                  <a:gd name="connsiteX26" fmla="*/ 384048 w 3108960"/>
                  <a:gd name="connsiteY26" fmla="*/ 1246632 h 2377440"/>
                  <a:gd name="connsiteX27" fmla="*/ 362712 w 3108960"/>
                  <a:gd name="connsiteY27" fmla="*/ 1310640 h 2377440"/>
                  <a:gd name="connsiteX28" fmla="*/ 365760 w 3108960"/>
                  <a:gd name="connsiteY28" fmla="*/ 1356360 h 2377440"/>
                  <a:gd name="connsiteX29" fmla="*/ 420624 w 3108960"/>
                  <a:gd name="connsiteY29" fmla="*/ 1447800 h 2377440"/>
                  <a:gd name="connsiteX30" fmla="*/ 420624 w 3108960"/>
                  <a:gd name="connsiteY30" fmla="*/ 1496568 h 2377440"/>
                  <a:gd name="connsiteX31" fmla="*/ 393192 w 3108960"/>
                  <a:gd name="connsiteY31" fmla="*/ 1508760 h 2377440"/>
                  <a:gd name="connsiteX32" fmla="*/ 304800 w 3108960"/>
                  <a:gd name="connsiteY32" fmla="*/ 1499616 h 2377440"/>
                  <a:gd name="connsiteX33" fmla="*/ 265176 w 3108960"/>
                  <a:gd name="connsiteY33" fmla="*/ 1511808 h 2377440"/>
                  <a:gd name="connsiteX34" fmla="*/ 207264 w 3108960"/>
                  <a:gd name="connsiteY34" fmla="*/ 1609344 h 2377440"/>
                  <a:gd name="connsiteX35" fmla="*/ 213360 w 3108960"/>
                  <a:gd name="connsiteY35" fmla="*/ 1658112 h 2377440"/>
                  <a:gd name="connsiteX36" fmla="*/ 274320 w 3108960"/>
                  <a:gd name="connsiteY36" fmla="*/ 1670304 h 2377440"/>
                  <a:gd name="connsiteX37" fmla="*/ 316992 w 3108960"/>
                  <a:gd name="connsiteY37" fmla="*/ 1676400 h 2377440"/>
                  <a:gd name="connsiteX38" fmla="*/ 371856 w 3108960"/>
                  <a:gd name="connsiteY38" fmla="*/ 1670304 h 2377440"/>
                  <a:gd name="connsiteX39" fmla="*/ 448056 w 3108960"/>
                  <a:gd name="connsiteY39" fmla="*/ 1780032 h 2377440"/>
                  <a:gd name="connsiteX40" fmla="*/ 487680 w 3108960"/>
                  <a:gd name="connsiteY40" fmla="*/ 1807464 h 2377440"/>
                  <a:gd name="connsiteX41" fmla="*/ 569976 w 3108960"/>
                  <a:gd name="connsiteY41" fmla="*/ 1792224 h 2377440"/>
                  <a:gd name="connsiteX42" fmla="*/ 649224 w 3108960"/>
                  <a:gd name="connsiteY42" fmla="*/ 1780032 h 2377440"/>
                  <a:gd name="connsiteX43" fmla="*/ 676656 w 3108960"/>
                  <a:gd name="connsiteY43" fmla="*/ 1761744 h 2377440"/>
                  <a:gd name="connsiteX44" fmla="*/ 758952 w 3108960"/>
                  <a:gd name="connsiteY44" fmla="*/ 1758696 h 2377440"/>
                  <a:gd name="connsiteX45" fmla="*/ 847344 w 3108960"/>
                  <a:gd name="connsiteY45" fmla="*/ 1780032 h 2377440"/>
                  <a:gd name="connsiteX46" fmla="*/ 874776 w 3108960"/>
                  <a:gd name="connsiteY46" fmla="*/ 1780032 h 2377440"/>
                  <a:gd name="connsiteX47" fmla="*/ 932688 w 3108960"/>
                  <a:gd name="connsiteY47" fmla="*/ 1816608 h 2377440"/>
                  <a:gd name="connsiteX48" fmla="*/ 926592 w 3108960"/>
                  <a:gd name="connsiteY48" fmla="*/ 1874520 h 2377440"/>
                  <a:gd name="connsiteX49" fmla="*/ 935736 w 3108960"/>
                  <a:gd name="connsiteY49" fmla="*/ 1908048 h 2377440"/>
                  <a:gd name="connsiteX50" fmla="*/ 999744 w 3108960"/>
                  <a:gd name="connsiteY50" fmla="*/ 1990344 h 2377440"/>
                  <a:gd name="connsiteX51" fmla="*/ 1030224 w 3108960"/>
                  <a:gd name="connsiteY51" fmla="*/ 2005584 h 2377440"/>
                  <a:gd name="connsiteX52" fmla="*/ 1042416 w 3108960"/>
                  <a:gd name="connsiteY52" fmla="*/ 2017776 h 2377440"/>
                  <a:gd name="connsiteX53" fmla="*/ 1063752 w 3108960"/>
                  <a:gd name="connsiteY53" fmla="*/ 2057400 h 2377440"/>
                  <a:gd name="connsiteX54" fmla="*/ 1045464 w 3108960"/>
                  <a:gd name="connsiteY54" fmla="*/ 2100072 h 2377440"/>
                  <a:gd name="connsiteX55" fmla="*/ 1048512 w 3108960"/>
                  <a:gd name="connsiteY55" fmla="*/ 2124456 h 2377440"/>
                  <a:gd name="connsiteX56" fmla="*/ 1072896 w 3108960"/>
                  <a:gd name="connsiteY56" fmla="*/ 2148840 h 2377440"/>
                  <a:gd name="connsiteX57" fmla="*/ 1082040 w 3108960"/>
                  <a:gd name="connsiteY57" fmla="*/ 2197608 h 2377440"/>
                  <a:gd name="connsiteX58" fmla="*/ 1057656 w 3108960"/>
                  <a:gd name="connsiteY58" fmla="*/ 2240280 h 2377440"/>
                  <a:gd name="connsiteX59" fmla="*/ 1069848 w 3108960"/>
                  <a:gd name="connsiteY59" fmla="*/ 2276856 h 2377440"/>
                  <a:gd name="connsiteX60" fmla="*/ 1118616 w 3108960"/>
                  <a:gd name="connsiteY60" fmla="*/ 2279904 h 2377440"/>
                  <a:gd name="connsiteX61" fmla="*/ 1164336 w 3108960"/>
                  <a:gd name="connsiteY61" fmla="*/ 2218944 h 2377440"/>
                  <a:gd name="connsiteX62" fmla="*/ 1194816 w 3108960"/>
                  <a:gd name="connsiteY62" fmla="*/ 2200656 h 2377440"/>
                  <a:gd name="connsiteX63" fmla="*/ 1264920 w 3108960"/>
                  <a:gd name="connsiteY63" fmla="*/ 2197608 h 2377440"/>
                  <a:gd name="connsiteX64" fmla="*/ 1301496 w 3108960"/>
                  <a:gd name="connsiteY64" fmla="*/ 2176272 h 2377440"/>
                  <a:gd name="connsiteX65" fmla="*/ 1350264 w 3108960"/>
                  <a:gd name="connsiteY65" fmla="*/ 2164080 h 2377440"/>
                  <a:gd name="connsiteX66" fmla="*/ 1441704 w 3108960"/>
                  <a:gd name="connsiteY66" fmla="*/ 2246376 h 2377440"/>
                  <a:gd name="connsiteX67" fmla="*/ 1429512 w 3108960"/>
                  <a:gd name="connsiteY67" fmla="*/ 2286000 h 2377440"/>
                  <a:gd name="connsiteX68" fmla="*/ 1414272 w 3108960"/>
                  <a:gd name="connsiteY68" fmla="*/ 2319528 h 2377440"/>
                  <a:gd name="connsiteX69" fmla="*/ 1389888 w 3108960"/>
                  <a:gd name="connsiteY69" fmla="*/ 2365248 h 2377440"/>
                  <a:gd name="connsiteX70" fmla="*/ 1420368 w 3108960"/>
                  <a:gd name="connsiteY70" fmla="*/ 2377440 h 2377440"/>
                  <a:gd name="connsiteX71" fmla="*/ 1478280 w 3108960"/>
                  <a:gd name="connsiteY71" fmla="*/ 2340864 h 2377440"/>
                  <a:gd name="connsiteX72" fmla="*/ 1533144 w 3108960"/>
                  <a:gd name="connsiteY72" fmla="*/ 2350008 h 2377440"/>
                  <a:gd name="connsiteX73" fmla="*/ 1569720 w 3108960"/>
                  <a:gd name="connsiteY73" fmla="*/ 2337816 h 2377440"/>
                  <a:gd name="connsiteX74" fmla="*/ 1615440 w 3108960"/>
                  <a:gd name="connsiteY74" fmla="*/ 2246376 h 2377440"/>
                  <a:gd name="connsiteX75" fmla="*/ 1825752 w 3108960"/>
                  <a:gd name="connsiteY75" fmla="*/ 2036064 h 2377440"/>
                  <a:gd name="connsiteX76" fmla="*/ 1856232 w 3108960"/>
                  <a:gd name="connsiteY76" fmla="*/ 1987296 h 2377440"/>
                  <a:gd name="connsiteX77" fmla="*/ 1850136 w 3108960"/>
                  <a:gd name="connsiteY77" fmla="*/ 1959864 h 2377440"/>
                  <a:gd name="connsiteX78" fmla="*/ 1871472 w 3108960"/>
                  <a:gd name="connsiteY78" fmla="*/ 1935480 h 2377440"/>
                  <a:gd name="connsiteX79" fmla="*/ 1874520 w 3108960"/>
                  <a:gd name="connsiteY79" fmla="*/ 1889760 h 2377440"/>
                  <a:gd name="connsiteX80" fmla="*/ 1905000 w 3108960"/>
                  <a:gd name="connsiteY80" fmla="*/ 1859280 h 2377440"/>
                  <a:gd name="connsiteX81" fmla="*/ 1972056 w 3108960"/>
                  <a:gd name="connsiteY81" fmla="*/ 1856232 h 2377440"/>
                  <a:gd name="connsiteX82" fmla="*/ 2005584 w 3108960"/>
                  <a:gd name="connsiteY82" fmla="*/ 1804416 h 2377440"/>
                  <a:gd name="connsiteX83" fmla="*/ 2136648 w 3108960"/>
                  <a:gd name="connsiteY83" fmla="*/ 1652016 h 2377440"/>
                  <a:gd name="connsiteX84" fmla="*/ 2142744 w 3108960"/>
                  <a:gd name="connsiteY84" fmla="*/ 1621536 h 2377440"/>
                  <a:gd name="connsiteX85" fmla="*/ 2133600 w 3108960"/>
                  <a:gd name="connsiteY85" fmla="*/ 1578864 h 2377440"/>
                  <a:gd name="connsiteX86" fmla="*/ 2161032 w 3108960"/>
                  <a:gd name="connsiteY86" fmla="*/ 1536192 h 2377440"/>
                  <a:gd name="connsiteX87" fmla="*/ 2206752 w 3108960"/>
                  <a:gd name="connsiteY87" fmla="*/ 1542288 h 2377440"/>
                  <a:gd name="connsiteX88" fmla="*/ 2206752 w 3108960"/>
                  <a:gd name="connsiteY88" fmla="*/ 1542288 h 2377440"/>
                  <a:gd name="connsiteX89" fmla="*/ 2255520 w 3108960"/>
                  <a:gd name="connsiteY89" fmla="*/ 1548384 h 2377440"/>
                  <a:gd name="connsiteX90" fmla="*/ 2286000 w 3108960"/>
                  <a:gd name="connsiteY90" fmla="*/ 1581912 h 2377440"/>
                  <a:gd name="connsiteX91" fmla="*/ 2319528 w 3108960"/>
                  <a:gd name="connsiteY91" fmla="*/ 1557528 h 2377440"/>
                  <a:gd name="connsiteX92" fmla="*/ 2313432 w 3108960"/>
                  <a:gd name="connsiteY92" fmla="*/ 1496568 h 2377440"/>
                  <a:gd name="connsiteX93" fmla="*/ 2319528 w 3108960"/>
                  <a:gd name="connsiteY93" fmla="*/ 1450848 h 2377440"/>
                  <a:gd name="connsiteX94" fmla="*/ 2346960 w 3108960"/>
                  <a:gd name="connsiteY94" fmla="*/ 1432560 h 2377440"/>
                  <a:gd name="connsiteX95" fmla="*/ 2386584 w 3108960"/>
                  <a:gd name="connsiteY95" fmla="*/ 1438656 h 2377440"/>
                  <a:gd name="connsiteX96" fmla="*/ 2414016 w 3108960"/>
                  <a:gd name="connsiteY96" fmla="*/ 1402080 h 2377440"/>
                  <a:gd name="connsiteX97" fmla="*/ 2414016 w 3108960"/>
                  <a:gd name="connsiteY97" fmla="*/ 1356360 h 2377440"/>
                  <a:gd name="connsiteX98" fmla="*/ 2426208 w 3108960"/>
                  <a:gd name="connsiteY98" fmla="*/ 1328928 h 2377440"/>
                  <a:gd name="connsiteX99" fmla="*/ 2459736 w 3108960"/>
                  <a:gd name="connsiteY99" fmla="*/ 1322832 h 2377440"/>
                  <a:gd name="connsiteX100" fmla="*/ 2505456 w 3108960"/>
                  <a:gd name="connsiteY100" fmla="*/ 1362456 h 2377440"/>
                  <a:gd name="connsiteX101" fmla="*/ 2508504 w 3108960"/>
                  <a:gd name="connsiteY101" fmla="*/ 1405128 h 2377440"/>
                  <a:gd name="connsiteX102" fmla="*/ 2569464 w 3108960"/>
                  <a:gd name="connsiteY102" fmla="*/ 1426464 h 2377440"/>
                  <a:gd name="connsiteX103" fmla="*/ 2691384 w 3108960"/>
                  <a:gd name="connsiteY103" fmla="*/ 1429512 h 2377440"/>
                  <a:gd name="connsiteX104" fmla="*/ 2697480 w 3108960"/>
                  <a:gd name="connsiteY104" fmla="*/ 1411224 h 2377440"/>
                  <a:gd name="connsiteX105" fmla="*/ 2685288 w 3108960"/>
                  <a:gd name="connsiteY105" fmla="*/ 1353312 h 2377440"/>
                  <a:gd name="connsiteX106" fmla="*/ 2703576 w 3108960"/>
                  <a:gd name="connsiteY106" fmla="*/ 1335024 h 2377440"/>
                  <a:gd name="connsiteX107" fmla="*/ 2755392 w 3108960"/>
                  <a:gd name="connsiteY107" fmla="*/ 1304544 h 2377440"/>
                  <a:gd name="connsiteX108" fmla="*/ 2779776 w 3108960"/>
                  <a:gd name="connsiteY108" fmla="*/ 1271016 h 2377440"/>
                  <a:gd name="connsiteX109" fmla="*/ 2764536 w 3108960"/>
                  <a:gd name="connsiteY109" fmla="*/ 1231392 h 2377440"/>
                  <a:gd name="connsiteX110" fmla="*/ 2776728 w 3108960"/>
                  <a:gd name="connsiteY110" fmla="*/ 1158240 h 2377440"/>
                  <a:gd name="connsiteX111" fmla="*/ 2804160 w 3108960"/>
                  <a:gd name="connsiteY111" fmla="*/ 1146048 h 2377440"/>
                  <a:gd name="connsiteX112" fmla="*/ 2877312 w 3108960"/>
                  <a:gd name="connsiteY112" fmla="*/ 1155192 h 2377440"/>
                  <a:gd name="connsiteX113" fmla="*/ 2959608 w 3108960"/>
                  <a:gd name="connsiteY113" fmla="*/ 1139952 h 2377440"/>
                  <a:gd name="connsiteX114" fmla="*/ 3081528 w 3108960"/>
                  <a:gd name="connsiteY114" fmla="*/ 1097280 h 2377440"/>
                  <a:gd name="connsiteX115" fmla="*/ 3108960 w 3108960"/>
                  <a:gd name="connsiteY115" fmla="*/ 1069848 h 2377440"/>
                  <a:gd name="connsiteX116" fmla="*/ 3093720 w 3108960"/>
                  <a:gd name="connsiteY116" fmla="*/ 868680 h 2377440"/>
                  <a:gd name="connsiteX117" fmla="*/ 3078480 w 3108960"/>
                  <a:gd name="connsiteY117" fmla="*/ 853440 h 2377440"/>
                  <a:gd name="connsiteX118" fmla="*/ 2935224 w 3108960"/>
                  <a:gd name="connsiteY118" fmla="*/ 911352 h 2377440"/>
                  <a:gd name="connsiteX119" fmla="*/ 2880360 w 3108960"/>
                  <a:gd name="connsiteY119" fmla="*/ 914400 h 2377440"/>
                  <a:gd name="connsiteX120" fmla="*/ 2849880 w 3108960"/>
                  <a:gd name="connsiteY120" fmla="*/ 908304 h 2377440"/>
                  <a:gd name="connsiteX121" fmla="*/ 2667000 w 3108960"/>
                  <a:gd name="connsiteY121" fmla="*/ 826008 h 2377440"/>
                  <a:gd name="connsiteX122" fmla="*/ 2569464 w 3108960"/>
                  <a:gd name="connsiteY122" fmla="*/ 728472 h 2377440"/>
                  <a:gd name="connsiteX123" fmla="*/ 2493264 w 3108960"/>
                  <a:gd name="connsiteY123" fmla="*/ 667512 h 2377440"/>
                  <a:gd name="connsiteX124" fmla="*/ 2395728 w 3108960"/>
                  <a:gd name="connsiteY124" fmla="*/ 597408 h 2377440"/>
                  <a:gd name="connsiteX125" fmla="*/ 2368296 w 3108960"/>
                  <a:gd name="connsiteY125" fmla="*/ 563880 h 2377440"/>
                  <a:gd name="connsiteX126" fmla="*/ 2368296 w 3108960"/>
                  <a:gd name="connsiteY126" fmla="*/ 563880 h 2377440"/>
                  <a:gd name="connsiteX127" fmla="*/ 2295144 w 3108960"/>
                  <a:gd name="connsiteY127" fmla="*/ 563880 h 2377440"/>
                  <a:gd name="connsiteX128" fmla="*/ 2264664 w 3108960"/>
                  <a:gd name="connsiteY128" fmla="*/ 624840 h 2377440"/>
                  <a:gd name="connsiteX129" fmla="*/ 2264664 w 3108960"/>
                  <a:gd name="connsiteY129" fmla="*/ 743712 h 2377440"/>
                  <a:gd name="connsiteX130" fmla="*/ 2258568 w 3108960"/>
                  <a:gd name="connsiteY130" fmla="*/ 789432 h 2377440"/>
                  <a:gd name="connsiteX131" fmla="*/ 2173224 w 3108960"/>
                  <a:gd name="connsiteY131" fmla="*/ 807720 h 2377440"/>
                  <a:gd name="connsiteX132" fmla="*/ 2124456 w 3108960"/>
                  <a:gd name="connsiteY132" fmla="*/ 829056 h 2377440"/>
                  <a:gd name="connsiteX133" fmla="*/ 1975104 w 3108960"/>
                  <a:gd name="connsiteY133" fmla="*/ 1036320 h 2377440"/>
                  <a:gd name="connsiteX134" fmla="*/ 1831848 w 3108960"/>
                  <a:gd name="connsiteY134" fmla="*/ 1121664 h 2377440"/>
                  <a:gd name="connsiteX135" fmla="*/ 1795272 w 3108960"/>
                  <a:gd name="connsiteY135" fmla="*/ 1143000 h 2377440"/>
                  <a:gd name="connsiteX136" fmla="*/ 1764792 w 3108960"/>
                  <a:gd name="connsiteY136" fmla="*/ 1121664 h 2377440"/>
                  <a:gd name="connsiteX137" fmla="*/ 1697736 w 3108960"/>
                  <a:gd name="connsiteY137" fmla="*/ 1030224 h 2377440"/>
                  <a:gd name="connsiteX138" fmla="*/ 1679448 w 3108960"/>
                  <a:gd name="connsiteY138" fmla="*/ 1008888 h 2377440"/>
                  <a:gd name="connsiteX139" fmla="*/ 1466088 w 3108960"/>
                  <a:gd name="connsiteY139" fmla="*/ 1021080 h 2377440"/>
                  <a:gd name="connsiteX140" fmla="*/ 1444752 w 3108960"/>
                  <a:gd name="connsiteY140" fmla="*/ 1042416 h 2377440"/>
                  <a:gd name="connsiteX141" fmla="*/ 1374648 w 3108960"/>
                  <a:gd name="connsiteY141" fmla="*/ 966216 h 2377440"/>
                  <a:gd name="connsiteX142" fmla="*/ 1310640 w 3108960"/>
                  <a:gd name="connsiteY142" fmla="*/ 966216 h 2377440"/>
                  <a:gd name="connsiteX143" fmla="*/ 1267968 w 3108960"/>
                  <a:gd name="connsiteY143" fmla="*/ 966216 h 2377440"/>
                  <a:gd name="connsiteX144" fmla="*/ 1237488 w 3108960"/>
                  <a:gd name="connsiteY144" fmla="*/ 935736 h 2377440"/>
                  <a:gd name="connsiteX145" fmla="*/ 1231392 w 3108960"/>
                  <a:gd name="connsiteY145" fmla="*/ 877824 h 2377440"/>
                  <a:gd name="connsiteX146" fmla="*/ 1197864 w 3108960"/>
                  <a:gd name="connsiteY146" fmla="*/ 871728 h 2377440"/>
                  <a:gd name="connsiteX147" fmla="*/ 1161288 w 3108960"/>
                  <a:gd name="connsiteY147" fmla="*/ 886968 h 2377440"/>
                  <a:gd name="connsiteX148" fmla="*/ 978408 w 3108960"/>
                  <a:gd name="connsiteY148" fmla="*/ 710184 h 2377440"/>
                  <a:gd name="connsiteX149" fmla="*/ 969264 w 3108960"/>
                  <a:gd name="connsiteY149" fmla="*/ 682752 h 2377440"/>
                  <a:gd name="connsiteX150" fmla="*/ 978408 w 3108960"/>
                  <a:gd name="connsiteY150" fmla="*/ 588264 h 2377440"/>
                  <a:gd name="connsiteX151" fmla="*/ 990600 w 3108960"/>
                  <a:gd name="connsiteY151" fmla="*/ 548640 h 2377440"/>
                  <a:gd name="connsiteX152" fmla="*/ 993648 w 3108960"/>
                  <a:gd name="connsiteY152" fmla="*/ 512064 h 2377440"/>
                  <a:gd name="connsiteX153" fmla="*/ 966216 w 3108960"/>
                  <a:gd name="connsiteY153" fmla="*/ 490728 h 2377440"/>
                  <a:gd name="connsiteX154" fmla="*/ 902208 w 3108960"/>
                  <a:gd name="connsiteY154" fmla="*/ 499872 h 2377440"/>
                  <a:gd name="connsiteX155" fmla="*/ 795528 w 3108960"/>
                  <a:gd name="connsiteY155" fmla="*/ 502920 h 2377440"/>
                  <a:gd name="connsiteX156" fmla="*/ 774192 w 3108960"/>
                  <a:gd name="connsiteY156" fmla="*/ 493776 h 2377440"/>
                  <a:gd name="connsiteX157" fmla="*/ 728472 w 3108960"/>
                  <a:gd name="connsiteY157" fmla="*/ 426720 h 2377440"/>
                  <a:gd name="connsiteX158" fmla="*/ 697992 w 3108960"/>
                  <a:gd name="connsiteY158" fmla="*/ 411480 h 2377440"/>
                  <a:gd name="connsiteX159" fmla="*/ 667512 w 3108960"/>
                  <a:gd name="connsiteY159" fmla="*/ 374904 h 2377440"/>
                  <a:gd name="connsiteX160" fmla="*/ 627888 w 3108960"/>
                  <a:gd name="connsiteY160" fmla="*/ 371856 h 2377440"/>
                  <a:gd name="connsiteX161" fmla="*/ 579120 w 3108960"/>
                  <a:gd name="connsiteY161" fmla="*/ 359664 h 2377440"/>
                  <a:gd name="connsiteX162" fmla="*/ 566928 w 3108960"/>
                  <a:gd name="connsiteY162" fmla="*/ 347472 h 2377440"/>
                  <a:gd name="connsiteX163" fmla="*/ 563880 w 3108960"/>
                  <a:gd name="connsiteY163" fmla="*/ 304800 h 2377440"/>
                  <a:gd name="connsiteX164" fmla="*/ 536448 w 3108960"/>
                  <a:gd name="connsiteY164" fmla="*/ 271272 h 2377440"/>
                  <a:gd name="connsiteX165" fmla="*/ 542544 w 3108960"/>
                  <a:gd name="connsiteY165" fmla="*/ 155448 h 2377440"/>
                  <a:gd name="connsiteX166" fmla="*/ 518160 w 3108960"/>
                  <a:gd name="connsiteY166" fmla="*/ 115824 h 2377440"/>
                  <a:gd name="connsiteX167" fmla="*/ 487680 w 3108960"/>
                  <a:gd name="connsiteY167" fmla="*/ 124968 h 2377440"/>
                  <a:gd name="connsiteX168" fmla="*/ 448056 w 3108960"/>
                  <a:gd name="connsiteY168" fmla="*/ 164592 h 2377440"/>
                  <a:gd name="connsiteX169" fmla="*/ 420624 w 3108960"/>
                  <a:gd name="connsiteY169" fmla="*/ 167640 h 2377440"/>
                  <a:gd name="connsiteX170" fmla="*/ 396240 w 3108960"/>
                  <a:gd name="connsiteY170" fmla="*/ 158496 h 2377440"/>
                  <a:gd name="connsiteX171" fmla="*/ 387096 w 3108960"/>
                  <a:gd name="connsiteY171" fmla="*/ 140208 h 2377440"/>
                  <a:gd name="connsiteX172" fmla="*/ 286512 w 3108960"/>
                  <a:gd name="connsiteY172" fmla="*/ 27432 h 2377440"/>
                  <a:gd name="connsiteX173" fmla="*/ 240792 w 3108960"/>
                  <a:gd name="connsiteY173" fmla="*/ 0 h 2377440"/>
                  <a:gd name="connsiteX0" fmla="*/ 240792 w 3108960"/>
                  <a:gd name="connsiteY0" fmla="*/ 0 h 2377440"/>
                  <a:gd name="connsiteX1" fmla="*/ 240792 w 3108960"/>
                  <a:gd name="connsiteY1" fmla="*/ 0 h 2377440"/>
                  <a:gd name="connsiteX2" fmla="*/ 79248 w 3108960"/>
                  <a:gd name="connsiteY2" fmla="*/ 18288 h 2377440"/>
                  <a:gd name="connsiteX3" fmla="*/ 9144 w 3108960"/>
                  <a:gd name="connsiteY3" fmla="*/ 106680 h 2377440"/>
                  <a:gd name="connsiteX4" fmla="*/ 0 w 3108960"/>
                  <a:gd name="connsiteY4" fmla="*/ 143256 h 2377440"/>
                  <a:gd name="connsiteX5" fmla="*/ 24384 w 3108960"/>
                  <a:gd name="connsiteY5" fmla="*/ 201168 h 2377440"/>
                  <a:gd name="connsiteX6" fmla="*/ 24384 w 3108960"/>
                  <a:gd name="connsiteY6" fmla="*/ 265176 h 2377440"/>
                  <a:gd name="connsiteX7" fmla="*/ 42672 w 3108960"/>
                  <a:gd name="connsiteY7" fmla="*/ 295656 h 2377440"/>
                  <a:gd name="connsiteX8" fmla="*/ 106680 w 3108960"/>
                  <a:gd name="connsiteY8" fmla="*/ 280416 h 2377440"/>
                  <a:gd name="connsiteX9" fmla="*/ 140208 w 3108960"/>
                  <a:gd name="connsiteY9" fmla="*/ 295656 h 2377440"/>
                  <a:gd name="connsiteX10" fmla="*/ 167640 w 3108960"/>
                  <a:gd name="connsiteY10" fmla="*/ 362712 h 2377440"/>
                  <a:gd name="connsiteX11" fmla="*/ 170688 w 3108960"/>
                  <a:gd name="connsiteY11" fmla="*/ 402336 h 2377440"/>
                  <a:gd name="connsiteX12" fmla="*/ 185928 w 3108960"/>
                  <a:gd name="connsiteY12" fmla="*/ 432816 h 2377440"/>
                  <a:gd name="connsiteX13" fmla="*/ 170688 w 3108960"/>
                  <a:gd name="connsiteY13" fmla="*/ 469392 h 2377440"/>
                  <a:gd name="connsiteX14" fmla="*/ 179832 w 3108960"/>
                  <a:gd name="connsiteY14" fmla="*/ 502920 h 2377440"/>
                  <a:gd name="connsiteX15" fmla="*/ 222504 w 3108960"/>
                  <a:gd name="connsiteY15" fmla="*/ 539496 h 2377440"/>
                  <a:gd name="connsiteX16" fmla="*/ 237744 w 3108960"/>
                  <a:gd name="connsiteY16" fmla="*/ 576072 h 2377440"/>
                  <a:gd name="connsiteX17" fmla="*/ 228600 w 3108960"/>
                  <a:gd name="connsiteY17" fmla="*/ 661416 h 2377440"/>
                  <a:gd name="connsiteX18" fmla="*/ 237744 w 3108960"/>
                  <a:gd name="connsiteY18" fmla="*/ 725424 h 2377440"/>
                  <a:gd name="connsiteX19" fmla="*/ 326136 w 3108960"/>
                  <a:gd name="connsiteY19" fmla="*/ 822960 h 2377440"/>
                  <a:gd name="connsiteX20" fmla="*/ 374904 w 3108960"/>
                  <a:gd name="connsiteY20" fmla="*/ 847344 h 2377440"/>
                  <a:gd name="connsiteX21" fmla="*/ 402336 w 3108960"/>
                  <a:gd name="connsiteY21" fmla="*/ 862584 h 2377440"/>
                  <a:gd name="connsiteX22" fmla="*/ 420624 w 3108960"/>
                  <a:gd name="connsiteY22" fmla="*/ 905256 h 2377440"/>
                  <a:gd name="connsiteX23" fmla="*/ 429768 w 3108960"/>
                  <a:gd name="connsiteY23" fmla="*/ 935736 h 2377440"/>
                  <a:gd name="connsiteX24" fmla="*/ 423672 w 3108960"/>
                  <a:gd name="connsiteY24" fmla="*/ 1011936 h 2377440"/>
                  <a:gd name="connsiteX25" fmla="*/ 423672 w 3108960"/>
                  <a:gd name="connsiteY25" fmla="*/ 1176528 h 2377440"/>
                  <a:gd name="connsiteX26" fmla="*/ 384048 w 3108960"/>
                  <a:gd name="connsiteY26" fmla="*/ 1246632 h 2377440"/>
                  <a:gd name="connsiteX27" fmla="*/ 362712 w 3108960"/>
                  <a:gd name="connsiteY27" fmla="*/ 1310640 h 2377440"/>
                  <a:gd name="connsiteX28" fmla="*/ 365760 w 3108960"/>
                  <a:gd name="connsiteY28" fmla="*/ 1356360 h 2377440"/>
                  <a:gd name="connsiteX29" fmla="*/ 420624 w 3108960"/>
                  <a:gd name="connsiteY29" fmla="*/ 1447800 h 2377440"/>
                  <a:gd name="connsiteX30" fmla="*/ 420624 w 3108960"/>
                  <a:gd name="connsiteY30" fmla="*/ 1496568 h 2377440"/>
                  <a:gd name="connsiteX31" fmla="*/ 393192 w 3108960"/>
                  <a:gd name="connsiteY31" fmla="*/ 1508760 h 2377440"/>
                  <a:gd name="connsiteX32" fmla="*/ 304800 w 3108960"/>
                  <a:gd name="connsiteY32" fmla="*/ 1499616 h 2377440"/>
                  <a:gd name="connsiteX33" fmla="*/ 277368 w 3108960"/>
                  <a:gd name="connsiteY33" fmla="*/ 1517904 h 2377440"/>
                  <a:gd name="connsiteX34" fmla="*/ 207264 w 3108960"/>
                  <a:gd name="connsiteY34" fmla="*/ 1609344 h 2377440"/>
                  <a:gd name="connsiteX35" fmla="*/ 213360 w 3108960"/>
                  <a:gd name="connsiteY35" fmla="*/ 1658112 h 2377440"/>
                  <a:gd name="connsiteX36" fmla="*/ 274320 w 3108960"/>
                  <a:gd name="connsiteY36" fmla="*/ 1670304 h 2377440"/>
                  <a:gd name="connsiteX37" fmla="*/ 316992 w 3108960"/>
                  <a:gd name="connsiteY37" fmla="*/ 1676400 h 2377440"/>
                  <a:gd name="connsiteX38" fmla="*/ 371856 w 3108960"/>
                  <a:gd name="connsiteY38" fmla="*/ 1670304 h 2377440"/>
                  <a:gd name="connsiteX39" fmla="*/ 448056 w 3108960"/>
                  <a:gd name="connsiteY39" fmla="*/ 1780032 h 2377440"/>
                  <a:gd name="connsiteX40" fmla="*/ 487680 w 3108960"/>
                  <a:gd name="connsiteY40" fmla="*/ 1807464 h 2377440"/>
                  <a:gd name="connsiteX41" fmla="*/ 569976 w 3108960"/>
                  <a:gd name="connsiteY41" fmla="*/ 1792224 h 2377440"/>
                  <a:gd name="connsiteX42" fmla="*/ 649224 w 3108960"/>
                  <a:gd name="connsiteY42" fmla="*/ 1780032 h 2377440"/>
                  <a:gd name="connsiteX43" fmla="*/ 676656 w 3108960"/>
                  <a:gd name="connsiteY43" fmla="*/ 1761744 h 2377440"/>
                  <a:gd name="connsiteX44" fmla="*/ 758952 w 3108960"/>
                  <a:gd name="connsiteY44" fmla="*/ 1758696 h 2377440"/>
                  <a:gd name="connsiteX45" fmla="*/ 847344 w 3108960"/>
                  <a:gd name="connsiteY45" fmla="*/ 1780032 h 2377440"/>
                  <a:gd name="connsiteX46" fmla="*/ 874776 w 3108960"/>
                  <a:gd name="connsiteY46" fmla="*/ 1780032 h 2377440"/>
                  <a:gd name="connsiteX47" fmla="*/ 932688 w 3108960"/>
                  <a:gd name="connsiteY47" fmla="*/ 1816608 h 2377440"/>
                  <a:gd name="connsiteX48" fmla="*/ 926592 w 3108960"/>
                  <a:gd name="connsiteY48" fmla="*/ 1874520 h 2377440"/>
                  <a:gd name="connsiteX49" fmla="*/ 935736 w 3108960"/>
                  <a:gd name="connsiteY49" fmla="*/ 1908048 h 2377440"/>
                  <a:gd name="connsiteX50" fmla="*/ 999744 w 3108960"/>
                  <a:gd name="connsiteY50" fmla="*/ 1990344 h 2377440"/>
                  <a:gd name="connsiteX51" fmla="*/ 1030224 w 3108960"/>
                  <a:gd name="connsiteY51" fmla="*/ 2005584 h 2377440"/>
                  <a:gd name="connsiteX52" fmla="*/ 1042416 w 3108960"/>
                  <a:gd name="connsiteY52" fmla="*/ 2017776 h 2377440"/>
                  <a:gd name="connsiteX53" fmla="*/ 1063752 w 3108960"/>
                  <a:gd name="connsiteY53" fmla="*/ 2057400 h 2377440"/>
                  <a:gd name="connsiteX54" fmla="*/ 1045464 w 3108960"/>
                  <a:gd name="connsiteY54" fmla="*/ 2100072 h 2377440"/>
                  <a:gd name="connsiteX55" fmla="*/ 1048512 w 3108960"/>
                  <a:gd name="connsiteY55" fmla="*/ 2124456 h 2377440"/>
                  <a:gd name="connsiteX56" fmla="*/ 1072896 w 3108960"/>
                  <a:gd name="connsiteY56" fmla="*/ 2148840 h 2377440"/>
                  <a:gd name="connsiteX57" fmla="*/ 1082040 w 3108960"/>
                  <a:gd name="connsiteY57" fmla="*/ 2197608 h 2377440"/>
                  <a:gd name="connsiteX58" fmla="*/ 1057656 w 3108960"/>
                  <a:gd name="connsiteY58" fmla="*/ 2240280 h 2377440"/>
                  <a:gd name="connsiteX59" fmla="*/ 1069848 w 3108960"/>
                  <a:gd name="connsiteY59" fmla="*/ 2276856 h 2377440"/>
                  <a:gd name="connsiteX60" fmla="*/ 1118616 w 3108960"/>
                  <a:gd name="connsiteY60" fmla="*/ 2279904 h 2377440"/>
                  <a:gd name="connsiteX61" fmla="*/ 1164336 w 3108960"/>
                  <a:gd name="connsiteY61" fmla="*/ 2218944 h 2377440"/>
                  <a:gd name="connsiteX62" fmla="*/ 1194816 w 3108960"/>
                  <a:gd name="connsiteY62" fmla="*/ 2200656 h 2377440"/>
                  <a:gd name="connsiteX63" fmla="*/ 1264920 w 3108960"/>
                  <a:gd name="connsiteY63" fmla="*/ 2197608 h 2377440"/>
                  <a:gd name="connsiteX64" fmla="*/ 1301496 w 3108960"/>
                  <a:gd name="connsiteY64" fmla="*/ 2176272 h 2377440"/>
                  <a:gd name="connsiteX65" fmla="*/ 1350264 w 3108960"/>
                  <a:gd name="connsiteY65" fmla="*/ 2164080 h 2377440"/>
                  <a:gd name="connsiteX66" fmla="*/ 1441704 w 3108960"/>
                  <a:gd name="connsiteY66" fmla="*/ 2246376 h 2377440"/>
                  <a:gd name="connsiteX67" fmla="*/ 1429512 w 3108960"/>
                  <a:gd name="connsiteY67" fmla="*/ 2286000 h 2377440"/>
                  <a:gd name="connsiteX68" fmla="*/ 1414272 w 3108960"/>
                  <a:gd name="connsiteY68" fmla="*/ 2319528 h 2377440"/>
                  <a:gd name="connsiteX69" fmla="*/ 1389888 w 3108960"/>
                  <a:gd name="connsiteY69" fmla="*/ 2365248 h 2377440"/>
                  <a:gd name="connsiteX70" fmla="*/ 1420368 w 3108960"/>
                  <a:gd name="connsiteY70" fmla="*/ 2377440 h 2377440"/>
                  <a:gd name="connsiteX71" fmla="*/ 1478280 w 3108960"/>
                  <a:gd name="connsiteY71" fmla="*/ 2340864 h 2377440"/>
                  <a:gd name="connsiteX72" fmla="*/ 1533144 w 3108960"/>
                  <a:gd name="connsiteY72" fmla="*/ 2350008 h 2377440"/>
                  <a:gd name="connsiteX73" fmla="*/ 1569720 w 3108960"/>
                  <a:gd name="connsiteY73" fmla="*/ 2337816 h 2377440"/>
                  <a:gd name="connsiteX74" fmla="*/ 1615440 w 3108960"/>
                  <a:gd name="connsiteY74" fmla="*/ 2246376 h 2377440"/>
                  <a:gd name="connsiteX75" fmla="*/ 1825752 w 3108960"/>
                  <a:gd name="connsiteY75" fmla="*/ 2036064 h 2377440"/>
                  <a:gd name="connsiteX76" fmla="*/ 1856232 w 3108960"/>
                  <a:gd name="connsiteY76" fmla="*/ 1987296 h 2377440"/>
                  <a:gd name="connsiteX77" fmla="*/ 1850136 w 3108960"/>
                  <a:gd name="connsiteY77" fmla="*/ 1959864 h 2377440"/>
                  <a:gd name="connsiteX78" fmla="*/ 1871472 w 3108960"/>
                  <a:gd name="connsiteY78" fmla="*/ 1935480 h 2377440"/>
                  <a:gd name="connsiteX79" fmla="*/ 1874520 w 3108960"/>
                  <a:gd name="connsiteY79" fmla="*/ 1889760 h 2377440"/>
                  <a:gd name="connsiteX80" fmla="*/ 1905000 w 3108960"/>
                  <a:gd name="connsiteY80" fmla="*/ 1859280 h 2377440"/>
                  <a:gd name="connsiteX81" fmla="*/ 1972056 w 3108960"/>
                  <a:gd name="connsiteY81" fmla="*/ 1856232 h 2377440"/>
                  <a:gd name="connsiteX82" fmla="*/ 2005584 w 3108960"/>
                  <a:gd name="connsiteY82" fmla="*/ 1804416 h 2377440"/>
                  <a:gd name="connsiteX83" fmla="*/ 2136648 w 3108960"/>
                  <a:gd name="connsiteY83" fmla="*/ 1652016 h 2377440"/>
                  <a:gd name="connsiteX84" fmla="*/ 2142744 w 3108960"/>
                  <a:gd name="connsiteY84" fmla="*/ 1621536 h 2377440"/>
                  <a:gd name="connsiteX85" fmla="*/ 2133600 w 3108960"/>
                  <a:gd name="connsiteY85" fmla="*/ 1578864 h 2377440"/>
                  <a:gd name="connsiteX86" fmla="*/ 2161032 w 3108960"/>
                  <a:gd name="connsiteY86" fmla="*/ 1536192 h 2377440"/>
                  <a:gd name="connsiteX87" fmla="*/ 2206752 w 3108960"/>
                  <a:gd name="connsiteY87" fmla="*/ 1542288 h 2377440"/>
                  <a:gd name="connsiteX88" fmla="*/ 2206752 w 3108960"/>
                  <a:gd name="connsiteY88" fmla="*/ 1542288 h 2377440"/>
                  <a:gd name="connsiteX89" fmla="*/ 2255520 w 3108960"/>
                  <a:gd name="connsiteY89" fmla="*/ 1548384 h 2377440"/>
                  <a:gd name="connsiteX90" fmla="*/ 2286000 w 3108960"/>
                  <a:gd name="connsiteY90" fmla="*/ 1581912 h 2377440"/>
                  <a:gd name="connsiteX91" fmla="*/ 2319528 w 3108960"/>
                  <a:gd name="connsiteY91" fmla="*/ 1557528 h 2377440"/>
                  <a:gd name="connsiteX92" fmla="*/ 2313432 w 3108960"/>
                  <a:gd name="connsiteY92" fmla="*/ 1496568 h 2377440"/>
                  <a:gd name="connsiteX93" fmla="*/ 2319528 w 3108960"/>
                  <a:gd name="connsiteY93" fmla="*/ 1450848 h 2377440"/>
                  <a:gd name="connsiteX94" fmla="*/ 2346960 w 3108960"/>
                  <a:gd name="connsiteY94" fmla="*/ 1432560 h 2377440"/>
                  <a:gd name="connsiteX95" fmla="*/ 2386584 w 3108960"/>
                  <a:gd name="connsiteY95" fmla="*/ 1438656 h 2377440"/>
                  <a:gd name="connsiteX96" fmla="*/ 2414016 w 3108960"/>
                  <a:gd name="connsiteY96" fmla="*/ 1402080 h 2377440"/>
                  <a:gd name="connsiteX97" fmla="*/ 2414016 w 3108960"/>
                  <a:gd name="connsiteY97" fmla="*/ 1356360 h 2377440"/>
                  <a:gd name="connsiteX98" fmla="*/ 2426208 w 3108960"/>
                  <a:gd name="connsiteY98" fmla="*/ 1328928 h 2377440"/>
                  <a:gd name="connsiteX99" fmla="*/ 2459736 w 3108960"/>
                  <a:gd name="connsiteY99" fmla="*/ 1322832 h 2377440"/>
                  <a:gd name="connsiteX100" fmla="*/ 2505456 w 3108960"/>
                  <a:gd name="connsiteY100" fmla="*/ 1362456 h 2377440"/>
                  <a:gd name="connsiteX101" fmla="*/ 2508504 w 3108960"/>
                  <a:gd name="connsiteY101" fmla="*/ 1405128 h 2377440"/>
                  <a:gd name="connsiteX102" fmla="*/ 2569464 w 3108960"/>
                  <a:gd name="connsiteY102" fmla="*/ 1426464 h 2377440"/>
                  <a:gd name="connsiteX103" fmla="*/ 2691384 w 3108960"/>
                  <a:gd name="connsiteY103" fmla="*/ 1429512 h 2377440"/>
                  <a:gd name="connsiteX104" fmla="*/ 2697480 w 3108960"/>
                  <a:gd name="connsiteY104" fmla="*/ 1411224 h 2377440"/>
                  <a:gd name="connsiteX105" fmla="*/ 2685288 w 3108960"/>
                  <a:gd name="connsiteY105" fmla="*/ 1353312 h 2377440"/>
                  <a:gd name="connsiteX106" fmla="*/ 2703576 w 3108960"/>
                  <a:gd name="connsiteY106" fmla="*/ 1335024 h 2377440"/>
                  <a:gd name="connsiteX107" fmla="*/ 2755392 w 3108960"/>
                  <a:gd name="connsiteY107" fmla="*/ 1304544 h 2377440"/>
                  <a:gd name="connsiteX108" fmla="*/ 2779776 w 3108960"/>
                  <a:gd name="connsiteY108" fmla="*/ 1271016 h 2377440"/>
                  <a:gd name="connsiteX109" fmla="*/ 2764536 w 3108960"/>
                  <a:gd name="connsiteY109" fmla="*/ 1231392 h 2377440"/>
                  <a:gd name="connsiteX110" fmla="*/ 2776728 w 3108960"/>
                  <a:gd name="connsiteY110" fmla="*/ 1158240 h 2377440"/>
                  <a:gd name="connsiteX111" fmla="*/ 2804160 w 3108960"/>
                  <a:gd name="connsiteY111" fmla="*/ 1146048 h 2377440"/>
                  <a:gd name="connsiteX112" fmla="*/ 2877312 w 3108960"/>
                  <a:gd name="connsiteY112" fmla="*/ 1155192 h 2377440"/>
                  <a:gd name="connsiteX113" fmla="*/ 2959608 w 3108960"/>
                  <a:gd name="connsiteY113" fmla="*/ 1139952 h 2377440"/>
                  <a:gd name="connsiteX114" fmla="*/ 3081528 w 3108960"/>
                  <a:gd name="connsiteY114" fmla="*/ 1097280 h 2377440"/>
                  <a:gd name="connsiteX115" fmla="*/ 3108960 w 3108960"/>
                  <a:gd name="connsiteY115" fmla="*/ 1069848 h 2377440"/>
                  <a:gd name="connsiteX116" fmla="*/ 3093720 w 3108960"/>
                  <a:gd name="connsiteY116" fmla="*/ 868680 h 2377440"/>
                  <a:gd name="connsiteX117" fmla="*/ 3078480 w 3108960"/>
                  <a:gd name="connsiteY117" fmla="*/ 853440 h 2377440"/>
                  <a:gd name="connsiteX118" fmla="*/ 2935224 w 3108960"/>
                  <a:gd name="connsiteY118" fmla="*/ 911352 h 2377440"/>
                  <a:gd name="connsiteX119" fmla="*/ 2880360 w 3108960"/>
                  <a:gd name="connsiteY119" fmla="*/ 914400 h 2377440"/>
                  <a:gd name="connsiteX120" fmla="*/ 2849880 w 3108960"/>
                  <a:gd name="connsiteY120" fmla="*/ 908304 h 2377440"/>
                  <a:gd name="connsiteX121" fmla="*/ 2667000 w 3108960"/>
                  <a:gd name="connsiteY121" fmla="*/ 826008 h 2377440"/>
                  <a:gd name="connsiteX122" fmla="*/ 2569464 w 3108960"/>
                  <a:gd name="connsiteY122" fmla="*/ 728472 h 2377440"/>
                  <a:gd name="connsiteX123" fmla="*/ 2493264 w 3108960"/>
                  <a:gd name="connsiteY123" fmla="*/ 667512 h 2377440"/>
                  <a:gd name="connsiteX124" fmla="*/ 2395728 w 3108960"/>
                  <a:gd name="connsiteY124" fmla="*/ 597408 h 2377440"/>
                  <a:gd name="connsiteX125" fmla="*/ 2368296 w 3108960"/>
                  <a:gd name="connsiteY125" fmla="*/ 563880 h 2377440"/>
                  <a:gd name="connsiteX126" fmla="*/ 2368296 w 3108960"/>
                  <a:gd name="connsiteY126" fmla="*/ 563880 h 2377440"/>
                  <a:gd name="connsiteX127" fmla="*/ 2295144 w 3108960"/>
                  <a:gd name="connsiteY127" fmla="*/ 563880 h 2377440"/>
                  <a:gd name="connsiteX128" fmla="*/ 2264664 w 3108960"/>
                  <a:gd name="connsiteY128" fmla="*/ 624840 h 2377440"/>
                  <a:gd name="connsiteX129" fmla="*/ 2264664 w 3108960"/>
                  <a:gd name="connsiteY129" fmla="*/ 743712 h 2377440"/>
                  <a:gd name="connsiteX130" fmla="*/ 2258568 w 3108960"/>
                  <a:gd name="connsiteY130" fmla="*/ 789432 h 2377440"/>
                  <a:gd name="connsiteX131" fmla="*/ 2173224 w 3108960"/>
                  <a:gd name="connsiteY131" fmla="*/ 807720 h 2377440"/>
                  <a:gd name="connsiteX132" fmla="*/ 2124456 w 3108960"/>
                  <a:gd name="connsiteY132" fmla="*/ 829056 h 2377440"/>
                  <a:gd name="connsiteX133" fmla="*/ 1975104 w 3108960"/>
                  <a:gd name="connsiteY133" fmla="*/ 1036320 h 2377440"/>
                  <a:gd name="connsiteX134" fmla="*/ 1831848 w 3108960"/>
                  <a:gd name="connsiteY134" fmla="*/ 1121664 h 2377440"/>
                  <a:gd name="connsiteX135" fmla="*/ 1795272 w 3108960"/>
                  <a:gd name="connsiteY135" fmla="*/ 1143000 h 2377440"/>
                  <a:gd name="connsiteX136" fmla="*/ 1764792 w 3108960"/>
                  <a:gd name="connsiteY136" fmla="*/ 1121664 h 2377440"/>
                  <a:gd name="connsiteX137" fmla="*/ 1697736 w 3108960"/>
                  <a:gd name="connsiteY137" fmla="*/ 1030224 h 2377440"/>
                  <a:gd name="connsiteX138" fmla="*/ 1679448 w 3108960"/>
                  <a:gd name="connsiteY138" fmla="*/ 1008888 h 2377440"/>
                  <a:gd name="connsiteX139" fmla="*/ 1466088 w 3108960"/>
                  <a:gd name="connsiteY139" fmla="*/ 1021080 h 2377440"/>
                  <a:gd name="connsiteX140" fmla="*/ 1444752 w 3108960"/>
                  <a:gd name="connsiteY140" fmla="*/ 1042416 h 2377440"/>
                  <a:gd name="connsiteX141" fmla="*/ 1374648 w 3108960"/>
                  <a:gd name="connsiteY141" fmla="*/ 966216 h 2377440"/>
                  <a:gd name="connsiteX142" fmla="*/ 1310640 w 3108960"/>
                  <a:gd name="connsiteY142" fmla="*/ 966216 h 2377440"/>
                  <a:gd name="connsiteX143" fmla="*/ 1267968 w 3108960"/>
                  <a:gd name="connsiteY143" fmla="*/ 966216 h 2377440"/>
                  <a:gd name="connsiteX144" fmla="*/ 1237488 w 3108960"/>
                  <a:gd name="connsiteY144" fmla="*/ 935736 h 2377440"/>
                  <a:gd name="connsiteX145" fmla="*/ 1231392 w 3108960"/>
                  <a:gd name="connsiteY145" fmla="*/ 877824 h 2377440"/>
                  <a:gd name="connsiteX146" fmla="*/ 1197864 w 3108960"/>
                  <a:gd name="connsiteY146" fmla="*/ 871728 h 2377440"/>
                  <a:gd name="connsiteX147" fmla="*/ 1161288 w 3108960"/>
                  <a:gd name="connsiteY147" fmla="*/ 886968 h 2377440"/>
                  <a:gd name="connsiteX148" fmla="*/ 978408 w 3108960"/>
                  <a:gd name="connsiteY148" fmla="*/ 710184 h 2377440"/>
                  <a:gd name="connsiteX149" fmla="*/ 969264 w 3108960"/>
                  <a:gd name="connsiteY149" fmla="*/ 682752 h 2377440"/>
                  <a:gd name="connsiteX150" fmla="*/ 978408 w 3108960"/>
                  <a:gd name="connsiteY150" fmla="*/ 588264 h 2377440"/>
                  <a:gd name="connsiteX151" fmla="*/ 990600 w 3108960"/>
                  <a:gd name="connsiteY151" fmla="*/ 548640 h 2377440"/>
                  <a:gd name="connsiteX152" fmla="*/ 993648 w 3108960"/>
                  <a:gd name="connsiteY152" fmla="*/ 512064 h 2377440"/>
                  <a:gd name="connsiteX153" fmla="*/ 966216 w 3108960"/>
                  <a:gd name="connsiteY153" fmla="*/ 490728 h 2377440"/>
                  <a:gd name="connsiteX154" fmla="*/ 902208 w 3108960"/>
                  <a:gd name="connsiteY154" fmla="*/ 499872 h 2377440"/>
                  <a:gd name="connsiteX155" fmla="*/ 795528 w 3108960"/>
                  <a:gd name="connsiteY155" fmla="*/ 502920 h 2377440"/>
                  <a:gd name="connsiteX156" fmla="*/ 774192 w 3108960"/>
                  <a:gd name="connsiteY156" fmla="*/ 493776 h 2377440"/>
                  <a:gd name="connsiteX157" fmla="*/ 728472 w 3108960"/>
                  <a:gd name="connsiteY157" fmla="*/ 426720 h 2377440"/>
                  <a:gd name="connsiteX158" fmla="*/ 697992 w 3108960"/>
                  <a:gd name="connsiteY158" fmla="*/ 411480 h 2377440"/>
                  <a:gd name="connsiteX159" fmla="*/ 667512 w 3108960"/>
                  <a:gd name="connsiteY159" fmla="*/ 374904 h 2377440"/>
                  <a:gd name="connsiteX160" fmla="*/ 627888 w 3108960"/>
                  <a:gd name="connsiteY160" fmla="*/ 371856 h 2377440"/>
                  <a:gd name="connsiteX161" fmla="*/ 579120 w 3108960"/>
                  <a:gd name="connsiteY161" fmla="*/ 359664 h 2377440"/>
                  <a:gd name="connsiteX162" fmla="*/ 566928 w 3108960"/>
                  <a:gd name="connsiteY162" fmla="*/ 347472 h 2377440"/>
                  <a:gd name="connsiteX163" fmla="*/ 563880 w 3108960"/>
                  <a:gd name="connsiteY163" fmla="*/ 304800 h 2377440"/>
                  <a:gd name="connsiteX164" fmla="*/ 536448 w 3108960"/>
                  <a:gd name="connsiteY164" fmla="*/ 271272 h 2377440"/>
                  <a:gd name="connsiteX165" fmla="*/ 542544 w 3108960"/>
                  <a:gd name="connsiteY165" fmla="*/ 155448 h 2377440"/>
                  <a:gd name="connsiteX166" fmla="*/ 518160 w 3108960"/>
                  <a:gd name="connsiteY166" fmla="*/ 115824 h 2377440"/>
                  <a:gd name="connsiteX167" fmla="*/ 487680 w 3108960"/>
                  <a:gd name="connsiteY167" fmla="*/ 124968 h 2377440"/>
                  <a:gd name="connsiteX168" fmla="*/ 448056 w 3108960"/>
                  <a:gd name="connsiteY168" fmla="*/ 164592 h 2377440"/>
                  <a:gd name="connsiteX169" fmla="*/ 420624 w 3108960"/>
                  <a:gd name="connsiteY169" fmla="*/ 167640 h 2377440"/>
                  <a:gd name="connsiteX170" fmla="*/ 396240 w 3108960"/>
                  <a:gd name="connsiteY170" fmla="*/ 158496 h 2377440"/>
                  <a:gd name="connsiteX171" fmla="*/ 387096 w 3108960"/>
                  <a:gd name="connsiteY171" fmla="*/ 140208 h 2377440"/>
                  <a:gd name="connsiteX172" fmla="*/ 286512 w 3108960"/>
                  <a:gd name="connsiteY172" fmla="*/ 27432 h 2377440"/>
                  <a:gd name="connsiteX173" fmla="*/ 240792 w 3108960"/>
                  <a:gd name="connsiteY173" fmla="*/ 0 h 23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3108960" h="2377440">
                    <a:moveTo>
                      <a:pt x="240792" y="0"/>
                    </a:moveTo>
                    <a:lnTo>
                      <a:pt x="240792" y="0"/>
                    </a:lnTo>
                    <a:lnTo>
                      <a:pt x="79248" y="18288"/>
                    </a:lnTo>
                    <a:lnTo>
                      <a:pt x="9144" y="106680"/>
                    </a:lnTo>
                    <a:lnTo>
                      <a:pt x="0" y="143256"/>
                    </a:lnTo>
                    <a:lnTo>
                      <a:pt x="24384" y="201168"/>
                    </a:lnTo>
                    <a:lnTo>
                      <a:pt x="24384" y="265176"/>
                    </a:lnTo>
                    <a:lnTo>
                      <a:pt x="42672" y="295656"/>
                    </a:lnTo>
                    <a:lnTo>
                      <a:pt x="106680" y="280416"/>
                    </a:lnTo>
                    <a:lnTo>
                      <a:pt x="140208" y="295656"/>
                    </a:lnTo>
                    <a:lnTo>
                      <a:pt x="167640" y="362712"/>
                    </a:lnTo>
                    <a:lnTo>
                      <a:pt x="170688" y="402336"/>
                    </a:lnTo>
                    <a:lnTo>
                      <a:pt x="185928" y="432816"/>
                    </a:lnTo>
                    <a:lnTo>
                      <a:pt x="170688" y="469392"/>
                    </a:lnTo>
                    <a:lnTo>
                      <a:pt x="179832" y="502920"/>
                    </a:lnTo>
                    <a:lnTo>
                      <a:pt x="222504" y="539496"/>
                    </a:lnTo>
                    <a:lnTo>
                      <a:pt x="237744" y="576072"/>
                    </a:lnTo>
                    <a:lnTo>
                      <a:pt x="228600" y="661416"/>
                    </a:lnTo>
                    <a:lnTo>
                      <a:pt x="237744" y="725424"/>
                    </a:lnTo>
                    <a:lnTo>
                      <a:pt x="326136" y="822960"/>
                    </a:lnTo>
                    <a:lnTo>
                      <a:pt x="374904" y="847344"/>
                    </a:lnTo>
                    <a:lnTo>
                      <a:pt x="402336" y="862584"/>
                    </a:lnTo>
                    <a:lnTo>
                      <a:pt x="420624" y="905256"/>
                    </a:lnTo>
                    <a:lnTo>
                      <a:pt x="429768" y="935736"/>
                    </a:lnTo>
                    <a:lnTo>
                      <a:pt x="423672" y="1011936"/>
                    </a:lnTo>
                    <a:lnTo>
                      <a:pt x="423672" y="1176528"/>
                    </a:lnTo>
                    <a:lnTo>
                      <a:pt x="384048" y="1246632"/>
                    </a:lnTo>
                    <a:lnTo>
                      <a:pt x="362712" y="1310640"/>
                    </a:lnTo>
                    <a:lnTo>
                      <a:pt x="365760" y="1356360"/>
                    </a:lnTo>
                    <a:lnTo>
                      <a:pt x="420624" y="1447800"/>
                    </a:lnTo>
                    <a:lnTo>
                      <a:pt x="420624" y="1496568"/>
                    </a:lnTo>
                    <a:lnTo>
                      <a:pt x="393192" y="1508760"/>
                    </a:lnTo>
                    <a:lnTo>
                      <a:pt x="304800" y="1499616"/>
                    </a:lnTo>
                    <a:lnTo>
                      <a:pt x="277368" y="1517904"/>
                    </a:lnTo>
                    <a:lnTo>
                      <a:pt x="207264" y="1609344"/>
                    </a:lnTo>
                    <a:lnTo>
                      <a:pt x="213360" y="1658112"/>
                    </a:lnTo>
                    <a:lnTo>
                      <a:pt x="274320" y="1670304"/>
                    </a:lnTo>
                    <a:lnTo>
                      <a:pt x="316992" y="1676400"/>
                    </a:lnTo>
                    <a:lnTo>
                      <a:pt x="371856" y="1670304"/>
                    </a:lnTo>
                    <a:lnTo>
                      <a:pt x="448056" y="1780032"/>
                    </a:lnTo>
                    <a:lnTo>
                      <a:pt x="487680" y="1807464"/>
                    </a:lnTo>
                    <a:lnTo>
                      <a:pt x="569976" y="1792224"/>
                    </a:lnTo>
                    <a:lnTo>
                      <a:pt x="649224" y="1780032"/>
                    </a:lnTo>
                    <a:lnTo>
                      <a:pt x="676656" y="1761744"/>
                    </a:lnTo>
                    <a:lnTo>
                      <a:pt x="758952" y="1758696"/>
                    </a:lnTo>
                    <a:lnTo>
                      <a:pt x="847344" y="1780032"/>
                    </a:lnTo>
                    <a:lnTo>
                      <a:pt x="874776" y="1780032"/>
                    </a:lnTo>
                    <a:lnTo>
                      <a:pt x="932688" y="1816608"/>
                    </a:lnTo>
                    <a:lnTo>
                      <a:pt x="926592" y="1874520"/>
                    </a:lnTo>
                    <a:lnTo>
                      <a:pt x="935736" y="1908048"/>
                    </a:lnTo>
                    <a:lnTo>
                      <a:pt x="999744" y="1990344"/>
                    </a:lnTo>
                    <a:lnTo>
                      <a:pt x="1030224" y="2005584"/>
                    </a:lnTo>
                    <a:lnTo>
                      <a:pt x="1042416" y="2017776"/>
                    </a:lnTo>
                    <a:lnTo>
                      <a:pt x="1063752" y="2057400"/>
                    </a:lnTo>
                    <a:lnTo>
                      <a:pt x="1045464" y="2100072"/>
                    </a:lnTo>
                    <a:lnTo>
                      <a:pt x="1048512" y="2124456"/>
                    </a:lnTo>
                    <a:lnTo>
                      <a:pt x="1072896" y="2148840"/>
                    </a:lnTo>
                    <a:lnTo>
                      <a:pt x="1082040" y="2197608"/>
                    </a:lnTo>
                    <a:lnTo>
                      <a:pt x="1057656" y="2240280"/>
                    </a:lnTo>
                    <a:lnTo>
                      <a:pt x="1069848" y="2276856"/>
                    </a:lnTo>
                    <a:lnTo>
                      <a:pt x="1118616" y="2279904"/>
                    </a:lnTo>
                    <a:lnTo>
                      <a:pt x="1164336" y="2218944"/>
                    </a:lnTo>
                    <a:lnTo>
                      <a:pt x="1194816" y="2200656"/>
                    </a:lnTo>
                    <a:lnTo>
                      <a:pt x="1264920" y="2197608"/>
                    </a:lnTo>
                    <a:lnTo>
                      <a:pt x="1301496" y="2176272"/>
                    </a:lnTo>
                    <a:lnTo>
                      <a:pt x="1350264" y="2164080"/>
                    </a:lnTo>
                    <a:lnTo>
                      <a:pt x="1441704" y="2246376"/>
                    </a:lnTo>
                    <a:lnTo>
                      <a:pt x="1429512" y="2286000"/>
                    </a:lnTo>
                    <a:lnTo>
                      <a:pt x="1414272" y="2319528"/>
                    </a:lnTo>
                    <a:lnTo>
                      <a:pt x="1389888" y="2365248"/>
                    </a:lnTo>
                    <a:lnTo>
                      <a:pt x="1420368" y="2377440"/>
                    </a:lnTo>
                    <a:lnTo>
                      <a:pt x="1478280" y="2340864"/>
                    </a:lnTo>
                    <a:lnTo>
                      <a:pt x="1533144" y="2350008"/>
                    </a:lnTo>
                    <a:lnTo>
                      <a:pt x="1569720" y="2337816"/>
                    </a:lnTo>
                    <a:lnTo>
                      <a:pt x="1615440" y="2246376"/>
                    </a:lnTo>
                    <a:lnTo>
                      <a:pt x="1825752" y="2036064"/>
                    </a:lnTo>
                    <a:lnTo>
                      <a:pt x="1856232" y="1987296"/>
                    </a:lnTo>
                    <a:lnTo>
                      <a:pt x="1850136" y="1959864"/>
                    </a:lnTo>
                    <a:lnTo>
                      <a:pt x="1871472" y="1935480"/>
                    </a:lnTo>
                    <a:lnTo>
                      <a:pt x="1874520" y="1889760"/>
                    </a:lnTo>
                    <a:lnTo>
                      <a:pt x="1905000" y="1859280"/>
                    </a:lnTo>
                    <a:lnTo>
                      <a:pt x="1972056" y="1856232"/>
                    </a:lnTo>
                    <a:lnTo>
                      <a:pt x="2005584" y="1804416"/>
                    </a:lnTo>
                    <a:lnTo>
                      <a:pt x="2136648" y="1652016"/>
                    </a:lnTo>
                    <a:lnTo>
                      <a:pt x="2142744" y="1621536"/>
                    </a:lnTo>
                    <a:lnTo>
                      <a:pt x="2133600" y="1578864"/>
                    </a:lnTo>
                    <a:lnTo>
                      <a:pt x="2161032" y="1536192"/>
                    </a:lnTo>
                    <a:lnTo>
                      <a:pt x="2206752" y="1542288"/>
                    </a:lnTo>
                    <a:lnTo>
                      <a:pt x="2206752" y="1542288"/>
                    </a:lnTo>
                    <a:lnTo>
                      <a:pt x="2255520" y="1548384"/>
                    </a:lnTo>
                    <a:lnTo>
                      <a:pt x="2286000" y="1581912"/>
                    </a:lnTo>
                    <a:lnTo>
                      <a:pt x="2319528" y="1557528"/>
                    </a:lnTo>
                    <a:lnTo>
                      <a:pt x="2313432" y="1496568"/>
                    </a:lnTo>
                    <a:lnTo>
                      <a:pt x="2319528" y="1450848"/>
                    </a:lnTo>
                    <a:lnTo>
                      <a:pt x="2346960" y="1432560"/>
                    </a:lnTo>
                    <a:lnTo>
                      <a:pt x="2386584" y="1438656"/>
                    </a:lnTo>
                    <a:lnTo>
                      <a:pt x="2414016" y="1402080"/>
                    </a:lnTo>
                    <a:lnTo>
                      <a:pt x="2414016" y="1356360"/>
                    </a:lnTo>
                    <a:lnTo>
                      <a:pt x="2426208" y="1328928"/>
                    </a:lnTo>
                    <a:lnTo>
                      <a:pt x="2459736" y="1322832"/>
                    </a:lnTo>
                    <a:lnTo>
                      <a:pt x="2505456" y="1362456"/>
                    </a:lnTo>
                    <a:lnTo>
                      <a:pt x="2508504" y="1405128"/>
                    </a:lnTo>
                    <a:lnTo>
                      <a:pt x="2569464" y="1426464"/>
                    </a:lnTo>
                    <a:lnTo>
                      <a:pt x="2691384" y="1429512"/>
                    </a:lnTo>
                    <a:lnTo>
                      <a:pt x="2697480" y="1411224"/>
                    </a:lnTo>
                    <a:lnTo>
                      <a:pt x="2685288" y="1353312"/>
                    </a:lnTo>
                    <a:lnTo>
                      <a:pt x="2703576" y="1335024"/>
                    </a:lnTo>
                    <a:lnTo>
                      <a:pt x="2755392" y="1304544"/>
                    </a:lnTo>
                    <a:lnTo>
                      <a:pt x="2779776" y="1271016"/>
                    </a:lnTo>
                    <a:lnTo>
                      <a:pt x="2764536" y="1231392"/>
                    </a:lnTo>
                    <a:lnTo>
                      <a:pt x="2776728" y="1158240"/>
                    </a:lnTo>
                    <a:lnTo>
                      <a:pt x="2804160" y="1146048"/>
                    </a:lnTo>
                    <a:lnTo>
                      <a:pt x="2877312" y="1155192"/>
                    </a:lnTo>
                    <a:lnTo>
                      <a:pt x="2959608" y="1139952"/>
                    </a:lnTo>
                    <a:lnTo>
                      <a:pt x="3081528" y="1097280"/>
                    </a:lnTo>
                    <a:lnTo>
                      <a:pt x="3108960" y="1069848"/>
                    </a:lnTo>
                    <a:lnTo>
                      <a:pt x="3093720" y="868680"/>
                    </a:lnTo>
                    <a:lnTo>
                      <a:pt x="3078480" y="853440"/>
                    </a:lnTo>
                    <a:lnTo>
                      <a:pt x="2935224" y="911352"/>
                    </a:lnTo>
                    <a:lnTo>
                      <a:pt x="2880360" y="914400"/>
                    </a:lnTo>
                    <a:lnTo>
                      <a:pt x="2849880" y="908304"/>
                    </a:lnTo>
                    <a:lnTo>
                      <a:pt x="2667000" y="826008"/>
                    </a:lnTo>
                    <a:lnTo>
                      <a:pt x="2569464" y="728472"/>
                    </a:lnTo>
                    <a:lnTo>
                      <a:pt x="2493264" y="667512"/>
                    </a:lnTo>
                    <a:lnTo>
                      <a:pt x="2395728" y="597408"/>
                    </a:lnTo>
                    <a:lnTo>
                      <a:pt x="2368296" y="563880"/>
                    </a:lnTo>
                    <a:lnTo>
                      <a:pt x="2368296" y="563880"/>
                    </a:lnTo>
                    <a:lnTo>
                      <a:pt x="2295144" y="563880"/>
                    </a:lnTo>
                    <a:lnTo>
                      <a:pt x="2264664" y="624840"/>
                    </a:lnTo>
                    <a:lnTo>
                      <a:pt x="2264664" y="743712"/>
                    </a:lnTo>
                    <a:lnTo>
                      <a:pt x="2258568" y="789432"/>
                    </a:lnTo>
                    <a:lnTo>
                      <a:pt x="2173224" y="807720"/>
                    </a:lnTo>
                    <a:lnTo>
                      <a:pt x="2124456" y="829056"/>
                    </a:lnTo>
                    <a:lnTo>
                      <a:pt x="1975104" y="1036320"/>
                    </a:lnTo>
                    <a:lnTo>
                      <a:pt x="1831848" y="1121664"/>
                    </a:lnTo>
                    <a:lnTo>
                      <a:pt x="1795272" y="1143000"/>
                    </a:lnTo>
                    <a:lnTo>
                      <a:pt x="1764792" y="1121664"/>
                    </a:lnTo>
                    <a:lnTo>
                      <a:pt x="1697736" y="1030224"/>
                    </a:lnTo>
                    <a:lnTo>
                      <a:pt x="1679448" y="1008888"/>
                    </a:lnTo>
                    <a:lnTo>
                      <a:pt x="1466088" y="1021080"/>
                    </a:lnTo>
                    <a:lnTo>
                      <a:pt x="1444752" y="1042416"/>
                    </a:lnTo>
                    <a:lnTo>
                      <a:pt x="1374648" y="966216"/>
                    </a:lnTo>
                    <a:lnTo>
                      <a:pt x="1310640" y="966216"/>
                    </a:lnTo>
                    <a:lnTo>
                      <a:pt x="1267968" y="966216"/>
                    </a:lnTo>
                    <a:lnTo>
                      <a:pt x="1237488" y="935736"/>
                    </a:lnTo>
                    <a:lnTo>
                      <a:pt x="1231392" y="877824"/>
                    </a:lnTo>
                    <a:lnTo>
                      <a:pt x="1197864" y="871728"/>
                    </a:lnTo>
                    <a:lnTo>
                      <a:pt x="1161288" y="886968"/>
                    </a:lnTo>
                    <a:lnTo>
                      <a:pt x="978408" y="710184"/>
                    </a:lnTo>
                    <a:lnTo>
                      <a:pt x="969264" y="682752"/>
                    </a:lnTo>
                    <a:lnTo>
                      <a:pt x="978408" y="588264"/>
                    </a:lnTo>
                    <a:lnTo>
                      <a:pt x="990600" y="548640"/>
                    </a:lnTo>
                    <a:lnTo>
                      <a:pt x="993648" y="512064"/>
                    </a:lnTo>
                    <a:lnTo>
                      <a:pt x="966216" y="490728"/>
                    </a:lnTo>
                    <a:lnTo>
                      <a:pt x="902208" y="499872"/>
                    </a:lnTo>
                    <a:lnTo>
                      <a:pt x="795528" y="502920"/>
                    </a:lnTo>
                    <a:lnTo>
                      <a:pt x="774192" y="493776"/>
                    </a:lnTo>
                    <a:lnTo>
                      <a:pt x="728472" y="426720"/>
                    </a:lnTo>
                    <a:lnTo>
                      <a:pt x="697992" y="411480"/>
                    </a:lnTo>
                    <a:lnTo>
                      <a:pt x="667512" y="374904"/>
                    </a:lnTo>
                    <a:lnTo>
                      <a:pt x="627888" y="371856"/>
                    </a:lnTo>
                    <a:lnTo>
                      <a:pt x="579120" y="359664"/>
                    </a:lnTo>
                    <a:lnTo>
                      <a:pt x="566928" y="347472"/>
                    </a:lnTo>
                    <a:lnTo>
                      <a:pt x="563880" y="304800"/>
                    </a:lnTo>
                    <a:lnTo>
                      <a:pt x="536448" y="271272"/>
                    </a:lnTo>
                    <a:lnTo>
                      <a:pt x="542544" y="155448"/>
                    </a:lnTo>
                    <a:lnTo>
                      <a:pt x="518160" y="115824"/>
                    </a:lnTo>
                    <a:lnTo>
                      <a:pt x="487680" y="124968"/>
                    </a:lnTo>
                    <a:lnTo>
                      <a:pt x="448056" y="164592"/>
                    </a:lnTo>
                    <a:lnTo>
                      <a:pt x="420624" y="167640"/>
                    </a:lnTo>
                    <a:lnTo>
                      <a:pt x="396240" y="158496"/>
                    </a:lnTo>
                    <a:lnTo>
                      <a:pt x="387096" y="140208"/>
                    </a:lnTo>
                    <a:lnTo>
                      <a:pt x="286512" y="27432"/>
                    </a:lnTo>
                    <a:lnTo>
                      <a:pt x="24079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5" name="성북 TXT">
                <a:extLst>
                  <a:ext uri="{FF2B5EF4-FFF2-40B4-BE49-F238E27FC236}">
                    <a16:creationId xmlns="" xmlns:a16="http://schemas.microsoft.com/office/drawing/2014/main" id="{95FB9CC9-463B-4784-BC23-64CEF71F6C54}"/>
                  </a:ext>
                </a:extLst>
              </p:cNvPr>
              <p:cNvSpPr txBox="1"/>
              <p:nvPr/>
            </p:nvSpPr>
            <p:spPr>
              <a:xfrm>
                <a:off x="4904715" y="3392501"/>
                <a:ext cx="45397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성북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5" name="강북구">
              <a:extLst>
                <a:ext uri="{FF2B5EF4-FFF2-40B4-BE49-F238E27FC236}">
                  <a16:creationId xmlns="" xmlns:a16="http://schemas.microsoft.com/office/drawing/2014/main" id="{82230F52-C30E-4759-9ABE-97665D22FC0F}"/>
                </a:ext>
              </a:extLst>
            </p:cNvPr>
            <p:cNvGrpSpPr/>
            <p:nvPr/>
          </p:nvGrpSpPr>
          <p:grpSpPr>
            <a:xfrm>
              <a:off x="4665239" y="2124483"/>
              <a:ext cx="903383" cy="1236972"/>
              <a:chOff x="4665239" y="2124483"/>
              <a:chExt cx="903383" cy="1236972"/>
            </a:xfrm>
          </p:grpSpPr>
          <p:sp>
            <p:nvSpPr>
              <p:cNvPr id="72" name="강북구">
                <a:extLst>
                  <a:ext uri="{FF2B5EF4-FFF2-40B4-BE49-F238E27FC236}">
                    <a16:creationId xmlns="" xmlns:a16="http://schemas.microsoft.com/office/drawing/2014/main" id="{2F6492BB-0456-465D-9DEF-57B57E58F3DE}"/>
                  </a:ext>
                </a:extLst>
              </p:cNvPr>
              <p:cNvSpPr/>
              <p:nvPr/>
            </p:nvSpPr>
            <p:spPr>
              <a:xfrm>
                <a:off x="4665239" y="2124483"/>
                <a:ext cx="903383" cy="1236972"/>
              </a:xfrm>
              <a:custGeom>
                <a:avLst/>
                <a:gdLst>
                  <a:gd name="connsiteX0" fmla="*/ 889000 w 2214880"/>
                  <a:gd name="connsiteY0" fmla="*/ 60960 h 3032760"/>
                  <a:gd name="connsiteX1" fmla="*/ 650240 w 2214880"/>
                  <a:gd name="connsiteY1" fmla="*/ 0 h 3032760"/>
                  <a:gd name="connsiteX2" fmla="*/ 426720 w 2214880"/>
                  <a:gd name="connsiteY2" fmla="*/ 238760 h 3032760"/>
                  <a:gd name="connsiteX3" fmla="*/ 406400 w 2214880"/>
                  <a:gd name="connsiteY3" fmla="*/ 274320 h 3032760"/>
                  <a:gd name="connsiteX4" fmla="*/ 406400 w 2214880"/>
                  <a:gd name="connsiteY4" fmla="*/ 330200 h 3032760"/>
                  <a:gd name="connsiteX5" fmla="*/ 431800 w 2214880"/>
                  <a:gd name="connsiteY5" fmla="*/ 365760 h 3032760"/>
                  <a:gd name="connsiteX6" fmla="*/ 431800 w 2214880"/>
                  <a:gd name="connsiteY6" fmla="*/ 436880 h 3032760"/>
                  <a:gd name="connsiteX7" fmla="*/ 452120 w 2214880"/>
                  <a:gd name="connsiteY7" fmla="*/ 487680 h 3032760"/>
                  <a:gd name="connsiteX8" fmla="*/ 467360 w 2214880"/>
                  <a:gd name="connsiteY8" fmla="*/ 802640 h 3032760"/>
                  <a:gd name="connsiteX9" fmla="*/ 436880 w 2214880"/>
                  <a:gd name="connsiteY9" fmla="*/ 838200 h 3032760"/>
                  <a:gd name="connsiteX10" fmla="*/ 299720 w 2214880"/>
                  <a:gd name="connsiteY10" fmla="*/ 919480 h 3032760"/>
                  <a:gd name="connsiteX11" fmla="*/ 254000 w 2214880"/>
                  <a:gd name="connsiteY11" fmla="*/ 975360 h 3032760"/>
                  <a:gd name="connsiteX12" fmla="*/ 213360 w 2214880"/>
                  <a:gd name="connsiteY12" fmla="*/ 1036320 h 3032760"/>
                  <a:gd name="connsiteX13" fmla="*/ 167640 w 2214880"/>
                  <a:gd name="connsiteY13" fmla="*/ 1102360 h 3032760"/>
                  <a:gd name="connsiteX14" fmla="*/ 0 w 2214880"/>
                  <a:gd name="connsiteY14" fmla="*/ 1193800 h 3032760"/>
                  <a:gd name="connsiteX15" fmla="*/ 0 w 2214880"/>
                  <a:gd name="connsiteY15" fmla="*/ 1234440 h 3032760"/>
                  <a:gd name="connsiteX16" fmla="*/ 66040 w 2214880"/>
                  <a:gd name="connsiteY16" fmla="*/ 1366520 h 3032760"/>
                  <a:gd name="connsiteX17" fmla="*/ 127000 w 2214880"/>
                  <a:gd name="connsiteY17" fmla="*/ 1595120 h 3032760"/>
                  <a:gd name="connsiteX18" fmla="*/ 187960 w 2214880"/>
                  <a:gd name="connsiteY18" fmla="*/ 1762760 h 3032760"/>
                  <a:gd name="connsiteX19" fmla="*/ 187960 w 2214880"/>
                  <a:gd name="connsiteY19" fmla="*/ 1920240 h 3032760"/>
                  <a:gd name="connsiteX20" fmla="*/ 198120 w 2214880"/>
                  <a:gd name="connsiteY20" fmla="*/ 1950720 h 3032760"/>
                  <a:gd name="connsiteX21" fmla="*/ 314960 w 2214880"/>
                  <a:gd name="connsiteY21" fmla="*/ 2072640 h 3032760"/>
                  <a:gd name="connsiteX22" fmla="*/ 350520 w 2214880"/>
                  <a:gd name="connsiteY22" fmla="*/ 2072640 h 3032760"/>
                  <a:gd name="connsiteX23" fmla="*/ 391160 w 2214880"/>
                  <a:gd name="connsiteY23" fmla="*/ 2037080 h 3032760"/>
                  <a:gd name="connsiteX24" fmla="*/ 502920 w 2214880"/>
                  <a:gd name="connsiteY24" fmla="*/ 2103120 h 3032760"/>
                  <a:gd name="connsiteX25" fmla="*/ 518160 w 2214880"/>
                  <a:gd name="connsiteY25" fmla="*/ 2164080 h 3032760"/>
                  <a:gd name="connsiteX26" fmla="*/ 508000 w 2214880"/>
                  <a:gd name="connsiteY26" fmla="*/ 2235200 h 3032760"/>
                  <a:gd name="connsiteX27" fmla="*/ 518160 w 2214880"/>
                  <a:gd name="connsiteY27" fmla="*/ 2275840 h 3032760"/>
                  <a:gd name="connsiteX28" fmla="*/ 574040 w 2214880"/>
                  <a:gd name="connsiteY28" fmla="*/ 2306320 h 3032760"/>
                  <a:gd name="connsiteX29" fmla="*/ 619760 w 2214880"/>
                  <a:gd name="connsiteY29" fmla="*/ 2316480 h 3032760"/>
                  <a:gd name="connsiteX30" fmla="*/ 711200 w 2214880"/>
                  <a:gd name="connsiteY30" fmla="*/ 2407920 h 3032760"/>
                  <a:gd name="connsiteX31" fmla="*/ 772160 w 2214880"/>
                  <a:gd name="connsiteY31" fmla="*/ 2438400 h 3032760"/>
                  <a:gd name="connsiteX32" fmla="*/ 853440 w 2214880"/>
                  <a:gd name="connsiteY32" fmla="*/ 2418080 h 3032760"/>
                  <a:gd name="connsiteX33" fmla="*/ 899160 w 2214880"/>
                  <a:gd name="connsiteY33" fmla="*/ 2418080 h 3032760"/>
                  <a:gd name="connsiteX34" fmla="*/ 960120 w 2214880"/>
                  <a:gd name="connsiteY34" fmla="*/ 2484120 h 3032760"/>
                  <a:gd name="connsiteX35" fmla="*/ 965200 w 2214880"/>
                  <a:gd name="connsiteY35" fmla="*/ 2534920 h 3032760"/>
                  <a:gd name="connsiteX36" fmla="*/ 949960 w 2214880"/>
                  <a:gd name="connsiteY36" fmla="*/ 2575560 h 3032760"/>
                  <a:gd name="connsiteX37" fmla="*/ 960120 w 2214880"/>
                  <a:gd name="connsiteY37" fmla="*/ 2646680 h 3032760"/>
                  <a:gd name="connsiteX38" fmla="*/ 990600 w 2214880"/>
                  <a:gd name="connsiteY38" fmla="*/ 2702560 h 3032760"/>
                  <a:gd name="connsiteX39" fmla="*/ 1066800 w 2214880"/>
                  <a:gd name="connsiteY39" fmla="*/ 2794000 h 3032760"/>
                  <a:gd name="connsiteX40" fmla="*/ 1117600 w 2214880"/>
                  <a:gd name="connsiteY40" fmla="*/ 2799080 h 3032760"/>
                  <a:gd name="connsiteX41" fmla="*/ 1153160 w 2214880"/>
                  <a:gd name="connsiteY41" fmla="*/ 2799080 h 3032760"/>
                  <a:gd name="connsiteX42" fmla="*/ 1193800 w 2214880"/>
                  <a:gd name="connsiteY42" fmla="*/ 2839720 h 3032760"/>
                  <a:gd name="connsiteX43" fmla="*/ 1198880 w 2214880"/>
                  <a:gd name="connsiteY43" fmla="*/ 2875280 h 3032760"/>
                  <a:gd name="connsiteX44" fmla="*/ 1259840 w 2214880"/>
                  <a:gd name="connsiteY44" fmla="*/ 2890520 h 3032760"/>
                  <a:gd name="connsiteX45" fmla="*/ 1290320 w 2214880"/>
                  <a:gd name="connsiteY45" fmla="*/ 2885440 h 3032760"/>
                  <a:gd name="connsiteX46" fmla="*/ 1341120 w 2214880"/>
                  <a:gd name="connsiteY46" fmla="*/ 2936240 h 3032760"/>
                  <a:gd name="connsiteX47" fmla="*/ 1402080 w 2214880"/>
                  <a:gd name="connsiteY47" fmla="*/ 2936240 h 3032760"/>
                  <a:gd name="connsiteX48" fmla="*/ 1569720 w 2214880"/>
                  <a:gd name="connsiteY48" fmla="*/ 2931160 h 3032760"/>
                  <a:gd name="connsiteX49" fmla="*/ 1595120 w 2214880"/>
                  <a:gd name="connsiteY49" fmla="*/ 2921000 h 3032760"/>
                  <a:gd name="connsiteX50" fmla="*/ 1651000 w 2214880"/>
                  <a:gd name="connsiteY50" fmla="*/ 2946400 h 3032760"/>
                  <a:gd name="connsiteX51" fmla="*/ 1671320 w 2214880"/>
                  <a:gd name="connsiteY51" fmla="*/ 3002280 h 3032760"/>
                  <a:gd name="connsiteX52" fmla="*/ 1686560 w 2214880"/>
                  <a:gd name="connsiteY52" fmla="*/ 3032760 h 3032760"/>
                  <a:gd name="connsiteX53" fmla="*/ 1778000 w 2214880"/>
                  <a:gd name="connsiteY53" fmla="*/ 2981960 h 3032760"/>
                  <a:gd name="connsiteX54" fmla="*/ 1823720 w 2214880"/>
                  <a:gd name="connsiteY54" fmla="*/ 2921000 h 3032760"/>
                  <a:gd name="connsiteX55" fmla="*/ 1960880 w 2214880"/>
                  <a:gd name="connsiteY55" fmla="*/ 2763520 h 3032760"/>
                  <a:gd name="connsiteX56" fmla="*/ 2001520 w 2214880"/>
                  <a:gd name="connsiteY56" fmla="*/ 2733040 h 3032760"/>
                  <a:gd name="connsiteX57" fmla="*/ 2057400 w 2214880"/>
                  <a:gd name="connsiteY57" fmla="*/ 2727960 h 3032760"/>
                  <a:gd name="connsiteX58" fmla="*/ 2062480 w 2214880"/>
                  <a:gd name="connsiteY58" fmla="*/ 2672080 h 3032760"/>
                  <a:gd name="connsiteX59" fmla="*/ 2047240 w 2214880"/>
                  <a:gd name="connsiteY59" fmla="*/ 2651760 h 3032760"/>
                  <a:gd name="connsiteX60" fmla="*/ 2108200 w 2214880"/>
                  <a:gd name="connsiteY60" fmla="*/ 2519680 h 3032760"/>
                  <a:gd name="connsiteX61" fmla="*/ 2214880 w 2214880"/>
                  <a:gd name="connsiteY61" fmla="*/ 2468880 h 3032760"/>
                  <a:gd name="connsiteX62" fmla="*/ 2199640 w 2214880"/>
                  <a:gd name="connsiteY62" fmla="*/ 2433320 h 3032760"/>
                  <a:gd name="connsiteX63" fmla="*/ 2148840 w 2214880"/>
                  <a:gd name="connsiteY63" fmla="*/ 2382520 h 3032760"/>
                  <a:gd name="connsiteX64" fmla="*/ 2072640 w 2214880"/>
                  <a:gd name="connsiteY64" fmla="*/ 2382520 h 3032760"/>
                  <a:gd name="connsiteX65" fmla="*/ 2011680 w 2214880"/>
                  <a:gd name="connsiteY65" fmla="*/ 2341880 h 3032760"/>
                  <a:gd name="connsiteX66" fmla="*/ 1971040 w 2214880"/>
                  <a:gd name="connsiteY66" fmla="*/ 2250440 h 3032760"/>
                  <a:gd name="connsiteX67" fmla="*/ 1950720 w 2214880"/>
                  <a:gd name="connsiteY67" fmla="*/ 2204720 h 3032760"/>
                  <a:gd name="connsiteX68" fmla="*/ 1894840 w 2214880"/>
                  <a:gd name="connsiteY68" fmla="*/ 2194560 h 3032760"/>
                  <a:gd name="connsiteX69" fmla="*/ 1869440 w 2214880"/>
                  <a:gd name="connsiteY69" fmla="*/ 2159000 h 3032760"/>
                  <a:gd name="connsiteX70" fmla="*/ 1869440 w 2214880"/>
                  <a:gd name="connsiteY70" fmla="*/ 2006600 h 3032760"/>
                  <a:gd name="connsiteX71" fmla="*/ 1864360 w 2214880"/>
                  <a:gd name="connsiteY71" fmla="*/ 1960880 h 3032760"/>
                  <a:gd name="connsiteX72" fmla="*/ 1808480 w 2214880"/>
                  <a:gd name="connsiteY72" fmla="*/ 1960880 h 3032760"/>
                  <a:gd name="connsiteX73" fmla="*/ 1732280 w 2214880"/>
                  <a:gd name="connsiteY73" fmla="*/ 1930400 h 3032760"/>
                  <a:gd name="connsiteX74" fmla="*/ 1686560 w 2214880"/>
                  <a:gd name="connsiteY74" fmla="*/ 1864360 h 3032760"/>
                  <a:gd name="connsiteX75" fmla="*/ 1676400 w 2214880"/>
                  <a:gd name="connsiteY75" fmla="*/ 1818640 h 3032760"/>
                  <a:gd name="connsiteX76" fmla="*/ 1676400 w 2214880"/>
                  <a:gd name="connsiteY76" fmla="*/ 1767840 h 3032760"/>
                  <a:gd name="connsiteX77" fmla="*/ 1645920 w 2214880"/>
                  <a:gd name="connsiteY77" fmla="*/ 1752600 h 3032760"/>
                  <a:gd name="connsiteX78" fmla="*/ 1595120 w 2214880"/>
                  <a:gd name="connsiteY78" fmla="*/ 1752600 h 3032760"/>
                  <a:gd name="connsiteX79" fmla="*/ 1539240 w 2214880"/>
                  <a:gd name="connsiteY79" fmla="*/ 1757680 h 3032760"/>
                  <a:gd name="connsiteX80" fmla="*/ 1452880 w 2214880"/>
                  <a:gd name="connsiteY80" fmla="*/ 1686560 h 3032760"/>
                  <a:gd name="connsiteX81" fmla="*/ 1452880 w 2214880"/>
                  <a:gd name="connsiteY81" fmla="*/ 1610360 h 3032760"/>
                  <a:gd name="connsiteX82" fmla="*/ 1452880 w 2214880"/>
                  <a:gd name="connsiteY82" fmla="*/ 1559560 h 3032760"/>
                  <a:gd name="connsiteX83" fmla="*/ 1397000 w 2214880"/>
                  <a:gd name="connsiteY83" fmla="*/ 1503680 h 3032760"/>
                  <a:gd name="connsiteX84" fmla="*/ 1320800 w 2214880"/>
                  <a:gd name="connsiteY84" fmla="*/ 1488440 h 3032760"/>
                  <a:gd name="connsiteX85" fmla="*/ 1275080 w 2214880"/>
                  <a:gd name="connsiteY85" fmla="*/ 1518920 h 3032760"/>
                  <a:gd name="connsiteX86" fmla="*/ 1259840 w 2214880"/>
                  <a:gd name="connsiteY86" fmla="*/ 1539240 h 3032760"/>
                  <a:gd name="connsiteX87" fmla="*/ 1224280 w 2214880"/>
                  <a:gd name="connsiteY87" fmla="*/ 1539240 h 3032760"/>
                  <a:gd name="connsiteX88" fmla="*/ 1193800 w 2214880"/>
                  <a:gd name="connsiteY88" fmla="*/ 1483360 h 3032760"/>
                  <a:gd name="connsiteX89" fmla="*/ 1163320 w 2214880"/>
                  <a:gd name="connsiteY89" fmla="*/ 1478280 h 3032760"/>
                  <a:gd name="connsiteX90" fmla="*/ 1122680 w 2214880"/>
                  <a:gd name="connsiteY90" fmla="*/ 1478280 h 3032760"/>
                  <a:gd name="connsiteX91" fmla="*/ 1046480 w 2214880"/>
                  <a:gd name="connsiteY91" fmla="*/ 1427480 h 3032760"/>
                  <a:gd name="connsiteX92" fmla="*/ 1036320 w 2214880"/>
                  <a:gd name="connsiteY92" fmla="*/ 1214120 h 3032760"/>
                  <a:gd name="connsiteX93" fmla="*/ 1066800 w 2214880"/>
                  <a:gd name="connsiteY93" fmla="*/ 1158240 h 3032760"/>
                  <a:gd name="connsiteX94" fmla="*/ 1061720 w 2214880"/>
                  <a:gd name="connsiteY94" fmla="*/ 1036320 h 3032760"/>
                  <a:gd name="connsiteX95" fmla="*/ 1122680 w 2214880"/>
                  <a:gd name="connsiteY95" fmla="*/ 960120 h 3032760"/>
                  <a:gd name="connsiteX96" fmla="*/ 1122680 w 2214880"/>
                  <a:gd name="connsiteY96" fmla="*/ 843280 h 3032760"/>
                  <a:gd name="connsiteX97" fmla="*/ 1148080 w 2214880"/>
                  <a:gd name="connsiteY97" fmla="*/ 762000 h 3032760"/>
                  <a:gd name="connsiteX98" fmla="*/ 1153160 w 2214880"/>
                  <a:gd name="connsiteY98" fmla="*/ 711200 h 3032760"/>
                  <a:gd name="connsiteX99" fmla="*/ 1203960 w 2214880"/>
                  <a:gd name="connsiteY99" fmla="*/ 635000 h 3032760"/>
                  <a:gd name="connsiteX100" fmla="*/ 1183640 w 2214880"/>
                  <a:gd name="connsiteY100" fmla="*/ 513080 h 3032760"/>
                  <a:gd name="connsiteX101" fmla="*/ 1158240 w 2214880"/>
                  <a:gd name="connsiteY101" fmla="*/ 472440 h 3032760"/>
                  <a:gd name="connsiteX102" fmla="*/ 1087120 w 2214880"/>
                  <a:gd name="connsiteY102" fmla="*/ 431800 h 3032760"/>
                  <a:gd name="connsiteX103" fmla="*/ 1097280 w 2214880"/>
                  <a:gd name="connsiteY103" fmla="*/ 345440 h 3032760"/>
                  <a:gd name="connsiteX104" fmla="*/ 1071880 w 2214880"/>
                  <a:gd name="connsiteY104" fmla="*/ 294640 h 3032760"/>
                  <a:gd name="connsiteX105" fmla="*/ 1046480 w 2214880"/>
                  <a:gd name="connsiteY105" fmla="*/ 264160 h 3032760"/>
                  <a:gd name="connsiteX106" fmla="*/ 990600 w 2214880"/>
                  <a:gd name="connsiteY106" fmla="*/ 259080 h 3032760"/>
                  <a:gd name="connsiteX107" fmla="*/ 939800 w 2214880"/>
                  <a:gd name="connsiteY107" fmla="*/ 259080 h 3032760"/>
                  <a:gd name="connsiteX108" fmla="*/ 889000 w 2214880"/>
                  <a:gd name="connsiteY108" fmla="*/ 233680 h 3032760"/>
                  <a:gd name="connsiteX109" fmla="*/ 889000 w 2214880"/>
                  <a:gd name="connsiteY109" fmla="*/ 60960 h 3032760"/>
                  <a:gd name="connsiteX0" fmla="*/ 889000 w 2214880"/>
                  <a:gd name="connsiteY0" fmla="*/ 60960 h 3032760"/>
                  <a:gd name="connsiteX1" fmla="*/ 650240 w 2214880"/>
                  <a:gd name="connsiteY1" fmla="*/ 0 h 3032760"/>
                  <a:gd name="connsiteX2" fmla="*/ 426720 w 2214880"/>
                  <a:gd name="connsiteY2" fmla="*/ 238760 h 3032760"/>
                  <a:gd name="connsiteX3" fmla="*/ 406400 w 2214880"/>
                  <a:gd name="connsiteY3" fmla="*/ 274320 h 3032760"/>
                  <a:gd name="connsiteX4" fmla="*/ 406400 w 2214880"/>
                  <a:gd name="connsiteY4" fmla="*/ 330200 h 3032760"/>
                  <a:gd name="connsiteX5" fmla="*/ 431800 w 2214880"/>
                  <a:gd name="connsiteY5" fmla="*/ 365760 h 3032760"/>
                  <a:gd name="connsiteX6" fmla="*/ 431800 w 2214880"/>
                  <a:gd name="connsiteY6" fmla="*/ 436880 h 3032760"/>
                  <a:gd name="connsiteX7" fmla="*/ 452120 w 2214880"/>
                  <a:gd name="connsiteY7" fmla="*/ 487680 h 3032760"/>
                  <a:gd name="connsiteX8" fmla="*/ 467360 w 2214880"/>
                  <a:gd name="connsiteY8" fmla="*/ 802640 h 3032760"/>
                  <a:gd name="connsiteX9" fmla="*/ 436880 w 2214880"/>
                  <a:gd name="connsiteY9" fmla="*/ 838200 h 3032760"/>
                  <a:gd name="connsiteX10" fmla="*/ 299720 w 2214880"/>
                  <a:gd name="connsiteY10" fmla="*/ 919480 h 3032760"/>
                  <a:gd name="connsiteX11" fmla="*/ 254000 w 2214880"/>
                  <a:gd name="connsiteY11" fmla="*/ 975360 h 3032760"/>
                  <a:gd name="connsiteX12" fmla="*/ 213360 w 2214880"/>
                  <a:gd name="connsiteY12" fmla="*/ 1036320 h 3032760"/>
                  <a:gd name="connsiteX13" fmla="*/ 167640 w 2214880"/>
                  <a:gd name="connsiteY13" fmla="*/ 1102360 h 3032760"/>
                  <a:gd name="connsiteX14" fmla="*/ 0 w 2214880"/>
                  <a:gd name="connsiteY14" fmla="*/ 1193800 h 3032760"/>
                  <a:gd name="connsiteX15" fmla="*/ 0 w 2214880"/>
                  <a:gd name="connsiteY15" fmla="*/ 1234440 h 3032760"/>
                  <a:gd name="connsiteX16" fmla="*/ 66040 w 2214880"/>
                  <a:gd name="connsiteY16" fmla="*/ 1366520 h 3032760"/>
                  <a:gd name="connsiteX17" fmla="*/ 127000 w 2214880"/>
                  <a:gd name="connsiteY17" fmla="*/ 1595120 h 3032760"/>
                  <a:gd name="connsiteX18" fmla="*/ 187960 w 2214880"/>
                  <a:gd name="connsiteY18" fmla="*/ 1762760 h 3032760"/>
                  <a:gd name="connsiteX19" fmla="*/ 187960 w 2214880"/>
                  <a:gd name="connsiteY19" fmla="*/ 1920240 h 3032760"/>
                  <a:gd name="connsiteX20" fmla="*/ 198120 w 2214880"/>
                  <a:gd name="connsiteY20" fmla="*/ 1950720 h 3032760"/>
                  <a:gd name="connsiteX21" fmla="*/ 314960 w 2214880"/>
                  <a:gd name="connsiteY21" fmla="*/ 2072640 h 3032760"/>
                  <a:gd name="connsiteX22" fmla="*/ 350520 w 2214880"/>
                  <a:gd name="connsiteY22" fmla="*/ 2072640 h 3032760"/>
                  <a:gd name="connsiteX23" fmla="*/ 391160 w 2214880"/>
                  <a:gd name="connsiteY23" fmla="*/ 2037080 h 3032760"/>
                  <a:gd name="connsiteX24" fmla="*/ 502920 w 2214880"/>
                  <a:gd name="connsiteY24" fmla="*/ 2103120 h 3032760"/>
                  <a:gd name="connsiteX25" fmla="*/ 518160 w 2214880"/>
                  <a:gd name="connsiteY25" fmla="*/ 2164080 h 3032760"/>
                  <a:gd name="connsiteX26" fmla="*/ 508000 w 2214880"/>
                  <a:gd name="connsiteY26" fmla="*/ 2235200 h 3032760"/>
                  <a:gd name="connsiteX27" fmla="*/ 518160 w 2214880"/>
                  <a:gd name="connsiteY27" fmla="*/ 2275840 h 3032760"/>
                  <a:gd name="connsiteX28" fmla="*/ 574040 w 2214880"/>
                  <a:gd name="connsiteY28" fmla="*/ 2306320 h 3032760"/>
                  <a:gd name="connsiteX29" fmla="*/ 619760 w 2214880"/>
                  <a:gd name="connsiteY29" fmla="*/ 2316480 h 3032760"/>
                  <a:gd name="connsiteX30" fmla="*/ 711200 w 2214880"/>
                  <a:gd name="connsiteY30" fmla="*/ 2407920 h 3032760"/>
                  <a:gd name="connsiteX31" fmla="*/ 772160 w 2214880"/>
                  <a:gd name="connsiteY31" fmla="*/ 2438400 h 3032760"/>
                  <a:gd name="connsiteX32" fmla="*/ 853440 w 2214880"/>
                  <a:gd name="connsiteY32" fmla="*/ 2418080 h 3032760"/>
                  <a:gd name="connsiteX33" fmla="*/ 899160 w 2214880"/>
                  <a:gd name="connsiteY33" fmla="*/ 2418080 h 3032760"/>
                  <a:gd name="connsiteX34" fmla="*/ 960120 w 2214880"/>
                  <a:gd name="connsiteY34" fmla="*/ 2484120 h 3032760"/>
                  <a:gd name="connsiteX35" fmla="*/ 965200 w 2214880"/>
                  <a:gd name="connsiteY35" fmla="*/ 2534920 h 3032760"/>
                  <a:gd name="connsiteX36" fmla="*/ 949960 w 2214880"/>
                  <a:gd name="connsiteY36" fmla="*/ 2575560 h 3032760"/>
                  <a:gd name="connsiteX37" fmla="*/ 950595 w 2214880"/>
                  <a:gd name="connsiteY37" fmla="*/ 2661920 h 3032760"/>
                  <a:gd name="connsiteX38" fmla="*/ 990600 w 2214880"/>
                  <a:gd name="connsiteY38" fmla="*/ 2702560 h 3032760"/>
                  <a:gd name="connsiteX39" fmla="*/ 1066800 w 2214880"/>
                  <a:gd name="connsiteY39" fmla="*/ 2794000 h 3032760"/>
                  <a:gd name="connsiteX40" fmla="*/ 1117600 w 2214880"/>
                  <a:gd name="connsiteY40" fmla="*/ 2799080 h 3032760"/>
                  <a:gd name="connsiteX41" fmla="*/ 1153160 w 2214880"/>
                  <a:gd name="connsiteY41" fmla="*/ 2799080 h 3032760"/>
                  <a:gd name="connsiteX42" fmla="*/ 1193800 w 2214880"/>
                  <a:gd name="connsiteY42" fmla="*/ 2839720 h 3032760"/>
                  <a:gd name="connsiteX43" fmla="*/ 1198880 w 2214880"/>
                  <a:gd name="connsiteY43" fmla="*/ 2875280 h 3032760"/>
                  <a:gd name="connsiteX44" fmla="*/ 1259840 w 2214880"/>
                  <a:gd name="connsiteY44" fmla="*/ 2890520 h 3032760"/>
                  <a:gd name="connsiteX45" fmla="*/ 1290320 w 2214880"/>
                  <a:gd name="connsiteY45" fmla="*/ 2885440 h 3032760"/>
                  <a:gd name="connsiteX46" fmla="*/ 1341120 w 2214880"/>
                  <a:gd name="connsiteY46" fmla="*/ 2936240 h 3032760"/>
                  <a:gd name="connsiteX47" fmla="*/ 1402080 w 2214880"/>
                  <a:gd name="connsiteY47" fmla="*/ 2936240 h 3032760"/>
                  <a:gd name="connsiteX48" fmla="*/ 1569720 w 2214880"/>
                  <a:gd name="connsiteY48" fmla="*/ 2931160 h 3032760"/>
                  <a:gd name="connsiteX49" fmla="*/ 1595120 w 2214880"/>
                  <a:gd name="connsiteY49" fmla="*/ 2921000 h 3032760"/>
                  <a:gd name="connsiteX50" fmla="*/ 1651000 w 2214880"/>
                  <a:gd name="connsiteY50" fmla="*/ 2946400 h 3032760"/>
                  <a:gd name="connsiteX51" fmla="*/ 1671320 w 2214880"/>
                  <a:gd name="connsiteY51" fmla="*/ 3002280 h 3032760"/>
                  <a:gd name="connsiteX52" fmla="*/ 1686560 w 2214880"/>
                  <a:gd name="connsiteY52" fmla="*/ 3032760 h 3032760"/>
                  <a:gd name="connsiteX53" fmla="*/ 1778000 w 2214880"/>
                  <a:gd name="connsiteY53" fmla="*/ 2981960 h 3032760"/>
                  <a:gd name="connsiteX54" fmla="*/ 1823720 w 2214880"/>
                  <a:gd name="connsiteY54" fmla="*/ 2921000 h 3032760"/>
                  <a:gd name="connsiteX55" fmla="*/ 1960880 w 2214880"/>
                  <a:gd name="connsiteY55" fmla="*/ 2763520 h 3032760"/>
                  <a:gd name="connsiteX56" fmla="*/ 2001520 w 2214880"/>
                  <a:gd name="connsiteY56" fmla="*/ 2733040 h 3032760"/>
                  <a:gd name="connsiteX57" fmla="*/ 2057400 w 2214880"/>
                  <a:gd name="connsiteY57" fmla="*/ 2727960 h 3032760"/>
                  <a:gd name="connsiteX58" fmla="*/ 2062480 w 2214880"/>
                  <a:gd name="connsiteY58" fmla="*/ 2672080 h 3032760"/>
                  <a:gd name="connsiteX59" fmla="*/ 2047240 w 2214880"/>
                  <a:gd name="connsiteY59" fmla="*/ 2651760 h 3032760"/>
                  <a:gd name="connsiteX60" fmla="*/ 2108200 w 2214880"/>
                  <a:gd name="connsiteY60" fmla="*/ 2519680 h 3032760"/>
                  <a:gd name="connsiteX61" fmla="*/ 2214880 w 2214880"/>
                  <a:gd name="connsiteY61" fmla="*/ 2468880 h 3032760"/>
                  <a:gd name="connsiteX62" fmla="*/ 2199640 w 2214880"/>
                  <a:gd name="connsiteY62" fmla="*/ 2433320 h 3032760"/>
                  <a:gd name="connsiteX63" fmla="*/ 2148840 w 2214880"/>
                  <a:gd name="connsiteY63" fmla="*/ 2382520 h 3032760"/>
                  <a:gd name="connsiteX64" fmla="*/ 2072640 w 2214880"/>
                  <a:gd name="connsiteY64" fmla="*/ 2382520 h 3032760"/>
                  <a:gd name="connsiteX65" fmla="*/ 2011680 w 2214880"/>
                  <a:gd name="connsiteY65" fmla="*/ 2341880 h 3032760"/>
                  <a:gd name="connsiteX66" fmla="*/ 1971040 w 2214880"/>
                  <a:gd name="connsiteY66" fmla="*/ 2250440 h 3032760"/>
                  <a:gd name="connsiteX67" fmla="*/ 1950720 w 2214880"/>
                  <a:gd name="connsiteY67" fmla="*/ 2204720 h 3032760"/>
                  <a:gd name="connsiteX68" fmla="*/ 1894840 w 2214880"/>
                  <a:gd name="connsiteY68" fmla="*/ 2194560 h 3032760"/>
                  <a:gd name="connsiteX69" fmla="*/ 1869440 w 2214880"/>
                  <a:gd name="connsiteY69" fmla="*/ 2159000 h 3032760"/>
                  <a:gd name="connsiteX70" fmla="*/ 1869440 w 2214880"/>
                  <a:gd name="connsiteY70" fmla="*/ 2006600 h 3032760"/>
                  <a:gd name="connsiteX71" fmla="*/ 1864360 w 2214880"/>
                  <a:gd name="connsiteY71" fmla="*/ 1960880 h 3032760"/>
                  <a:gd name="connsiteX72" fmla="*/ 1808480 w 2214880"/>
                  <a:gd name="connsiteY72" fmla="*/ 1960880 h 3032760"/>
                  <a:gd name="connsiteX73" fmla="*/ 1732280 w 2214880"/>
                  <a:gd name="connsiteY73" fmla="*/ 1930400 h 3032760"/>
                  <a:gd name="connsiteX74" fmla="*/ 1686560 w 2214880"/>
                  <a:gd name="connsiteY74" fmla="*/ 1864360 h 3032760"/>
                  <a:gd name="connsiteX75" fmla="*/ 1676400 w 2214880"/>
                  <a:gd name="connsiteY75" fmla="*/ 1818640 h 3032760"/>
                  <a:gd name="connsiteX76" fmla="*/ 1676400 w 2214880"/>
                  <a:gd name="connsiteY76" fmla="*/ 1767840 h 3032760"/>
                  <a:gd name="connsiteX77" fmla="*/ 1645920 w 2214880"/>
                  <a:gd name="connsiteY77" fmla="*/ 1752600 h 3032760"/>
                  <a:gd name="connsiteX78" fmla="*/ 1595120 w 2214880"/>
                  <a:gd name="connsiteY78" fmla="*/ 1752600 h 3032760"/>
                  <a:gd name="connsiteX79" fmla="*/ 1539240 w 2214880"/>
                  <a:gd name="connsiteY79" fmla="*/ 1757680 h 3032760"/>
                  <a:gd name="connsiteX80" fmla="*/ 1452880 w 2214880"/>
                  <a:gd name="connsiteY80" fmla="*/ 1686560 h 3032760"/>
                  <a:gd name="connsiteX81" fmla="*/ 1452880 w 2214880"/>
                  <a:gd name="connsiteY81" fmla="*/ 1610360 h 3032760"/>
                  <a:gd name="connsiteX82" fmla="*/ 1452880 w 2214880"/>
                  <a:gd name="connsiteY82" fmla="*/ 1559560 h 3032760"/>
                  <a:gd name="connsiteX83" fmla="*/ 1397000 w 2214880"/>
                  <a:gd name="connsiteY83" fmla="*/ 1503680 h 3032760"/>
                  <a:gd name="connsiteX84" fmla="*/ 1320800 w 2214880"/>
                  <a:gd name="connsiteY84" fmla="*/ 1488440 h 3032760"/>
                  <a:gd name="connsiteX85" fmla="*/ 1275080 w 2214880"/>
                  <a:gd name="connsiteY85" fmla="*/ 1518920 h 3032760"/>
                  <a:gd name="connsiteX86" fmla="*/ 1259840 w 2214880"/>
                  <a:gd name="connsiteY86" fmla="*/ 1539240 h 3032760"/>
                  <a:gd name="connsiteX87" fmla="*/ 1224280 w 2214880"/>
                  <a:gd name="connsiteY87" fmla="*/ 1539240 h 3032760"/>
                  <a:gd name="connsiteX88" fmla="*/ 1193800 w 2214880"/>
                  <a:gd name="connsiteY88" fmla="*/ 1483360 h 3032760"/>
                  <a:gd name="connsiteX89" fmla="*/ 1163320 w 2214880"/>
                  <a:gd name="connsiteY89" fmla="*/ 1478280 h 3032760"/>
                  <a:gd name="connsiteX90" fmla="*/ 1122680 w 2214880"/>
                  <a:gd name="connsiteY90" fmla="*/ 1478280 h 3032760"/>
                  <a:gd name="connsiteX91" fmla="*/ 1046480 w 2214880"/>
                  <a:gd name="connsiteY91" fmla="*/ 1427480 h 3032760"/>
                  <a:gd name="connsiteX92" fmla="*/ 1036320 w 2214880"/>
                  <a:gd name="connsiteY92" fmla="*/ 1214120 h 3032760"/>
                  <a:gd name="connsiteX93" fmla="*/ 1066800 w 2214880"/>
                  <a:gd name="connsiteY93" fmla="*/ 1158240 h 3032760"/>
                  <a:gd name="connsiteX94" fmla="*/ 1061720 w 2214880"/>
                  <a:gd name="connsiteY94" fmla="*/ 1036320 h 3032760"/>
                  <a:gd name="connsiteX95" fmla="*/ 1122680 w 2214880"/>
                  <a:gd name="connsiteY95" fmla="*/ 960120 h 3032760"/>
                  <a:gd name="connsiteX96" fmla="*/ 1122680 w 2214880"/>
                  <a:gd name="connsiteY96" fmla="*/ 843280 h 3032760"/>
                  <a:gd name="connsiteX97" fmla="*/ 1148080 w 2214880"/>
                  <a:gd name="connsiteY97" fmla="*/ 762000 h 3032760"/>
                  <a:gd name="connsiteX98" fmla="*/ 1153160 w 2214880"/>
                  <a:gd name="connsiteY98" fmla="*/ 711200 h 3032760"/>
                  <a:gd name="connsiteX99" fmla="*/ 1203960 w 2214880"/>
                  <a:gd name="connsiteY99" fmla="*/ 635000 h 3032760"/>
                  <a:gd name="connsiteX100" fmla="*/ 1183640 w 2214880"/>
                  <a:gd name="connsiteY100" fmla="*/ 513080 h 3032760"/>
                  <a:gd name="connsiteX101" fmla="*/ 1158240 w 2214880"/>
                  <a:gd name="connsiteY101" fmla="*/ 472440 h 3032760"/>
                  <a:gd name="connsiteX102" fmla="*/ 1087120 w 2214880"/>
                  <a:gd name="connsiteY102" fmla="*/ 431800 h 3032760"/>
                  <a:gd name="connsiteX103" fmla="*/ 1097280 w 2214880"/>
                  <a:gd name="connsiteY103" fmla="*/ 345440 h 3032760"/>
                  <a:gd name="connsiteX104" fmla="*/ 1071880 w 2214880"/>
                  <a:gd name="connsiteY104" fmla="*/ 294640 h 3032760"/>
                  <a:gd name="connsiteX105" fmla="*/ 1046480 w 2214880"/>
                  <a:gd name="connsiteY105" fmla="*/ 264160 h 3032760"/>
                  <a:gd name="connsiteX106" fmla="*/ 990600 w 2214880"/>
                  <a:gd name="connsiteY106" fmla="*/ 259080 h 3032760"/>
                  <a:gd name="connsiteX107" fmla="*/ 939800 w 2214880"/>
                  <a:gd name="connsiteY107" fmla="*/ 259080 h 3032760"/>
                  <a:gd name="connsiteX108" fmla="*/ 889000 w 2214880"/>
                  <a:gd name="connsiteY108" fmla="*/ 233680 h 3032760"/>
                  <a:gd name="connsiteX109" fmla="*/ 889000 w 2214880"/>
                  <a:gd name="connsiteY109" fmla="*/ 60960 h 3032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214880" h="3032760">
                    <a:moveTo>
                      <a:pt x="889000" y="60960"/>
                    </a:moveTo>
                    <a:lnTo>
                      <a:pt x="650240" y="0"/>
                    </a:lnTo>
                    <a:lnTo>
                      <a:pt x="426720" y="238760"/>
                    </a:lnTo>
                    <a:lnTo>
                      <a:pt x="406400" y="274320"/>
                    </a:lnTo>
                    <a:lnTo>
                      <a:pt x="406400" y="330200"/>
                    </a:lnTo>
                    <a:lnTo>
                      <a:pt x="431800" y="365760"/>
                    </a:lnTo>
                    <a:lnTo>
                      <a:pt x="431800" y="436880"/>
                    </a:lnTo>
                    <a:lnTo>
                      <a:pt x="452120" y="487680"/>
                    </a:lnTo>
                    <a:lnTo>
                      <a:pt x="467360" y="802640"/>
                    </a:lnTo>
                    <a:lnTo>
                      <a:pt x="436880" y="838200"/>
                    </a:lnTo>
                    <a:lnTo>
                      <a:pt x="299720" y="919480"/>
                    </a:lnTo>
                    <a:lnTo>
                      <a:pt x="254000" y="975360"/>
                    </a:lnTo>
                    <a:lnTo>
                      <a:pt x="213360" y="1036320"/>
                    </a:lnTo>
                    <a:lnTo>
                      <a:pt x="167640" y="1102360"/>
                    </a:lnTo>
                    <a:lnTo>
                      <a:pt x="0" y="1193800"/>
                    </a:lnTo>
                    <a:lnTo>
                      <a:pt x="0" y="1234440"/>
                    </a:lnTo>
                    <a:lnTo>
                      <a:pt x="66040" y="1366520"/>
                    </a:lnTo>
                    <a:lnTo>
                      <a:pt x="127000" y="1595120"/>
                    </a:lnTo>
                    <a:lnTo>
                      <a:pt x="187960" y="1762760"/>
                    </a:lnTo>
                    <a:lnTo>
                      <a:pt x="187960" y="1920240"/>
                    </a:lnTo>
                    <a:lnTo>
                      <a:pt x="198120" y="1950720"/>
                    </a:lnTo>
                    <a:lnTo>
                      <a:pt x="314960" y="2072640"/>
                    </a:lnTo>
                    <a:lnTo>
                      <a:pt x="350520" y="2072640"/>
                    </a:lnTo>
                    <a:lnTo>
                      <a:pt x="391160" y="2037080"/>
                    </a:lnTo>
                    <a:lnTo>
                      <a:pt x="502920" y="2103120"/>
                    </a:lnTo>
                    <a:lnTo>
                      <a:pt x="518160" y="2164080"/>
                    </a:lnTo>
                    <a:lnTo>
                      <a:pt x="508000" y="2235200"/>
                    </a:lnTo>
                    <a:lnTo>
                      <a:pt x="518160" y="2275840"/>
                    </a:lnTo>
                    <a:lnTo>
                      <a:pt x="574040" y="2306320"/>
                    </a:lnTo>
                    <a:lnTo>
                      <a:pt x="619760" y="2316480"/>
                    </a:lnTo>
                    <a:lnTo>
                      <a:pt x="711200" y="2407920"/>
                    </a:lnTo>
                    <a:lnTo>
                      <a:pt x="772160" y="2438400"/>
                    </a:lnTo>
                    <a:lnTo>
                      <a:pt x="853440" y="2418080"/>
                    </a:lnTo>
                    <a:lnTo>
                      <a:pt x="899160" y="2418080"/>
                    </a:lnTo>
                    <a:lnTo>
                      <a:pt x="960120" y="2484120"/>
                    </a:lnTo>
                    <a:lnTo>
                      <a:pt x="965200" y="2534920"/>
                    </a:lnTo>
                    <a:lnTo>
                      <a:pt x="949960" y="2575560"/>
                    </a:lnTo>
                    <a:cubicBezTo>
                      <a:pt x="950172" y="2604347"/>
                      <a:pt x="950383" y="2633133"/>
                      <a:pt x="950595" y="2661920"/>
                    </a:cubicBezTo>
                    <a:lnTo>
                      <a:pt x="990600" y="2702560"/>
                    </a:lnTo>
                    <a:lnTo>
                      <a:pt x="1066800" y="2794000"/>
                    </a:lnTo>
                    <a:lnTo>
                      <a:pt x="1117600" y="2799080"/>
                    </a:lnTo>
                    <a:lnTo>
                      <a:pt x="1153160" y="2799080"/>
                    </a:lnTo>
                    <a:lnTo>
                      <a:pt x="1193800" y="2839720"/>
                    </a:lnTo>
                    <a:lnTo>
                      <a:pt x="1198880" y="2875280"/>
                    </a:lnTo>
                    <a:lnTo>
                      <a:pt x="1259840" y="2890520"/>
                    </a:lnTo>
                    <a:lnTo>
                      <a:pt x="1290320" y="2885440"/>
                    </a:lnTo>
                    <a:lnTo>
                      <a:pt x="1341120" y="2936240"/>
                    </a:lnTo>
                    <a:lnTo>
                      <a:pt x="1402080" y="2936240"/>
                    </a:lnTo>
                    <a:lnTo>
                      <a:pt x="1569720" y="2931160"/>
                    </a:lnTo>
                    <a:lnTo>
                      <a:pt x="1595120" y="2921000"/>
                    </a:lnTo>
                    <a:lnTo>
                      <a:pt x="1651000" y="2946400"/>
                    </a:lnTo>
                    <a:lnTo>
                      <a:pt x="1671320" y="3002280"/>
                    </a:lnTo>
                    <a:lnTo>
                      <a:pt x="1686560" y="3032760"/>
                    </a:lnTo>
                    <a:lnTo>
                      <a:pt x="1778000" y="2981960"/>
                    </a:lnTo>
                    <a:lnTo>
                      <a:pt x="1823720" y="2921000"/>
                    </a:lnTo>
                    <a:lnTo>
                      <a:pt x="1960880" y="2763520"/>
                    </a:lnTo>
                    <a:lnTo>
                      <a:pt x="2001520" y="2733040"/>
                    </a:lnTo>
                    <a:lnTo>
                      <a:pt x="2057400" y="2727960"/>
                    </a:lnTo>
                    <a:lnTo>
                      <a:pt x="2062480" y="2672080"/>
                    </a:lnTo>
                    <a:lnTo>
                      <a:pt x="2047240" y="2651760"/>
                    </a:lnTo>
                    <a:lnTo>
                      <a:pt x="2108200" y="2519680"/>
                    </a:lnTo>
                    <a:lnTo>
                      <a:pt x="2214880" y="2468880"/>
                    </a:lnTo>
                    <a:lnTo>
                      <a:pt x="2199640" y="2433320"/>
                    </a:lnTo>
                    <a:lnTo>
                      <a:pt x="2148840" y="2382520"/>
                    </a:lnTo>
                    <a:lnTo>
                      <a:pt x="2072640" y="2382520"/>
                    </a:lnTo>
                    <a:lnTo>
                      <a:pt x="2011680" y="2341880"/>
                    </a:lnTo>
                    <a:lnTo>
                      <a:pt x="1971040" y="2250440"/>
                    </a:lnTo>
                    <a:lnTo>
                      <a:pt x="1950720" y="2204720"/>
                    </a:lnTo>
                    <a:lnTo>
                      <a:pt x="1894840" y="2194560"/>
                    </a:lnTo>
                    <a:lnTo>
                      <a:pt x="1869440" y="2159000"/>
                    </a:lnTo>
                    <a:lnTo>
                      <a:pt x="1869440" y="2006600"/>
                    </a:lnTo>
                    <a:lnTo>
                      <a:pt x="1864360" y="1960880"/>
                    </a:lnTo>
                    <a:lnTo>
                      <a:pt x="1808480" y="1960880"/>
                    </a:lnTo>
                    <a:lnTo>
                      <a:pt x="1732280" y="1930400"/>
                    </a:lnTo>
                    <a:lnTo>
                      <a:pt x="1686560" y="1864360"/>
                    </a:lnTo>
                    <a:lnTo>
                      <a:pt x="1676400" y="1818640"/>
                    </a:lnTo>
                    <a:lnTo>
                      <a:pt x="1676400" y="1767840"/>
                    </a:lnTo>
                    <a:lnTo>
                      <a:pt x="1645920" y="1752600"/>
                    </a:lnTo>
                    <a:lnTo>
                      <a:pt x="1595120" y="1752600"/>
                    </a:lnTo>
                    <a:lnTo>
                      <a:pt x="1539240" y="1757680"/>
                    </a:lnTo>
                    <a:lnTo>
                      <a:pt x="1452880" y="1686560"/>
                    </a:lnTo>
                    <a:lnTo>
                      <a:pt x="1452880" y="1610360"/>
                    </a:lnTo>
                    <a:lnTo>
                      <a:pt x="1452880" y="1559560"/>
                    </a:lnTo>
                    <a:lnTo>
                      <a:pt x="1397000" y="1503680"/>
                    </a:lnTo>
                    <a:lnTo>
                      <a:pt x="1320800" y="1488440"/>
                    </a:lnTo>
                    <a:lnTo>
                      <a:pt x="1275080" y="1518920"/>
                    </a:lnTo>
                    <a:lnTo>
                      <a:pt x="1259840" y="1539240"/>
                    </a:lnTo>
                    <a:lnTo>
                      <a:pt x="1224280" y="1539240"/>
                    </a:lnTo>
                    <a:lnTo>
                      <a:pt x="1193800" y="1483360"/>
                    </a:lnTo>
                    <a:lnTo>
                      <a:pt x="1163320" y="1478280"/>
                    </a:lnTo>
                    <a:lnTo>
                      <a:pt x="1122680" y="1478280"/>
                    </a:lnTo>
                    <a:lnTo>
                      <a:pt x="1046480" y="1427480"/>
                    </a:lnTo>
                    <a:lnTo>
                      <a:pt x="1036320" y="1214120"/>
                    </a:lnTo>
                    <a:lnTo>
                      <a:pt x="1066800" y="1158240"/>
                    </a:lnTo>
                    <a:lnTo>
                      <a:pt x="1061720" y="1036320"/>
                    </a:lnTo>
                    <a:lnTo>
                      <a:pt x="1122680" y="960120"/>
                    </a:lnTo>
                    <a:lnTo>
                      <a:pt x="1122680" y="843280"/>
                    </a:lnTo>
                    <a:lnTo>
                      <a:pt x="1148080" y="762000"/>
                    </a:lnTo>
                    <a:lnTo>
                      <a:pt x="1153160" y="711200"/>
                    </a:lnTo>
                    <a:lnTo>
                      <a:pt x="1203960" y="635000"/>
                    </a:lnTo>
                    <a:lnTo>
                      <a:pt x="1183640" y="513080"/>
                    </a:lnTo>
                    <a:lnTo>
                      <a:pt x="1158240" y="472440"/>
                    </a:lnTo>
                    <a:lnTo>
                      <a:pt x="1087120" y="431800"/>
                    </a:lnTo>
                    <a:lnTo>
                      <a:pt x="1097280" y="345440"/>
                    </a:lnTo>
                    <a:lnTo>
                      <a:pt x="1071880" y="294640"/>
                    </a:lnTo>
                    <a:lnTo>
                      <a:pt x="1046480" y="264160"/>
                    </a:lnTo>
                    <a:lnTo>
                      <a:pt x="990600" y="259080"/>
                    </a:lnTo>
                    <a:lnTo>
                      <a:pt x="939800" y="259080"/>
                    </a:lnTo>
                    <a:lnTo>
                      <a:pt x="889000" y="233680"/>
                    </a:lnTo>
                    <a:lnTo>
                      <a:pt x="889000" y="609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3" name="강북 TXT">
                <a:extLst>
                  <a:ext uri="{FF2B5EF4-FFF2-40B4-BE49-F238E27FC236}">
                    <a16:creationId xmlns="" xmlns:a16="http://schemas.microsoft.com/office/drawing/2014/main" id="{4DC6DF03-F15A-48FE-93BF-C1C7708BBBE4}"/>
                  </a:ext>
                </a:extLst>
              </p:cNvPr>
              <p:cNvSpPr txBox="1"/>
              <p:nvPr/>
            </p:nvSpPr>
            <p:spPr>
              <a:xfrm>
                <a:off x="4869071" y="2784301"/>
                <a:ext cx="45397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강북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6" name="도봉구">
              <a:extLst>
                <a:ext uri="{FF2B5EF4-FFF2-40B4-BE49-F238E27FC236}">
                  <a16:creationId xmlns="" xmlns:a16="http://schemas.microsoft.com/office/drawing/2014/main" id="{5503A9F2-45A1-431B-B4EB-7E6755A460D7}"/>
                </a:ext>
              </a:extLst>
            </p:cNvPr>
            <p:cNvGrpSpPr/>
            <p:nvPr/>
          </p:nvGrpSpPr>
          <p:grpSpPr>
            <a:xfrm>
              <a:off x="5026109" y="1850636"/>
              <a:ext cx="671666" cy="1141315"/>
              <a:chOff x="5026109" y="1850636"/>
              <a:chExt cx="671666" cy="1141315"/>
            </a:xfrm>
          </p:grpSpPr>
          <p:sp>
            <p:nvSpPr>
              <p:cNvPr id="70" name="도봉구">
                <a:extLst>
                  <a:ext uri="{FF2B5EF4-FFF2-40B4-BE49-F238E27FC236}">
                    <a16:creationId xmlns="" xmlns:a16="http://schemas.microsoft.com/office/drawing/2014/main" id="{A3D4ED19-5D28-4EA5-BC7C-D3C7BC0930E7}"/>
                  </a:ext>
                </a:extLst>
              </p:cNvPr>
              <p:cNvSpPr/>
              <p:nvPr/>
            </p:nvSpPr>
            <p:spPr>
              <a:xfrm>
                <a:off x="5026109" y="1850636"/>
                <a:ext cx="671666" cy="1141315"/>
              </a:xfrm>
              <a:custGeom>
                <a:avLst/>
                <a:gdLst>
                  <a:gd name="connsiteX0" fmla="*/ 647700 w 1646766"/>
                  <a:gd name="connsiteY0" fmla="*/ 0 h 2798234"/>
                  <a:gd name="connsiteX1" fmla="*/ 402166 w 1646766"/>
                  <a:gd name="connsiteY1" fmla="*/ 8467 h 2798234"/>
                  <a:gd name="connsiteX2" fmla="*/ 309033 w 1646766"/>
                  <a:gd name="connsiteY2" fmla="*/ 4234 h 2798234"/>
                  <a:gd name="connsiteX3" fmla="*/ 245533 w 1646766"/>
                  <a:gd name="connsiteY3" fmla="*/ 4234 h 2798234"/>
                  <a:gd name="connsiteX4" fmla="*/ 190500 w 1646766"/>
                  <a:gd name="connsiteY4" fmla="*/ 67734 h 2798234"/>
                  <a:gd name="connsiteX5" fmla="*/ 127000 w 1646766"/>
                  <a:gd name="connsiteY5" fmla="*/ 135467 h 2798234"/>
                  <a:gd name="connsiteX6" fmla="*/ 33866 w 1646766"/>
                  <a:gd name="connsiteY6" fmla="*/ 215900 h 2798234"/>
                  <a:gd name="connsiteX7" fmla="*/ 0 w 1646766"/>
                  <a:gd name="connsiteY7" fmla="*/ 249767 h 2798234"/>
                  <a:gd name="connsiteX8" fmla="*/ 21166 w 1646766"/>
                  <a:gd name="connsiteY8" fmla="*/ 309034 h 2798234"/>
                  <a:gd name="connsiteX9" fmla="*/ 50800 w 1646766"/>
                  <a:gd name="connsiteY9" fmla="*/ 368300 h 2798234"/>
                  <a:gd name="connsiteX10" fmla="*/ 63500 w 1646766"/>
                  <a:gd name="connsiteY10" fmla="*/ 452967 h 2798234"/>
                  <a:gd name="connsiteX11" fmla="*/ 84666 w 1646766"/>
                  <a:gd name="connsiteY11" fmla="*/ 516467 h 2798234"/>
                  <a:gd name="connsiteX12" fmla="*/ 84666 w 1646766"/>
                  <a:gd name="connsiteY12" fmla="*/ 596900 h 2798234"/>
                  <a:gd name="connsiteX13" fmla="*/ 84666 w 1646766"/>
                  <a:gd name="connsiteY13" fmla="*/ 690034 h 2798234"/>
                  <a:gd name="connsiteX14" fmla="*/ 67733 w 1646766"/>
                  <a:gd name="connsiteY14" fmla="*/ 736600 h 2798234"/>
                  <a:gd name="connsiteX15" fmla="*/ 76200 w 1646766"/>
                  <a:gd name="connsiteY15" fmla="*/ 821267 h 2798234"/>
                  <a:gd name="connsiteX16" fmla="*/ 110066 w 1646766"/>
                  <a:gd name="connsiteY16" fmla="*/ 880534 h 2798234"/>
                  <a:gd name="connsiteX17" fmla="*/ 152400 w 1646766"/>
                  <a:gd name="connsiteY17" fmla="*/ 867834 h 2798234"/>
                  <a:gd name="connsiteX18" fmla="*/ 215900 w 1646766"/>
                  <a:gd name="connsiteY18" fmla="*/ 884767 h 2798234"/>
                  <a:gd name="connsiteX19" fmla="*/ 279400 w 1646766"/>
                  <a:gd name="connsiteY19" fmla="*/ 927100 h 2798234"/>
                  <a:gd name="connsiteX20" fmla="*/ 296333 w 1646766"/>
                  <a:gd name="connsiteY20" fmla="*/ 999067 h 2798234"/>
                  <a:gd name="connsiteX21" fmla="*/ 283633 w 1646766"/>
                  <a:gd name="connsiteY21" fmla="*/ 1058334 h 2798234"/>
                  <a:gd name="connsiteX22" fmla="*/ 313266 w 1646766"/>
                  <a:gd name="connsiteY22" fmla="*/ 1104900 h 2798234"/>
                  <a:gd name="connsiteX23" fmla="*/ 347133 w 1646766"/>
                  <a:gd name="connsiteY23" fmla="*/ 1113367 h 2798234"/>
                  <a:gd name="connsiteX24" fmla="*/ 389466 w 1646766"/>
                  <a:gd name="connsiteY24" fmla="*/ 1185334 h 2798234"/>
                  <a:gd name="connsiteX25" fmla="*/ 402166 w 1646766"/>
                  <a:gd name="connsiteY25" fmla="*/ 1244600 h 2798234"/>
                  <a:gd name="connsiteX26" fmla="*/ 414866 w 1646766"/>
                  <a:gd name="connsiteY26" fmla="*/ 1333500 h 2798234"/>
                  <a:gd name="connsiteX27" fmla="*/ 393700 w 1646766"/>
                  <a:gd name="connsiteY27" fmla="*/ 1375834 h 2798234"/>
                  <a:gd name="connsiteX28" fmla="*/ 347133 w 1646766"/>
                  <a:gd name="connsiteY28" fmla="*/ 1447800 h 2798234"/>
                  <a:gd name="connsiteX29" fmla="*/ 347133 w 1646766"/>
                  <a:gd name="connsiteY29" fmla="*/ 1490134 h 2798234"/>
                  <a:gd name="connsiteX30" fmla="*/ 304800 w 1646766"/>
                  <a:gd name="connsiteY30" fmla="*/ 1545167 h 2798234"/>
                  <a:gd name="connsiteX31" fmla="*/ 317500 w 1646766"/>
                  <a:gd name="connsiteY31" fmla="*/ 1617134 h 2798234"/>
                  <a:gd name="connsiteX32" fmla="*/ 309033 w 1646766"/>
                  <a:gd name="connsiteY32" fmla="*/ 1680634 h 2798234"/>
                  <a:gd name="connsiteX33" fmla="*/ 275166 w 1646766"/>
                  <a:gd name="connsiteY33" fmla="*/ 1731434 h 2798234"/>
                  <a:gd name="connsiteX34" fmla="*/ 241300 w 1646766"/>
                  <a:gd name="connsiteY34" fmla="*/ 1782234 h 2798234"/>
                  <a:gd name="connsiteX35" fmla="*/ 254000 w 1646766"/>
                  <a:gd name="connsiteY35" fmla="*/ 1833034 h 2798234"/>
                  <a:gd name="connsiteX36" fmla="*/ 270933 w 1646766"/>
                  <a:gd name="connsiteY36" fmla="*/ 1866900 h 2798234"/>
                  <a:gd name="connsiteX37" fmla="*/ 262466 w 1646766"/>
                  <a:gd name="connsiteY37" fmla="*/ 1913467 h 2798234"/>
                  <a:gd name="connsiteX38" fmla="*/ 232833 w 1646766"/>
                  <a:gd name="connsiteY38" fmla="*/ 1943100 h 2798234"/>
                  <a:gd name="connsiteX39" fmla="*/ 224366 w 1646766"/>
                  <a:gd name="connsiteY39" fmla="*/ 1981200 h 2798234"/>
                  <a:gd name="connsiteX40" fmla="*/ 232833 w 1646766"/>
                  <a:gd name="connsiteY40" fmla="*/ 2053167 h 2798234"/>
                  <a:gd name="connsiteX41" fmla="*/ 245533 w 1646766"/>
                  <a:gd name="connsiteY41" fmla="*/ 2082800 h 2798234"/>
                  <a:gd name="connsiteX42" fmla="*/ 283633 w 1646766"/>
                  <a:gd name="connsiteY42" fmla="*/ 2074334 h 2798234"/>
                  <a:gd name="connsiteX43" fmla="*/ 283633 w 1646766"/>
                  <a:gd name="connsiteY43" fmla="*/ 2074334 h 2798234"/>
                  <a:gd name="connsiteX44" fmla="*/ 330200 w 1646766"/>
                  <a:gd name="connsiteY44" fmla="*/ 2091267 h 2798234"/>
                  <a:gd name="connsiteX45" fmla="*/ 355600 w 1646766"/>
                  <a:gd name="connsiteY45" fmla="*/ 2112434 h 2798234"/>
                  <a:gd name="connsiteX46" fmla="*/ 381000 w 1646766"/>
                  <a:gd name="connsiteY46" fmla="*/ 2095500 h 2798234"/>
                  <a:gd name="connsiteX47" fmla="*/ 402166 w 1646766"/>
                  <a:gd name="connsiteY47" fmla="*/ 2078567 h 2798234"/>
                  <a:gd name="connsiteX48" fmla="*/ 465666 w 1646766"/>
                  <a:gd name="connsiteY48" fmla="*/ 2078567 h 2798234"/>
                  <a:gd name="connsiteX49" fmla="*/ 524933 w 1646766"/>
                  <a:gd name="connsiteY49" fmla="*/ 2091267 h 2798234"/>
                  <a:gd name="connsiteX50" fmla="*/ 567266 w 1646766"/>
                  <a:gd name="connsiteY50" fmla="*/ 2133600 h 2798234"/>
                  <a:gd name="connsiteX51" fmla="*/ 609600 w 1646766"/>
                  <a:gd name="connsiteY51" fmla="*/ 2167467 h 2798234"/>
                  <a:gd name="connsiteX52" fmla="*/ 643466 w 1646766"/>
                  <a:gd name="connsiteY52" fmla="*/ 2192867 h 2798234"/>
                  <a:gd name="connsiteX53" fmla="*/ 651933 w 1646766"/>
                  <a:gd name="connsiteY53" fmla="*/ 2230967 h 2798234"/>
                  <a:gd name="connsiteX54" fmla="*/ 643466 w 1646766"/>
                  <a:gd name="connsiteY54" fmla="*/ 2269067 h 2798234"/>
                  <a:gd name="connsiteX55" fmla="*/ 651933 w 1646766"/>
                  <a:gd name="connsiteY55" fmla="*/ 2324100 h 2798234"/>
                  <a:gd name="connsiteX56" fmla="*/ 690033 w 1646766"/>
                  <a:gd name="connsiteY56" fmla="*/ 2349500 h 2798234"/>
                  <a:gd name="connsiteX57" fmla="*/ 728133 w 1646766"/>
                  <a:gd name="connsiteY57" fmla="*/ 2362200 h 2798234"/>
                  <a:gd name="connsiteX58" fmla="*/ 787400 w 1646766"/>
                  <a:gd name="connsiteY58" fmla="*/ 2362200 h 2798234"/>
                  <a:gd name="connsiteX59" fmla="*/ 838200 w 1646766"/>
                  <a:gd name="connsiteY59" fmla="*/ 2387600 h 2798234"/>
                  <a:gd name="connsiteX60" fmla="*/ 859366 w 1646766"/>
                  <a:gd name="connsiteY60" fmla="*/ 2438400 h 2798234"/>
                  <a:gd name="connsiteX61" fmla="*/ 867833 w 1646766"/>
                  <a:gd name="connsiteY61" fmla="*/ 2480734 h 2798234"/>
                  <a:gd name="connsiteX62" fmla="*/ 910166 w 1646766"/>
                  <a:gd name="connsiteY62" fmla="*/ 2540000 h 2798234"/>
                  <a:gd name="connsiteX63" fmla="*/ 948266 w 1646766"/>
                  <a:gd name="connsiteY63" fmla="*/ 2573867 h 2798234"/>
                  <a:gd name="connsiteX64" fmla="*/ 986366 w 1646766"/>
                  <a:gd name="connsiteY64" fmla="*/ 2582334 h 2798234"/>
                  <a:gd name="connsiteX65" fmla="*/ 1032933 w 1646766"/>
                  <a:gd name="connsiteY65" fmla="*/ 2590800 h 2798234"/>
                  <a:gd name="connsiteX66" fmla="*/ 1049866 w 1646766"/>
                  <a:gd name="connsiteY66" fmla="*/ 2616200 h 2798234"/>
                  <a:gd name="connsiteX67" fmla="*/ 1058333 w 1646766"/>
                  <a:gd name="connsiteY67" fmla="*/ 2675467 h 2798234"/>
                  <a:gd name="connsiteX68" fmla="*/ 1058333 w 1646766"/>
                  <a:gd name="connsiteY68" fmla="*/ 2768600 h 2798234"/>
                  <a:gd name="connsiteX69" fmla="*/ 1079500 w 1646766"/>
                  <a:gd name="connsiteY69" fmla="*/ 2798234 h 2798234"/>
                  <a:gd name="connsiteX70" fmla="*/ 1109133 w 1646766"/>
                  <a:gd name="connsiteY70" fmla="*/ 2785534 h 2798234"/>
                  <a:gd name="connsiteX71" fmla="*/ 1109133 w 1646766"/>
                  <a:gd name="connsiteY71" fmla="*/ 2785534 h 2798234"/>
                  <a:gd name="connsiteX72" fmla="*/ 1134533 w 1646766"/>
                  <a:gd name="connsiteY72" fmla="*/ 2726267 h 2798234"/>
                  <a:gd name="connsiteX73" fmla="*/ 1155700 w 1646766"/>
                  <a:gd name="connsiteY73" fmla="*/ 2734734 h 2798234"/>
                  <a:gd name="connsiteX74" fmla="*/ 1168400 w 1646766"/>
                  <a:gd name="connsiteY74" fmla="*/ 2751667 h 2798234"/>
                  <a:gd name="connsiteX75" fmla="*/ 1168400 w 1646766"/>
                  <a:gd name="connsiteY75" fmla="*/ 2751667 h 2798234"/>
                  <a:gd name="connsiteX76" fmla="*/ 1198033 w 1646766"/>
                  <a:gd name="connsiteY76" fmla="*/ 2743200 h 2798234"/>
                  <a:gd name="connsiteX77" fmla="*/ 1198033 w 1646766"/>
                  <a:gd name="connsiteY77" fmla="*/ 2696634 h 2798234"/>
                  <a:gd name="connsiteX78" fmla="*/ 1176866 w 1646766"/>
                  <a:gd name="connsiteY78" fmla="*/ 2650067 h 2798234"/>
                  <a:gd name="connsiteX79" fmla="*/ 1176866 w 1646766"/>
                  <a:gd name="connsiteY79" fmla="*/ 2599267 h 2798234"/>
                  <a:gd name="connsiteX80" fmla="*/ 1231900 w 1646766"/>
                  <a:gd name="connsiteY80" fmla="*/ 2569634 h 2798234"/>
                  <a:gd name="connsiteX81" fmla="*/ 1274233 w 1646766"/>
                  <a:gd name="connsiteY81" fmla="*/ 2514600 h 2798234"/>
                  <a:gd name="connsiteX82" fmla="*/ 1295400 w 1646766"/>
                  <a:gd name="connsiteY82" fmla="*/ 2463800 h 2798234"/>
                  <a:gd name="connsiteX83" fmla="*/ 1303866 w 1646766"/>
                  <a:gd name="connsiteY83" fmla="*/ 2408767 h 2798234"/>
                  <a:gd name="connsiteX84" fmla="*/ 1337733 w 1646766"/>
                  <a:gd name="connsiteY84" fmla="*/ 2349500 h 2798234"/>
                  <a:gd name="connsiteX85" fmla="*/ 1384300 w 1646766"/>
                  <a:gd name="connsiteY85" fmla="*/ 2294467 h 2798234"/>
                  <a:gd name="connsiteX86" fmla="*/ 1413933 w 1646766"/>
                  <a:gd name="connsiteY86" fmla="*/ 2269067 h 2798234"/>
                  <a:gd name="connsiteX87" fmla="*/ 1443566 w 1646766"/>
                  <a:gd name="connsiteY87" fmla="*/ 2269067 h 2798234"/>
                  <a:gd name="connsiteX88" fmla="*/ 1511300 w 1646766"/>
                  <a:gd name="connsiteY88" fmla="*/ 2302934 h 2798234"/>
                  <a:gd name="connsiteX89" fmla="*/ 1524000 w 1646766"/>
                  <a:gd name="connsiteY89" fmla="*/ 2324100 h 2798234"/>
                  <a:gd name="connsiteX90" fmla="*/ 1524000 w 1646766"/>
                  <a:gd name="connsiteY90" fmla="*/ 2396067 h 2798234"/>
                  <a:gd name="connsiteX91" fmla="*/ 1553633 w 1646766"/>
                  <a:gd name="connsiteY91" fmla="*/ 2438400 h 2798234"/>
                  <a:gd name="connsiteX92" fmla="*/ 1595966 w 1646766"/>
                  <a:gd name="connsiteY92" fmla="*/ 2472267 h 2798234"/>
                  <a:gd name="connsiteX93" fmla="*/ 1646766 w 1646766"/>
                  <a:gd name="connsiteY93" fmla="*/ 2484967 h 2798234"/>
                  <a:gd name="connsiteX94" fmla="*/ 1646766 w 1646766"/>
                  <a:gd name="connsiteY94" fmla="*/ 2442634 h 2798234"/>
                  <a:gd name="connsiteX95" fmla="*/ 1617133 w 1646766"/>
                  <a:gd name="connsiteY95" fmla="*/ 2362200 h 2798234"/>
                  <a:gd name="connsiteX96" fmla="*/ 1629833 w 1646766"/>
                  <a:gd name="connsiteY96" fmla="*/ 2252134 h 2798234"/>
                  <a:gd name="connsiteX97" fmla="*/ 1625600 w 1646766"/>
                  <a:gd name="connsiteY97" fmla="*/ 2205567 h 2798234"/>
                  <a:gd name="connsiteX98" fmla="*/ 1583266 w 1646766"/>
                  <a:gd name="connsiteY98" fmla="*/ 2091267 h 2798234"/>
                  <a:gd name="connsiteX99" fmla="*/ 1536700 w 1646766"/>
                  <a:gd name="connsiteY99" fmla="*/ 1934634 h 2798234"/>
                  <a:gd name="connsiteX100" fmla="*/ 1502833 w 1646766"/>
                  <a:gd name="connsiteY100" fmla="*/ 1828800 h 2798234"/>
                  <a:gd name="connsiteX101" fmla="*/ 1494366 w 1646766"/>
                  <a:gd name="connsiteY101" fmla="*/ 1778000 h 2798234"/>
                  <a:gd name="connsiteX102" fmla="*/ 1498600 w 1646766"/>
                  <a:gd name="connsiteY102" fmla="*/ 1617134 h 2798234"/>
                  <a:gd name="connsiteX103" fmla="*/ 1502833 w 1646766"/>
                  <a:gd name="connsiteY103" fmla="*/ 1570567 h 2798234"/>
                  <a:gd name="connsiteX104" fmla="*/ 1490133 w 1646766"/>
                  <a:gd name="connsiteY104" fmla="*/ 1498600 h 2798234"/>
                  <a:gd name="connsiteX105" fmla="*/ 1460500 w 1646766"/>
                  <a:gd name="connsiteY105" fmla="*/ 1494367 h 2798234"/>
                  <a:gd name="connsiteX106" fmla="*/ 1430866 w 1646766"/>
                  <a:gd name="connsiteY106" fmla="*/ 1430867 h 2798234"/>
                  <a:gd name="connsiteX107" fmla="*/ 1422400 w 1646766"/>
                  <a:gd name="connsiteY107" fmla="*/ 1341967 h 2798234"/>
                  <a:gd name="connsiteX108" fmla="*/ 1413933 w 1646766"/>
                  <a:gd name="connsiteY108" fmla="*/ 1253067 h 2798234"/>
                  <a:gd name="connsiteX109" fmla="*/ 1397000 w 1646766"/>
                  <a:gd name="connsiteY109" fmla="*/ 1172634 h 2798234"/>
                  <a:gd name="connsiteX110" fmla="*/ 1405466 w 1646766"/>
                  <a:gd name="connsiteY110" fmla="*/ 1041400 h 2798234"/>
                  <a:gd name="connsiteX111" fmla="*/ 1435100 w 1646766"/>
                  <a:gd name="connsiteY111" fmla="*/ 965200 h 2798234"/>
                  <a:gd name="connsiteX112" fmla="*/ 1443566 w 1646766"/>
                  <a:gd name="connsiteY112" fmla="*/ 901700 h 2798234"/>
                  <a:gd name="connsiteX113" fmla="*/ 1452033 w 1646766"/>
                  <a:gd name="connsiteY113" fmla="*/ 804334 h 2798234"/>
                  <a:gd name="connsiteX114" fmla="*/ 1447800 w 1646766"/>
                  <a:gd name="connsiteY114" fmla="*/ 711200 h 2798234"/>
                  <a:gd name="connsiteX115" fmla="*/ 1426633 w 1646766"/>
                  <a:gd name="connsiteY115" fmla="*/ 673100 h 2798234"/>
                  <a:gd name="connsiteX116" fmla="*/ 1430866 w 1646766"/>
                  <a:gd name="connsiteY116" fmla="*/ 609600 h 2798234"/>
                  <a:gd name="connsiteX117" fmla="*/ 1413933 w 1646766"/>
                  <a:gd name="connsiteY117" fmla="*/ 579967 h 2798234"/>
                  <a:gd name="connsiteX118" fmla="*/ 1329266 w 1646766"/>
                  <a:gd name="connsiteY118" fmla="*/ 537634 h 2798234"/>
                  <a:gd name="connsiteX119" fmla="*/ 1316566 w 1646766"/>
                  <a:gd name="connsiteY119" fmla="*/ 474134 h 2798234"/>
                  <a:gd name="connsiteX120" fmla="*/ 1316566 w 1646766"/>
                  <a:gd name="connsiteY120" fmla="*/ 359834 h 2798234"/>
                  <a:gd name="connsiteX121" fmla="*/ 1320800 w 1646766"/>
                  <a:gd name="connsiteY121" fmla="*/ 313267 h 2798234"/>
                  <a:gd name="connsiteX122" fmla="*/ 1308100 w 1646766"/>
                  <a:gd name="connsiteY122" fmla="*/ 279400 h 2798234"/>
                  <a:gd name="connsiteX123" fmla="*/ 1278466 w 1646766"/>
                  <a:gd name="connsiteY123" fmla="*/ 270934 h 2798234"/>
                  <a:gd name="connsiteX124" fmla="*/ 1193800 w 1646766"/>
                  <a:gd name="connsiteY124" fmla="*/ 270934 h 2798234"/>
                  <a:gd name="connsiteX125" fmla="*/ 1134533 w 1646766"/>
                  <a:gd name="connsiteY125" fmla="*/ 270934 h 2798234"/>
                  <a:gd name="connsiteX126" fmla="*/ 1087966 w 1646766"/>
                  <a:gd name="connsiteY126" fmla="*/ 287867 h 2798234"/>
                  <a:gd name="connsiteX127" fmla="*/ 999066 w 1646766"/>
                  <a:gd name="connsiteY127" fmla="*/ 347134 h 2798234"/>
                  <a:gd name="connsiteX128" fmla="*/ 956733 w 1646766"/>
                  <a:gd name="connsiteY128" fmla="*/ 381000 h 2798234"/>
                  <a:gd name="connsiteX129" fmla="*/ 910166 w 1646766"/>
                  <a:gd name="connsiteY129" fmla="*/ 410634 h 2798234"/>
                  <a:gd name="connsiteX130" fmla="*/ 855133 w 1646766"/>
                  <a:gd name="connsiteY130" fmla="*/ 427567 h 2798234"/>
                  <a:gd name="connsiteX131" fmla="*/ 808566 w 1646766"/>
                  <a:gd name="connsiteY131" fmla="*/ 423334 h 2798234"/>
                  <a:gd name="connsiteX132" fmla="*/ 770466 w 1646766"/>
                  <a:gd name="connsiteY132" fmla="*/ 385234 h 2798234"/>
                  <a:gd name="connsiteX133" fmla="*/ 762000 w 1646766"/>
                  <a:gd name="connsiteY133" fmla="*/ 325967 h 2798234"/>
                  <a:gd name="connsiteX134" fmla="*/ 736600 w 1646766"/>
                  <a:gd name="connsiteY134" fmla="*/ 296334 h 2798234"/>
                  <a:gd name="connsiteX135" fmla="*/ 715433 w 1646766"/>
                  <a:gd name="connsiteY135" fmla="*/ 220134 h 2798234"/>
                  <a:gd name="connsiteX136" fmla="*/ 719666 w 1646766"/>
                  <a:gd name="connsiteY136" fmla="*/ 101600 h 2798234"/>
                  <a:gd name="connsiteX137" fmla="*/ 723900 w 1646766"/>
                  <a:gd name="connsiteY137" fmla="*/ 50800 h 2798234"/>
                  <a:gd name="connsiteX138" fmla="*/ 723900 w 1646766"/>
                  <a:gd name="connsiteY138" fmla="*/ 50800 h 2798234"/>
                  <a:gd name="connsiteX139" fmla="*/ 723900 w 1646766"/>
                  <a:gd name="connsiteY139" fmla="*/ 4234 h 2798234"/>
                  <a:gd name="connsiteX140" fmla="*/ 647700 w 1646766"/>
                  <a:gd name="connsiteY140" fmla="*/ 0 h 279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646766" h="2798234">
                    <a:moveTo>
                      <a:pt x="647700" y="0"/>
                    </a:moveTo>
                    <a:lnTo>
                      <a:pt x="402166" y="8467"/>
                    </a:lnTo>
                    <a:lnTo>
                      <a:pt x="309033" y="4234"/>
                    </a:lnTo>
                    <a:lnTo>
                      <a:pt x="245533" y="4234"/>
                    </a:lnTo>
                    <a:lnTo>
                      <a:pt x="190500" y="67734"/>
                    </a:lnTo>
                    <a:lnTo>
                      <a:pt x="127000" y="135467"/>
                    </a:lnTo>
                    <a:lnTo>
                      <a:pt x="33866" y="215900"/>
                    </a:lnTo>
                    <a:lnTo>
                      <a:pt x="0" y="249767"/>
                    </a:lnTo>
                    <a:lnTo>
                      <a:pt x="21166" y="309034"/>
                    </a:lnTo>
                    <a:lnTo>
                      <a:pt x="50800" y="368300"/>
                    </a:lnTo>
                    <a:lnTo>
                      <a:pt x="63500" y="452967"/>
                    </a:lnTo>
                    <a:lnTo>
                      <a:pt x="84666" y="516467"/>
                    </a:lnTo>
                    <a:lnTo>
                      <a:pt x="84666" y="596900"/>
                    </a:lnTo>
                    <a:lnTo>
                      <a:pt x="84666" y="690034"/>
                    </a:lnTo>
                    <a:lnTo>
                      <a:pt x="67733" y="736600"/>
                    </a:lnTo>
                    <a:lnTo>
                      <a:pt x="76200" y="821267"/>
                    </a:lnTo>
                    <a:lnTo>
                      <a:pt x="110066" y="880534"/>
                    </a:lnTo>
                    <a:lnTo>
                      <a:pt x="152400" y="867834"/>
                    </a:lnTo>
                    <a:lnTo>
                      <a:pt x="215900" y="884767"/>
                    </a:lnTo>
                    <a:lnTo>
                      <a:pt x="279400" y="927100"/>
                    </a:lnTo>
                    <a:lnTo>
                      <a:pt x="296333" y="999067"/>
                    </a:lnTo>
                    <a:lnTo>
                      <a:pt x="283633" y="1058334"/>
                    </a:lnTo>
                    <a:lnTo>
                      <a:pt x="313266" y="1104900"/>
                    </a:lnTo>
                    <a:lnTo>
                      <a:pt x="347133" y="1113367"/>
                    </a:lnTo>
                    <a:lnTo>
                      <a:pt x="389466" y="1185334"/>
                    </a:lnTo>
                    <a:lnTo>
                      <a:pt x="402166" y="1244600"/>
                    </a:lnTo>
                    <a:lnTo>
                      <a:pt x="414866" y="1333500"/>
                    </a:lnTo>
                    <a:lnTo>
                      <a:pt x="393700" y="1375834"/>
                    </a:lnTo>
                    <a:lnTo>
                      <a:pt x="347133" y="1447800"/>
                    </a:lnTo>
                    <a:lnTo>
                      <a:pt x="347133" y="1490134"/>
                    </a:lnTo>
                    <a:lnTo>
                      <a:pt x="304800" y="1545167"/>
                    </a:lnTo>
                    <a:lnTo>
                      <a:pt x="317500" y="1617134"/>
                    </a:lnTo>
                    <a:lnTo>
                      <a:pt x="309033" y="1680634"/>
                    </a:lnTo>
                    <a:lnTo>
                      <a:pt x="275166" y="1731434"/>
                    </a:lnTo>
                    <a:lnTo>
                      <a:pt x="241300" y="1782234"/>
                    </a:lnTo>
                    <a:lnTo>
                      <a:pt x="254000" y="1833034"/>
                    </a:lnTo>
                    <a:lnTo>
                      <a:pt x="270933" y="1866900"/>
                    </a:lnTo>
                    <a:lnTo>
                      <a:pt x="262466" y="1913467"/>
                    </a:lnTo>
                    <a:lnTo>
                      <a:pt x="232833" y="1943100"/>
                    </a:lnTo>
                    <a:lnTo>
                      <a:pt x="224366" y="1981200"/>
                    </a:lnTo>
                    <a:lnTo>
                      <a:pt x="232833" y="2053167"/>
                    </a:lnTo>
                    <a:lnTo>
                      <a:pt x="245533" y="2082800"/>
                    </a:lnTo>
                    <a:lnTo>
                      <a:pt x="283633" y="2074334"/>
                    </a:lnTo>
                    <a:lnTo>
                      <a:pt x="283633" y="2074334"/>
                    </a:lnTo>
                    <a:lnTo>
                      <a:pt x="330200" y="2091267"/>
                    </a:lnTo>
                    <a:lnTo>
                      <a:pt x="355600" y="2112434"/>
                    </a:lnTo>
                    <a:lnTo>
                      <a:pt x="381000" y="2095500"/>
                    </a:lnTo>
                    <a:lnTo>
                      <a:pt x="402166" y="2078567"/>
                    </a:lnTo>
                    <a:lnTo>
                      <a:pt x="465666" y="2078567"/>
                    </a:lnTo>
                    <a:lnTo>
                      <a:pt x="524933" y="2091267"/>
                    </a:lnTo>
                    <a:lnTo>
                      <a:pt x="567266" y="2133600"/>
                    </a:lnTo>
                    <a:lnTo>
                      <a:pt x="609600" y="2167467"/>
                    </a:lnTo>
                    <a:lnTo>
                      <a:pt x="643466" y="2192867"/>
                    </a:lnTo>
                    <a:lnTo>
                      <a:pt x="651933" y="2230967"/>
                    </a:lnTo>
                    <a:lnTo>
                      <a:pt x="643466" y="2269067"/>
                    </a:lnTo>
                    <a:lnTo>
                      <a:pt x="651933" y="2324100"/>
                    </a:lnTo>
                    <a:lnTo>
                      <a:pt x="690033" y="2349500"/>
                    </a:lnTo>
                    <a:lnTo>
                      <a:pt x="728133" y="2362200"/>
                    </a:lnTo>
                    <a:lnTo>
                      <a:pt x="787400" y="2362200"/>
                    </a:lnTo>
                    <a:lnTo>
                      <a:pt x="838200" y="2387600"/>
                    </a:lnTo>
                    <a:lnTo>
                      <a:pt x="859366" y="2438400"/>
                    </a:lnTo>
                    <a:lnTo>
                      <a:pt x="867833" y="2480734"/>
                    </a:lnTo>
                    <a:lnTo>
                      <a:pt x="910166" y="2540000"/>
                    </a:lnTo>
                    <a:lnTo>
                      <a:pt x="948266" y="2573867"/>
                    </a:lnTo>
                    <a:lnTo>
                      <a:pt x="986366" y="2582334"/>
                    </a:lnTo>
                    <a:lnTo>
                      <a:pt x="1032933" y="2590800"/>
                    </a:lnTo>
                    <a:lnTo>
                      <a:pt x="1049866" y="2616200"/>
                    </a:lnTo>
                    <a:lnTo>
                      <a:pt x="1058333" y="2675467"/>
                    </a:lnTo>
                    <a:lnTo>
                      <a:pt x="1058333" y="2768600"/>
                    </a:lnTo>
                    <a:lnTo>
                      <a:pt x="1079500" y="2798234"/>
                    </a:lnTo>
                    <a:lnTo>
                      <a:pt x="1109133" y="2785534"/>
                    </a:lnTo>
                    <a:lnTo>
                      <a:pt x="1109133" y="2785534"/>
                    </a:lnTo>
                    <a:lnTo>
                      <a:pt x="1134533" y="2726267"/>
                    </a:lnTo>
                    <a:lnTo>
                      <a:pt x="1155700" y="2734734"/>
                    </a:lnTo>
                    <a:lnTo>
                      <a:pt x="1168400" y="2751667"/>
                    </a:lnTo>
                    <a:lnTo>
                      <a:pt x="1168400" y="2751667"/>
                    </a:lnTo>
                    <a:lnTo>
                      <a:pt x="1198033" y="2743200"/>
                    </a:lnTo>
                    <a:lnTo>
                      <a:pt x="1198033" y="2696634"/>
                    </a:lnTo>
                    <a:lnTo>
                      <a:pt x="1176866" y="2650067"/>
                    </a:lnTo>
                    <a:lnTo>
                      <a:pt x="1176866" y="2599267"/>
                    </a:lnTo>
                    <a:lnTo>
                      <a:pt x="1231900" y="2569634"/>
                    </a:lnTo>
                    <a:lnTo>
                      <a:pt x="1274233" y="2514600"/>
                    </a:lnTo>
                    <a:lnTo>
                      <a:pt x="1295400" y="2463800"/>
                    </a:lnTo>
                    <a:lnTo>
                      <a:pt x="1303866" y="2408767"/>
                    </a:lnTo>
                    <a:lnTo>
                      <a:pt x="1337733" y="2349500"/>
                    </a:lnTo>
                    <a:lnTo>
                      <a:pt x="1384300" y="2294467"/>
                    </a:lnTo>
                    <a:lnTo>
                      <a:pt x="1413933" y="2269067"/>
                    </a:lnTo>
                    <a:lnTo>
                      <a:pt x="1443566" y="2269067"/>
                    </a:lnTo>
                    <a:lnTo>
                      <a:pt x="1511300" y="2302934"/>
                    </a:lnTo>
                    <a:lnTo>
                      <a:pt x="1524000" y="2324100"/>
                    </a:lnTo>
                    <a:lnTo>
                      <a:pt x="1524000" y="2396067"/>
                    </a:lnTo>
                    <a:lnTo>
                      <a:pt x="1553633" y="2438400"/>
                    </a:lnTo>
                    <a:lnTo>
                      <a:pt x="1595966" y="2472267"/>
                    </a:lnTo>
                    <a:lnTo>
                      <a:pt x="1646766" y="2484967"/>
                    </a:lnTo>
                    <a:lnTo>
                      <a:pt x="1646766" y="2442634"/>
                    </a:lnTo>
                    <a:lnTo>
                      <a:pt x="1617133" y="2362200"/>
                    </a:lnTo>
                    <a:lnTo>
                      <a:pt x="1629833" y="2252134"/>
                    </a:lnTo>
                    <a:lnTo>
                      <a:pt x="1625600" y="2205567"/>
                    </a:lnTo>
                    <a:lnTo>
                      <a:pt x="1583266" y="2091267"/>
                    </a:lnTo>
                    <a:lnTo>
                      <a:pt x="1536700" y="1934634"/>
                    </a:lnTo>
                    <a:lnTo>
                      <a:pt x="1502833" y="1828800"/>
                    </a:lnTo>
                    <a:lnTo>
                      <a:pt x="1494366" y="1778000"/>
                    </a:lnTo>
                    <a:lnTo>
                      <a:pt x="1498600" y="1617134"/>
                    </a:lnTo>
                    <a:lnTo>
                      <a:pt x="1502833" y="1570567"/>
                    </a:lnTo>
                    <a:lnTo>
                      <a:pt x="1490133" y="1498600"/>
                    </a:lnTo>
                    <a:lnTo>
                      <a:pt x="1460500" y="1494367"/>
                    </a:lnTo>
                    <a:lnTo>
                      <a:pt x="1430866" y="1430867"/>
                    </a:lnTo>
                    <a:lnTo>
                      <a:pt x="1422400" y="1341967"/>
                    </a:lnTo>
                    <a:lnTo>
                      <a:pt x="1413933" y="1253067"/>
                    </a:lnTo>
                    <a:lnTo>
                      <a:pt x="1397000" y="1172634"/>
                    </a:lnTo>
                    <a:lnTo>
                      <a:pt x="1405466" y="1041400"/>
                    </a:lnTo>
                    <a:lnTo>
                      <a:pt x="1435100" y="965200"/>
                    </a:lnTo>
                    <a:lnTo>
                      <a:pt x="1443566" y="901700"/>
                    </a:lnTo>
                    <a:lnTo>
                      <a:pt x="1452033" y="804334"/>
                    </a:lnTo>
                    <a:lnTo>
                      <a:pt x="1447800" y="711200"/>
                    </a:lnTo>
                    <a:lnTo>
                      <a:pt x="1426633" y="673100"/>
                    </a:lnTo>
                    <a:lnTo>
                      <a:pt x="1430866" y="609600"/>
                    </a:lnTo>
                    <a:lnTo>
                      <a:pt x="1413933" y="579967"/>
                    </a:lnTo>
                    <a:lnTo>
                      <a:pt x="1329266" y="537634"/>
                    </a:lnTo>
                    <a:lnTo>
                      <a:pt x="1316566" y="474134"/>
                    </a:lnTo>
                    <a:lnTo>
                      <a:pt x="1316566" y="359834"/>
                    </a:lnTo>
                    <a:lnTo>
                      <a:pt x="1320800" y="313267"/>
                    </a:lnTo>
                    <a:lnTo>
                      <a:pt x="1308100" y="279400"/>
                    </a:lnTo>
                    <a:lnTo>
                      <a:pt x="1278466" y="270934"/>
                    </a:lnTo>
                    <a:lnTo>
                      <a:pt x="1193800" y="270934"/>
                    </a:lnTo>
                    <a:lnTo>
                      <a:pt x="1134533" y="270934"/>
                    </a:lnTo>
                    <a:lnTo>
                      <a:pt x="1087966" y="287867"/>
                    </a:lnTo>
                    <a:lnTo>
                      <a:pt x="999066" y="347134"/>
                    </a:lnTo>
                    <a:lnTo>
                      <a:pt x="956733" y="381000"/>
                    </a:lnTo>
                    <a:lnTo>
                      <a:pt x="910166" y="410634"/>
                    </a:lnTo>
                    <a:lnTo>
                      <a:pt x="855133" y="427567"/>
                    </a:lnTo>
                    <a:lnTo>
                      <a:pt x="808566" y="423334"/>
                    </a:lnTo>
                    <a:lnTo>
                      <a:pt x="770466" y="385234"/>
                    </a:lnTo>
                    <a:lnTo>
                      <a:pt x="762000" y="325967"/>
                    </a:lnTo>
                    <a:lnTo>
                      <a:pt x="736600" y="296334"/>
                    </a:lnTo>
                    <a:lnTo>
                      <a:pt x="715433" y="220134"/>
                    </a:lnTo>
                    <a:lnTo>
                      <a:pt x="719666" y="101600"/>
                    </a:lnTo>
                    <a:lnTo>
                      <a:pt x="723900" y="50800"/>
                    </a:lnTo>
                    <a:lnTo>
                      <a:pt x="723900" y="50800"/>
                    </a:lnTo>
                    <a:lnTo>
                      <a:pt x="723900" y="4234"/>
                    </a:lnTo>
                    <a:lnTo>
                      <a:pt x="64770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1" name="도봉 TXT">
                <a:extLst>
                  <a:ext uri="{FF2B5EF4-FFF2-40B4-BE49-F238E27FC236}">
                    <a16:creationId xmlns="" xmlns:a16="http://schemas.microsoft.com/office/drawing/2014/main" id="{0FBCB8AD-6A99-4C27-B5D4-3E616738A32D}"/>
                  </a:ext>
                </a:extLst>
              </p:cNvPr>
              <p:cNvSpPr txBox="1"/>
              <p:nvPr/>
            </p:nvSpPr>
            <p:spPr>
              <a:xfrm>
                <a:off x="5153778" y="2334182"/>
                <a:ext cx="45397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도봉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7" name="노원구">
              <a:extLst>
                <a:ext uri="{FF2B5EF4-FFF2-40B4-BE49-F238E27FC236}">
                  <a16:creationId xmlns="" xmlns:a16="http://schemas.microsoft.com/office/drawing/2014/main" id="{A7955B6D-04DB-4DAF-85B0-4D50E7D9DBA2}"/>
                </a:ext>
              </a:extLst>
            </p:cNvPr>
            <p:cNvGrpSpPr/>
            <p:nvPr/>
          </p:nvGrpSpPr>
          <p:grpSpPr>
            <a:xfrm>
              <a:off x="5492304" y="1930062"/>
              <a:ext cx="916851" cy="1357146"/>
              <a:chOff x="5492304" y="1930062"/>
              <a:chExt cx="916851" cy="1357146"/>
            </a:xfrm>
          </p:grpSpPr>
          <p:sp>
            <p:nvSpPr>
              <p:cNvPr id="68" name="노원구">
                <a:extLst>
                  <a:ext uri="{FF2B5EF4-FFF2-40B4-BE49-F238E27FC236}">
                    <a16:creationId xmlns="" xmlns:a16="http://schemas.microsoft.com/office/drawing/2014/main" id="{A808D517-C8E7-4C20-976F-4EE4DF718E7A}"/>
                  </a:ext>
                </a:extLst>
              </p:cNvPr>
              <p:cNvSpPr/>
              <p:nvPr/>
            </p:nvSpPr>
            <p:spPr>
              <a:xfrm>
                <a:off x="5492304" y="1930062"/>
                <a:ext cx="916851" cy="1357146"/>
              </a:xfrm>
              <a:custGeom>
                <a:avLst/>
                <a:gdLst>
                  <a:gd name="connsiteX0" fmla="*/ 1214966 w 2247900"/>
                  <a:gd name="connsiteY0" fmla="*/ 0 h 3327400"/>
                  <a:gd name="connsiteX1" fmla="*/ 1113366 w 2247900"/>
                  <a:gd name="connsiteY1" fmla="*/ 25400 h 3327400"/>
                  <a:gd name="connsiteX2" fmla="*/ 1058333 w 2247900"/>
                  <a:gd name="connsiteY2" fmla="*/ 29633 h 3327400"/>
                  <a:gd name="connsiteX3" fmla="*/ 1016000 w 2247900"/>
                  <a:gd name="connsiteY3" fmla="*/ 42333 h 3327400"/>
                  <a:gd name="connsiteX4" fmla="*/ 944033 w 2247900"/>
                  <a:gd name="connsiteY4" fmla="*/ 42333 h 3327400"/>
                  <a:gd name="connsiteX5" fmla="*/ 880533 w 2247900"/>
                  <a:gd name="connsiteY5" fmla="*/ 46566 h 3327400"/>
                  <a:gd name="connsiteX6" fmla="*/ 850900 w 2247900"/>
                  <a:gd name="connsiteY6" fmla="*/ 71966 h 3327400"/>
                  <a:gd name="connsiteX7" fmla="*/ 850900 w 2247900"/>
                  <a:gd name="connsiteY7" fmla="*/ 127000 h 3327400"/>
                  <a:gd name="connsiteX8" fmla="*/ 829733 w 2247900"/>
                  <a:gd name="connsiteY8" fmla="*/ 190500 h 3327400"/>
                  <a:gd name="connsiteX9" fmla="*/ 808566 w 2247900"/>
                  <a:gd name="connsiteY9" fmla="*/ 249766 h 3327400"/>
                  <a:gd name="connsiteX10" fmla="*/ 808566 w 2247900"/>
                  <a:gd name="connsiteY10" fmla="*/ 283633 h 3327400"/>
                  <a:gd name="connsiteX11" fmla="*/ 787400 w 2247900"/>
                  <a:gd name="connsiteY11" fmla="*/ 313266 h 3327400"/>
                  <a:gd name="connsiteX12" fmla="*/ 732366 w 2247900"/>
                  <a:gd name="connsiteY12" fmla="*/ 321733 h 3327400"/>
                  <a:gd name="connsiteX13" fmla="*/ 622300 w 2247900"/>
                  <a:gd name="connsiteY13" fmla="*/ 325966 h 3327400"/>
                  <a:gd name="connsiteX14" fmla="*/ 550333 w 2247900"/>
                  <a:gd name="connsiteY14" fmla="*/ 334433 h 3327400"/>
                  <a:gd name="connsiteX15" fmla="*/ 503766 w 2247900"/>
                  <a:gd name="connsiteY15" fmla="*/ 330200 h 3327400"/>
                  <a:gd name="connsiteX16" fmla="*/ 465666 w 2247900"/>
                  <a:gd name="connsiteY16" fmla="*/ 351366 h 3327400"/>
                  <a:gd name="connsiteX17" fmla="*/ 385233 w 2247900"/>
                  <a:gd name="connsiteY17" fmla="*/ 423333 h 3327400"/>
                  <a:gd name="connsiteX18" fmla="*/ 347133 w 2247900"/>
                  <a:gd name="connsiteY18" fmla="*/ 448733 h 3327400"/>
                  <a:gd name="connsiteX19" fmla="*/ 372533 w 2247900"/>
                  <a:gd name="connsiteY19" fmla="*/ 503766 h 3327400"/>
                  <a:gd name="connsiteX20" fmla="*/ 389466 w 2247900"/>
                  <a:gd name="connsiteY20" fmla="*/ 605366 h 3327400"/>
                  <a:gd name="connsiteX21" fmla="*/ 397933 w 2247900"/>
                  <a:gd name="connsiteY21" fmla="*/ 643466 h 3327400"/>
                  <a:gd name="connsiteX22" fmla="*/ 406400 w 2247900"/>
                  <a:gd name="connsiteY22" fmla="*/ 677333 h 3327400"/>
                  <a:gd name="connsiteX23" fmla="*/ 389466 w 2247900"/>
                  <a:gd name="connsiteY23" fmla="*/ 723900 h 3327400"/>
                  <a:gd name="connsiteX24" fmla="*/ 347133 w 2247900"/>
                  <a:gd name="connsiteY24" fmla="*/ 791633 h 3327400"/>
                  <a:gd name="connsiteX25" fmla="*/ 330200 w 2247900"/>
                  <a:gd name="connsiteY25" fmla="*/ 889000 h 3327400"/>
                  <a:gd name="connsiteX26" fmla="*/ 355600 w 2247900"/>
                  <a:gd name="connsiteY26" fmla="*/ 1126066 h 3327400"/>
                  <a:gd name="connsiteX27" fmla="*/ 355600 w 2247900"/>
                  <a:gd name="connsiteY27" fmla="*/ 1202266 h 3327400"/>
                  <a:gd name="connsiteX28" fmla="*/ 406400 w 2247900"/>
                  <a:gd name="connsiteY28" fmla="*/ 1274233 h 3327400"/>
                  <a:gd name="connsiteX29" fmla="*/ 431800 w 2247900"/>
                  <a:gd name="connsiteY29" fmla="*/ 1354666 h 3327400"/>
                  <a:gd name="connsiteX30" fmla="*/ 436033 w 2247900"/>
                  <a:gd name="connsiteY30" fmla="*/ 1426633 h 3327400"/>
                  <a:gd name="connsiteX31" fmla="*/ 427566 w 2247900"/>
                  <a:gd name="connsiteY31" fmla="*/ 1562100 h 3327400"/>
                  <a:gd name="connsiteX32" fmla="*/ 444500 w 2247900"/>
                  <a:gd name="connsiteY32" fmla="*/ 1600200 h 3327400"/>
                  <a:gd name="connsiteX33" fmla="*/ 465666 w 2247900"/>
                  <a:gd name="connsiteY33" fmla="*/ 1684866 h 3327400"/>
                  <a:gd name="connsiteX34" fmla="*/ 508000 w 2247900"/>
                  <a:gd name="connsiteY34" fmla="*/ 1888066 h 3327400"/>
                  <a:gd name="connsiteX35" fmla="*/ 541866 w 2247900"/>
                  <a:gd name="connsiteY35" fmla="*/ 1976966 h 3327400"/>
                  <a:gd name="connsiteX36" fmla="*/ 567266 w 2247900"/>
                  <a:gd name="connsiteY36" fmla="*/ 2048933 h 3327400"/>
                  <a:gd name="connsiteX37" fmla="*/ 567266 w 2247900"/>
                  <a:gd name="connsiteY37" fmla="*/ 2137833 h 3327400"/>
                  <a:gd name="connsiteX38" fmla="*/ 567266 w 2247900"/>
                  <a:gd name="connsiteY38" fmla="*/ 2286000 h 3327400"/>
                  <a:gd name="connsiteX39" fmla="*/ 571500 w 2247900"/>
                  <a:gd name="connsiteY39" fmla="*/ 2362200 h 3327400"/>
                  <a:gd name="connsiteX40" fmla="*/ 541866 w 2247900"/>
                  <a:gd name="connsiteY40" fmla="*/ 2383366 h 3327400"/>
                  <a:gd name="connsiteX41" fmla="*/ 478366 w 2247900"/>
                  <a:gd name="connsiteY41" fmla="*/ 2374900 h 3327400"/>
                  <a:gd name="connsiteX42" fmla="*/ 419100 w 2247900"/>
                  <a:gd name="connsiteY42" fmla="*/ 2353733 h 3327400"/>
                  <a:gd name="connsiteX43" fmla="*/ 347133 w 2247900"/>
                  <a:gd name="connsiteY43" fmla="*/ 2302933 h 3327400"/>
                  <a:gd name="connsiteX44" fmla="*/ 317500 w 2247900"/>
                  <a:gd name="connsiteY44" fmla="*/ 2260600 h 3327400"/>
                  <a:gd name="connsiteX45" fmla="*/ 321733 w 2247900"/>
                  <a:gd name="connsiteY45" fmla="*/ 2222500 h 3327400"/>
                  <a:gd name="connsiteX46" fmla="*/ 304800 w 2247900"/>
                  <a:gd name="connsiteY46" fmla="*/ 2180166 h 3327400"/>
                  <a:gd name="connsiteX47" fmla="*/ 270933 w 2247900"/>
                  <a:gd name="connsiteY47" fmla="*/ 2192866 h 3327400"/>
                  <a:gd name="connsiteX48" fmla="*/ 258233 w 2247900"/>
                  <a:gd name="connsiteY48" fmla="*/ 2252133 h 3327400"/>
                  <a:gd name="connsiteX49" fmla="*/ 232833 w 2247900"/>
                  <a:gd name="connsiteY49" fmla="*/ 2294466 h 3327400"/>
                  <a:gd name="connsiteX50" fmla="*/ 207433 w 2247900"/>
                  <a:gd name="connsiteY50" fmla="*/ 2357966 h 3327400"/>
                  <a:gd name="connsiteX51" fmla="*/ 135466 w 2247900"/>
                  <a:gd name="connsiteY51" fmla="*/ 2434166 h 3327400"/>
                  <a:gd name="connsiteX52" fmla="*/ 110066 w 2247900"/>
                  <a:gd name="connsiteY52" fmla="*/ 2463800 h 3327400"/>
                  <a:gd name="connsiteX53" fmla="*/ 131233 w 2247900"/>
                  <a:gd name="connsiteY53" fmla="*/ 2565400 h 3327400"/>
                  <a:gd name="connsiteX54" fmla="*/ 110066 w 2247900"/>
                  <a:gd name="connsiteY54" fmla="*/ 2611966 h 3327400"/>
                  <a:gd name="connsiteX55" fmla="*/ 67733 w 2247900"/>
                  <a:gd name="connsiteY55" fmla="*/ 2628900 h 3327400"/>
                  <a:gd name="connsiteX56" fmla="*/ 25400 w 2247900"/>
                  <a:gd name="connsiteY56" fmla="*/ 2620433 h 3327400"/>
                  <a:gd name="connsiteX57" fmla="*/ 0 w 2247900"/>
                  <a:gd name="connsiteY57" fmla="*/ 2650066 h 3327400"/>
                  <a:gd name="connsiteX58" fmla="*/ 21166 w 2247900"/>
                  <a:gd name="connsiteY58" fmla="*/ 2722033 h 3327400"/>
                  <a:gd name="connsiteX59" fmla="*/ 80433 w 2247900"/>
                  <a:gd name="connsiteY59" fmla="*/ 2777066 h 3327400"/>
                  <a:gd name="connsiteX60" fmla="*/ 101600 w 2247900"/>
                  <a:gd name="connsiteY60" fmla="*/ 2794000 h 3327400"/>
                  <a:gd name="connsiteX61" fmla="*/ 139700 w 2247900"/>
                  <a:gd name="connsiteY61" fmla="*/ 2781300 h 3327400"/>
                  <a:gd name="connsiteX62" fmla="*/ 139700 w 2247900"/>
                  <a:gd name="connsiteY62" fmla="*/ 2781300 h 3327400"/>
                  <a:gd name="connsiteX63" fmla="*/ 220133 w 2247900"/>
                  <a:gd name="connsiteY63" fmla="*/ 2840566 h 3327400"/>
                  <a:gd name="connsiteX64" fmla="*/ 249766 w 2247900"/>
                  <a:gd name="connsiteY64" fmla="*/ 2904066 h 3327400"/>
                  <a:gd name="connsiteX65" fmla="*/ 245533 w 2247900"/>
                  <a:gd name="connsiteY65" fmla="*/ 2954866 h 3327400"/>
                  <a:gd name="connsiteX66" fmla="*/ 266700 w 2247900"/>
                  <a:gd name="connsiteY66" fmla="*/ 2992966 h 3327400"/>
                  <a:gd name="connsiteX67" fmla="*/ 313266 w 2247900"/>
                  <a:gd name="connsiteY67" fmla="*/ 3001433 h 3327400"/>
                  <a:gd name="connsiteX68" fmla="*/ 567266 w 2247900"/>
                  <a:gd name="connsiteY68" fmla="*/ 3238500 h 3327400"/>
                  <a:gd name="connsiteX69" fmla="*/ 626533 w 2247900"/>
                  <a:gd name="connsiteY69" fmla="*/ 3255433 h 3327400"/>
                  <a:gd name="connsiteX70" fmla="*/ 668866 w 2247900"/>
                  <a:gd name="connsiteY70" fmla="*/ 3272366 h 3327400"/>
                  <a:gd name="connsiteX71" fmla="*/ 736600 w 2247900"/>
                  <a:gd name="connsiteY71" fmla="*/ 3310466 h 3327400"/>
                  <a:gd name="connsiteX72" fmla="*/ 795866 w 2247900"/>
                  <a:gd name="connsiteY72" fmla="*/ 3327400 h 3327400"/>
                  <a:gd name="connsiteX73" fmla="*/ 829733 w 2247900"/>
                  <a:gd name="connsiteY73" fmla="*/ 3310466 h 3327400"/>
                  <a:gd name="connsiteX74" fmla="*/ 855133 w 2247900"/>
                  <a:gd name="connsiteY74" fmla="*/ 3285066 h 3327400"/>
                  <a:gd name="connsiteX75" fmla="*/ 914400 w 2247900"/>
                  <a:gd name="connsiteY75" fmla="*/ 3276600 h 3327400"/>
                  <a:gd name="connsiteX76" fmla="*/ 977900 w 2247900"/>
                  <a:gd name="connsiteY76" fmla="*/ 3234266 h 3327400"/>
                  <a:gd name="connsiteX77" fmla="*/ 1155700 w 2247900"/>
                  <a:gd name="connsiteY77" fmla="*/ 3158066 h 3327400"/>
                  <a:gd name="connsiteX78" fmla="*/ 1236133 w 2247900"/>
                  <a:gd name="connsiteY78" fmla="*/ 3119966 h 3327400"/>
                  <a:gd name="connsiteX79" fmla="*/ 1308100 w 2247900"/>
                  <a:gd name="connsiteY79" fmla="*/ 3111500 h 3327400"/>
                  <a:gd name="connsiteX80" fmla="*/ 1384300 w 2247900"/>
                  <a:gd name="connsiteY80" fmla="*/ 3098800 h 3327400"/>
                  <a:gd name="connsiteX81" fmla="*/ 1418166 w 2247900"/>
                  <a:gd name="connsiteY81" fmla="*/ 3090333 h 3327400"/>
                  <a:gd name="connsiteX82" fmla="*/ 1447800 w 2247900"/>
                  <a:gd name="connsiteY82" fmla="*/ 3115733 h 3327400"/>
                  <a:gd name="connsiteX83" fmla="*/ 1468966 w 2247900"/>
                  <a:gd name="connsiteY83" fmla="*/ 3170766 h 3327400"/>
                  <a:gd name="connsiteX84" fmla="*/ 1498600 w 2247900"/>
                  <a:gd name="connsiteY84" fmla="*/ 3196166 h 3327400"/>
                  <a:gd name="connsiteX85" fmla="*/ 1536700 w 2247900"/>
                  <a:gd name="connsiteY85" fmla="*/ 3230033 h 3327400"/>
                  <a:gd name="connsiteX86" fmla="*/ 1570566 w 2247900"/>
                  <a:gd name="connsiteY86" fmla="*/ 3255433 h 3327400"/>
                  <a:gd name="connsiteX87" fmla="*/ 1604433 w 2247900"/>
                  <a:gd name="connsiteY87" fmla="*/ 3234266 h 3327400"/>
                  <a:gd name="connsiteX88" fmla="*/ 1634066 w 2247900"/>
                  <a:gd name="connsiteY88" fmla="*/ 3204633 h 3327400"/>
                  <a:gd name="connsiteX89" fmla="*/ 1659466 w 2247900"/>
                  <a:gd name="connsiteY89" fmla="*/ 3196166 h 3327400"/>
                  <a:gd name="connsiteX90" fmla="*/ 1706033 w 2247900"/>
                  <a:gd name="connsiteY90" fmla="*/ 3200400 h 3327400"/>
                  <a:gd name="connsiteX91" fmla="*/ 1769533 w 2247900"/>
                  <a:gd name="connsiteY91" fmla="*/ 3230033 h 3327400"/>
                  <a:gd name="connsiteX92" fmla="*/ 1824566 w 2247900"/>
                  <a:gd name="connsiteY92" fmla="*/ 3230033 h 3327400"/>
                  <a:gd name="connsiteX93" fmla="*/ 1875366 w 2247900"/>
                  <a:gd name="connsiteY93" fmla="*/ 3213100 h 3327400"/>
                  <a:gd name="connsiteX94" fmla="*/ 1879600 w 2247900"/>
                  <a:gd name="connsiteY94" fmla="*/ 3183466 h 3327400"/>
                  <a:gd name="connsiteX95" fmla="*/ 1930400 w 2247900"/>
                  <a:gd name="connsiteY95" fmla="*/ 3166533 h 3327400"/>
                  <a:gd name="connsiteX96" fmla="*/ 1917700 w 2247900"/>
                  <a:gd name="connsiteY96" fmla="*/ 3014133 h 3327400"/>
                  <a:gd name="connsiteX97" fmla="*/ 1934633 w 2247900"/>
                  <a:gd name="connsiteY97" fmla="*/ 2954866 h 3327400"/>
                  <a:gd name="connsiteX98" fmla="*/ 2006600 w 2247900"/>
                  <a:gd name="connsiteY98" fmla="*/ 2925233 h 3327400"/>
                  <a:gd name="connsiteX99" fmla="*/ 2082800 w 2247900"/>
                  <a:gd name="connsiteY99" fmla="*/ 2874433 h 3327400"/>
                  <a:gd name="connsiteX100" fmla="*/ 2129366 w 2247900"/>
                  <a:gd name="connsiteY100" fmla="*/ 2836333 h 3327400"/>
                  <a:gd name="connsiteX101" fmla="*/ 2167466 w 2247900"/>
                  <a:gd name="connsiteY101" fmla="*/ 2819400 h 3327400"/>
                  <a:gd name="connsiteX102" fmla="*/ 2218266 w 2247900"/>
                  <a:gd name="connsiteY102" fmla="*/ 2717800 h 3327400"/>
                  <a:gd name="connsiteX103" fmla="*/ 2247900 w 2247900"/>
                  <a:gd name="connsiteY103" fmla="*/ 2662766 h 3327400"/>
                  <a:gd name="connsiteX104" fmla="*/ 2243666 w 2247900"/>
                  <a:gd name="connsiteY104" fmla="*/ 2607733 h 3327400"/>
                  <a:gd name="connsiteX105" fmla="*/ 2226733 w 2247900"/>
                  <a:gd name="connsiteY105" fmla="*/ 2442633 h 3327400"/>
                  <a:gd name="connsiteX106" fmla="*/ 2192866 w 2247900"/>
                  <a:gd name="connsiteY106" fmla="*/ 2341033 h 3327400"/>
                  <a:gd name="connsiteX107" fmla="*/ 2188633 w 2247900"/>
                  <a:gd name="connsiteY107" fmla="*/ 2218266 h 3327400"/>
                  <a:gd name="connsiteX108" fmla="*/ 2188633 w 2247900"/>
                  <a:gd name="connsiteY108" fmla="*/ 2142066 h 3327400"/>
                  <a:gd name="connsiteX109" fmla="*/ 2159000 w 2247900"/>
                  <a:gd name="connsiteY109" fmla="*/ 2099733 h 3327400"/>
                  <a:gd name="connsiteX110" fmla="*/ 1989666 w 2247900"/>
                  <a:gd name="connsiteY110" fmla="*/ 2006600 h 3327400"/>
                  <a:gd name="connsiteX111" fmla="*/ 1938866 w 2247900"/>
                  <a:gd name="connsiteY111" fmla="*/ 2006600 h 3327400"/>
                  <a:gd name="connsiteX112" fmla="*/ 1896533 w 2247900"/>
                  <a:gd name="connsiteY112" fmla="*/ 2036233 h 3327400"/>
                  <a:gd name="connsiteX113" fmla="*/ 1782233 w 2247900"/>
                  <a:gd name="connsiteY113" fmla="*/ 2087033 h 3327400"/>
                  <a:gd name="connsiteX114" fmla="*/ 1739900 w 2247900"/>
                  <a:gd name="connsiteY114" fmla="*/ 2074333 h 3327400"/>
                  <a:gd name="connsiteX115" fmla="*/ 1722966 w 2247900"/>
                  <a:gd name="connsiteY115" fmla="*/ 1964266 h 3327400"/>
                  <a:gd name="connsiteX116" fmla="*/ 1697566 w 2247900"/>
                  <a:gd name="connsiteY116" fmla="*/ 1824566 h 3327400"/>
                  <a:gd name="connsiteX117" fmla="*/ 1680633 w 2247900"/>
                  <a:gd name="connsiteY117" fmla="*/ 1782233 h 3327400"/>
                  <a:gd name="connsiteX118" fmla="*/ 1638300 w 2247900"/>
                  <a:gd name="connsiteY118" fmla="*/ 1744133 h 3327400"/>
                  <a:gd name="connsiteX119" fmla="*/ 1507066 w 2247900"/>
                  <a:gd name="connsiteY119" fmla="*/ 1659466 h 3327400"/>
                  <a:gd name="connsiteX120" fmla="*/ 1473200 w 2247900"/>
                  <a:gd name="connsiteY120" fmla="*/ 1629833 h 3327400"/>
                  <a:gd name="connsiteX121" fmla="*/ 1473200 w 2247900"/>
                  <a:gd name="connsiteY121" fmla="*/ 1629833 h 3327400"/>
                  <a:gd name="connsiteX122" fmla="*/ 1574800 w 2247900"/>
                  <a:gd name="connsiteY122" fmla="*/ 1562100 h 3327400"/>
                  <a:gd name="connsiteX123" fmla="*/ 1655233 w 2247900"/>
                  <a:gd name="connsiteY123" fmla="*/ 1540933 h 3327400"/>
                  <a:gd name="connsiteX124" fmla="*/ 1710266 w 2247900"/>
                  <a:gd name="connsiteY124" fmla="*/ 1511300 h 3327400"/>
                  <a:gd name="connsiteX125" fmla="*/ 1731433 w 2247900"/>
                  <a:gd name="connsiteY125" fmla="*/ 1460500 h 3327400"/>
                  <a:gd name="connsiteX126" fmla="*/ 1701800 w 2247900"/>
                  <a:gd name="connsiteY126" fmla="*/ 1430866 h 3327400"/>
                  <a:gd name="connsiteX127" fmla="*/ 1663700 w 2247900"/>
                  <a:gd name="connsiteY127" fmla="*/ 1392766 h 3327400"/>
                  <a:gd name="connsiteX128" fmla="*/ 1651000 w 2247900"/>
                  <a:gd name="connsiteY128" fmla="*/ 1354666 h 3327400"/>
                  <a:gd name="connsiteX129" fmla="*/ 1655233 w 2247900"/>
                  <a:gd name="connsiteY129" fmla="*/ 1295400 h 3327400"/>
                  <a:gd name="connsiteX130" fmla="*/ 1663700 w 2247900"/>
                  <a:gd name="connsiteY130" fmla="*/ 1253066 h 3327400"/>
                  <a:gd name="connsiteX131" fmla="*/ 1672166 w 2247900"/>
                  <a:gd name="connsiteY131" fmla="*/ 1198033 h 3327400"/>
                  <a:gd name="connsiteX132" fmla="*/ 1676400 w 2247900"/>
                  <a:gd name="connsiteY132" fmla="*/ 1130300 h 3327400"/>
                  <a:gd name="connsiteX133" fmla="*/ 1672166 w 2247900"/>
                  <a:gd name="connsiteY133" fmla="*/ 1104900 h 3327400"/>
                  <a:gd name="connsiteX134" fmla="*/ 1731433 w 2247900"/>
                  <a:gd name="connsiteY134" fmla="*/ 1071033 h 3327400"/>
                  <a:gd name="connsiteX135" fmla="*/ 1752600 w 2247900"/>
                  <a:gd name="connsiteY135" fmla="*/ 1020233 h 3327400"/>
                  <a:gd name="connsiteX136" fmla="*/ 1739900 w 2247900"/>
                  <a:gd name="connsiteY136" fmla="*/ 965200 h 3327400"/>
                  <a:gd name="connsiteX137" fmla="*/ 1706033 w 2247900"/>
                  <a:gd name="connsiteY137" fmla="*/ 893233 h 3327400"/>
                  <a:gd name="connsiteX138" fmla="*/ 1655233 w 2247900"/>
                  <a:gd name="connsiteY138" fmla="*/ 821266 h 3327400"/>
                  <a:gd name="connsiteX139" fmla="*/ 1642533 w 2247900"/>
                  <a:gd name="connsiteY139" fmla="*/ 787400 h 3327400"/>
                  <a:gd name="connsiteX140" fmla="*/ 1646766 w 2247900"/>
                  <a:gd name="connsiteY140" fmla="*/ 618066 h 3327400"/>
                  <a:gd name="connsiteX141" fmla="*/ 1659466 w 2247900"/>
                  <a:gd name="connsiteY141" fmla="*/ 558800 h 3327400"/>
                  <a:gd name="connsiteX142" fmla="*/ 1701800 w 2247900"/>
                  <a:gd name="connsiteY142" fmla="*/ 520700 h 3327400"/>
                  <a:gd name="connsiteX143" fmla="*/ 1710266 w 2247900"/>
                  <a:gd name="connsiteY143" fmla="*/ 482600 h 3327400"/>
                  <a:gd name="connsiteX144" fmla="*/ 1722966 w 2247900"/>
                  <a:gd name="connsiteY144" fmla="*/ 431800 h 3327400"/>
                  <a:gd name="connsiteX145" fmla="*/ 1739900 w 2247900"/>
                  <a:gd name="connsiteY145" fmla="*/ 359833 h 3327400"/>
                  <a:gd name="connsiteX146" fmla="*/ 1727200 w 2247900"/>
                  <a:gd name="connsiteY146" fmla="*/ 287866 h 3327400"/>
                  <a:gd name="connsiteX147" fmla="*/ 1697566 w 2247900"/>
                  <a:gd name="connsiteY147" fmla="*/ 275166 h 3327400"/>
                  <a:gd name="connsiteX148" fmla="*/ 1642533 w 2247900"/>
                  <a:gd name="connsiteY148" fmla="*/ 275166 h 3327400"/>
                  <a:gd name="connsiteX149" fmla="*/ 1591733 w 2247900"/>
                  <a:gd name="connsiteY149" fmla="*/ 296333 h 3327400"/>
                  <a:gd name="connsiteX150" fmla="*/ 1532466 w 2247900"/>
                  <a:gd name="connsiteY150" fmla="*/ 309033 h 3327400"/>
                  <a:gd name="connsiteX151" fmla="*/ 1485900 w 2247900"/>
                  <a:gd name="connsiteY151" fmla="*/ 292100 h 3327400"/>
                  <a:gd name="connsiteX152" fmla="*/ 1405466 w 2247900"/>
                  <a:gd name="connsiteY152" fmla="*/ 207433 h 3327400"/>
                  <a:gd name="connsiteX153" fmla="*/ 1329266 w 2247900"/>
                  <a:gd name="connsiteY153" fmla="*/ 148166 h 3327400"/>
                  <a:gd name="connsiteX154" fmla="*/ 1308100 w 2247900"/>
                  <a:gd name="connsiteY154" fmla="*/ 101600 h 3327400"/>
                  <a:gd name="connsiteX155" fmla="*/ 1291166 w 2247900"/>
                  <a:gd name="connsiteY155" fmla="*/ 38100 h 3327400"/>
                  <a:gd name="connsiteX156" fmla="*/ 1274233 w 2247900"/>
                  <a:gd name="connsiteY156" fmla="*/ 4233 h 3327400"/>
                  <a:gd name="connsiteX157" fmla="*/ 1214966 w 2247900"/>
                  <a:gd name="connsiteY157" fmla="*/ 0 h 332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2247900" h="3327400">
                    <a:moveTo>
                      <a:pt x="1214966" y="0"/>
                    </a:moveTo>
                    <a:lnTo>
                      <a:pt x="1113366" y="25400"/>
                    </a:lnTo>
                    <a:lnTo>
                      <a:pt x="1058333" y="29633"/>
                    </a:lnTo>
                    <a:lnTo>
                      <a:pt x="1016000" y="42333"/>
                    </a:lnTo>
                    <a:lnTo>
                      <a:pt x="944033" y="42333"/>
                    </a:lnTo>
                    <a:lnTo>
                      <a:pt x="880533" y="46566"/>
                    </a:lnTo>
                    <a:lnTo>
                      <a:pt x="850900" y="71966"/>
                    </a:lnTo>
                    <a:lnTo>
                      <a:pt x="850900" y="127000"/>
                    </a:lnTo>
                    <a:lnTo>
                      <a:pt x="829733" y="190500"/>
                    </a:lnTo>
                    <a:lnTo>
                      <a:pt x="808566" y="249766"/>
                    </a:lnTo>
                    <a:lnTo>
                      <a:pt x="808566" y="283633"/>
                    </a:lnTo>
                    <a:lnTo>
                      <a:pt x="787400" y="313266"/>
                    </a:lnTo>
                    <a:lnTo>
                      <a:pt x="732366" y="321733"/>
                    </a:lnTo>
                    <a:lnTo>
                      <a:pt x="622300" y="325966"/>
                    </a:lnTo>
                    <a:lnTo>
                      <a:pt x="550333" y="334433"/>
                    </a:lnTo>
                    <a:lnTo>
                      <a:pt x="503766" y="330200"/>
                    </a:lnTo>
                    <a:lnTo>
                      <a:pt x="465666" y="351366"/>
                    </a:lnTo>
                    <a:lnTo>
                      <a:pt x="385233" y="423333"/>
                    </a:lnTo>
                    <a:lnTo>
                      <a:pt x="347133" y="448733"/>
                    </a:lnTo>
                    <a:lnTo>
                      <a:pt x="372533" y="503766"/>
                    </a:lnTo>
                    <a:lnTo>
                      <a:pt x="389466" y="605366"/>
                    </a:lnTo>
                    <a:lnTo>
                      <a:pt x="397933" y="643466"/>
                    </a:lnTo>
                    <a:lnTo>
                      <a:pt x="406400" y="677333"/>
                    </a:lnTo>
                    <a:lnTo>
                      <a:pt x="389466" y="723900"/>
                    </a:lnTo>
                    <a:lnTo>
                      <a:pt x="347133" y="791633"/>
                    </a:lnTo>
                    <a:lnTo>
                      <a:pt x="330200" y="889000"/>
                    </a:lnTo>
                    <a:lnTo>
                      <a:pt x="355600" y="1126066"/>
                    </a:lnTo>
                    <a:lnTo>
                      <a:pt x="355600" y="1202266"/>
                    </a:lnTo>
                    <a:lnTo>
                      <a:pt x="406400" y="1274233"/>
                    </a:lnTo>
                    <a:lnTo>
                      <a:pt x="431800" y="1354666"/>
                    </a:lnTo>
                    <a:lnTo>
                      <a:pt x="436033" y="1426633"/>
                    </a:lnTo>
                    <a:lnTo>
                      <a:pt x="427566" y="1562100"/>
                    </a:lnTo>
                    <a:lnTo>
                      <a:pt x="444500" y="1600200"/>
                    </a:lnTo>
                    <a:lnTo>
                      <a:pt x="465666" y="1684866"/>
                    </a:lnTo>
                    <a:lnTo>
                      <a:pt x="508000" y="1888066"/>
                    </a:lnTo>
                    <a:lnTo>
                      <a:pt x="541866" y="1976966"/>
                    </a:lnTo>
                    <a:lnTo>
                      <a:pt x="567266" y="2048933"/>
                    </a:lnTo>
                    <a:lnTo>
                      <a:pt x="567266" y="2137833"/>
                    </a:lnTo>
                    <a:lnTo>
                      <a:pt x="567266" y="2286000"/>
                    </a:lnTo>
                    <a:lnTo>
                      <a:pt x="571500" y="2362200"/>
                    </a:lnTo>
                    <a:lnTo>
                      <a:pt x="541866" y="2383366"/>
                    </a:lnTo>
                    <a:lnTo>
                      <a:pt x="478366" y="2374900"/>
                    </a:lnTo>
                    <a:lnTo>
                      <a:pt x="419100" y="2353733"/>
                    </a:lnTo>
                    <a:lnTo>
                      <a:pt x="347133" y="2302933"/>
                    </a:lnTo>
                    <a:lnTo>
                      <a:pt x="317500" y="2260600"/>
                    </a:lnTo>
                    <a:lnTo>
                      <a:pt x="321733" y="2222500"/>
                    </a:lnTo>
                    <a:lnTo>
                      <a:pt x="304800" y="2180166"/>
                    </a:lnTo>
                    <a:lnTo>
                      <a:pt x="270933" y="2192866"/>
                    </a:lnTo>
                    <a:lnTo>
                      <a:pt x="258233" y="2252133"/>
                    </a:lnTo>
                    <a:lnTo>
                      <a:pt x="232833" y="2294466"/>
                    </a:lnTo>
                    <a:lnTo>
                      <a:pt x="207433" y="2357966"/>
                    </a:lnTo>
                    <a:lnTo>
                      <a:pt x="135466" y="2434166"/>
                    </a:lnTo>
                    <a:lnTo>
                      <a:pt x="110066" y="2463800"/>
                    </a:lnTo>
                    <a:lnTo>
                      <a:pt x="131233" y="2565400"/>
                    </a:lnTo>
                    <a:lnTo>
                      <a:pt x="110066" y="2611966"/>
                    </a:lnTo>
                    <a:lnTo>
                      <a:pt x="67733" y="2628900"/>
                    </a:lnTo>
                    <a:lnTo>
                      <a:pt x="25400" y="2620433"/>
                    </a:lnTo>
                    <a:lnTo>
                      <a:pt x="0" y="2650066"/>
                    </a:lnTo>
                    <a:lnTo>
                      <a:pt x="21166" y="2722033"/>
                    </a:lnTo>
                    <a:lnTo>
                      <a:pt x="80433" y="2777066"/>
                    </a:lnTo>
                    <a:lnTo>
                      <a:pt x="101600" y="2794000"/>
                    </a:lnTo>
                    <a:lnTo>
                      <a:pt x="139700" y="2781300"/>
                    </a:lnTo>
                    <a:lnTo>
                      <a:pt x="139700" y="2781300"/>
                    </a:lnTo>
                    <a:lnTo>
                      <a:pt x="220133" y="2840566"/>
                    </a:lnTo>
                    <a:lnTo>
                      <a:pt x="249766" y="2904066"/>
                    </a:lnTo>
                    <a:lnTo>
                      <a:pt x="245533" y="2954866"/>
                    </a:lnTo>
                    <a:lnTo>
                      <a:pt x="266700" y="2992966"/>
                    </a:lnTo>
                    <a:lnTo>
                      <a:pt x="313266" y="3001433"/>
                    </a:lnTo>
                    <a:lnTo>
                      <a:pt x="567266" y="3238500"/>
                    </a:lnTo>
                    <a:lnTo>
                      <a:pt x="626533" y="3255433"/>
                    </a:lnTo>
                    <a:lnTo>
                      <a:pt x="668866" y="3272366"/>
                    </a:lnTo>
                    <a:lnTo>
                      <a:pt x="736600" y="3310466"/>
                    </a:lnTo>
                    <a:lnTo>
                      <a:pt x="795866" y="3327400"/>
                    </a:lnTo>
                    <a:lnTo>
                      <a:pt x="829733" y="3310466"/>
                    </a:lnTo>
                    <a:lnTo>
                      <a:pt x="855133" y="3285066"/>
                    </a:lnTo>
                    <a:lnTo>
                      <a:pt x="914400" y="3276600"/>
                    </a:lnTo>
                    <a:lnTo>
                      <a:pt x="977900" y="3234266"/>
                    </a:lnTo>
                    <a:lnTo>
                      <a:pt x="1155700" y="3158066"/>
                    </a:lnTo>
                    <a:lnTo>
                      <a:pt x="1236133" y="3119966"/>
                    </a:lnTo>
                    <a:lnTo>
                      <a:pt x="1308100" y="3111500"/>
                    </a:lnTo>
                    <a:lnTo>
                      <a:pt x="1384300" y="3098800"/>
                    </a:lnTo>
                    <a:lnTo>
                      <a:pt x="1418166" y="3090333"/>
                    </a:lnTo>
                    <a:lnTo>
                      <a:pt x="1447800" y="3115733"/>
                    </a:lnTo>
                    <a:lnTo>
                      <a:pt x="1468966" y="3170766"/>
                    </a:lnTo>
                    <a:lnTo>
                      <a:pt x="1498600" y="3196166"/>
                    </a:lnTo>
                    <a:lnTo>
                      <a:pt x="1536700" y="3230033"/>
                    </a:lnTo>
                    <a:lnTo>
                      <a:pt x="1570566" y="3255433"/>
                    </a:lnTo>
                    <a:lnTo>
                      <a:pt x="1604433" y="3234266"/>
                    </a:lnTo>
                    <a:lnTo>
                      <a:pt x="1634066" y="3204633"/>
                    </a:lnTo>
                    <a:lnTo>
                      <a:pt x="1659466" y="3196166"/>
                    </a:lnTo>
                    <a:lnTo>
                      <a:pt x="1706033" y="3200400"/>
                    </a:lnTo>
                    <a:lnTo>
                      <a:pt x="1769533" y="3230033"/>
                    </a:lnTo>
                    <a:lnTo>
                      <a:pt x="1824566" y="3230033"/>
                    </a:lnTo>
                    <a:lnTo>
                      <a:pt x="1875366" y="3213100"/>
                    </a:lnTo>
                    <a:lnTo>
                      <a:pt x="1879600" y="3183466"/>
                    </a:lnTo>
                    <a:lnTo>
                      <a:pt x="1930400" y="3166533"/>
                    </a:lnTo>
                    <a:lnTo>
                      <a:pt x="1917700" y="3014133"/>
                    </a:lnTo>
                    <a:lnTo>
                      <a:pt x="1934633" y="2954866"/>
                    </a:lnTo>
                    <a:lnTo>
                      <a:pt x="2006600" y="2925233"/>
                    </a:lnTo>
                    <a:lnTo>
                      <a:pt x="2082800" y="2874433"/>
                    </a:lnTo>
                    <a:lnTo>
                      <a:pt x="2129366" y="2836333"/>
                    </a:lnTo>
                    <a:lnTo>
                      <a:pt x="2167466" y="2819400"/>
                    </a:lnTo>
                    <a:lnTo>
                      <a:pt x="2218266" y="2717800"/>
                    </a:lnTo>
                    <a:lnTo>
                      <a:pt x="2247900" y="2662766"/>
                    </a:lnTo>
                    <a:lnTo>
                      <a:pt x="2243666" y="2607733"/>
                    </a:lnTo>
                    <a:lnTo>
                      <a:pt x="2226733" y="2442633"/>
                    </a:lnTo>
                    <a:lnTo>
                      <a:pt x="2192866" y="2341033"/>
                    </a:lnTo>
                    <a:lnTo>
                      <a:pt x="2188633" y="2218266"/>
                    </a:lnTo>
                    <a:lnTo>
                      <a:pt x="2188633" y="2142066"/>
                    </a:lnTo>
                    <a:lnTo>
                      <a:pt x="2159000" y="2099733"/>
                    </a:lnTo>
                    <a:lnTo>
                      <a:pt x="1989666" y="2006600"/>
                    </a:lnTo>
                    <a:lnTo>
                      <a:pt x="1938866" y="2006600"/>
                    </a:lnTo>
                    <a:lnTo>
                      <a:pt x="1896533" y="2036233"/>
                    </a:lnTo>
                    <a:lnTo>
                      <a:pt x="1782233" y="2087033"/>
                    </a:lnTo>
                    <a:lnTo>
                      <a:pt x="1739900" y="2074333"/>
                    </a:lnTo>
                    <a:lnTo>
                      <a:pt x="1722966" y="1964266"/>
                    </a:lnTo>
                    <a:lnTo>
                      <a:pt x="1697566" y="1824566"/>
                    </a:lnTo>
                    <a:lnTo>
                      <a:pt x="1680633" y="1782233"/>
                    </a:lnTo>
                    <a:lnTo>
                      <a:pt x="1638300" y="1744133"/>
                    </a:lnTo>
                    <a:lnTo>
                      <a:pt x="1507066" y="1659466"/>
                    </a:lnTo>
                    <a:lnTo>
                      <a:pt x="1473200" y="1629833"/>
                    </a:lnTo>
                    <a:lnTo>
                      <a:pt x="1473200" y="1629833"/>
                    </a:lnTo>
                    <a:lnTo>
                      <a:pt x="1574800" y="1562100"/>
                    </a:lnTo>
                    <a:lnTo>
                      <a:pt x="1655233" y="1540933"/>
                    </a:lnTo>
                    <a:lnTo>
                      <a:pt x="1710266" y="1511300"/>
                    </a:lnTo>
                    <a:lnTo>
                      <a:pt x="1731433" y="1460500"/>
                    </a:lnTo>
                    <a:lnTo>
                      <a:pt x="1701800" y="1430866"/>
                    </a:lnTo>
                    <a:lnTo>
                      <a:pt x="1663700" y="1392766"/>
                    </a:lnTo>
                    <a:lnTo>
                      <a:pt x="1651000" y="1354666"/>
                    </a:lnTo>
                    <a:lnTo>
                      <a:pt x="1655233" y="1295400"/>
                    </a:lnTo>
                    <a:lnTo>
                      <a:pt x="1663700" y="1253066"/>
                    </a:lnTo>
                    <a:lnTo>
                      <a:pt x="1672166" y="1198033"/>
                    </a:lnTo>
                    <a:lnTo>
                      <a:pt x="1676400" y="1130300"/>
                    </a:lnTo>
                    <a:lnTo>
                      <a:pt x="1672166" y="1104900"/>
                    </a:lnTo>
                    <a:lnTo>
                      <a:pt x="1731433" y="1071033"/>
                    </a:lnTo>
                    <a:lnTo>
                      <a:pt x="1752600" y="1020233"/>
                    </a:lnTo>
                    <a:lnTo>
                      <a:pt x="1739900" y="965200"/>
                    </a:lnTo>
                    <a:lnTo>
                      <a:pt x="1706033" y="893233"/>
                    </a:lnTo>
                    <a:lnTo>
                      <a:pt x="1655233" y="821266"/>
                    </a:lnTo>
                    <a:lnTo>
                      <a:pt x="1642533" y="787400"/>
                    </a:lnTo>
                    <a:lnTo>
                      <a:pt x="1646766" y="618066"/>
                    </a:lnTo>
                    <a:lnTo>
                      <a:pt x="1659466" y="558800"/>
                    </a:lnTo>
                    <a:lnTo>
                      <a:pt x="1701800" y="520700"/>
                    </a:lnTo>
                    <a:lnTo>
                      <a:pt x="1710266" y="482600"/>
                    </a:lnTo>
                    <a:lnTo>
                      <a:pt x="1722966" y="431800"/>
                    </a:lnTo>
                    <a:lnTo>
                      <a:pt x="1739900" y="359833"/>
                    </a:lnTo>
                    <a:lnTo>
                      <a:pt x="1727200" y="287866"/>
                    </a:lnTo>
                    <a:lnTo>
                      <a:pt x="1697566" y="275166"/>
                    </a:lnTo>
                    <a:lnTo>
                      <a:pt x="1642533" y="275166"/>
                    </a:lnTo>
                    <a:lnTo>
                      <a:pt x="1591733" y="296333"/>
                    </a:lnTo>
                    <a:lnTo>
                      <a:pt x="1532466" y="309033"/>
                    </a:lnTo>
                    <a:lnTo>
                      <a:pt x="1485900" y="292100"/>
                    </a:lnTo>
                    <a:lnTo>
                      <a:pt x="1405466" y="207433"/>
                    </a:lnTo>
                    <a:lnTo>
                      <a:pt x="1329266" y="148166"/>
                    </a:lnTo>
                    <a:lnTo>
                      <a:pt x="1308100" y="101600"/>
                    </a:lnTo>
                    <a:lnTo>
                      <a:pt x="1291166" y="38100"/>
                    </a:lnTo>
                    <a:lnTo>
                      <a:pt x="1274233" y="4233"/>
                    </a:lnTo>
                    <a:lnTo>
                      <a:pt x="1214966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69" name="노원 TXT">
                <a:extLst>
                  <a:ext uri="{FF2B5EF4-FFF2-40B4-BE49-F238E27FC236}">
                    <a16:creationId xmlns="" xmlns:a16="http://schemas.microsoft.com/office/drawing/2014/main" id="{68B4A004-E5AF-4577-A5FF-5F41B28A6A7D}"/>
                  </a:ext>
                </a:extLst>
              </p:cNvPr>
              <p:cNvSpPr txBox="1"/>
              <p:nvPr/>
            </p:nvSpPr>
            <p:spPr>
              <a:xfrm>
                <a:off x="5707515" y="260446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노원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84" name="도심권">
            <a:extLst>
              <a:ext uri="{FF2B5EF4-FFF2-40B4-BE49-F238E27FC236}">
                <a16:creationId xmlns="" xmlns:a16="http://schemas.microsoft.com/office/drawing/2014/main" id="{D63BE6E3-49C3-4744-992B-79C083E6C035}"/>
              </a:ext>
            </a:extLst>
          </p:cNvPr>
          <p:cNvGrpSpPr/>
          <p:nvPr/>
        </p:nvGrpSpPr>
        <p:grpSpPr>
          <a:xfrm>
            <a:off x="5655830" y="2383734"/>
            <a:ext cx="1042464" cy="1957813"/>
            <a:chOff x="4218728" y="3010461"/>
            <a:chExt cx="1042464" cy="1957813"/>
          </a:xfrm>
        </p:grpSpPr>
        <p:grpSp>
          <p:nvGrpSpPr>
            <p:cNvPr id="85" name="용산구">
              <a:extLst>
                <a:ext uri="{FF2B5EF4-FFF2-40B4-BE49-F238E27FC236}">
                  <a16:creationId xmlns="" xmlns:a16="http://schemas.microsoft.com/office/drawing/2014/main" id="{C8873763-60FB-478C-B55D-D9AD0EDBA989}"/>
                </a:ext>
              </a:extLst>
            </p:cNvPr>
            <p:cNvGrpSpPr/>
            <p:nvPr/>
          </p:nvGrpSpPr>
          <p:grpSpPr>
            <a:xfrm>
              <a:off x="4218728" y="4316637"/>
              <a:ext cx="925138" cy="651637"/>
              <a:chOff x="4218728" y="4316637"/>
              <a:chExt cx="925138" cy="651637"/>
            </a:xfrm>
          </p:grpSpPr>
          <p:sp>
            <p:nvSpPr>
              <p:cNvPr id="92" name="용산구">
                <a:extLst>
                  <a:ext uri="{FF2B5EF4-FFF2-40B4-BE49-F238E27FC236}">
                    <a16:creationId xmlns="" xmlns:a16="http://schemas.microsoft.com/office/drawing/2014/main" id="{4BA9F0AD-0860-4C7B-B909-D827E40E22DE}"/>
                  </a:ext>
                </a:extLst>
              </p:cNvPr>
              <p:cNvSpPr/>
              <p:nvPr/>
            </p:nvSpPr>
            <p:spPr>
              <a:xfrm>
                <a:off x="4218728" y="4316637"/>
                <a:ext cx="925138" cy="651637"/>
              </a:xfrm>
              <a:custGeom>
                <a:avLst/>
                <a:gdLst>
                  <a:gd name="connsiteX0" fmla="*/ 802640 w 2268220"/>
                  <a:gd name="connsiteY0" fmla="*/ 71120 h 1597660"/>
                  <a:gd name="connsiteX1" fmla="*/ 762000 w 2268220"/>
                  <a:gd name="connsiteY1" fmla="*/ 27940 h 1597660"/>
                  <a:gd name="connsiteX2" fmla="*/ 739140 w 2268220"/>
                  <a:gd name="connsiteY2" fmla="*/ 0 h 1597660"/>
                  <a:gd name="connsiteX3" fmla="*/ 693420 w 2268220"/>
                  <a:gd name="connsiteY3" fmla="*/ 15240 h 1597660"/>
                  <a:gd name="connsiteX4" fmla="*/ 665480 w 2268220"/>
                  <a:gd name="connsiteY4" fmla="*/ 48260 h 1597660"/>
                  <a:gd name="connsiteX5" fmla="*/ 635000 w 2268220"/>
                  <a:gd name="connsiteY5" fmla="*/ 60960 h 1597660"/>
                  <a:gd name="connsiteX6" fmla="*/ 609600 w 2268220"/>
                  <a:gd name="connsiteY6" fmla="*/ 76200 h 1597660"/>
                  <a:gd name="connsiteX7" fmla="*/ 579120 w 2268220"/>
                  <a:gd name="connsiteY7" fmla="*/ 91440 h 1597660"/>
                  <a:gd name="connsiteX8" fmla="*/ 589280 w 2268220"/>
                  <a:gd name="connsiteY8" fmla="*/ 119380 h 1597660"/>
                  <a:gd name="connsiteX9" fmla="*/ 617220 w 2268220"/>
                  <a:gd name="connsiteY9" fmla="*/ 139700 h 1597660"/>
                  <a:gd name="connsiteX10" fmla="*/ 629920 w 2268220"/>
                  <a:gd name="connsiteY10" fmla="*/ 185420 h 1597660"/>
                  <a:gd name="connsiteX11" fmla="*/ 622300 w 2268220"/>
                  <a:gd name="connsiteY11" fmla="*/ 231140 h 1597660"/>
                  <a:gd name="connsiteX12" fmla="*/ 584200 w 2268220"/>
                  <a:gd name="connsiteY12" fmla="*/ 284480 h 1597660"/>
                  <a:gd name="connsiteX13" fmla="*/ 551180 w 2268220"/>
                  <a:gd name="connsiteY13" fmla="*/ 327660 h 1597660"/>
                  <a:gd name="connsiteX14" fmla="*/ 485140 w 2268220"/>
                  <a:gd name="connsiteY14" fmla="*/ 358140 h 1597660"/>
                  <a:gd name="connsiteX15" fmla="*/ 439420 w 2268220"/>
                  <a:gd name="connsiteY15" fmla="*/ 375920 h 1597660"/>
                  <a:gd name="connsiteX16" fmla="*/ 401320 w 2268220"/>
                  <a:gd name="connsiteY16" fmla="*/ 416560 h 1597660"/>
                  <a:gd name="connsiteX17" fmla="*/ 393700 w 2268220"/>
                  <a:gd name="connsiteY17" fmla="*/ 480060 h 1597660"/>
                  <a:gd name="connsiteX18" fmla="*/ 383540 w 2268220"/>
                  <a:gd name="connsiteY18" fmla="*/ 523240 h 1597660"/>
                  <a:gd name="connsiteX19" fmla="*/ 388620 w 2268220"/>
                  <a:gd name="connsiteY19" fmla="*/ 581660 h 1597660"/>
                  <a:gd name="connsiteX20" fmla="*/ 337820 w 2268220"/>
                  <a:gd name="connsiteY20" fmla="*/ 614680 h 1597660"/>
                  <a:gd name="connsiteX21" fmla="*/ 312420 w 2268220"/>
                  <a:gd name="connsiteY21" fmla="*/ 635000 h 1597660"/>
                  <a:gd name="connsiteX22" fmla="*/ 307340 w 2268220"/>
                  <a:gd name="connsiteY22" fmla="*/ 670560 h 1597660"/>
                  <a:gd name="connsiteX23" fmla="*/ 269240 w 2268220"/>
                  <a:gd name="connsiteY23" fmla="*/ 713740 h 1597660"/>
                  <a:gd name="connsiteX24" fmla="*/ 241300 w 2268220"/>
                  <a:gd name="connsiteY24" fmla="*/ 751840 h 1597660"/>
                  <a:gd name="connsiteX25" fmla="*/ 215900 w 2268220"/>
                  <a:gd name="connsiteY25" fmla="*/ 774700 h 1597660"/>
                  <a:gd name="connsiteX26" fmla="*/ 170180 w 2268220"/>
                  <a:gd name="connsiteY26" fmla="*/ 782320 h 1597660"/>
                  <a:gd name="connsiteX27" fmla="*/ 101600 w 2268220"/>
                  <a:gd name="connsiteY27" fmla="*/ 782320 h 1597660"/>
                  <a:gd name="connsiteX28" fmla="*/ 68580 w 2268220"/>
                  <a:gd name="connsiteY28" fmla="*/ 792480 h 1597660"/>
                  <a:gd name="connsiteX29" fmla="*/ 17780 w 2268220"/>
                  <a:gd name="connsiteY29" fmla="*/ 825500 h 1597660"/>
                  <a:gd name="connsiteX30" fmla="*/ 2540 w 2268220"/>
                  <a:gd name="connsiteY30" fmla="*/ 848360 h 1597660"/>
                  <a:gd name="connsiteX31" fmla="*/ 0 w 2268220"/>
                  <a:gd name="connsiteY31" fmla="*/ 883920 h 1597660"/>
                  <a:gd name="connsiteX32" fmla="*/ 25400 w 2268220"/>
                  <a:gd name="connsiteY32" fmla="*/ 909320 h 1597660"/>
                  <a:gd name="connsiteX33" fmla="*/ 53340 w 2268220"/>
                  <a:gd name="connsiteY33" fmla="*/ 949960 h 1597660"/>
                  <a:gd name="connsiteX34" fmla="*/ 121920 w 2268220"/>
                  <a:gd name="connsiteY34" fmla="*/ 1016000 h 1597660"/>
                  <a:gd name="connsiteX35" fmla="*/ 162560 w 2268220"/>
                  <a:gd name="connsiteY35" fmla="*/ 1099820 h 1597660"/>
                  <a:gd name="connsiteX36" fmla="*/ 198120 w 2268220"/>
                  <a:gd name="connsiteY36" fmla="*/ 1155700 h 1597660"/>
                  <a:gd name="connsiteX37" fmla="*/ 266700 w 2268220"/>
                  <a:gd name="connsiteY37" fmla="*/ 1178560 h 1597660"/>
                  <a:gd name="connsiteX38" fmla="*/ 307340 w 2268220"/>
                  <a:gd name="connsiteY38" fmla="*/ 1231900 h 1597660"/>
                  <a:gd name="connsiteX39" fmla="*/ 370840 w 2268220"/>
                  <a:gd name="connsiteY39" fmla="*/ 1264920 h 1597660"/>
                  <a:gd name="connsiteX40" fmla="*/ 431800 w 2268220"/>
                  <a:gd name="connsiteY40" fmla="*/ 1290320 h 1597660"/>
                  <a:gd name="connsiteX41" fmla="*/ 490220 w 2268220"/>
                  <a:gd name="connsiteY41" fmla="*/ 1323340 h 1597660"/>
                  <a:gd name="connsiteX42" fmla="*/ 556260 w 2268220"/>
                  <a:gd name="connsiteY42" fmla="*/ 1341120 h 1597660"/>
                  <a:gd name="connsiteX43" fmla="*/ 640080 w 2268220"/>
                  <a:gd name="connsiteY43" fmla="*/ 1386840 h 1597660"/>
                  <a:gd name="connsiteX44" fmla="*/ 698500 w 2268220"/>
                  <a:gd name="connsiteY44" fmla="*/ 1430020 h 1597660"/>
                  <a:gd name="connsiteX45" fmla="*/ 833120 w 2268220"/>
                  <a:gd name="connsiteY45" fmla="*/ 1483360 h 1597660"/>
                  <a:gd name="connsiteX46" fmla="*/ 944880 w 2268220"/>
                  <a:gd name="connsiteY46" fmla="*/ 1516380 h 1597660"/>
                  <a:gd name="connsiteX47" fmla="*/ 1023620 w 2268220"/>
                  <a:gd name="connsiteY47" fmla="*/ 1534160 h 1597660"/>
                  <a:gd name="connsiteX48" fmla="*/ 1069340 w 2268220"/>
                  <a:gd name="connsiteY48" fmla="*/ 1551940 h 1597660"/>
                  <a:gd name="connsiteX49" fmla="*/ 1158240 w 2268220"/>
                  <a:gd name="connsiteY49" fmla="*/ 1582420 h 1597660"/>
                  <a:gd name="connsiteX50" fmla="*/ 1234440 w 2268220"/>
                  <a:gd name="connsiteY50" fmla="*/ 1597660 h 1597660"/>
                  <a:gd name="connsiteX51" fmla="*/ 1295400 w 2268220"/>
                  <a:gd name="connsiteY51" fmla="*/ 1590040 h 1597660"/>
                  <a:gd name="connsiteX52" fmla="*/ 1356360 w 2268220"/>
                  <a:gd name="connsiteY52" fmla="*/ 1564640 h 1597660"/>
                  <a:gd name="connsiteX53" fmla="*/ 1483360 w 2268220"/>
                  <a:gd name="connsiteY53" fmla="*/ 1534160 h 1597660"/>
                  <a:gd name="connsiteX54" fmla="*/ 1551940 w 2268220"/>
                  <a:gd name="connsiteY54" fmla="*/ 1511300 h 1597660"/>
                  <a:gd name="connsiteX55" fmla="*/ 1597660 w 2268220"/>
                  <a:gd name="connsiteY55" fmla="*/ 1501140 h 1597660"/>
                  <a:gd name="connsiteX56" fmla="*/ 1635760 w 2268220"/>
                  <a:gd name="connsiteY56" fmla="*/ 1488440 h 1597660"/>
                  <a:gd name="connsiteX57" fmla="*/ 1658620 w 2268220"/>
                  <a:gd name="connsiteY57" fmla="*/ 1457960 h 1597660"/>
                  <a:gd name="connsiteX58" fmla="*/ 1714500 w 2268220"/>
                  <a:gd name="connsiteY58" fmla="*/ 1409700 h 1597660"/>
                  <a:gd name="connsiteX59" fmla="*/ 1821180 w 2268220"/>
                  <a:gd name="connsiteY59" fmla="*/ 1346200 h 1597660"/>
                  <a:gd name="connsiteX60" fmla="*/ 1877060 w 2268220"/>
                  <a:gd name="connsiteY60" fmla="*/ 1287780 h 1597660"/>
                  <a:gd name="connsiteX61" fmla="*/ 1897380 w 2268220"/>
                  <a:gd name="connsiteY61" fmla="*/ 1280160 h 1597660"/>
                  <a:gd name="connsiteX62" fmla="*/ 1963420 w 2268220"/>
                  <a:gd name="connsiteY62" fmla="*/ 1244600 h 1597660"/>
                  <a:gd name="connsiteX63" fmla="*/ 2016760 w 2268220"/>
                  <a:gd name="connsiteY63" fmla="*/ 1186180 h 1597660"/>
                  <a:gd name="connsiteX64" fmla="*/ 2032000 w 2268220"/>
                  <a:gd name="connsiteY64" fmla="*/ 1168400 h 1597660"/>
                  <a:gd name="connsiteX65" fmla="*/ 2034540 w 2268220"/>
                  <a:gd name="connsiteY65" fmla="*/ 1130300 h 1597660"/>
                  <a:gd name="connsiteX66" fmla="*/ 2120900 w 2268220"/>
                  <a:gd name="connsiteY66" fmla="*/ 1018540 h 1597660"/>
                  <a:gd name="connsiteX67" fmla="*/ 2171700 w 2268220"/>
                  <a:gd name="connsiteY67" fmla="*/ 929640 h 1597660"/>
                  <a:gd name="connsiteX68" fmla="*/ 2214880 w 2268220"/>
                  <a:gd name="connsiteY68" fmla="*/ 853440 h 1597660"/>
                  <a:gd name="connsiteX69" fmla="*/ 2255520 w 2268220"/>
                  <a:gd name="connsiteY69" fmla="*/ 822960 h 1597660"/>
                  <a:gd name="connsiteX70" fmla="*/ 2268220 w 2268220"/>
                  <a:gd name="connsiteY70" fmla="*/ 792480 h 1597660"/>
                  <a:gd name="connsiteX71" fmla="*/ 2230120 w 2268220"/>
                  <a:gd name="connsiteY71" fmla="*/ 754380 h 1597660"/>
                  <a:gd name="connsiteX72" fmla="*/ 2192020 w 2268220"/>
                  <a:gd name="connsiteY72" fmla="*/ 711200 h 1597660"/>
                  <a:gd name="connsiteX73" fmla="*/ 2174240 w 2268220"/>
                  <a:gd name="connsiteY73" fmla="*/ 678180 h 1597660"/>
                  <a:gd name="connsiteX74" fmla="*/ 2153920 w 2268220"/>
                  <a:gd name="connsiteY74" fmla="*/ 650240 h 1597660"/>
                  <a:gd name="connsiteX75" fmla="*/ 2108200 w 2268220"/>
                  <a:gd name="connsiteY75" fmla="*/ 635000 h 1597660"/>
                  <a:gd name="connsiteX76" fmla="*/ 2062480 w 2268220"/>
                  <a:gd name="connsiteY76" fmla="*/ 624840 h 1597660"/>
                  <a:gd name="connsiteX77" fmla="*/ 2029460 w 2268220"/>
                  <a:gd name="connsiteY77" fmla="*/ 627380 h 1597660"/>
                  <a:gd name="connsiteX78" fmla="*/ 1996440 w 2268220"/>
                  <a:gd name="connsiteY78" fmla="*/ 619760 h 1597660"/>
                  <a:gd name="connsiteX79" fmla="*/ 1983740 w 2268220"/>
                  <a:gd name="connsiteY79" fmla="*/ 591820 h 1597660"/>
                  <a:gd name="connsiteX80" fmla="*/ 1983740 w 2268220"/>
                  <a:gd name="connsiteY80" fmla="*/ 520700 h 1597660"/>
                  <a:gd name="connsiteX81" fmla="*/ 1993900 w 2268220"/>
                  <a:gd name="connsiteY81" fmla="*/ 444500 h 1597660"/>
                  <a:gd name="connsiteX82" fmla="*/ 1976120 w 2268220"/>
                  <a:gd name="connsiteY82" fmla="*/ 416560 h 1597660"/>
                  <a:gd name="connsiteX83" fmla="*/ 1948180 w 2268220"/>
                  <a:gd name="connsiteY83" fmla="*/ 373380 h 1597660"/>
                  <a:gd name="connsiteX84" fmla="*/ 1932940 w 2268220"/>
                  <a:gd name="connsiteY84" fmla="*/ 337820 h 1597660"/>
                  <a:gd name="connsiteX85" fmla="*/ 1915160 w 2268220"/>
                  <a:gd name="connsiteY85" fmla="*/ 304800 h 1597660"/>
                  <a:gd name="connsiteX86" fmla="*/ 1905000 w 2268220"/>
                  <a:gd name="connsiteY86" fmla="*/ 271780 h 1597660"/>
                  <a:gd name="connsiteX87" fmla="*/ 1907540 w 2268220"/>
                  <a:gd name="connsiteY87" fmla="*/ 223520 h 1597660"/>
                  <a:gd name="connsiteX88" fmla="*/ 1899920 w 2268220"/>
                  <a:gd name="connsiteY88" fmla="*/ 193040 h 1597660"/>
                  <a:gd name="connsiteX89" fmla="*/ 1856740 w 2268220"/>
                  <a:gd name="connsiteY89" fmla="*/ 187960 h 1597660"/>
                  <a:gd name="connsiteX90" fmla="*/ 1793240 w 2268220"/>
                  <a:gd name="connsiteY90" fmla="*/ 198120 h 1597660"/>
                  <a:gd name="connsiteX91" fmla="*/ 1762760 w 2268220"/>
                  <a:gd name="connsiteY91" fmla="*/ 205740 h 1597660"/>
                  <a:gd name="connsiteX92" fmla="*/ 1755140 w 2268220"/>
                  <a:gd name="connsiteY92" fmla="*/ 248920 h 1597660"/>
                  <a:gd name="connsiteX93" fmla="*/ 1737360 w 2268220"/>
                  <a:gd name="connsiteY93" fmla="*/ 287020 h 1597660"/>
                  <a:gd name="connsiteX94" fmla="*/ 1699260 w 2268220"/>
                  <a:gd name="connsiteY94" fmla="*/ 312420 h 1597660"/>
                  <a:gd name="connsiteX95" fmla="*/ 1653540 w 2268220"/>
                  <a:gd name="connsiteY95" fmla="*/ 302260 h 1597660"/>
                  <a:gd name="connsiteX96" fmla="*/ 1595120 w 2268220"/>
                  <a:gd name="connsiteY96" fmla="*/ 320040 h 1597660"/>
                  <a:gd name="connsiteX97" fmla="*/ 1546860 w 2268220"/>
                  <a:gd name="connsiteY97" fmla="*/ 289560 h 1597660"/>
                  <a:gd name="connsiteX98" fmla="*/ 1529080 w 2268220"/>
                  <a:gd name="connsiteY98" fmla="*/ 246380 h 1597660"/>
                  <a:gd name="connsiteX99" fmla="*/ 1526540 w 2268220"/>
                  <a:gd name="connsiteY99" fmla="*/ 208280 h 1597660"/>
                  <a:gd name="connsiteX100" fmla="*/ 1513840 w 2268220"/>
                  <a:gd name="connsiteY100" fmla="*/ 187960 h 1597660"/>
                  <a:gd name="connsiteX101" fmla="*/ 1463040 w 2268220"/>
                  <a:gd name="connsiteY101" fmla="*/ 187960 h 1597660"/>
                  <a:gd name="connsiteX102" fmla="*/ 1409700 w 2268220"/>
                  <a:gd name="connsiteY102" fmla="*/ 182880 h 1597660"/>
                  <a:gd name="connsiteX103" fmla="*/ 1374140 w 2268220"/>
                  <a:gd name="connsiteY103" fmla="*/ 170180 h 1597660"/>
                  <a:gd name="connsiteX104" fmla="*/ 1351280 w 2268220"/>
                  <a:gd name="connsiteY104" fmla="*/ 147320 h 1597660"/>
                  <a:gd name="connsiteX105" fmla="*/ 1353820 w 2268220"/>
                  <a:gd name="connsiteY105" fmla="*/ 114300 h 1597660"/>
                  <a:gd name="connsiteX106" fmla="*/ 1369060 w 2268220"/>
                  <a:gd name="connsiteY106" fmla="*/ 93980 h 1597660"/>
                  <a:gd name="connsiteX107" fmla="*/ 1358900 w 2268220"/>
                  <a:gd name="connsiteY107" fmla="*/ 81280 h 1597660"/>
                  <a:gd name="connsiteX108" fmla="*/ 1320800 w 2268220"/>
                  <a:gd name="connsiteY108" fmla="*/ 73660 h 1597660"/>
                  <a:gd name="connsiteX109" fmla="*/ 1300480 w 2268220"/>
                  <a:gd name="connsiteY109" fmla="*/ 91440 h 1597660"/>
                  <a:gd name="connsiteX110" fmla="*/ 1285240 w 2268220"/>
                  <a:gd name="connsiteY110" fmla="*/ 106680 h 1597660"/>
                  <a:gd name="connsiteX111" fmla="*/ 1264920 w 2268220"/>
                  <a:gd name="connsiteY111" fmla="*/ 101600 h 1597660"/>
                  <a:gd name="connsiteX112" fmla="*/ 1262380 w 2268220"/>
                  <a:gd name="connsiteY112" fmla="*/ 78740 h 1597660"/>
                  <a:gd name="connsiteX113" fmla="*/ 1239520 w 2268220"/>
                  <a:gd name="connsiteY113" fmla="*/ 76200 h 1597660"/>
                  <a:gd name="connsiteX114" fmla="*/ 1214120 w 2268220"/>
                  <a:gd name="connsiteY114" fmla="*/ 86360 h 1597660"/>
                  <a:gd name="connsiteX115" fmla="*/ 1201420 w 2268220"/>
                  <a:gd name="connsiteY115" fmla="*/ 109220 h 1597660"/>
                  <a:gd name="connsiteX116" fmla="*/ 1178560 w 2268220"/>
                  <a:gd name="connsiteY116" fmla="*/ 106680 h 1597660"/>
                  <a:gd name="connsiteX117" fmla="*/ 1148080 w 2268220"/>
                  <a:gd name="connsiteY117" fmla="*/ 99060 h 1597660"/>
                  <a:gd name="connsiteX118" fmla="*/ 1109980 w 2268220"/>
                  <a:gd name="connsiteY118" fmla="*/ 76200 h 1597660"/>
                  <a:gd name="connsiteX119" fmla="*/ 1089660 w 2268220"/>
                  <a:gd name="connsiteY119" fmla="*/ 60960 h 1597660"/>
                  <a:gd name="connsiteX120" fmla="*/ 1097280 w 2268220"/>
                  <a:gd name="connsiteY120" fmla="*/ 30480 h 1597660"/>
                  <a:gd name="connsiteX121" fmla="*/ 1087120 w 2268220"/>
                  <a:gd name="connsiteY121" fmla="*/ 7620 h 1597660"/>
                  <a:gd name="connsiteX122" fmla="*/ 1061720 w 2268220"/>
                  <a:gd name="connsiteY122" fmla="*/ 10160 h 1597660"/>
                  <a:gd name="connsiteX123" fmla="*/ 1036320 w 2268220"/>
                  <a:gd name="connsiteY123" fmla="*/ 30480 h 1597660"/>
                  <a:gd name="connsiteX124" fmla="*/ 1028700 w 2268220"/>
                  <a:gd name="connsiteY124" fmla="*/ 58420 h 1597660"/>
                  <a:gd name="connsiteX125" fmla="*/ 1013460 w 2268220"/>
                  <a:gd name="connsiteY125" fmla="*/ 68580 h 1597660"/>
                  <a:gd name="connsiteX126" fmla="*/ 955040 w 2268220"/>
                  <a:gd name="connsiteY126" fmla="*/ 58420 h 1597660"/>
                  <a:gd name="connsiteX127" fmla="*/ 914400 w 2268220"/>
                  <a:gd name="connsiteY127" fmla="*/ 50800 h 1597660"/>
                  <a:gd name="connsiteX128" fmla="*/ 889000 w 2268220"/>
                  <a:gd name="connsiteY128" fmla="*/ 50800 h 1597660"/>
                  <a:gd name="connsiteX129" fmla="*/ 855980 w 2268220"/>
                  <a:gd name="connsiteY129" fmla="*/ 60960 h 1597660"/>
                  <a:gd name="connsiteX130" fmla="*/ 802640 w 2268220"/>
                  <a:gd name="connsiteY130" fmla="*/ 71120 h 159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2268220" h="1597660">
                    <a:moveTo>
                      <a:pt x="802640" y="71120"/>
                    </a:moveTo>
                    <a:lnTo>
                      <a:pt x="762000" y="27940"/>
                    </a:lnTo>
                    <a:lnTo>
                      <a:pt x="739140" y="0"/>
                    </a:lnTo>
                    <a:lnTo>
                      <a:pt x="693420" y="15240"/>
                    </a:lnTo>
                    <a:lnTo>
                      <a:pt x="665480" y="48260"/>
                    </a:lnTo>
                    <a:lnTo>
                      <a:pt x="635000" y="60960"/>
                    </a:lnTo>
                    <a:lnTo>
                      <a:pt x="609600" y="76200"/>
                    </a:lnTo>
                    <a:lnTo>
                      <a:pt x="579120" y="91440"/>
                    </a:lnTo>
                    <a:lnTo>
                      <a:pt x="589280" y="119380"/>
                    </a:lnTo>
                    <a:lnTo>
                      <a:pt x="617220" y="139700"/>
                    </a:lnTo>
                    <a:lnTo>
                      <a:pt x="629920" y="185420"/>
                    </a:lnTo>
                    <a:lnTo>
                      <a:pt x="622300" y="231140"/>
                    </a:lnTo>
                    <a:lnTo>
                      <a:pt x="584200" y="284480"/>
                    </a:lnTo>
                    <a:lnTo>
                      <a:pt x="551180" y="327660"/>
                    </a:lnTo>
                    <a:lnTo>
                      <a:pt x="485140" y="358140"/>
                    </a:lnTo>
                    <a:lnTo>
                      <a:pt x="439420" y="375920"/>
                    </a:lnTo>
                    <a:lnTo>
                      <a:pt x="401320" y="416560"/>
                    </a:lnTo>
                    <a:lnTo>
                      <a:pt x="393700" y="480060"/>
                    </a:lnTo>
                    <a:lnTo>
                      <a:pt x="383540" y="523240"/>
                    </a:lnTo>
                    <a:lnTo>
                      <a:pt x="388620" y="581660"/>
                    </a:lnTo>
                    <a:lnTo>
                      <a:pt x="337820" y="614680"/>
                    </a:lnTo>
                    <a:lnTo>
                      <a:pt x="312420" y="635000"/>
                    </a:lnTo>
                    <a:lnTo>
                      <a:pt x="307340" y="670560"/>
                    </a:lnTo>
                    <a:lnTo>
                      <a:pt x="269240" y="713740"/>
                    </a:lnTo>
                    <a:lnTo>
                      <a:pt x="241300" y="751840"/>
                    </a:lnTo>
                    <a:lnTo>
                      <a:pt x="215900" y="774700"/>
                    </a:lnTo>
                    <a:lnTo>
                      <a:pt x="170180" y="782320"/>
                    </a:lnTo>
                    <a:lnTo>
                      <a:pt x="101600" y="782320"/>
                    </a:lnTo>
                    <a:lnTo>
                      <a:pt x="68580" y="792480"/>
                    </a:lnTo>
                    <a:lnTo>
                      <a:pt x="17780" y="825500"/>
                    </a:lnTo>
                    <a:lnTo>
                      <a:pt x="2540" y="848360"/>
                    </a:lnTo>
                    <a:lnTo>
                      <a:pt x="0" y="883920"/>
                    </a:lnTo>
                    <a:lnTo>
                      <a:pt x="25400" y="909320"/>
                    </a:lnTo>
                    <a:lnTo>
                      <a:pt x="53340" y="949960"/>
                    </a:lnTo>
                    <a:lnTo>
                      <a:pt x="121920" y="1016000"/>
                    </a:lnTo>
                    <a:lnTo>
                      <a:pt x="162560" y="1099820"/>
                    </a:lnTo>
                    <a:lnTo>
                      <a:pt x="198120" y="1155700"/>
                    </a:lnTo>
                    <a:lnTo>
                      <a:pt x="266700" y="1178560"/>
                    </a:lnTo>
                    <a:lnTo>
                      <a:pt x="307340" y="1231900"/>
                    </a:lnTo>
                    <a:lnTo>
                      <a:pt x="370840" y="1264920"/>
                    </a:lnTo>
                    <a:lnTo>
                      <a:pt x="431800" y="1290320"/>
                    </a:lnTo>
                    <a:lnTo>
                      <a:pt x="490220" y="1323340"/>
                    </a:lnTo>
                    <a:lnTo>
                      <a:pt x="556260" y="1341120"/>
                    </a:lnTo>
                    <a:lnTo>
                      <a:pt x="640080" y="1386840"/>
                    </a:lnTo>
                    <a:lnTo>
                      <a:pt x="698500" y="1430020"/>
                    </a:lnTo>
                    <a:lnTo>
                      <a:pt x="833120" y="1483360"/>
                    </a:lnTo>
                    <a:lnTo>
                      <a:pt x="944880" y="1516380"/>
                    </a:lnTo>
                    <a:lnTo>
                      <a:pt x="1023620" y="1534160"/>
                    </a:lnTo>
                    <a:lnTo>
                      <a:pt x="1069340" y="1551940"/>
                    </a:lnTo>
                    <a:lnTo>
                      <a:pt x="1158240" y="1582420"/>
                    </a:lnTo>
                    <a:lnTo>
                      <a:pt x="1234440" y="1597660"/>
                    </a:lnTo>
                    <a:lnTo>
                      <a:pt x="1295400" y="1590040"/>
                    </a:lnTo>
                    <a:lnTo>
                      <a:pt x="1356360" y="1564640"/>
                    </a:lnTo>
                    <a:lnTo>
                      <a:pt x="1483360" y="1534160"/>
                    </a:lnTo>
                    <a:lnTo>
                      <a:pt x="1551940" y="1511300"/>
                    </a:lnTo>
                    <a:lnTo>
                      <a:pt x="1597660" y="1501140"/>
                    </a:lnTo>
                    <a:lnTo>
                      <a:pt x="1635760" y="1488440"/>
                    </a:lnTo>
                    <a:lnTo>
                      <a:pt x="1658620" y="1457960"/>
                    </a:lnTo>
                    <a:lnTo>
                      <a:pt x="1714500" y="1409700"/>
                    </a:lnTo>
                    <a:lnTo>
                      <a:pt x="1821180" y="1346200"/>
                    </a:lnTo>
                    <a:lnTo>
                      <a:pt x="1877060" y="1287780"/>
                    </a:lnTo>
                    <a:lnTo>
                      <a:pt x="1897380" y="1280160"/>
                    </a:lnTo>
                    <a:lnTo>
                      <a:pt x="1963420" y="1244600"/>
                    </a:lnTo>
                    <a:lnTo>
                      <a:pt x="2016760" y="1186180"/>
                    </a:lnTo>
                    <a:lnTo>
                      <a:pt x="2032000" y="1168400"/>
                    </a:lnTo>
                    <a:lnTo>
                      <a:pt x="2034540" y="1130300"/>
                    </a:lnTo>
                    <a:lnTo>
                      <a:pt x="2120900" y="1018540"/>
                    </a:lnTo>
                    <a:lnTo>
                      <a:pt x="2171700" y="929640"/>
                    </a:lnTo>
                    <a:lnTo>
                      <a:pt x="2214880" y="853440"/>
                    </a:lnTo>
                    <a:lnTo>
                      <a:pt x="2255520" y="822960"/>
                    </a:lnTo>
                    <a:lnTo>
                      <a:pt x="2268220" y="792480"/>
                    </a:lnTo>
                    <a:lnTo>
                      <a:pt x="2230120" y="754380"/>
                    </a:lnTo>
                    <a:lnTo>
                      <a:pt x="2192020" y="711200"/>
                    </a:lnTo>
                    <a:lnTo>
                      <a:pt x="2174240" y="678180"/>
                    </a:lnTo>
                    <a:lnTo>
                      <a:pt x="2153920" y="650240"/>
                    </a:lnTo>
                    <a:lnTo>
                      <a:pt x="2108200" y="635000"/>
                    </a:lnTo>
                    <a:lnTo>
                      <a:pt x="2062480" y="624840"/>
                    </a:lnTo>
                    <a:lnTo>
                      <a:pt x="2029460" y="627380"/>
                    </a:lnTo>
                    <a:lnTo>
                      <a:pt x="1996440" y="619760"/>
                    </a:lnTo>
                    <a:lnTo>
                      <a:pt x="1983740" y="591820"/>
                    </a:lnTo>
                    <a:lnTo>
                      <a:pt x="1983740" y="520700"/>
                    </a:lnTo>
                    <a:lnTo>
                      <a:pt x="1993900" y="444500"/>
                    </a:lnTo>
                    <a:lnTo>
                      <a:pt x="1976120" y="416560"/>
                    </a:lnTo>
                    <a:lnTo>
                      <a:pt x="1948180" y="373380"/>
                    </a:lnTo>
                    <a:lnTo>
                      <a:pt x="1932940" y="337820"/>
                    </a:lnTo>
                    <a:lnTo>
                      <a:pt x="1915160" y="304800"/>
                    </a:lnTo>
                    <a:lnTo>
                      <a:pt x="1905000" y="271780"/>
                    </a:lnTo>
                    <a:lnTo>
                      <a:pt x="1907540" y="223520"/>
                    </a:lnTo>
                    <a:lnTo>
                      <a:pt x="1899920" y="193040"/>
                    </a:lnTo>
                    <a:lnTo>
                      <a:pt x="1856740" y="187960"/>
                    </a:lnTo>
                    <a:lnTo>
                      <a:pt x="1793240" y="198120"/>
                    </a:lnTo>
                    <a:lnTo>
                      <a:pt x="1762760" y="205740"/>
                    </a:lnTo>
                    <a:lnTo>
                      <a:pt x="1755140" y="248920"/>
                    </a:lnTo>
                    <a:lnTo>
                      <a:pt x="1737360" y="287020"/>
                    </a:lnTo>
                    <a:lnTo>
                      <a:pt x="1699260" y="312420"/>
                    </a:lnTo>
                    <a:lnTo>
                      <a:pt x="1653540" y="302260"/>
                    </a:lnTo>
                    <a:lnTo>
                      <a:pt x="1595120" y="320040"/>
                    </a:lnTo>
                    <a:lnTo>
                      <a:pt x="1546860" y="289560"/>
                    </a:lnTo>
                    <a:lnTo>
                      <a:pt x="1529080" y="246380"/>
                    </a:lnTo>
                    <a:lnTo>
                      <a:pt x="1526540" y="208280"/>
                    </a:lnTo>
                    <a:lnTo>
                      <a:pt x="1513840" y="187960"/>
                    </a:lnTo>
                    <a:lnTo>
                      <a:pt x="1463040" y="187960"/>
                    </a:lnTo>
                    <a:lnTo>
                      <a:pt x="1409700" y="182880"/>
                    </a:lnTo>
                    <a:lnTo>
                      <a:pt x="1374140" y="170180"/>
                    </a:lnTo>
                    <a:lnTo>
                      <a:pt x="1351280" y="147320"/>
                    </a:lnTo>
                    <a:lnTo>
                      <a:pt x="1353820" y="114300"/>
                    </a:lnTo>
                    <a:lnTo>
                      <a:pt x="1369060" y="93980"/>
                    </a:lnTo>
                    <a:lnTo>
                      <a:pt x="1358900" y="81280"/>
                    </a:lnTo>
                    <a:lnTo>
                      <a:pt x="1320800" y="73660"/>
                    </a:lnTo>
                    <a:lnTo>
                      <a:pt x="1300480" y="91440"/>
                    </a:lnTo>
                    <a:lnTo>
                      <a:pt x="1285240" y="106680"/>
                    </a:lnTo>
                    <a:lnTo>
                      <a:pt x="1264920" y="101600"/>
                    </a:lnTo>
                    <a:lnTo>
                      <a:pt x="1262380" y="78740"/>
                    </a:lnTo>
                    <a:lnTo>
                      <a:pt x="1239520" y="76200"/>
                    </a:lnTo>
                    <a:lnTo>
                      <a:pt x="1214120" y="86360"/>
                    </a:lnTo>
                    <a:lnTo>
                      <a:pt x="1201420" y="109220"/>
                    </a:lnTo>
                    <a:lnTo>
                      <a:pt x="1178560" y="106680"/>
                    </a:lnTo>
                    <a:lnTo>
                      <a:pt x="1148080" y="99060"/>
                    </a:lnTo>
                    <a:lnTo>
                      <a:pt x="1109980" y="76200"/>
                    </a:lnTo>
                    <a:lnTo>
                      <a:pt x="1089660" y="60960"/>
                    </a:lnTo>
                    <a:lnTo>
                      <a:pt x="1097280" y="30480"/>
                    </a:lnTo>
                    <a:lnTo>
                      <a:pt x="1087120" y="7620"/>
                    </a:lnTo>
                    <a:lnTo>
                      <a:pt x="1061720" y="10160"/>
                    </a:lnTo>
                    <a:lnTo>
                      <a:pt x="1036320" y="30480"/>
                    </a:lnTo>
                    <a:lnTo>
                      <a:pt x="1028700" y="58420"/>
                    </a:lnTo>
                    <a:lnTo>
                      <a:pt x="1013460" y="68580"/>
                    </a:lnTo>
                    <a:lnTo>
                      <a:pt x="955040" y="58420"/>
                    </a:lnTo>
                    <a:lnTo>
                      <a:pt x="914400" y="50800"/>
                    </a:lnTo>
                    <a:lnTo>
                      <a:pt x="889000" y="50800"/>
                    </a:lnTo>
                    <a:lnTo>
                      <a:pt x="855980" y="60960"/>
                    </a:lnTo>
                    <a:lnTo>
                      <a:pt x="802640" y="7112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3" name="용산 TXT">
                <a:extLst>
                  <a:ext uri="{FF2B5EF4-FFF2-40B4-BE49-F238E27FC236}">
                    <a16:creationId xmlns="" xmlns:a16="http://schemas.microsoft.com/office/drawing/2014/main" id="{A4F4E9C5-31D9-4314-B248-0EC68017FA26}"/>
                  </a:ext>
                </a:extLst>
              </p:cNvPr>
              <p:cNvSpPr txBox="1"/>
              <p:nvPr/>
            </p:nvSpPr>
            <p:spPr>
              <a:xfrm>
                <a:off x="4462829" y="4514061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용산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86" name="중구">
              <a:extLst>
                <a:ext uri="{FF2B5EF4-FFF2-40B4-BE49-F238E27FC236}">
                  <a16:creationId xmlns="" xmlns:a16="http://schemas.microsoft.com/office/drawing/2014/main" id="{6E52C6E2-658F-491C-8232-133A96CB5497}"/>
                </a:ext>
              </a:extLst>
            </p:cNvPr>
            <p:cNvGrpSpPr/>
            <p:nvPr/>
          </p:nvGrpSpPr>
          <p:grpSpPr>
            <a:xfrm>
              <a:off x="4437581" y="4043394"/>
              <a:ext cx="823611" cy="411806"/>
              <a:chOff x="4437581" y="4043394"/>
              <a:chExt cx="823611" cy="411806"/>
            </a:xfrm>
          </p:grpSpPr>
          <p:sp>
            <p:nvSpPr>
              <p:cNvPr id="90" name="중구">
                <a:extLst>
                  <a:ext uri="{FF2B5EF4-FFF2-40B4-BE49-F238E27FC236}">
                    <a16:creationId xmlns="" xmlns:a16="http://schemas.microsoft.com/office/drawing/2014/main" id="{A6A8B8E6-50A3-4E11-AEE5-59D7A68A95CD}"/>
                  </a:ext>
                </a:extLst>
              </p:cNvPr>
              <p:cNvSpPr/>
              <p:nvPr/>
            </p:nvSpPr>
            <p:spPr>
              <a:xfrm>
                <a:off x="4437581" y="4043394"/>
                <a:ext cx="823611" cy="411806"/>
              </a:xfrm>
              <a:custGeom>
                <a:avLst/>
                <a:gdLst>
                  <a:gd name="connsiteX0" fmla="*/ 1163955 w 2019300"/>
                  <a:gd name="connsiteY0" fmla="*/ 24765 h 1009650"/>
                  <a:gd name="connsiteX1" fmla="*/ 1118235 w 2019300"/>
                  <a:gd name="connsiteY1" fmla="*/ 43815 h 1009650"/>
                  <a:gd name="connsiteX2" fmla="*/ 1089660 w 2019300"/>
                  <a:gd name="connsiteY2" fmla="*/ 78105 h 1009650"/>
                  <a:gd name="connsiteX3" fmla="*/ 1057275 w 2019300"/>
                  <a:gd name="connsiteY3" fmla="*/ 106680 h 1009650"/>
                  <a:gd name="connsiteX4" fmla="*/ 1011555 w 2019300"/>
                  <a:gd name="connsiteY4" fmla="*/ 118110 h 1009650"/>
                  <a:gd name="connsiteX5" fmla="*/ 868680 w 2019300"/>
                  <a:gd name="connsiteY5" fmla="*/ 120015 h 1009650"/>
                  <a:gd name="connsiteX6" fmla="*/ 847725 w 2019300"/>
                  <a:gd name="connsiteY6" fmla="*/ 120015 h 1009650"/>
                  <a:gd name="connsiteX7" fmla="*/ 803910 w 2019300"/>
                  <a:gd name="connsiteY7" fmla="*/ 110490 h 1009650"/>
                  <a:gd name="connsiteX8" fmla="*/ 741045 w 2019300"/>
                  <a:gd name="connsiteY8" fmla="*/ 87630 h 1009650"/>
                  <a:gd name="connsiteX9" fmla="*/ 716280 w 2019300"/>
                  <a:gd name="connsiteY9" fmla="*/ 87630 h 1009650"/>
                  <a:gd name="connsiteX10" fmla="*/ 661035 w 2019300"/>
                  <a:gd name="connsiteY10" fmla="*/ 91440 h 1009650"/>
                  <a:gd name="connsiteX11" fmla="*/ 643890 w 2019300"/>
                  <a:gd name="connsiteY11" fmla="*/ 93345 h 1009650"/>
                  <a:gd name="connsiteX12" fmla="*/ 571500 w 2019300"/>
                  <a:gd name="connsiteY12" fmla="*/ 83820 h 1009650"/>
                  <a:gd name="connsiteX13" fmla="*/ 556260 w 2019300"/>
                  <a:gd name="connsiteY13" fmla="*/ 78105 h 1009650"/>
                  <a:gd name="connsiteX14" fmla="*/ 550545 w 2019300"/>
                  <a:gd name="connsiteY14" fmla="*/ 76200 h 1009650"/>
                  <a:gd name="connsiteX15" fmla="*/ 520065 w 2019300"/>
                  <a:gd name="connsiteY15" fmla="*/ 64770 h 1009650"/>
                  <a:gd name="connsiteX16" fmla="*/ 499110 w 2019300"/>
                  <a:gd name="connsiteY16" fmla="*/ 64770 h 1009650"/>
                  <a:gd name="connsiteX17" fmla="*/ 422910 w 2019300"/>
                  <a:gd name="connsiteY17" fmla="*/ 64770 h 1009650"/>
                  <a:gd name="connsiteX18" fmla="*/ 344805 w 2019300"/>
                  <a:gd name="connsiteY18" fmla="*/ 59055 h 1009650"/>
                  <a:gd name="connsiteX19" fmla="*/ 295275 w 2019300"/>
                  <a:gd name="connsiteY19" fmla="*/ 28575 h 1009650"/>
                  <a:gd name="connsiteX20" fmla="*/ 255270 w 2019300"/>
                  <a:gd name="connsiteY20" fmla="*/ 43815 h 1009650"/>
                  <a:gd name="connsiteX21" fmla="*/ 224790 w 2019300"/>
                  <a:gd name="connsiteY21" fmla="*/ 74295 h 1009650"/>
                  <a:gd name="connsiteX22" fmla="*/ 192405 w 2019300"/>
                  <a:gd name="connsiteY22" fmla="*/ 93345 h 1009650"/>
                  <a:gd name="connsiteX23" fmla="*/ 140970 w 2019300"/>
                  <a:gd name="connsiteY23" fmla="*/ 81915 h 1009650"/>
                  <a:gd name="connsiteX24" fmla="*/ 114300 w 2019300"/>
                  <a:gd name="connsiteY24" fmla="*/ 93345 h 1009650"/>
                  <a:gd name="connsiteX25" fmla="*/ 102870 w 2019300"/>
                  <a:gd name="connsiteY25" fmla="*/ 135255 h 1009650"/>
                  <a:gd name="connsiteX26" fmla="*/ 125730 w 2019300"/>
                  <a:gd name="connsiteY26" fmla="*/ 220980 h 1009650"/>
                  <a:gd name="connsiteX27" fmla="*/ 160020 w 2019300"/>
                  <a:gd name="connsiteY27" fmla="*/ 297180 h 1009650"/>
                  <a:gd name="connsiteX28" fmla="*/ 184785 w 2019300"/>
                  <a:gd name="connsiteY28" fmla="*/ 342900 h 1009650"/>
                  <a:gd name="connsiteX29" fmla="*/ 184785 w 2019300"/>
                  <a:gd name="connsiteY29" fmla="*/ 375285 h 1009650"/>
                  <a:gd name="connsiteX30" fmla="*/ 146685 w 2019300"/>
                  <a:gd name="connsiteY30" fmla="*/ 400050 h 1009650"/>
                  <a:gd name="connsiteX31" fmla="*/ 100965 w 2019300"/>
                  <a:gd name="connsiteY31" fmla="*/ 421005 h 1009650"/>
                  <a:gd name="connsiteX32" fmla="*/ 59055 w 2019300"/>
                  <a:gd name="connsiteY32" fmla="*/ 422910 h 1009650"/>
                  <a:gd name="connsiteX33" fmla="*/ 22860 w 2019300"/>
                  <a:gd name="connsiteY33" fmla="*/ 445770 h 1009650"/>
                  <a:gd name="connsiteX34" fmla="*/ 0 w 2019300"/>
                  <a:gd name="connsiteY34" fmla="*/ 464820 h 1009650"/>
                  <a:gd name="connsiteX35" fmla="*/ 26670 w 2019300"/>
                  <a:gd name="connsiteY35" fmla="*/ 497205 h 1009650"/>
                  <a:gd name="connsiteX36" fmla="*/ 57150 w 2019300"/>
                  <a:gd name="connsiteY36" fmla="*/ 571500 h 1009650"/>
                  <a:gd name="connsiteX37" fmla="*/ 57150 w 2019300"/>
                  <a:gd name="connsiteY37" fmla="*/ 605790 h 1009650"/>
                  <a:gd name="connsiteX38" fmla="*/ 40005 w 2019300"/>
                  <a:gd name="connsiteY38" fmla="*/ 641985 h 1009650"/>
                  <a:gd name="connsiteX39" fmla="*/ 3810 w 2019300"/>
                  <a:gd name="connsiteY39" fmla="*/ 659130 h 1009650"/>
                  <a:gd name="connsiteX40" fmla="*/ 15240 w 2019300"/>
                  <a:gd name="connsiteY40" fmla="*/ 699135 h 1009650"/>
                  <a:gd name="connsiteX41" fmla="*/ 60960 w 2019300"/>
                  <a:gd name="connsiteY41" fmla="*/ 693420 h 1009650"/>
                  <a:gd name="connsiteX42" fmla="*/ 102870 w 2019300"/>
                  <a:gd name="connsiteY42" fmla="*/ 649605 h 1009650"/>
                  <a:gd name="connsiteX43" fmla="*/ 177165 w 2019300"/>
                  <a:gd name="connsiteY43" fmla="*/ 607695 h 1009650"/>
                  <a:gd name="connsiteX44" fmla="*/ 228600 w 2019300"/>
                  <a:gd name="connsiteY44" fmla="*/ 586740 h 1009650"/>
                  <a:gd name="connsiteX45" fmla="*/ 278130 w 2019300"/>
                  <a:gd name="connsiteY45" fmla="*/ 596265 h 1009650"/>
                  <a:gd name="connsiteX46" fmla="*/ 287655 w 2019300"/>
                  <a:gd name="connsiteY46" fmla="*/ 638175 h 1009650"/>
                  <a:gd name="connsiteX47" fmla="*/ 312420 w 2019300"/>
                  <a:gd name="connsiteY47" fmla="*/ 655320 h 1009650"/>
                  <a:gd name="connsiteX48" fmla="*/ 360045 w 2019300"/>
                  <a:gd name="connsiteY48" fmla="*/ 647700 h 1009650"/>
                  <a:gd name="connsiteX49" fmla="*/ 384810 w 2019300"/>
                  <a:gd name="connsiteY49" fmla="*/ 628650 h 1009650"/>
                  <a:gd name="connsiteX50" fmla="*/ 401955 w 2019300"/>
                  <a:gd name="connsiteY50" fmla="*/ 628650 h 1009650"/>
                  <a:gd name="connsiteX51" fmla="*/ 415290 w 2019300"/>
                  <a:gd name="connsiteY51" fmla="*/ 649605 h 1009650"/>
                  <a:gd name="connsiteX52" fmla="*/ 447675 w 2019300"/>
                  <a:gd name="connsiteY52" fmla="*/ 659130 h 1009650"/>
                  <a:gd name="connsiteX53" fmla="*/ 481965 w 2019300"/>
                  <a:gd name="connsiteY53" fmla="*/ 640080 h 1009650"/>
                  <a:gd name="connsiteX54" fmla="*/ 502920 w 2019300"/>
                  <a:gd name="connsiteY54" fmla="*/ 605790 h 1009650"/>
                  <a:gd name="connsiteX55" fmla="*/ 558165 w 2019300"/>
                  <a:gd name="connsiteY55" fmla="*/ 609600 h 1009650"/>
                  <a:gd name="connsiteX56" fmla="*/ 607695 w 2019300"/>
                  <a:gd name="connsiteY56" fmla="*/ 628650 h 1009650"/>
                  <a:gd name="connsiteX57" fmla="*/ 619125 w 2019300"/>
                  <a:gd name="connsiteY57" fmla="*/ 672465 h 1009650"/>
                  <a:gd name="connsiteX58" fmla="*/ 645795 w 2019300"/>
                  <a:gd name="connsiteY58" fmla="*/ 699135 h 1009650"/>
                  <a:gd name="connsiteX59" fmla="*/ 689610 w 2019300"/>
                  <a:gd name="connsiteY59" fmla="*/ 672465 h 1009650"/>
                  <a:gd name="connsiteX60" fmla="*/ 721995 w 2019300"/>
                  <a:gd name="connsiteY60" fmla="*/ 653415 h 1009650"/>
                  <a:gd name="connsiteX61" fmla="*/ 758190 w 2019300"/>
                  <a:gd name="connsiteY61" fmla="*/ 680085 h 1009650"/>
                  <a:gd name="connsiteX62" fmla="*/ 796290 w 2019300"/>
                  <a:gd name="connsiteY62" fmla="*/ 676275 h 1009650"/>
                  <a:gd name="connsiteX63" fmla="*/ 811530 w 2019300"/>
                  <a:gd name="connsiteY63" fmla="*/ 662940 h 1009650"/>
                  <a:gd name="connsiteX64" fmla="*/ 857250 w 2019300"/>
                  <a:gd name="connsiteY64" fmla="*/ 674370 h 1009650"/>
                  <a:gd name="connsiteX65" fmla="*/ 899160 w 2019300"/>
                  <a:gd name="connsiteY65" fmla="*/ 706755 h 1009650"/>
                  <a:gd name="connsiteX66" fmla="*/ 906780 w 2019300"/>
                  <a:gd name="connsiteY66" fmla="*/ 727710 h 1009650"/>
                  <a:gd name="connsiteX67" fmla="*/ 904875 w 2019300"/>
                  <a:gd name="connsiteY67" fmla="*/ 762000 h 1009650"/>
                  <a:gd name="connsiteX68" fmla="*/ 935355 w 2019300"/>
                  <a:gd name="connsiteY68" fmla="*/ 786765 h 1009650"/>
                  <a:gd name="connsiteX69" fmla="*/ 973455 w 2019300"/>
                  <a:gd name="connsiteY69" fmla="*/ 784860 h 1009650"/>
                  <a:gd name="connsiteX70" fmla="*/ 1013460 w 2019300"/>
                  <a:gd name="connsiteY70" fmla="*/ 796290 h 1009650"/>
                  <a:gd name="connsiteX71" fmla="*/ 1030605 w 2019300"/>
                  <a:gd name="connsiteY71" fmla="*/ 828675 h 1009650"/>
                  <a:gd name="connsiteX72" fmla="*/ 1055370 w 2019300"/>
                  <a:gd name="connsiteY72" fmla="*/ 882015 h 1009650"/>
                  <a:gd name="connsiteX73" fmla="*/ 1120140 w 2019300"/>
                  <a:gd name="connsiteY73" fmla="*/ 912495 h 1009650"/>
                  <a:gd name="connsiteX74" fmla="*/ 1156335 w 2019300"/>
                  <a:gd name="connsiteY74" fmla="*/ 882015 h 1009650"/>
                  <a:gd name="connsiteX75" fmla="*/ 1163955 w 2019300"/>
                  <a:gd name="connsiteY75" fmla="*/ 840105 h 1009650"/>
                  <a:gd name="connsiteX76" fmla="*/ 1167765 w 2019300"/>
                  <a:gd name="connsiteY76" fmla="*/ 819150 h 1009650"/>
                  <a:gd name="connsiteX77" fmla="*/ 1198245 w 2019300"/>
                  <a:gd name="connsiteY77" fmla="*/ 798195 h 1009650"/>
                  <a:gd name="connsiteX78" fmla="*/ 1223010 w 2019300"/>
                  <a:gd name="connsiteY78" fmla="*/ 788670 h 1009650"/>
                  <a:gd name="connsiteX79" fmla="*/ 1308735 w 2019300"/>
                  <a:gd name="connsiteY79" fmla="*/ 779145 h 1009650"/>
                  <a:gd name="connsiteX80" fmla="*/ 1405890 w 2019300"/>
                  <a:gd name="connsiteY80" fmla="*/ 782955 h 1009650"/>
                  <a:gd name="connsiteX81" fmla="*/ 1419225 w 2019300"/>
                  <a:gd name="connsiteY81" fmla="*/ 777240 h 1009650"/>
                  <a:gd name="connsiteX82" fmla="*/ 1455420 w 2019300"/>
                  <a:gd name="connsiteY82" fmla="*/ 798195 h 1009650"/>
                  <a:gd name="connsiteX83" fmla="*/ 1457325 w 2019300"/>
                  <a:gd name="connsiteY83" fmla="*/ 840105 h 1009650"/>
                  <a:gd name="connsiteX84" fmla="*/ 1442085 w 2019300"/>
                  <a:gd name="connsiteY84" fmla="*/ 885825 h 1009650"/>
                  <a:gd name="connsiteX85" fmla="*/ 1442085 w 2019300"/>
                  <a:gd name="connsiteY85" fmla="*/ 906780 h 1009650"/>
                  <a:gd name="connsiteX86" fmla="*/ 1447800 w 2019300"/>
                  <a:gd name="connsiteY86" fmla="*/ 952500 h 1009650"/>
                  <a:gd name="connsiteX87" fmla="*/ 1468755 w 2019300"/>
                  <a:gd name="connsiteY87" fmla="*/ 1003935 h 1009650"/>
                  <a:gd name="connsiteX88" fmla="*/ 1504950 w 2019300"/>
                  <a:gd name="connsiteY88" fmla="*/ 1009650 h 1009650"/>
                  <a:gd name="connsiteX89" fmla="*/ 1525905 w 2019300"/>
                  <a:gd name="connsiteY89" fmla="*/ 962025 h 1009650"/>
                  <a:gd name="connsiteX90" fmla="*/ 1527810 w 2019300"/>
                  <a:gd name="connsiteY90" fmla="*/ 923925 h 1009650"/>
                  <a:gd name="connsiteX91" fmla="*/ 1550670 w 2019300"/>
                  <a:gd name="connsiteY91" fmla="*/ 882015 h 1009650"/>
                  <a:gd name="connsiteX92" fmla="*/ 1617345 w 2019300"/>
                  <a:gd name="connsiteY92" fmla="*/ 838200 h 1009650"/>
                  <a:gd name="connsiteX93" fmla="*/ 1653540 w 2019300"/>
                  <a:gd name="connsiteY93" fmla="*/ 796290 h 1009650"/>
                  <a:gd name="connsiteX94" fmla="*/ 1668780 w 2019300"/>
                  <a:gd name="connsiteY94" fmla="*/ 750570 h 1009650"/>
                  <a:gd name="connsiteX95" fmla="*/ 1655445 w 2019300"/>
                  <a:gd name="connsiteY95" fmla="*/ 695325 h 1009650"/>
                  <a:gd name="connsiteX96" fmla="*/ 1678305 w 2019300"/>
                  <a:gd name="connsiteY96" fmla="*/ 649605 h 1009650"/>
                  <a:gd name="connsiteX97" fmla="*/ 1706880 w 2019300"/>
                  <a:gd name="connsiteY97" fmla="*/ 588645 h 1009650"/>
                  <a:gd name="connsiteX98" fmla="*/ 1765935 w 2019300"/>
                  <a:gd name="connsiteY98" fmla="*/ 563880 h 1009650"/>
                  <a:gd name="connsiteX99" fmla="*/ 1798320 w 2019300"/>
                  <a:gd name="connsiteY99" fmla="*/ 539115 h 1009650"/>
                  <a:gd name="connsiteX100" fmla="*/ 1809750 w 2019300"/>
                  <a:gd name="connsiteY100" fmla="*/ 491490 h 1009650"/>
                  <a:gd name="connsiteX101" fmla="*/ 1823085 w 2019300"/>
                  <a:gd name="connsiteY101" fmla="*/ 459105 h 1009650"/>
                  <a:gd name="connsiteX102" fmla="*/ 1863090 w 2019300"/>
                  <a:gd name="connsiteY102" fmla="*/ 455295 h 1009650"/>
                  <a:gd name="connsiteX103" fmla="*/ 1903095 w 2019300"/>
                  <a:gd name="connsiteY103" fmla="*/ 449580 h 1009650"/>
                  <a:gd name="connsiteX104" fmla="*/ 1912620 w 2019300"/>
                  <a:gd name="connsiteY104" fmla="*/ 396240 h 1009650"/>
                  <a:gd name="connsiteX105" fmla="*/ 1918335 w 2019300"/>
                  <a:gd name="connsiteY105" fmla="*/ 348615 h 1009650"/>
                  <a:gd name="connsiteX106" fmla="*/ 1965960 w 2019300"/>
                  <a:gd name="connsiteY106" fmla="*/ 287655 h 1009650"/>
                  <a:gd name="connsiteX107" fmla="*/ 2009775 w 2019300"/>
                  <a:gd name="connsiteY107" fmla="*/ 243840 h 1009650"/>
                  <a:gd name="connsiteX108" fmla="*/ 2019300 w 2019300"/>
                  <a:gd name="connsiteY108" fmla="*/ 217170 h 1009650"/>
                  <a:gd name="connsiteX109" fmla="*/ 1983105 w 2019300"/>
                  <a:gd name="connsiteY109" fmla="*/ 182880 h 1009650"/>
                  <a:gd name="connsiteX110" fmla="*/ 1958340 w 2019300"/>
                  <a:gd name="connsiteY110" fmla="*/ 133350 h 1009650"/>
                  <a:gd name="connsiteX111" fmla="*/ 1964055 w 2019300"/>
                  <a:gd name="connsiteY111" fmla="*/ 72390 h 1009650"/>
                  <a:gd name="connsiteX112" fmla="*/ 1967865 w 2019300"/>
                  <a:gd name="connsiteY112" fmla="*/ 26670 h 1009650"/>
                  <a:gd name="connsiteX113" fmla="*/ 1952625 w 2019300"/>
                  <a:gd name="connsiteY113" fmla="*/ 0 h 1009650"/>
                  <a:gd name="connsiteX114" fmla="*/ 1918335 w 2019300"/>
                  <a:gd name="connsiteY114" fmla="*/ 13335 h 1009650"/>
                  <a:gd name="connsiteX115" fmla="*/ 1864995 w 2019300"/>
                  <a:gd name="connsiteY115" fmla="*/ 36195 h 1009650"/>
                  <a:gd name="connsiteX116" fmla="*/ 1811655 w 2019300"/>
                  <a:gd name="connsiteY116" fmla="*/ 40005 h 1009650"/>
                  <a:gd name="connsiteX117" fmla="*/ 1750695 w 2019300"/>
                  <a:gd name="connsiteY117" fmla="*/ 55245 h 1009650"/>
                  <a:gd name="connsiteX118" fmla="*/ 1632585 w 2019300"/>
                  <a:gd name="connsiteY118" fmla="*/ 49530 h 1009650"/>
                  <a:gd name="connsiteX119" fmla="*/ 1514475 w 2019300"/>
                  <a:gd name="connsiteY119" fmla="*/ 43815 h 1009650"/>
                  <a:gd name="connsiteX120" fmla="*/ 1495425 w 2019300"/>
                  <a:gd name="connsiteY120" fmla="*/ 45720 h 1009650"/>
                  <a:gd name="connsiteX121" fmla="*/ 1373505 w 2019300"/>
                  <a:gd name="connsiteY121" fmla="*/ 59055 h 1009650"/>
                  <a:gd name="connsiteX122" fmla="*/ 1312545 w 2019300"/>
                  <a:gd name="connsiteY122" fmla="*/ 55245 h 1009650"/>
                  <a:gd name="connsiteX123" fmla="*/ 1268730 w 2019300"/>
                  <a:gd name="connsiteY123" fmla="*/ 66675 h 1009650"/>
                  <a:gd name="connsiteX124" fmla="*/ 1234440 w 2019300"/>
                  <a:gd name="connsiteY124" fmla="*/ 57150 h 1009650"/>
                  <a:gd name="connsiteX125" fmla="*/ 1163955 w 2019300"/>
                  <a:gd name="connsiteY125" fmla="*/ 24765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019300" h="1009650">
                    <a:moveTo>
                      <a:pt x="1163955" y="24765"/>
                    </a:moveTo>
                    <a:lnTo>
                      <a:pt x="1118235" y="43815"/>
                    </a:lnTo>
                    <a:lnTo>
                      <a:pt x="1089660" y="78105"/>
                    </a:lnTo>
                    <a:lnTo>
                      <a:pt x="1057275" y="106680"/>
                    </a:lnTo>
                    <a:lnTo>
                      <a:pt x="1011555" y="118110"/>
                    </a:lnTo>
                    <a:lnTo>
                      <a:pt x="868680" y="120015"/>
                    </a:lnTo>
                    <a:lnTo>
                      <a:pt x="847725" y="120015"/>
                    </a:lnTo>
                    <a:lnTo>
                      <a:pt x="803910" y="110490"/>
                    </a:lnTo>
                    <a:lnTo>
                      <a:pt x="741045" y="87630"/>
                    </a:lnTo>
                    <a:lnTo>
                      <a:pt x="716280" y="87630"/>
                    </a:lnTo>
                    <a:lnTo>
                      <a:pt x="661035" y="91440"/>
                    </a:lnTo>
                    <a:lnTo>
                      <a:pt x="643890" y="93345"/>
                    </a:lnTo>
                    <a:lnTo>
                      <a:pt x="571500" y="83820"/>
                    </a:lnTo>
                    <a:lnTo>
                      <a:pt x="556260" y="78105"/>
                    </a:lnTo>
                    <a:cubicBezTo>
                      <a:pt x="554373" y="77419"/>
                      <a:pt x="550545" y="76200"/>
                      <a:pt x="550545" y="76200"/>
                    </a:cubicBezTo>
                    <a:lnTo>
                      <a:pt x="520065" y="64770"/>
                    </a:lnTo>
                    <a:lnTo>
                      <a:pt x="499110" y="64770"/>
                    </a:lnTo>
                    <a:lnTo>
                      <a:pt x="422910" y="64770"/>
                    </a:lnTo>
                    <a:lnTo>
                      <a:pt x="344805" y="59055"/>
                    </a:lnTo>
                    <a:lnTo>
                      <a:pt x="295275" y="28575"/>
                    </a:lnTo>
                    <a:lnTo>
                      <a:pt x="255270" y="43815"/>
                    </a:lnTo>
                    <a:lnTo>
                      <a:pt x="224790" y="74295"/>
                    </a:lnTo>
                    <a:lnTo>
                      <a:pt x="192405" y="93345"/>
                    </a:lnTo>
                    <a:lnTo>
                      <a:pt x="140970" y="81915"/>
                    </a:lnTo>
                    <a:lnTo>
                      <a:pt x="114300" y="93345"/>
                    </a:lnTo>
                    <a:lnTo>
                      <a:pt x="102870" y="135255"/>
                    </a:lnTo>
                    <a:lnTo>
                      <a:pt x="125730" y="220980"/>
                    </a:lnTo>
                    <a:lnTo>
                      <a:pt x="160020" y="297180"/>
                    </a:lnTo>
                    <a:lnTo>
                      <a:pt x="184785" y="342900"/>
                    </a:lnTo>
                    <a:lnTo>
                      <a:pt x="184785" y="375285"/>
                    </a:lnTo>
                    <a:lnTo>
                      <a:pt x="146685" y="400050"/>
                    </a:lnTo>
                    <a:lnTo>
                      <a:pt x="100965" y="421005"/>
                    </a:lnTo>
                    <a:lnTo>
                      <a:pt x="59055" y="422910"/>
                    </a:lnTo>
                    <a:lnTo>
                      <a:pt x="22860" y="445770"/>
                    </a:lnTo>
                    <a:lnTo>
                      <a:pt x="0" y="464820"/>
                    </a:lnTo>
                    <a:lnTo>
                      <a:pt x="26670" y="497205"/>
                    </a:lnTo>
                    <a:lnTo>
                      <a:pt x="57150" y="571500"/>
                    </a:lnTo>
                    <a:lnTo>
                      <a:pt x="57150" y="605790"/>
                    </a:lnTo>
                    <a:lnTo>
                      <a:pt x="40005" y="641985"/>
                    </a:lnTo>
                    <a:lnTo>
                      <a:pt x="3810" y="659130"/>
                    </a:lnTo>
                    <a:lnTo>
                      <a:pt x="15240" y="699135"/>
                    </a:lnTo>
                    <a:lnTo>
                      <a:pt x="60960" y="693420"/>
                    </a:lnTo>
                    <a:lnTo>
                      <a:pt x="102870" y="649605"/>
                    </a:lnTo>
                    <a:lnTo>
                      <a:pt x="177165" y="607695"/>
                    </a:lnTo>
                    <a:lnTo>
                      <a:pt x="228600" y="586740"/>
                    </a:lnTo>
                    <a:lnTo>
                      <a:pt x="278130" y="596265"/>
                    </a:lnTo>
                    <a:lnTo>
                      <a:pt x="287655" y="638175"/>
                    </a:lnTo>
                    <a:lnTo>
                      <a:pt x="312420" y="655320"/>
                    </a:lnTo>
                    <a:lnTo>
                      <a:pt x="360045" y="647700"/>
                    </a:lnTo>
                    <a:lnTo>
                      <a:pt x="384810" y="628650"/>
                    </a:lnTo>
                    <a:lnTo>
                      <a:pt x="401955" y="628650"/>
                    </a:lnTo>
                    <a:lnTo>
                      <a:pt x="415290" y="649605"/>
                    </a:lnTo>
                    <a:lnTo>
                      <a:pt x="447675" y="659130"/>
                    </a:lnTo>
                    <a:lnTo>
                      <a:pt x="481965" y="640080"/>
                    </a:lnTo>
                    <a:lnTo>
                      <a:pt x="502920" y="605790"/>
                    </a:lnTo>
                    <a:lnTo>
                      <a:pt x="558165" y="609600"/>
                    </a:lnTo>
                    <a:lnTo>
                      <a:pt x="607695" y="628650"/>
                    </a:lnTo>
                    <a:lnTo>
                      <a:pt x="619125" y="672465"/>
                    </a:lnTo>
                    <a:lnTo>
                      <a:pt x="645795" y="699135"/>
                    </a:lnTo>
                    <a:lnTo>
                      <a:pt x="689610" y="672465"/>
                    </a:lnTo>
                    <a:lnTo>
                      <a:pt x="721995" y="653415"/>
                    </a:lnTo>
                    <a:lnTo>
                      <a:pt x="758190" y="680085"/>
                    </a:lnTo>
                    <a:lnTo>
                      <a:pt x="796290" y="676275"/>
                    </a:lnTo>
                    <a:lnTo>
                      <a:pt x="811530" y="662940"/>
                    </a:lnTo>
                    <a:lnTo>
                      <a:pt x="857250" y="674370"/>
                    </a:lnTo>
                    <a:lnTo>
                      <a:pt x="899160" y="706755"/>
                    </a:lnTo>
                    <a:lnTo>
                      <a:pt x="906780" y="727710"/>
                    </a:lnTo>
                    <a:lnTo>
                      <a:pt x="904875" y="762000"/>
                    </a:lnTo>
                    <a:lnTo>
                      <a:pt x="935355" y="786765"/>
                    </a:lnTo>
                    <a:lnTo>
                      <a:pt x="973455" y="784860"/>
                    </a:lnTo>
                    <a:lnTo>
                      <a:pt x="1013460" y="796290"/>
                    </a:lnTo>
                    <a:lnTo>
                      <a:pt x="1030605" y="828675"/>
                    </a:lnTo>
                    <a:lnTo>
                      <a:pt x="1055370" y="882015"/>
                    </a:lnTo>
                    <a:lnTo>
                      <a:pt x="1120140" y="912495"/>
                    </a:lnTo>
                    <a:lnTo>
                      <a:pt x="1156335" y="882015"/>
                    </a:lnTo>
                    <a:lnTo>
                      <a:pt x="1163955" y="840105"/>
                    </a:lnTo>
                    <a:lnTo>
                      <a:pt x="1167765" y="819150"/>
                    </a:lnTo>
                    <a:lnTo>
                      <a:pt x="1198245" y="798195"/>
                    </a:lnTo>
                    <a:cubicBezTo>
                      <a:pt x="1220356" y="788144"/>
                      <a:pt x="1211527" y="788670"/>
                      <a:pt x="1223010" y="788670"/>
                    </a:cubicBezTo>
                    <a:lnTo>
                      <a:pt x="1308735" y="779145"/>
                    </a:lnTo>
                    <a:lnTo>
                      <a:pt x="1405890" y="782955"/>
                    </a:lnTo>
                    <a:lnTo>
                      <a:pt x="1419225" y="777240"/>
                    </a:lnTo>
                    <a:lnTo>
                      <a:pt x="1455420" y="798195"/>
                    </a:lnTo>
                    <a:lnTo>
                      <a:pt x="1457325" y="840105"/>
                    </a:lnTo>
                    <a:lnTo>
                      <a:pt x="1442085" y="885825"/>
                    </a:lnTo>
                    <a:lnTo>
                      <a:pt x="1442085" y="906780"/>
                    </a:lnTo>
                    <a:lnTo>
                      <a:pt x="1447800" y="952500"/>
                    </a:lnTo>
                    <a:lnTo>
                      <a:pt x="1468755" y="1003935"/>
                    </a:lnTo>
                    <a:lnTo>
                      <a:pt x="1504950" y="1009650"/>
                    </a:lnTo>
                    <a:lnTo>
                      <a:pt x="1525905" y="962025"/>
                    </a:lnTo>
                    <a:lnTo>
                      <a:pt x="1527810" y="923925"/>
                    </a:lnTo>
                    <a:lnTo>
                      <a:pt x="1550670" y="882015"/>
                    </a:lnTo>
                    <a:lnTo>
                      <a:pt x="1617345" y="838200"/>
                    </a:lnTo>
                    <a:lnTo>
                      <a:pt x="1653540" y="796290"/>
                    </a:lnTo>
                    <a:lnTo>
                      <a:pt x="1668780" y="750570"/>
                    </a:lnTo>
                    <a:lnTo>
                      <a:pt x="1655445" y="695325"/>
                    </a:lnTo>
                    <a:lnTo>
                      <a:pt x="1678305" y="649605"/>
                    </a:lnTo>
                    <a:lnTo>
                      <a:pt x="1706880" y="588645"/>
                    </a:lnTo>
                    <a:lnTo>
                      <a:pt x="1765935" y="563880"/>
                    </a:lnTo>
                    <a:lnTo>
                      <a:pt x="1798320" y="539115"/>
                    </a:lnTo>
                    <a:lnTo>
                      <a:pt x="1809750" y="491490"/>
                    </a:lnTo>
                    <a:lnTo>
                      <a:pt x="1823085" y="459105"/>
                    </a:lnTo>
                    <a:lnTo>
                      <a:pt x="1863090" y="455295"/>
                    </a:lnTo>
                    <a:lnTo>
                      <a:pt x="1903095" y="449580"/>
                    </a:lnTo>
                    <a:lnTo>
                      <a:pt x="1912620" y="396240"/>
                    </a:lnTo>
                    <a:lnTo>
                      <a:pt x="1918335" y="348615"/>
                    </a:lnTo>
                    <a:lnTo>
                      <a:pt x="1965960" y="287655"/>
                    </a:lnTo>
                    <a:lnTo>
                      <a:pt x="2009775" y="243840"/>
                    </a:lnTo>
                    <a:lnTo>
                      <a:pt x="2019300" y="217170"/>
                    </a:lnTo>
                    <a:lnTo>
                      <a:pt x="1983105" y="182880"/>
                    </a:lnTo>
                    <a:lnTo>
                      <a:pt x="1958340" y="133350"/>
                    </a:lnTo>
                    <a:lnTo>
                      <a:pt x="1964055" y="72390"/>
                    </a:lnTo>
                    <a:lnTo>
                      <a:pt x="1967865" y="26670"/>
                    </a:lnTo>
                    <a:lnTo>
                      <a:pt x="1952625" y="0"/>
                    </a:lnTo>
                    <a:lnTo>
                      <a:pt x="1918335" y="13335"/>
                    </a:lnTo>
                    <a:lnTo>
                      <a:pt x="1864995" y="36195"/>
                    </a:lnTo>
                    <a:lnTo>
                      <a:pt x="1811655" y="40005"/>
                    </a:lnTo>
                    <a:lnTo>
                      <a:pt x="1750695" y="55245"/>
                    </a:lnTo>
                    <a:lnTo>
                      <a:pt x="1632585" y="49530"/>
                    </a:lnTo>
                    <a:lnTo>
                      <a:pt x="1514475" y="43815"/>
                    </a:lnTo>
                    <a:lnTo>
                      <a:pt x="1495425" y="45720"/>
                    </a:lnTo>
                    <a:lnTo>
                      <a:pt x="1373505" y="59055"/>
                    </a:lnTo>
                    <a:lnTo>
                      <a:pt x="1312545" y="55245"/>
                    </a:lnTo>
                    <a:lnTo>
                      <a:pt x="1268730" y="66675"/>
                    </a:lnTo>
                    <a:lnTo>
                      <a:pt x="1234440" y="57150"/>
                    </a:lnTo>
                    <a:lnTo>
                      <a:pt x="1163955" y="2476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1" name="중구 TXT">
                <a:extLst>
                  <a:ext uri="{FF2B5EF4-FFF2-40B4-BE49-F238E27FC236}">
                    <a16:creationId xmlns="" xmlns:a16="http://schemas.microsoft.com/office/drawing/2014/main" id="{97DC312D-54B9-4189-A992-63D9C3187C78}"/>
                  </a:ext>
                </a:extLst>
              </p:cNvPr>
              <p:cNvSpPr txBox="1"/>
              <p:nvPr/>
            </p:nvSpPr>
            <p:spPr>
              <a:xfrm>
                <a:off x="4619241" y="407194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중구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87" name="종로구">
              <a:extLst>
                <a:ext uri="{FF2B5EF4-FFF2-40B4-BE49-F238E27FC236}">
                  <a16:creationId xmlns="" xmlns:a16="http://schemas.microsoft.com/office/drawing/2014/main" id="{532A2766-1DA1-493F-8327-532A07E970B3}"/>
                </a:ext>
              </a:extLst>
            </p:cNvPr>
            <p:cNvGrpSpPr/>
            <p:nvPr/>
          </p:nvGrpSpPr>
          <p:grpSpPr>
            <a:xfrm>
              <a:off x="4282338" y="3010461"/>
              <a:ext cx="956011" cy="1048007"/>
              <a:chOff x="4282338" y="3010461"/>
              <a:chExt cx="956011" cy="1048007"/>
            </a:xfrm>
          </p:grpSpPr>
          <p:sp>
            <p:nvSpPr>
              <p:cNvPr id="88" name="종로구">
                <a:extLst>
                  <a:ext uri="{FF2B5EF4-FFF2-40B4-BE49-F238E27FC236}">
                    <a16:creationId xmlns="" xmlns:a16="http://schemas.microsoft.com/office/drawing/2014/main" id="{F47B6A53-9FD3-4226-9C14-73D4AF39FA55}"/>
                  </a:ext>
                </a:extLst>
              </p:cNvPr>
              <p:cNvSpPr/>
              <p:nvPr/>
            </p:nvSpPr>
            <p:spPr>
              <a:xfrm>
                <a:off x="4282338" y="3010461"/>
                <a:ext cx="956011" cy="1048007"/>
              </a:xfrm>
              <a:custGeom>
                <a:avLst/>
                <a:gdLst>
                  <a:gd name="connsiteX0" fmla="*/ 768096 w 2343912"/>
                  <a:gd name="connsiteY0" fmla="*/ 18288 h 2569464"/>
                  <a:gd name="connsiteX1" fmla="*/ 704088 w 2343912"/>
                  <a:gd name="connsiteY1" fmla="*/ 0 h 2569464"/>
                  <a:gd name="connsiteX2" fmla="*/ 682752 w 2343912"/>
                  <a:gd name="connsiteY2" fmla="*/ 15240 h 2569464"/>
                  <a:gd name="connsiteX3" fmla="*/ 670560 w 2343912"/>
                  <a:gd name="connsiteY3" fmla="*/ 54864 h 2569464"/>
                  <a:gd name="connsiteX4" fmla="*/ 670560 w 2343912"/>
                  <a:gd name="connsiteY4" fmla="*/ 88392 h 2569464"/>
                  <a:gd name="connsiteX5" fmla="*/ 606552 w 2343912"/>
                  <a:gd name="connsiteY5" fmla="*/ 115824 h 2569464"/>
                  <a:gd name="connsiteX6" fmla="*/ 560832 w 2343912"/>
                  <a:gd name="connsiteY6" fmla="*/ 131064 h 2569464"/>
                  <a:gd name="connsiteX7" fmla="*/ 505968 w 2343912"/>
                  <a:gd name="connsiteY7" fmla="*/ 128016 h 2569464"/>
                  <a:gd name="connsiteX8" fmla="*/ 448056 w 2343912"/>
                  <a:gd name="connsiteY8" fmla="*/ 134112 h 2569464"/>
                  <a:gd name="connsiteX9" fmla="*/ 411480 w 2343912"/>
                  <a:gd name="connsiteY9" fmla="*/ 121920 h 2569464"/>
                  <a:gd name="connsiteX10" fmla="*/ 362712 w 2343912"/>
                  <a:gd name="connsiteY10" fmla="*/ 128016 h 2569464"/>
                  <a:gd name="connsiteX11" fmla="*/ 316992 w 2343912"/>
                  <a:gd name="connsiteY11" fmla="*/ 143256 h 2569464"/>
                  <a:gd name="connsiteX12" fmla="*/ 286512 w 2343912"/>
                  <a:gd name="connsiteY12" fmla="*/ 201168 h 2569464"/>
                  <a:gd name="connsiteX13" fmla="*/ 283464 w 2343912"/>
                  <a:gd name="connsiteY13" fmla="*/ 252984 h 2569464"/>
                  <a:gd name="connsiteX14" fmla="*/ 292608 w 2343912"/>
                  <a:gd name="connsiteY14" fmla="*/ 277368 h 2569464"/>
                  <a:gd name="connsiteX15" fmla="*/ 271272 w 2343912"/>
                  <a:gd name="connsiteY15" fmla="*/ 307848 h 2569464"/>
                  <a:gd name="connsiteX16" fmla="*/ 228600 w 2343912"/>
                  <a:gd name="connsiteY16" fmla="*/ 313944 h 2569464"/>
                  <a:gd name="connsiteX17" fmla="*/ 198120 w 2343912"/>
                  <a:gd name="connsiteY17" fmla="*/ 335280 h 2569464"/>
                  <a:gd name="connsiteX18" fmla="*/ 140208 w 2343912"/>
                  <a:gd name="connsiteY18" fmla="*/ 335280 h 2569464"/>
                  <a:gd name="connsiteX19" fmla="*/ 100584 w 2343912"/>
                  <a:gd name="connsiteY19" fmla="*/ 316992 h 2569464"/>
                  <a:gd name="connsiteX20" fmla="*/ 42672 w 2343912"/>
                  <a:gd name="connsiteY20" fmla="*/ 304800 h 2569464"/>
                  <a:gd name="connsiteX21" fmla="*/ 12192 w 2343912"/>
                  <a:gd name="connsiteY21" fmla="*/ 329184 h 2569464"/>
                  <a:gd name="connsiteX22" fmla="*/ 0 w 2343912"/>
                  <a:gd name="connsiteY22" fmla="*/ 384048 h 2569464"/>
                  <a:gd name="connsiteX23" fmla="*/ 15240 w 2343912"/>
                  <a:gd name="connsiteY23" fmla="*/ 435864 h 2569464"/>
                  <a:gd name="connsiteX24" fmla="*/ 30480 w 2343912"/>
                  <a:gd name="connsiteY24" fmla="*/ 505968 h 2569464"/>
                  <a:gd name="connsiteX25" fmla="*/ 39624 w 2343912"/>
                  <a:gd name="connsiteY25" fmla="*/ 554736 h 2569464"/>
                  <a:gd name="connsiteX26" fmla="*/ 45720 w 2343912"/>
                  <a:gd name="connsiteY26" fmla="*/ 603504 h 2569464"/>
                  <a:gd name="connsiteX27" fmla="*/ 30480 w 2343912"/>
                  <a:gd name="connsiteY27" fmla="*/ 640080 h 2569464"/>
                  <a:gd name="connsiteX28" fmla="*/ 30480 w 2343912"/>
                  <a:gd name="connsiteY28" fmla="*/ 737616 h 2569464"/>
                  <a:gd name="connsiteX29" fmla="*/ 30480 w 2343912"/>
                  <a:gd name="connsiteY29" fmla="*/ 975360 h 2569464"/>
                  <a:gd name="connsiteX30" fmla="*/ 54864 w 2343912"/>
                  <a:gd name="connsiteY30" fmla="*/ 1027176 h 2569464"/>
                  <a:gd name="connsiteX31" fmla="*/ 112776 w 2343912"/>
                  <a:gd name="connsiteY31" fmla="*/ 1072896 h 2569464"/>
                  <a:gd name="connsiteX32" fmla="*/ 149352 w 2343912"/>
                  <a:gd name="connsiteY32" fmla="*/ 1124712 h 2569464"/>
                  <a:gd name="connsiteX33" fmla="*/ 155448 w 2343912"/>
                  <a:gd name="connsiteY33" fmla="*/ 1167384 h 2569464"/>
                  <a:gd name="connsiteX34" fmla="*/ 118872 w 2343912"/>
                  <a:gd name="connsiteY34" fmla="*/ 1207008 h 2569464"/>
                  <a:gd name="connsiteX35" fmla="*/ 106680 w 2343912"/>
                  <a:gd name="connsiteY35" fmla="*/ 1267968 h 2569464"/>
                  <a:gd name="connsiteX36" fmla="*/ 109728 w 2343912"/>
                  <a:gd name="connsiteY36" fmla="*/ 1319784 h 2569464"/>
                  <a:gd name="connsiteX37" fmla="*/ 128016 w 2343912"/>
                  <a:gd name="connsiteY37" fmla="*/ 1350264 h 2569464"/>
                  <a:gd name="connsiteX38" fmla="*/ 134112 w 2343912"/>
                  <a:gd name="connsiteY38" fmla="*/ 1383792 h 2569464"/>
                  <a:gd name="connsiteX39" fmla="*/ 164592 w 2343912"/>
                  <a:gd name="connsiteY39" fmla="*/ 1408176 h 2569464"/>
                  <a:gd name="connsiteX40" fmla="*/ 213360 w 2343912"/>
                  <a:gd name="connsiteY40" fmla="*/ 1392936 h 2569464"/>
                  <a:gd name="connsiteX41" fmla="*/ 262128 w 2343912"/>
                  <a:gd name="connsiteY41" fmla="*/ 1408176 h 2569464"/>
                  <a:gd name="connsiteX42" fmla="*/ 277368 w 2343912"/>
                  <a:gd name="connsiteY42" fmla="*/ 1441704 h 2569464"/>
                  <a:gd name="connsiteX43" fmla="*/ 280416 w 2343912"/>
                  <a:gd name="connsiteY43" fmla="*/ 1490472 h 2569464"/>
                  <a:gd name="connsiteX44" fmla="*/ 286512 w 2343912"/>
                  <a:gd name="connsiteY44" fmla="*/ 1557528 h 2569464"/>
                  <a:gd name="connsiteX45" fmla="*/ 283464 w 2343912"/>
                  <a:gd name="connsiteY45" fmla="*/ 1597152 h 2569464"/>
                  <a:gd name="connsiteX46" fmla="*/ 259080 w 2343912"/>
                  <a:gd name="connsiteY46" fmla="*/ 1624584 h 2569464"/>
                  <a:gd name="connsiteX47" fmla="*/ 256032 w 2343912"/>
                  <a:gd name="connsiteY47" fmla="*/ 1664208 h 2569464"/>
                  <a:gd name="connsiteX48" fmla="*/ 274320 w 2343912"/>
                  <a:gd name="connsiteY48" fmla="*/ 1700784 h 2569464"/>
                  <a:gd name="connsiteX49" fmla="*/ 265176 w 2343912"/>
                  <a:gd name="connsiteY49" fmla="*/ 1746504 h 2569464"/>
                  <a:gd name="connsiteX50" fmla="*/ 240792 w 2343912"/>
                  <a:gd name="connsiteY50" fmla="*/ 1786128 h 2569464"/>
                  <a:gd name="connsiteX51" fmla="*/ 246888 w 2343912"/>
                  <a:gd name="connsiteY51" fmla="*/ 1831848 h 2569464"/>
                  <a:gd name="connsiteX52" fmla="*/ 262128 w 2343912"/>
                  <a:gd name="connsiteY52" fmla="*/ 1929384 h 2569464"/>
                  <a:gd name="connsiteX53" fmla="*/ 277368 w 2343912"/>
                  <a:gd name="connsiteY53" fmla="*/ 1990344 h 2569464"/>
                  <a:gd name="connsiteX54" fmla="*/ 301752 w 2343912"/>
                  <a:gd name="connsiteY54" fmla="*/ 2039112 h 2569464"/>
                  <a:gd name="connsiteX55" fmla="*/ 310896 w 2343912"/>
                  <a:gd name="connsiteY55" fmla="*/ 2081784 h 2569464"/>
                  <a:gd name="connsiteX56" fmla="*/ 289560 w 2343912"/>
                  <a:gd name="connsiteY56" fmla="*/ 2115312 h 2569464"/>
                  <a:gd name="connsiteX57" fmla="*/ 243840 w 2343912"/>
                  <a:gd name="connsiteY57" fmla="*/ 2130552 h 2569464"/>
                  <a:gd name="connsiteX58" fmla="*/ 243840 w 2343912"/>
                  <a:gd name="connsiteY58" fmla="*/ 2130552 h 2569464"/>
                  <a:gd name="connsiteX59" fmla="*/ 195072 w 2343912"/>
                  <a:gd name="connsiteY59" fmla="*/ 2139696 h 2569464"/>
                  <a:gd name="connsiteX60" fmla="*/ 188976 w 2343912"/>
                  <a:gd name="connsiteY60" fmla="*/ 2167128 h 2569464"/>
                  <a:gd name="connsiteX61" fmla="*/ 216408 w 2343912"/>
                  <a:gd name="connsiteY61" fmla="*/ 2194560 h 2569464"/>
                  <a:gd name="connsiteX62" fmla="*/ 283464 w 2343912"/>
                  <a:gd name="connsiteY62" fmla="*/ 2240280 h 2569464"/>
                  <a:gd name="connsiteX63" fmla="*/ 316992 w 2343912"/>
                  <a:gd name="connsiteY63" fmla="*/ 2276856 h 2569464"/>
                  <a:gd name="connsiteX64" fmla="*/ 316992 w 2343912"/>
                  <a:gd name="connsiteY64" fmla="*/ 2316480 h 2569464"/>
                  <a:gd name="connsiteX65" fmla="*/ 310896 w 2343912"/>
                  <a:gd name="connsiteY65" fmla="*/ 2350008 h 2569464"/>
                  <a:gd name="connsiteX66" fmla="*/ 356616 w 2343912"/>
                  <a:gd name="connsiteY66" fmla="*/ 2414016 h 2569464"/>
                  <a:gd name="connsiteX67" fmla="*/ 408432 w 2343912"/>
                  <a:gd name="connsiteY67" fmla="*/ 2493264 h 2569464"/>
                  <a:gd name="connsiteX68" fmla="*/ 411480 w 2343912"/>
                  <a:gd name="connsiteY68" fmla="*/ 2520696 h 2569464"/>
                  <a:gd name="connsiteX69" fmla="*/ 435864 w 2343912"/>
                  <a:gd name="connsiteY69" fmla="*/ 2560320 h 2569464"/>
                  <a:gd name="connsiteX70" fmla="*/ 460248 w 2343912"/>
                  <a:gd name="connsiteY70" fmla="*/ 2566416 h 2569464"/>
                  <a:gd name="connsiteX71" fmla="*/ 496824 w 2343912"/>
                  <a:gd name="connsiteY71" fmla="*/ 2538984 h 2569464"/>
                  <a:gd name="connsiteX72" fmla="*/ 496824 w 2343912"/>
                  <a:gd name="connsiteY72" fmla="*/ 2538984 h 2569464"/>
                  <a:gd name="connsiteX73" fmla="*/ 545592 w 2343912"/>
                  <a:gd name="connsiteY73" fmla="*/ 2526792 h 2569464"/>
                  <a:gd name="connsiteX74" fmla="*/ 573024 w 2343912"/>
                  <a:gd name="connsiteY74" fmla="*/ 2548128 h 2569464"/>
                  <a:gd name="connsiteX75" fmla="*/ 606552 w 2343912"/>
                  <a:gd name="connsiteY75" fmla="*/ 2542032 h 2569464"/>
                  <a:gd name="connsiteX76" fmla="*/ 627888 w 2343912"/>
                  <a:gd name="connsiteY76" fmla="*/ 2499360 h 2569464"/>
                  <a:gd name="connsiteX77" fmla="*/ 661416 w 2343912"/>
                  <a:gd name="connsiteY77" fmla="*/ 2496312 h 2569464"/>
                  <a:gd name="connsiteX78" fmla="*/ 731520 w 2343912"/>
                  <a:gd name="connsiteY78" fmla="*/ 2502408 h 2569464"/>
                  <a:gd name="connsiteX79" fmla="*/ 801624 w 2343912"/>
                  <a:gd name="connsiteY79" fmla="*/ 2520696 h 2569464"/>
                  <a:gd name="connsiteX80" fmla="*/ 896112 w 2343912"/>
                  <a:gd name="connsiteY80" fmla="*/ 2523744 h 2569464"/>
                  <a:gd name="connsiteX81" fmla="*/ 941832 w 2343912"/>
                  <a:gd name="connsiteY81" fmla="*/ 2538984 h 2569464"/>
                  <a:gd name="connsiteX82" fmla="*/ 1042416 w 2343912"/>
                  <a:gd name="connsiteY82" fmla="*/ 2542032 h 2569464"/>
                  <a:gd name="connsiteX83" fmla="*/ 1103376 w 2343912"/>
                  <a:gd name="connsiteY83" fmla="*/ 2535936 h 2569464"/>
                  <a:gd name="connsiteX84" fmla="*/ 1210056 w 2343912"/>
                  <a:gd name="connsiteY84" fmla="*/ 2560320 h 2569464"/>
                  <a:gd name="connsiteX85" fmla="*/ 1301496 w 2343912"/>
                  <a:gd name="connsiteY85" fmla="*/ 2569464 h 2569464"/>
                  <a:gd name="connsiteX86" fmla="*/ 1389888 w 2343912"/>
                  <a:gd name="connsiteY86" fmla="*/ 2569464 h 2569464"/>
                  <a:gd name="connsiteX87" fmla="*/ 1432560 w 2343912"/>
                  <a:gd name="connsiteY87" fmla="*/ 2557272 h 2569464"/>
                  <a:gd name="connsiteX88" fmla="*/ 1459992 w 2343912"/>
                  <a:gd name="connsiteY88" fmla="*/ 2529840 h 2569464"/>
                  <a:gd name="connsiteX89" fmla="*/ 1490472 w 2343912"/>
                  <a:gd name="connsiteY89" fmla="*/ 2502408 h 2569464"/>
                  <a:gd name="connsiteX90" fmla="*/ 1514856 w 2343912"/>
                  <a:gd name="connsiteY90" fmla="*/ 2478024 h 2569464"/>
                  <a:gd name="connsiteX91" fmla="*/ 1536192 w 2343912"/>
                  <a:gd name="connsiteY91" fmla="*/ 2465832 h 2569464"/>
                  <a:gd name="connsiteX92" fmla="*/ 1563624 w 2343912"/>
                  <a:gd name="connsiteY92" fmla="*/ 2468880 h 2569464"/>
                  <a:gd name="connsiteX93" fmla="*/ 1594104 w 2343912"/>
                  <a:gd name="connsiteY93" fmla="*/ 2493264 h 2569464"/>
                  <a:gd name="connsiteX94" fmla="*/ 1624584 w 2343912"/>
                  <a:gd name="connsiteY94" fmla="*/ 2511552 h 2569464"/>
                  <a:gd name="connsiteX95" fmla="*/ 1664208 w 2343912"/>
                  <a:gd name="connsiteY95" fmla="*/ 2520696 h 2569464"/>
                  <a:gd name="connsiteX96" fmla="*/ 1798320 w 2343912"/>
                  <a:gd name="connsiteY96" fmla="*/ 2520696 h 2569464"/>
                  <a:gd name="connsiteX97" fmla="*/ 1840992 w 2343912"/>
                  <a:gd name="connsiteY97" fmla="*/ 2508504 h 2569464"/>
                  <a:gd name="connsiteX98" fmla="*/ 1920240 w 2343912"/>
                  <a:gd name="connsiteY98" fmla="*/ 2511552 h 2569464"/>
                  <a:gd name="connsiteX99" fmla="*/ 1972056 w 2343912"/>
                  <a:gd name="connsiteY99" fmla="*/ 2499360 h 2569464"/>
                  <a:gd name="connsiteX100" fmla="*/ 2130552 w 2343912"/>
                  <a:gd name="connsiteY100" fmla="*/ 2514600 h 2569464"/>
                  <a:gd name="connsiteX101" fmla="*/ 2185416 w 2343912"/>
                  <a:gd name="connsiteY101" fmla="*/ 2499360 h 2569464"/>
                  <a:gd name="connsiteX102" fmla="*/ 2243328 w 2343912"/>
                  <a:gd name="connsiteY102" fmla="*/ 2484120 h 2569464"/>
                  <a:gd name="connsiteX103" fmla="*/ 2304288 w 2343912"/>
                  <a:gd name="connsiteY103" fmla="*/ 2484120 h 2569464"/>
                  <a:gd name="connsiteX104" fmla="*/ 2322576 w 2343912"/>
                  <a:gd name="connsiteY104" fmla="*/ 2459736 h 2569464"/>
                  <a:gd name="connsiteX105" fmla="*/ 2313432 w 2343912"/>
                  <a:gd name="connsiteY105" fmla="*/ 2386584 h 2569464"/>
                  <a:gd name="connsiteX106" fmla="*/ 2292096 w 2343912"/>
                  <a:gd name="connsiteY106" fmla="*/ 2346960 h 2569464"/>
                  <a:gd name="connsiteX107" fmla="*/ 2304288 w 2343912"/>
                  <a:gd name="connsiteY107" fmla="*/ 2322576 h 2569464"/>
                  <a:gd name="connsiteX108" fmla="*/ 2334768 w 2343912"/>
                  <a:gd name="connsiteY108" fmla="*/ 2286000 h 2569464"/>
                  <a:gd name="connsiteX109" fmla="*/ 2343912 w 2343912"/>
                  <a:gd name="connsiteY109" fmla="*/ 2258568 h 2569464"/>
                  <a:gd name="connsiteX110" fmla="*/ 2292096 w 2343912"/>
                  <a:gd name="connsiteY110" fmla="*/ 2264664 h 2569464"/>
                  <a:gd name="connsiteX111" fmla="*/ 2264664 w 2343912"/>
                  <a:gd name="connsiteY111" fmla="*/ 2295144 h 2569464"/>
                  <a:gd name="connsiteX112" fmla="*/ 2218944 w 2343912"/>
                  <a:gd name="connsiteY112" fmla="*/ 2295144 h 2569464"/>
                  <a:gd name="connsiteX113" fmla="*/ 2173224 w 2343912"/>
                  <a:gd name="connsiteY113" fmla="*/ 2267712 h 2569464"/>
                  <a:gd name="connsiteX114" fmla="*/ 2145792 w 2343912"/>
                  <a:gd name="connsiteY114" fmla="*/ 2237232 h 2569464"/>
                  <a:gd name="connsiteX115" fmla="*/ 2133600 w 2343912"/>
                  <a:gd name="connsiteY115" fmla="*/ 2203704 h 2569464"/>
                  <a:gd name="connsiteX116" fmla="*/ 2136648 w 2343912"/>
                  <a:gd name="connsiteY116" fmla="*/ 2176272 h 2569464"/>
                  <a:gd name="connsiteX117" fmla="*/ 2148840 w 2343912"/>
                  <a:gd name="connsiteY117" fmla="*/ 2154936 h 2569464"/>
                  <a:gd name="connsiteX118" fmla="*/ 2173224 w 2343912"/>
                  <a:gd name="connsiteY118" fmla="*/ 2136648 h 2569464"/>
                  <a:gd name="connsiteX119" fmla="*/ 2167128 w 2343912"/>
                  <a:gd name="connsiteY119" fmla="*/ 2090928 h 2569464"/>
                  <a:gd name="connsiteX120" fmla="*/ 2133600 w 2343912"/>
                  <a:gd name="connsiteY120" fmla="*/ 2075688 h 2569464"/>
                  <a:gd name="connsiteX121" fmla="*/ 2106168 w 2343912"/>
                  <a:gd name="connsiteY121" fmla="*/ 2100072 h 2569464"/>
                  <a:gd name="connsiteX122" fmla="*/ 2042160 w 2343912"/>
                  <a:gd name="connsiteY122" fmla="*/ 2103120 h 2569464"/>
                  <a:gd name="connsiteX123" fmla="*/ 2005584 w 2343912"/>
                  <a:gd name="connsiteY123" fmla="*/ 2139696 h 2569464"/>
                  <a:gd name="connsiteX124" fmla="*/ 1996440 w 2343912"/>
                  <a:gd name="connsiteY124" fmla="*/ 2176272 h 2569464"/>
                  <a:gd name="connsiteX125" fmla="*/ 1978152 w 2343912"/>
                  <a:gd name="connsiteY125" fmla="*/ 2200656 h 2569464"/>
                  <a:gd name="connsiteX126" fmla="*/ 1926336 w 2343912"/>
                  <a:gd name="connsiteY126" fmla="*/ 2218944 h 2569464"/>
                  <a:gd name="connsiteX127" fmla="*/ 1831848 w 2343912"/>
                  <a:gd name="connsiteY127" fmla="*/ 2167128 h 2569464"/>
                  <a:gd name="connsiteX128" fmla="*/ 1807464 w 2343912"/>
                  <a:gd name="connsiteY128" fmla="*/ 2142744 h 2569464"/>
                  <a:gd name="connsiteX129" fmla="*/ 1798320 w 2343912"/>
                  <a:gd name="connsiteY129" fmla="*/ 2106168 h 2569464"/>
                  <a:gd name="connsiteX130" fmla="*/ 1807464 w 2343912"/>
                  <a:gd name="connsiteY130" fmla="*/ 2069592 h 2569464"/>
                  <a:gd name="connsiteX131" fmla="*/ 1828800 w 2343912"/>
                  <a:gd name="connsiteY131" fmla="*/ 2036064 h 2569464"/>
                  <a:gd name="connsiteX132" fmla="*/ 1816608 w 2343912"/>
                  <a:gd name="connsiteY132" fmla="*/ 2005584 h 2569464"/>
                  <a:gd name="connsiteX133" fmla="*/ 1792224 w 2343912"/>
                  <a:gd name="connsiteY133" fmla="*/ 1993392 h 2569464"/>
                  <a:gd name="connsiteX134" fmla="*/ 1780032 w 2343912"/>
                  <a:gd name="connsiteY134" fmla="*/ 1965960 h 2569464"/>
                  <a:gd name="connsiteX135" fmla="*/ 1780032 w 2343912"/>
                  <a:gd name="connsiteY135" fmla="*/ 1941576 h 2569464"/>
                  <a:gd name="connsiteX136" fmla="*/ 1795272 w 2343912"/>
                  <a:gd name="connsiteY136" fmla="*/ 1905000 h 2569464"/>
                  <a:gd name="connsiteX137" fmla="*/ 1773936 w 2343912"/>
                  <a:gd name="connsiteY137" fmla="*/ 1862328 h 2569464"/>
                  <a:gd name="connsiteX138" fmla="*/ 1734312 w 2343912"/>
                  <a:gd name="connsiteY138" fmla="*/ 1847088 h 2569464"/>
                  <a:gd name="connsiteX139" fmla="*/ 1685544 w 2343912"/>
                  <a:gd name="connsiteY139" fmla="*/ 1801368 h 2569464"/>
                  <a:gd name="connsiteX140" fmla="*/ 1676400 w 2343912"/>
                  <a:gd name="connsiteY140" fmla="*/ 1752600 h 2569464"/>
                  <a:gd name="connsiteX141" fmla="*/ 1688592 w 2343912"/>
                  <a:gd name="connsiteY141" fmla="*/ 1722120 h 2569464"/>
                  <a:gd name="connsiteX142" fmla="*/ 1676400 w 2343912"/>
                  <a:gd name="connsiteY142" fmla="*/ 1685544 h 2569464"/>
                  <a:gd name="connsiteX143" fmla="*/ 1624584 w 2343912"/>
                  <a:gd name="connsiteY143" fmla="*/ 1676400 h 2569464"/>
                  <a:gd name="connsiteX144" fmla="*/ 1539240 w 2343912"/>
                  <a:gd name="connsiteY144" fmla="*/ 1670304 h 2569464"/>
                  <a:gd name="connsiteX145" fmla="*/ 1496568 w 2343912"/>
                  <a:gd name="connsiteY145" fmla="*/ 1676400 h 2569464"/>
                  <a:gd name="connsiteX146" fmla="*/ 1423416 w 2343912"/>
                  <a:gd name="connsiteY146" fmla="*/ 1703832 h 2569464"/>
                  <a:gd name="connsiteX147" fmla="*/ 1350264 w 2343912"/>
                  <a:gd name="connsiteY147" fmla="*/ 1716024 h 2569464"/>
                  <a:gd name="connsiteX148" fmla="*/ 1271016 w 2343912"/>
                  <a:gd name="connsiteY148" fmla="*/ 1716024 h 2569464"/>
                  <a:gd name="connsiteX149" fmla="*/ 1219200 w 2343912"/>
                  <a:gd name="connsiteY149" fmla="*/ 1664208 h 2569464"/>
                  <a:gd name="connsiteX150" fmla="*/ 1182624 w 2343912"/>
                  <a:gd name="connsiteY150" fmla="*/ 1609344 h 2569464"/>
                  <a:gd name="connsiteX151" fmla="*/ 1121664 w 2343912"/>
                  <a:gd name="connsiteY151" fmla="*/ 1578864 h 2569464"/>
                  <a:gd name="connsiteX152" fmla="*/ 1075944 w 2343912"/>
                  <a:gd name="connsiteY152" fmla="*/ 1575816 h 2569464"/>
                  <a:gd name="connsiteX153" fmla="*/ 1014984 w 2343912"/>
                  <a:gd name="connsiteY153" fmla="*/ 1575816 h 2569464"/>
                  <a:gd name="connsiteX154" fmla="*/ 978408 w 2343912"/>
                  <a:gd name="connsiteY154" fmla="*/ 1560576 h 2569464"/>
                  <a:gd name="connsiteX155" fmla="*/ 944880 w 2343912"/>
                  <a:gd name="connsiteY155" fmla="*/ 1469136 h 2569464"/>
                  <a:gd name="connsiteX156" fmla="*/ 938784 w 2343912"/>
                  <a:gd name="connsiteY156" fmla="*/ 1432560 h 2569464"/>
                  <a:gd name="connsiteX157" fmla="*/ 950976 w 2343912"/>
                  <a:gd name="connsiteY157" fmla="*/ 1392936 h 2569464"/>
                  <a:gd name="connsiteX158" fmla="*/ 1039368 w 2343912"/>
                  <a:gd name="connsiteY158" fmla="*/ 1301496 h 2569464"/>
                  <a:gd name="connsiteX159" fmla="*/ 1075944 w 2343912"/>
                  <a:gd name="connsiteY159" fmla="*/ 1261872 h 2569464"/>
                  <a:gd name="connsiteX160" fmla="*/ 1100328 w 2343912"/>
                  <a:gd name="connsiteY160" fmla="*/ 1261872 h 2569464"/>
                  <a:gd name="connsiteX161" fmla="*/ 1136904 w 2343912"/>
                  <a:gd name="connsiteY161" fmla="*/ 1277112 h 2569464"/>
                  <a:gd name="connsiteX162" fmla="*/ 1155192 w 2343912"/>
                  <a:gd name="connsiteY162" fmla="*/ 1249680 h 2569464"/>
                  <a:gd name="connsiteX163" fmla="*/ 1143000 w 2343912"/>
                  <a:gd name="connsiteY163" fmla="*/ 1210056 h 2569464"/>
                  <a:gd name="connsiteX164" fmla="*/ 1109472 w 2343912"/>
                  <a:gd name="connsiteY164" fmla="*/ 1167384 h 2569464"/>
                  <a:gd name="connsiteX165" fmla="*/ 1103376 w 2343912"/>
                  <a:gd name="connsiteY165" fmla="*/ 1124712 h 2569464"/>
                  <a:gd name="connsiteX166" fmla="*/ 1118616 w 2343912"/>
                  <a:gd name="connsiteY166" fmla="*/ 1088136 h 2569464"/>
                  <a:gd name="connsiteX167" fmla="*/ 1158240 w 2343912"/>
                  <a:gd name="connsiteY167" fmla="*/ 1024128 h 2569464"/>
                  <a:gd name="connsiteX168" fmla="*/ 1179576 w 2343912"/>
                  <a:gd name="connsiteY168" fmla="*/ 966216 h 2569464"/>
                  <a:gd name="connsiteX169" fmla="*/ 1182624 w 2343912"/>
                  <a:gd name="connsiteY169" fmla="*/ 798576 h 2569464"/>
                  <a:gd name="connsiteX170" fmla="*/ 1167384 w 2343912"/>
                  <a:gd name="connsiteY170" fmla="*/ 749808 h 2569464"/>
                  <a:gd name="connsiteX171" fmla="*/ 1130808 w 2343912"/>
                  <a:gd name="connsiteY171" fmla="*/ 725424 h 2569464"/>
                  <a:gd name="connsiteX172" fmla="*/ 1085088 w 2343912"/>
                  <a:gd name="connsiteY172" fmla="*/ 685800 h 2569464"/>
                  <a:gd name="connsiteX173" fmla="*/ 1021080 w 2343912"/>
                  <a:gd name="connsiteY173" fmla="*/ 627888 h 2569464"/>
                  <a:gd name="connsiteX174" fmla="*/ 999744 w 2343912"/>
                  <a:gd name="connsiteY174" fmla="*/ 582168 h 2569464"/>
                  <a:gd name="connsiteX175" fmla="*/ 987552 w 2343912"/>
                  <a:gd name="connsiteY175" fmla="*/ 545592 h 2569464"/>
                  <a:gd name="connsiteX176" fmla="*/ 984504 w 2343912"/>
                  <a:gd name="connsiteY176" fmla="*/ 496824 h 2569464"/>
                  <a:gd name="connsiteX177" fmla="*/ 987552 w 2343912"/>
                  <a:gd name="connsiteY177" fmla="*/ 451104 h 2569464"/>
                  <a:gd name="connsiteX178" fmla="*/ 978408 w 2343912"/>
                  <a:gd name="connsiteY178" fmla="*/ 405384 h 2569464"/>
                  <a:gd name="connsiteX179" fmla="*/ 950976 w 2343912"/>
                  <a:gd name="connsiteY179" fmla="*/ 368808 h 2569464"/>
                  <a:gd name="connsiteX180" fmla="*/ 917448 w 2343912"/>
                  <a:gd name="connsiteY180" fmla="*/ 347472 h 2569464"/>
                  <a:gd name="connsiteX181" fmla="*/ 911352 w 2343912"/>
                  <a:gd name="connsiteY181" fmla="*/ 320040 h 2569464"/>
                  <a:gd name="connsiteX182" fmla="*/ 932688 w 2343912"/>
                  <a:gd name="connsiteY182" fmla="*/ 295656 h 2569464"/>
                  <a:gd name="connsiteX183" fmla="*/ 938784 w 2343912"/>
                  <a:gd name="connsiteY183" fmla="*/ 268224 h 2569464"/>
                  <a:gd name="connsiteX184" fmla="*/ 911352 w 2343912"/>
                  <a:gd name="connsiteY184" fmla="*/ 222504 h 2569464"/>
                  <a:gd name="connsiteX185" fmla="*/ 896112 w 2343912"/>
                  <a:gd name="connsiteY185" fmla="*/ 182880 h 2569464"/>
                  <a:gd name="connsiteX186" fmla="*/ 862584 w 2343912"/>
                  <a:gd name="connsiteY186" fmla="*/ 173736 h 2569464"/>
                  <a:gd name="connsiteX187" fmla="*/ 832104 w 2343912"/>
                  <a:gd name="connsiteY187" fmla="*/ 192024 h 2569464"/>
                  <a:gd name="connsiteX188" fmla="*/ 801624 w 2343912"/>
                  <a:gd name="connsiteY188" fmla="*/ 188976 h 2569464"/>
                  <a:gd name="connsiteX189" fmla="*/ 783336 w 2343912"/>
                  <a:gd name="connsiteY189" fmla="*/ 164592 h 2569464"/>
                  <a:gd name="connsiteX190" fmla="*/ 780288 w 2343912"/>
                  <a:gd name="connsiteY190" fmla="*/ 121920 h 2569464"/>
                  <a:gd name="connsiteX191" fmla="*/ 789432 w 2343912"/>
                  <a:gd name="connsiteY191" fmla="*/ 79248 h 2569464"/>
                  <a:gd name="connsiteX192" fmla="*/ 768096 w 2343912"/>
                  <a:gd name="connsiteY192" fmla="*/ 18288 h 25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</a:cxnLst>
                <a:rect l="l" t="t" r="r" b="b"/>
                <a:pathLst>
                  <a:path w="2343912" h="2569464">
                    <a:moveTo>
                      <a:pt x="768096" y="18288"/>
                    </a:moveTo>
                    <a:lnTo>
                      <a:pt x="704088" y="0"/>
                    </a:lnTo>
                    <a:lnTo>
                      <a:pt x="682752" y="15240"/>
                    </a:lnTo>
                    <a:lnTo>
                      <a:pt x="670560" y="54864"/>
                    </a:lnTo>
                    <a:lnTo>
                      <a:pt x="670560" y="88392"/>
                    </a:lnTo>
                    <a:lnTo>
                      <a:pt x="606552" y="115824"/>
                    </a:lnTo>
                    <a:lnTo>
                      <a:pt x="560832" y="131064"/>
                    </a:lnTo>
                    <a:lnTo>
                      <a:pt x="505968" y="128016"/>
                    </a:lnTo>
                    <a:lnTo>
                      <a:pt x="448056" y="134112"/>
                    </a:lnTo>
                    <a:lnTo>
                      <a:pt x="411480" y="121920"/>
                    </a:lnTo>
                    <a:lnTo>
                      <a:pt x="362712" y="128016"/>
                    </a:lnTo>
                    <a:lnTo>
                      <a:pt x="316992" y="143256"/>
                    </a:lnTo>
                    <a:lnTo>
                      <a:pt x="286512" y="201168"/>
                    </a:lnTo>
                    <a:lnTo>
                      <a:pt x="283464" y="252984"/>
                    </a:lnTo>
                    <a:lnTo>
                      <a:pt x="292608" y="277368"/>
                    </a:lnTo>
                    <a:lnTo>
                      <a:pt x="271272" y="307848"/>
                    </a:lnTo>
                    <a:lnTo>
                      <a:pt x="228600" y="313944"/>
                    </a:lnTo>
                    <a:lnTo>
                      <a:pt x="198120" y="335280"/>
                    </a:lnTo>
                    <a:lnTo>
                      <a:pt x="140208" y="335280"/>
                    </a:lnTo>
                    <a:lnTo>
                      <a:pt x="100584" y="316992"/>
                    </a:lnTo>
                    <a:lnTo>
                      <a:pt x="42672" y="304800"/>
                    </a:lnTo>
                    <a:lnTo>
                      <a:pt x="12192" y="329184"/>
                    </a:lnTo>
                    <a:lnTo>
                      <a:pt x="0" y="384048"/>
                    </a:lnTo>
                    <a:lnTo>
                      <a:pt x="15240" y="435864"/>
                    </a:lnTo>
                    <a:lnTo>
                      <a:pt x="30480" y="505968"/>
                    </a:lnTo>
                    <a:lnTo>
                      <a:pt x="39624" y="554736"/>
                    </a:lnTo>
                    <a:lnTo>
                      <a:pt x="45720" y="603504"/>
                    </a:lnTo>
                    <a:lnTo>
                      <a:pt x="30480" y="640080"/>
                    </a:lnTo>
                    <a:lnTo>
                      <a:pt x="30480" y="737616"/>
                    </a:lnTo>
                    <a:lnTo>
                      <a:pt x="30480" y="975360"/>
                    </a:lnTo>
                    <a:lnTo>
                      <a:pt x="54864" y="1027176"/>
                    </a:lnTo>
                    <a:lnTo>
                      <a:pt x="112776" y="1072896"/>
                    </a:lnTo>
                    <a:lnTo>
                      <a:pt x="149352" y="1124712"/>
                    </a:lnTo>
                    <a:lnTo>
                      <a:pt x="155448" y="1167384"/>
                    </a:lnTo>
                    <a:lnTo>
                      <a:pt x="118872" y="1207008"/>
                    </a:lnTo>
                    <a:lnTo>
                      <a:pt x="106680" y="1267968"/>
                    </a:lnTo>
                    <a:lnTo>
                      <a:pt x="109728" y="1319784"/>
                    </a:lnTo>
                    <a:lnTo>
                      <a:pt x="128016" y="1350264"/>
                    </a:lnTo>
                    <a:lnTo>
                      <a:pt x="134112" y="1383792"/>
                    </a:lnTo>
                    <a:lnTo>
                      <a:pt x="164592" y="1408176"/>
                    </a:lnTo>
                    <a:lnTo>
                      <a:pt x="213360" y="1392936"/>
                    </a:lnTo>
                    <a:lnTo>
                      <a:pt x="262128" y="1408176"/>
                    </a:lnTo>
                    <a:lnTo>
                      <a:pt x="277368" y="1441704"/>
                    </a:lnTo>
                    <a:lnTo>
                      <a:pt x="280416" y="1490472"/>
                    </a:lnTo>
                    <a:lnTo>
                      <a:pt x="286512" y="1557528"/>
                    </a:lnTo>
                    <a:lnTo>
                      <a:pt x="283464" y="1597152"/>
                    </a:lnTo>
                    <a:lnTo>
                      <a:pt x="259080" y="1624584"/>
                    </a:lnTo>
                    <a:lnTo>
                      <a:pt x="256032" y="1664208"/>
                    </a:lnTo>
                    <a:lnTo>
                      <a:pt x="274320" y="1700784"/>
                    </a:lnTo>
                    <a:lnTo>
                      <a:pt x="265176" y="1746504"/>
                    </a:lnTo>
                    <a:lnTo>
                      <a:pt x="240792" y="1786128"/>
                    </a:lnTo>
                    <a:lnTo>
                      <a:pt x="246888" y="1831848"/>
                    </a:lnTo>
                    <a:lnTo>
                      <a:pt x="262128" y="1929384"/>
                    </a:lnTo>
                    <a:lnTo>
                      <a:pt x="277368" y="1990344"/>
                    </a:lnTo>
                    <a:lnTo>
                      <a:pt x="301752" y="2039112"/>
                    </a:lnTo>
                    <a:lnTo>
                      <a:pt x="310896" y="2081784"/>
                    </a:lnTo>
                    <a:lnTo>
                      <a:pt x="289560" y="2115312"/>
                    </a:lnTo>
                    <a:lnTo>
                      <a:pt x="243840" y="2130552"/>
                    </a:lnTo>
                    <a:lnTo>
                      <a:pt x="243840" y="2130552"/>
                    </a:lnTo>
                    <a:lnTo>
                      <a:pt x="195072" y="2139696"/>
                    </a:lnTo>
                    <a:lnTo>
                      <a:pt x="188976" y="2167128"/>
                    </a:lnTo>
                    <a:lnTo>
                      <a:pt x="216408" y="2194560"/>
                    </a:lnTo>
                    <a:lnTo>
                      <a:pt x="283464" y="2240280"/>
                    </a:lnTo>
                    <a:lnTo>
                      <a:pt x="316992" y="2276856"/>
                    </a:lnTo>
                    <a:lnTo>
                      <a:pt x="316992" y="2316480"/>
                    </a:lnTo>
                    <a:lnTo>
                      <a:pt x="310896" y="2350008"/>
                    </a:lnTo>
                    <a:lnTo>
                      <a:pt x="356616" y="2414016"/>
                    </a:lnTo>
                    <a:lnTo>
                      <a:pt x="408432" y="2493264"/>
                    </a:lnTo>
                    <a:lnTo>
                      <a:pt x="411480" y="2520696"/>
                    </a:lnTo>
                    <a:lnTo>
                      <a:pt x="435864" y="2560320"/>
                    </a:lnTo>
                    <a:lnTo>
                      <a:pt x="460248" y="2566416"/>
                    </a:lnTo>
                    <a:lnTo>
                      <a:pt x="496824" y="2538984"/>
                    </a:lnTo>
                    <a:lnTo>
                      <a:pt x="496824" y="2538984"/>
                    </a:lnTo>
                    <a:lnTo>
                      <a:pt x="545592" y="2526792"/>
                    </a:lnTo>
                    <a:lnTo>
                      <a:pt x="573024" y="2548128"/>
                    </a:lnTo>
                    <a:lnTo>
                      <a:pt x="606552" y="2542032"/>
                    </a:lnTo>
                    <a:lnTo>
                      <a:pt x="627888" y="2499360"/>
                    </a:lnTo>
                    <a:lnTo>
                      <a:pt x="661416" y="2496312"/>
                    </a:lnTo>
                    <a:lnTo>
                      <a:pt x="731520" y="2502408"/>
                    </a:lnTo>
                    <a:lnTo>
                      <a:pt x="801624" y="2520696"/>
                    </a:lnTo>
                    <a:lnTo>
                      <a:pt x="896112" y="2523744"/>
                    </a:lnTo>
                    <a:lnTo>
                      <a:pt x="941832" y="2538984"/>
                    </a:lnTo>
                    <a:lnTo>
                      <a:pt x="1042416" y="2542032"/>
                    </a:lnTo>
                    <a:lnTo>
                      <a:pt x="1103376" y="2535936"/>
                    </a:lnTo>
                    <a:lnTo>
                      <a:pt x="1210056" y="2560320"/>
                    </a:lnTo>
                    <a:lnTo>
                      <a:pt x="1301496" y="2569464"/>
                    </a:lnTo>
                    <a:lnTo>
                      <a:pt x="1389888" y="2569464"/>
                    </a:lnTo>
                    <a:lnTo>
                      <a:pt x="1432560" y="2557272"/>
                    </a:lnTo>
                    <a:lnTo>
                      <a:pt x="1459992" y="2529840"/>
                    </a:lnTo>
                    <a:lnTo>
                      <a:pt x="1490472" y="2502408"/>
                    </a:lnTo>
                    <a:lnTo>
                      <a:pt x="1514856" y="2478024"/>
                    </a:lnTo>
                    <a:lnTo>
                      <a:pt x="1536192" y="2465832"/>
                    </a:lnTo>
                    <a:lnTo>
                      <a:pt x="1563624" y="2468880"/>
                    </a:lnTo>
                    <a:lnTo>
                      <a:pt x="1594104" y="2493264"/>
                    </a:lnTo>
                    <a:lnTo>
                      <a:pt x="1624584" y="2511552"/>
                    </a:lnTo>
                    <a:lnTo>
                      <a:pt x="1664208" y="2520696"/>
                    </a:lnTo>
                    <a:lnTo>
                      <a:pt x="1798320" y="2520696"/>
                    </a:lnTo>
                    <a:lnTo>
                      <a:pt x="1840992" y="2508504"/>
                    </a:lnTo>
                    <a:lnTo>
                      <a:pt x="1920240" y="2511552"/>
                    </a:lnTo>
                    <a:lnTo>
                      <a:pt x="1972056" y="2499360"/>
                    </a:lnTo>
                    <a:lnTo>
                      <a:pt x="2130552" y="2514600"/>
                    </a:lnTo>
                    <a:lnTo>
                      <a:pt x="2185416" y="2499360"/>
                    </a:lnTo>
                    <a:lnTo>
                      <a:pt x="2243328" y="2484120"/>
                    </a:lnTo>
                    <a:lnTo>
                      <a:pt x="2304288" y="2484120"/>
                    </a:lnTo>
                    <a:lnTo>
                      <a:pt x="2322576" y="2459736"/>
                    </a:lnTo>
                    <a:lnTo>
                      <a:pt x="2313432" y="2386584"/>
                    </a:lnTo>
                    <a:lnTo>
                      <a:pt x="2292096" y="2346960"/>
                    </a:lnTo>
                    <a:lnTo>
                      <a:pt x="2304288" y="2322576"/>
                    </a:lnTo>
                    <a:lnTo>
                      <a:pt x="2334768" y="2286000"/>
                    </a:lnTo>
                    <a:lnTo>
                      <a:pt x="2343912" y="2258568"/>
                    </a:lnTo>
                    <a:lnTo>
                      <a:pt x="2292096" y="2264664"/>
                    </a:lnTo>
                    <a:lnTo>
                      <a:pt x="2264664" y="2295144"/>
                    </a:lnTo>
                    <a:lnTo>
                      <a:pt x="2218944" y="2295144"/>
                    </a:lnTo>
                    <a:lnTo>
                      <a:pt x="2173224" y="2267712"/>
                    </a:lnTo>
                    <a:lnTo>
                      <a:pt x="2145792" y="2237232"/>
                    </a:lnTo>
                    <a:lnTo>
                      <a:pt x="2133600" y="2203704"/>
                    </a:lnTo>
                    <a:lnTo>
                      <a:pt x="2136648" y="2176272"/>
                    </a:lnTo>
                    <a:lnTo>
                      <a:pt x="2148840" y="2154936"/>
                    </a:lnTo>
                    <a:lnTo>
                      <a:pt x="2173224" y="2136648"/>
                    </a:lnTo>
                    <a:lnTo>
                      <a:pt x="2167128" y="2090928"/>
                    </a:lnTo>
                    <a:lnTo>
                      <a:pt x="2133600" y="2075688"/>
                    </a:lnTo>
                    <a:lnTo>
                      <a:pt x="2106168" y="2100072"/>
                    </a:lnTo>
                    <a:lnTo>
                      <a:pt x="2042160" y="2103120"/>
                    </a:lnTo>
                    <a:lnTo>
                      <a:pt x="2005584" y="2139696"/>
                    </a:lnTo>
                    <a:lnTo>
                      <a:pt x="1996440" y="2176272"/>
                    </a:lnTo>
                    <a:lnTo>
                      <a:pt x="1978152" y="2200656"/>
                    </a:lnTo>
                    <a:lnTo>
                      <a:pt x="1926336" y="2218944"/>
                    </a:lnTo>
                    <a:lnTo>
                      <a:pt x="1831848" y="2167128"/>
                    </a:lnTo>
                    <a:lnTo>
                      <a:pt x="1807464" y="2142744"/>
                    </a:lnTo>
                    <a:lnTo>
                      <a:pt x="1798320" y="2106168"/>
                    </a:lnTo>
                    <a:lnTo>
                      <a:pt x="1807464" y="2069592"/>
                    </a:lnTo>
                    <a:lnTo>
                      <a:pt x="1828800" y="2036064"/>
                    </a:lnTo>
                    <a:lnTo>
                      <a:pt x="1816608" y="2005584"/>
                    </a:lnTo>
                    <a:lnTo>
                      <a:pt x="1792224" y="1993392"/>
                    </a:lnTo>
                    <a:lnTo>
                      <a:pt x="1780032" y="1965960"/>
                    </a:lnTo>
                    <a:lnTo>
                      <a:pt x="1780032" y="1941576"/>
                    </a:lnTo>
                    <a:lnTo>
                      <a:pt x="1795272" y="1905000"/>
                    </a:lnTo>
                    <a:lnTo>
                      <a:pt x="1773936" y="1862328"/>
                    </a:lnTo>
                    <a:lnTo>
                      <a:pt x="1734312" y="1847088"/>
                    </a:lnTo>
                    <a:lnTo>
                      <a:pt x="1685544" y="1801368"/>
                    </a:lnTo>
                    <a:lnTo>
                      <a:pt x="1676400" y="1752600"/>
                    </a:lnTo>
                    <a:lnTo>
                      <a:pt x="1688592" y="1722120"/>
                    </a:lnTo>
                    <a:lnTo>
                      <a:pt x="1676400" y="1685544"/>
                    </a:lnTo>
                    <a:lnTo>
                      <a:pt x="1624584" y="1676400"/>
                    </a:lnTo>
                    <a:lnTo>
                      <a:pt x="1539240" y="1670304"/>
                    </a:lnTo>
                    <a:lnTo>
                      <a:pt x="1496568" y="1676400"/>
                    </a:lnTo>
                    <a:lnTo>
                      <a:pt x="1423416" y="1703832"/>
                    </a:lnTo>
                    <a:lnTo>
                      <a:pt x="1350264" y="1716024"/>
                    </a:lnTo>
                    <a:lnTo>
                      <a:pt x="1271016" y="1716024"/>
                    </a:lnTo>
                    <a:lnTo>
                      <a:pt x="1219200" y="1664208"/>
                    </a:lnTo>
                    <a:lnTo>
                      <a:pt x="1182624" y="1609344"/>
                    </a:lnTo>
                    <a:lnTo>
                      <a:pt x="1121664" y="1578864"/>
                    </a:lnTo>
                    <a:lnTo>
                      <a:pt x="1075944" y="1575816"/>
                    </a:lnTo>
                    <a:lnTo>
                      <a:pt x="1014984" y="1575816"/>
                    </a:lnTo>
                    <a:lnTo>
                      <a:pt x="978408" y="1560576"/>
                    </a:lnTo>
                    <a:lnTo>
                      <a:pt x="944880" y="1469136"/>
                    </a:lnTo>
                    <a:lnTo>
                      <a:pt x="938784" y="1432560"/>
                    </a:lnTo>
                    <a:lnTo>
                      <a:pt x="950976" y="1392936"/>
                    </a:lnTo>
                    <a:lnTo>
                      <a:pt x="1039368" y="1301496"/>
                    </a:lnTo>
                    <a:lnTo>
                      <a:pt x="1075944" y="1261872"/>
                    </a:lnTo>
                    <a:lnTo>
                      <a:pt x="1100328" y="1261872"/>
                    </a:lnTo>
                    <a:lnTo>
                      <a:pt x="1136904" y="1277112"/>
                    </a:lnTo>
                    <a:lnTo>
                      <a:pt x="1155192" y="1249680"/>
                    </a:lnTo>
                    <a:lnTo>
                      <a:pt x="1143000" y="1210056"/>
                    </a:lnTo>
                    <a:lnTo>
                      <a:pt x="1109472" y="1167384"/>
                    </a:lnTo>
                    <a:lnTo>
                      <a:pt x="1103376" y="1124712"/>
                    </a:lnTo>
                    <a:lnTo>
                      <a:pt x="1118616" y="1088136"/>
                    </a:lnTo>
                    <a:lnTo>
                      <a:pt x="1158240" y="1024128"/>
                    </a:lnTo>
                    <a:lnTo>
                      <a:pt x="1179576" y="966216"/>
                    </a:lnTo>
                    <a:lnTo>
                      <a:pt x="1182624" y="798576"/>
                    </a:lnTo>
                    <a:lnTo>
                      <a:pt x="1167384" y="749808"/>
                    </a:lnTo>
                    <a:lnTo>
                      <a:pt x="1130808" y="725424"/>
                    </a:lnTo>
                    <a:lnTo>
                      <a:pt x="1085088" y="685800"/>
                    </a:lnTo>
                    <a:lnTo>
                      <a:pt x="1021080" y="627888"/>
                    </a:lnTo>
                    <a:lnTo>
                      <a:pt x="999744" y="582168"/>
                    </a:lnTo>
                    <a:lnTo>
                      <a:pt x="987552" y="545592"/>
                    </a:lnTo>
                    <a:lnTo>
                      <a:pt x="984504" y="496824"/>
                    </a:lnTo>
                    <a:lnTo>
                      <a:pt x="987552" y="451104"/>
                    </a:lnTo>
                    <a:lnTo>
                      <a:pt x="978408" y="405384"/>
                    </a:lnTo>
                    <a:lnTo>
                      <a:pt x="950976" y="368808"/>
                    </a:lnTo>
                    <a:lnTo>
                      <a:pt x="917448" y="347472"/>
                    </a:lnTo>
                    <a:lnTo>
                      <a:pt x="911352" y="320040"/>
                    </a:lnTo>
                    <a:lnTo>
                      <a:pt x="932688" y="295656"/>
                    </a:lnTo>
                    <a:lnTo>
                      <a:pt x="938784" y="268224"/>
                    </a:lnTo>
                    <a:lnTo>
                      <a:pt x="911352" y="222504"/>
                    </a:lnTo>
                    <a:lnTo>
                      <a:pt x="896112" y="182880"/>
                    </a:lnTo>
                    <a:lnTo>
                      <a:pt x="862584" y="173736"/>
                    </a:lnTo>
                    <a:lnTo>
                      <a:pt x="832104" y="192024"/>
                    </a:lnTo>
                    <a:lnTo>
                      <a:pt x="801624" y="188976"/>
                    </a:lnTo>
                    <a:lnTo>
                      <a:pt x="783336" y="164592"/>
                    </a:lnTo>
                    <a:lnTo>
                      <a:pt x="780288" y="121920"/>
                    </a:lnTo>
                    <a:lnTo>
                      <a:pt x="789432" y="79248"/>
                    </a:lnTo>
                    <a:lnTo>
                      <a:pt x="768096" y="18288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9" name="종로 TXT">
                <a:extLst>
                  <a:ext uri="{FF2B5EF4-FFF2-40B4-BE49-F238E27FC236}">
                    <a16:creationId xmlns="" xmlns:a16="http://schemas.microsoft.com/office/drawing/2014/main" id="{CA378537-E02E-4D52-9F17-51A4933B0B17}"/>
                  </a:ext>
                </a:extLst>
              </p:cNvPr>
              <p:cNvSpPr txBox="1"/>
              <p:nvPr/>
            </p:nvSpPr>
            <p:spPr>
              <a:xfrm>
                <a:off x="4412886" y="369050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종로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9F4A3D38-4065-4BB7-9277-2F57E8D26059}"/>
              </a:ext>
            </a:extLst>
          </p:cNvPr>
          <p:cNvSpPr/>
          <p:nvPr/>
        </p:nvSpPr>
        <p:spPr>
          <a:xfrm>
            <a:off x="7114900" y="2809280"/>
            <a:ext cx="441167" cy="560219"/>
          </a:xfrm>
          <a:prstGeom prst="ellipse">
            <a:avLst/>
          </a:prstGeom>
          <a:solidFill>
            <a:srgbClr val="FF33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8D026F09-8F08-444F-94FA-62D64A0B7E49}"/>
              </a:ext>
            </a:extLst>
          </p:cNvPr>
          <p:cNvSpPr/>
          <p:nvPr/>
        </p:nvSpPr>
        <p:spPr>
          <a:xfrm>
            <a:off x="3907626" y="4504504"/>
            <a:ext cx="484894" cy="510906"/>
          </a:xfrm>
          <a:prstGeom prst="ellipse">
            <a:avLst/>
          </a:prstGeom>
          <a:solidFill>
            <a:srgbClr val="FF3300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89423AC0-D75D-4246-AD0A-A0BE719303BA}"/>
              </a:ext>
            </a:extLst>
          </p:cNvPr>
          <p:cNvSpPr/>
          <p:nvPr/>
        </p:nvSpPr>
        <p:spPr>
          <a:xfrm rot="18509474">
            <a:off x="5066294" y="2922994"/>
            <a:ext cx="830662" cy="496100"/>
          </a:xfrm>
          <a:prstGeom prst="ellipse">
            <a:avLst/>
          </a:prstGeom>
          <a:solidFill>
            <a:srgbClr val="FF33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7F228D55-7D83-4EC3-BC00-C49C10441285}"/>
              </a:ext>
            </a:extLst>
          </p:cNvPr>
          <p:cNvSpPr/>
          <p:nvPr/>
        </p:nvSpPr>
        <p:spPr>
          <a:xfrm>
            <a:off x="6395933" y="1885651"/>
            <a:ext cx="797984" cy="772355"/>
          </a:xfrm>
          <a:prstGeom prst="ellipse">
            <a:avLst/>
          </a:prstGeom>
          <a:solidFill>
            <a:srgbClr val="FF33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A0F3BA18-C19C-4C55-BA81-429625396659}"/>
              </a:ext>
            </a:extLst>
          </p:cNvPr>
          <p:cNvSpPr/>
          <p:nvPr/>
        </p:nvSpPr>
        <p:spPr>
          <a:xfrm>
            <a:off x="4944946" y="5146018"/>
            <a:ext cx="484894" cy="510906"/>
          </a:xfrm>
          <a:prstGeom prst="ellipse">
            <a:avLst/>
          </a:prstGeom>
          <a:solidFill>
            <a:srgbClr val="FF3300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8A1EF3DA-0EAA-42DD-9A4A-D76D2A99CCD6}"/>
              </a:ext>
            </a:extLst>
          </p:cNvPr>
          <p:cNvSpPr txBox="1"/>
          <p:nvPr/>
        </p:nvSpPr>
        <p:spPr>
          <a:xfrm>
            <a:off x="0" y="100001"/>
            <a:ext cx="513794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결과비교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공통적으로 선정된 지역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91587" y="2257942"/>
            <a:ext cx="338616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시설부분 지표가 낮음</a:t>
            </a:r>
            <a:r>
              <a:rPr lang="en-US" altLang="ko-KR" sz="2000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algn="ctr"/>
            <a:r>
              <a:rPr lang="en-US" altLang="ko-KR" sz="2000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-&gt;</a:t>
            </a:r>
            <a:r>
              <a:rPr lang="ko-KR" altLang="en-US" sz="2000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복지시설 증설</a:t>
            </a:r>
            <a:endParaRPr lang="ko-KR" altLang="en-US" sz="2000" spc="-15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1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" y="1058816"/>
            <a:ext cx="3341162" cy="24762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D520412-8986-4ED0-BFC2-59A8D2111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92" y="79720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 H P</a:t>
            </a:r>
          </a:p>
        </p:txBody>
      </p:sp>
      <p:sp>
        <p:nvSpPr>
          <p:cNvPr id="9" name="직사각형 8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" y="3867985"/>
            <a:ext cx="3953353" cy="2506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92" y="3535052"/>
            <a:ext cx="126085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Entropy</a:t>
            </a:r>
          </a:p>
        </p:txBody>
      </p:sp>
      <p:sp>
        <p:nvSpPr>
          <p:cNvPr id="11" name="한강">
            <a:extLst>
              <a:ext uri="{FF2B5EF4-FFF2-40B4-BE49-F238E27FC236}">
                <a16:creationId xmlns="" xmlns:a16="http://schemas.microsoft.com/office/drawing/2014/main" id="{0B0B8A7D-40D6-4E5D-AE7E-CE25FC440F20}"/>
              </a:ext>
            </a:extLst>
          </p:cNvPr>
          <p:cNvSpPr/>
          <p:nvPr/>
        </p:nvSpPr>
        <p:spPr>
          <a:xfrm>
            <a:off x="3678126" y="2767879"/>
            <a:ext cx="4787308" cy="1707311"/>
          </a:xfrm>
          <a:custGeom>
            <a:avLst/>
            <a:gdLst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07140 w 11681460"/>
              <a:gd name="connsiteY141" fmla="*/ 1287780 h 4168140"/>
              <a:gd name="connsiteX142" fmla="*/ 11399520 w 11681460"/>
              <a:gd name="connsiteY142" fmla="*/ 12801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13320 w 11681460"/>
              <a:gd name="connsiteY185" fmla="*/ 28270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07140 w 11681460"/>
              <a:gd name="connsiteY141" fmla="*/ 1287780 h 4168140"/>
              <a:gd name="connsiteX142" fmla="*/ 11399520 w 11681460"/>
              <a:gd name="connsiteY142" fmla="*/ 12801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07140 w 11681460"/>
              <a:gd name="connsiteY141" fmla="*/ 1287780 h 4168140"/>
              <a:gd name="connsiteX142" fmla="*/ 11363960 w 11681460"/>
              <a:gd name="connsiteY142" fmla="*/ 12674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30000 w 11681460"/>
              <a:gd name="connsiteY141" fmla="*/ 1216660 h 4168140"/>
              <a:gd name="connsiteX142" fmla="*/ 11363960 w 11681460"/>
              <a:gd name="connsiteY142" fmla="*/ 12674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30000 w 11681460"/>
              <a:gd name="connsiteY141" fmla="*/ 1216660 h 4168140"/>
              <a:gd name="connsiteX142" fmla="*/ 11384280 w 11681460"/>
              <a:gd name="connsiteY142" fmla="*/ 131064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722100"/>
              <a:gd name="connsiteY0" fmla="*/ 320040 h 4168140"/>
              <a:gd name="connsiteX1" fmla="*/ 121920 w 11722100"/>
              <a:gd name="connsiteY1" fmla="*/ 381000 h 4168140"/>
              <a:gd name="connsiteX2" fmla="*/ 198120 w 11722100"/>
              <a:gd name="connsiteY2" fmla="*/ 419100 h 4168140"/>
              <a:gd name="connsiteX3" fmla="*/ 320040 w 11722100"/>
              <a:gd name="connsiteY3" fmla="*/ 510540 h 4168140"/>
              <a:gd name="connsiteX4" fmla="*/ 411480 w 11722100"/>
              <a:gd name="connsiteY4" fmla="*/ 563880 h 4168140"/>
              <a:gd name="connsiteX5" fmla="*/ 472440 w 11722100"/>
              <a:gd name="connsiteY5" fmla="*/ 632460 h 4168140"/>
              <a:gd name="connsiteX6" fmla="*/ 601980 w 11722100"/>
              <a:gd name="connsiteY6" fmla="*/ 708660 h 4168140"/>
              <a:gd name="connsiteX7" fmla="*/ 739140 w 11722100"/>
              <a:gd name="connsiteY7" fmla="*/ 784860 h 4168140"/>
              <a:gd name="connsiteX8" fmla="*/ 861060 w 11722100"/>
              <a:gd name="connsiteY8" fmla="*/ 868680 h 4168140"/>
              <a:gd name="connsiteX9" fmla="*/ 944880 w 11722100"/>
              <a:gd name="connsiteY9" fmla="*/ 952500 h 4168140"/>
              <a:gd name="connsiteX10" fmla="*/ 1021080 w 11722100"/>
              <a:gd name="connsiteY10" fmla="*/ 1005840 h 4168140"/>
              <a:gd name="connsiteX11" fmla="*/ 1097280 w 11722100"/>
              <a:gd name="connsiteY11" fmla="*/ 1043940 h 4168140"/>
              <a:gd name="connsiteX12" fmla="*/ 1181100 w 11722100"/>
              <a:gd name="connsiteY12" fmla="*/ 1104900 h 4168140"/>
              <a:gd name="connsiteX13" fmla="*/ 1249680 w 11722100"/>
              <a:gd name="connsiteY13" fmla="*/ 1150620 h 4168140"/>
              <a:gd name="connsiteX14" fmla="*/ 1341120 w 11722100"/>
              <a:gd name="connsiteY14" fmla="*/ 1196340 h 4168140"/>
              <a:gd name="connsiteX15" fmla="*/ 1417320 w 11722100"/>
              <a:gd name="connsiteY15" fmla="*/ 1257300 h 4168140"/>
              <a:gd name="connsiteX16" fmla="*/ 1493520 w 11722100"/>
              <a:gd name="connsiteY16" fmla="*/ 1333500 h 4168140"/>
              <a:gd name="connsiteX17" fmla="*/ 1569720 w 11722100"/>
              <a:gd name="connsiteY17" fmla="*/ 1356360 h 4168140"/>
              <a:gd name="connsiteX18" fmla="*/ 1684020 w 11722100"/>
              <a:gd name="connsiteY18" fmla="*/ 1424940 h 4168140"/>
              <a:gd name="connsiteX19" fmla="*/ 1729740 w 11722100"/>
              <a:gd name="connsiteY19" fmla="*/ 1485900 h 4168140"/>
              <a:gd name="connsiteX20" fmla="*/ 1844040 w 11722100"/>
              <a:gd name="connsiteY20" fmla="*/ 1569720 h 4168140"/>
              <a:gd name="connsiteX21" fmla="*/ 1935480 w 11722100"/>
              <a:gd name="connsiteY21" fmla="*/ 1615440 h 4168140"/>
              <a:gd name="connsiteX22" fmla="*/ 2049780 w 11722100"/>
              <a:gd name="connsiteY22" fmla="*/ 1691640 h 4168140"/>
              <a:gd name="connsiteX23" fmla="*/ 2133600 w 11722100"/>
              <a:gd name="connsiteY23" fmla="*/ 1729740 h 4168140"/>
              <a:gd name="connsiteX24" fmla="*/ 2202180 w 11722100"/>
              <a:gd name="connsiteY24" fmla="*/ 1805940 h 4168140"/>
              <a:gd name="connsiteX25" fmla="*/ 2255520 w 11722100"/>
              <a:gd name="connsiteY25" fmla="*/ 1821180 h 4168140"/>
              <a:gd name="connsiteX26" fmla="*/ 2316480 w 11722100"/>
              <a:gd name="connsiteY26" fmla="*/ 1866900 h 4168140"/>
              <a:gd name="connsiteX27" fmla="*/ 2423160 w 11722100"/>
              <a:gd name="connsiteY27" fmla="*/ 2004060 h 4168140"/>
              <a:gd name="connsiteX28" fmla="*/ 2476500 w 11722100"/>
              <a:gd name="connsiteY28" fmla="*/ 2087880 h 4168140"/>
              <a:gd name="connsiteX29" fmla="*/ 2567940 w 11722100"/>
              <a:gd name="connsiteY29" fmla="*/ 2148840 h 4168140"/>
              <a:gd name="connsiteX30" fmla="*/ 2682240 w 11722100"/>
              <a:gd name="connsiteY30" fmla="*/ 2186940 h 4168140"/>
              <a:gd name="connsiteX31" fmla="*/ 2743200 w 11722100"/>
              <a:gd name="connsiteY31" fmla="*/ 2209800 h 4168140"/>
              <a:gd name="connsiteX32" fmla="*/ 2811780 w 11722100"/>
              <a:gd name="connsiteY32" fmla="*/ 2247900 h 4168140"/>
              <a:gd name="connsiteX33" fmla="*/ 2887980 w 11722100"/>
              <a:gd name="connsiteY33" fmla="*/ 2301240 h 4168140"/>
              <a:gd name="connsiteX34" fmla="*/ 2979420 w 11722100"/>
              <a:gd name="connsiteY34" fmla="*/ 2385060 h 4168140"/>
              <a:gd name="connsiteX35" fmla="*/ 3055620 w 11722100"/>
              <a:gd name="connsiteY35" fmla="*/ 2461260 h 4168140"/>
              <a:gd name="connsiteX36" fmla="*/ 3139440 w 11722100"/>
              <a:gd name="connsiteY36" fmla="*/ 2537460 h 4168140"/>
              <a:gd name="connsiteX37" fmla="*/ 3261360 w 11722100"/>
              <a:gd name="connsiteY37" fmla="*/ 2628900 h 4168140"/>
              <a:gd name="connsiteX38" fmla="*/ 3345180 w 11722100"/>
              <a:gd name="connsiteY38" fmla="*/ 2720340 h 4168140"/>
              <a:gd name="connsiteX39" fmla="*/ 3444240 w 11722100"/>
              <a:gd name="connsiteY39" fmla="*/ 2796540 h 4168140"/>
              <a:gd name="connsiteX40" fmla="*/ 3558540 w 11722100"/>
              <a:gd name="connsiteY40" fmla="*/ 2872740 h 4168140"/>
              <a:gd name="connsiteX41" fmla="*/ 3619500 w 11722100"/>
              <a:gd name="connsiteY41" fmla="*/ 2979420 h 4168140"/>
              <a:gd name="connsiteX42" fmla="*/ 3619500 w 11722100"/>
              <a:gd name="connsiteY42" fmla="*/ 2979420 h 4168140"/>
              <a:gd name="connsiteX43" fmla="*/ 3649980 w 11722100"/>
              <a:gd name="connsiteY43" fmla="*/ 3048000 h 4168140"/>
              <a:gd name="connsiteX44" fmla="*/ 3703320 w 11722100"/>
              <a:gd name="connsiteY44" fmla="*/ 3086100 h 4168140"/>
              <a:gd name="connsiteX45" fmla="*/ 3764280 w 11722100"/>
              <a:gd name="connsiteY45" fmla="*/ 3063240 h 4168140"/>
              <a:gd name="connsiteX46" fmla="*/ 3848100 w 11722100"/>
              <a:gd name="connsiteY46" fmla="*/ 3025140 h 4168140"/>
              <a:gd name="connsiteX47" fmla="*/ 3916680 w 11722100"/>
              <a:gd name="connsiteY47" fmla="*/ 3032760 h 4168140"/>
              <a:gd name="connsiteX48" fmla="*/ 4030980 w 11722100"/>
              <a:gd name="connsiteY48" fmla="*/ 3063240 h 4168140"/>
              <a:gd name="connsiteX49" fmla="*/ 4137660 w 11722100"/>
              <a:gd name="connsiteY49" fmla="*/ 3101340 h 4168140"/>
              <a:gd name="connsiteX50" fmla="*/ 4259580 w 11722100"/>
              <a:gd name="connsiteY50" fmla="*/ 3147060 h 4168140"/>
              <a:gd name="connsiteX51" fmla="*/ 4381500 w 11722100"/>
              <a:gd name="connsiteY51" fmla="*/ 3192780 h 4168140"/>
              <a:gd name="connsiteX52" fmla="*/ 4526280 w 11722100"/>
              <a:gd name="connsiteY52" fmla="*/ 3276600 h 4168140"/>
              <a:gd name="connsiteX53" fmla="*/ 4587240 w 11722100"/>
              <a:gd name="connsiteY53" fmla="*/ 3299460 h 4168140"/>
              <a:gd name="connsiteX54" fmla="*/ 4610100 w 11722100"/>
              <a:gd name="connsiteY54" fmla="*/ 3352800 h 4168140"/>
              <a:gd name="connsiteX55" fmla="*/ 4648200 w 11722100"/>
              <a:gd name="connsiteY55" fmla="*/ 3436620 h 4168140"/>
              <a:gd name="connsiteX56" fmla="*/ 4671060 w 11722100"/>
              <a:gd name="connsiteY56" fmla="*/ 3520440 h 4168140"/>
              <a:gd name="connsiteX57" fmla="*/ 4678680 w 11722100"/>
              <a:gd name="connsiteY57" fmla="*/ 3589020 h 4168140"/>
              <a:gd name="connsiteX58" fmla="*/ 4686300 w 11722100"/>
              <a:gd name="connsiteY58" fmla="*/ 3649980 h 4168140"/>
              <a:gd name="connsiteX59" fmla="*/ 4724400 w 11722100"/>
              <a:gd name="connsiteY59" fmla="*/ 3680460 h 4168140"/>
              <a:gd name="connsiteX60" fmla="*/ 4785360 w 11722100"/>
              <a:gd name="connsiteY60" fmla="*/ 3672840 h 4168140"/>
              <a:gd name="connsiteX61" fmla="*/ 4869180 w 11722100"/>
              <a:gd name="connsiteY61" fmla="*/ 3703320 h 4168140"/>
              <a:gd name="connsiteX62" fmla="*/ 4914900 w 11722100"/>
              <a:gd name="connsiteY62" fmla="*/ 3756660 h 4168140"/>
              <a:gd name="connsiteX63" fmla="*/ 5105400 w 11722100"/>
              <a:gd name="connsiteY63" fmla="*/ 3832860 h 4168140"/>
              <a:gd name="connsiteX64" fmla="*/ 5173980 w 11722100"/>
              <a:gd name="connsiteY64" fmla="*/ 3886200 h 4168140"/>
              <a:gd name="connsiteX65" fmla="*/ 5242560 w 11722100"/>
              <a:gd name="connsiteY65" fmla="*/ 3924300 h 4168140"/>
              <a:gd name="connsiteX66" fmla="*/ 5364480 w 11722100"/>
              <a:gd name="connsiteY66" fmla="*/ 3962400 h 4168140"/>
              <a:gd name="connsiteX67" fmla="*/ 5516880 w 11722100"/>
              <a:gd name="connsiteY67" fmla="*/ 4046220 h 4168140"/>
              <a:gd name="connsiteX68" fmla="*/ 5585460 w 11722100"/>
              <a:gd name="connsiteY68" fmla="*/ 4099560 h 4168140"/>
              <a:gd name="connsiteX69" fmla="*/ 5661660 w 11722100"/>
              <a:gd name="connsiteY69" fmla="*/ 4122420 h 4168140"/>
              <a:gd name="connsiteX70" fmla="*/ 5745480 w 11722100"/>
              <a:gd name="connsiteY70" fmla="*/ 4130040 h 4168140"/>
              <a:gd name="connsiteX71" fmla="*/ 5836920 w 11722100"/>
              <a:gd name="connsiteY71" fmla="*/ 4130040 h 4168140"/>
              <a:gd name="connsiteX72" fmla="*/ 5951220 w 11722100"/>
              <a:gd name="connsiteY72" fmla="*/ 4145280 h 4168140"/>
              <a:gd name="connsiteX73" fmla="*/ 6035040 w 11722100"/>
              <a:gd name="connsiteY73" fmla="*/ 4168140 h 4168140"/>
              <a:gd name="connsiteX74" fmla="*/ 6149340 w 11722100"/>
              <a:gd name="connsiteY74" fmla="*/ 4137660 h 4168140"/>
              <a:gd name="connsiteX75" fmla="*/ 6286500 w 11722100"/>
              <a:gd name="connsiteY75" fmla="*/ 4114800 h 4168140"/>
              <a:gd name="connsiteX76" fmla="*/ 6393180 w 11722100"/>
              <a:gd name="connsiteY76" fmla="*/ 4053840 h 4168140"/>
              <a:gd name="connsiteX77" fmla="*/ 6484620 w 11722100"/>
              <a:gd name="connsiteY77" fmla="*/ 4038600 h 4168140"/>
              <a:gd name="connsiteX78" fmla="*/ 6583680 w 11722100"/>
              <a:gd name="connsiteY78" fmla="*/ 3970020 h 4168140"/>
              <a:gd name="connsiteX79" fmla="*/ 6697980 w 11722100"/>
              <a:gd name="connsiteY79" fmla="*/ 3886200 h 4168140"/>
              <a:gd name="connsiteX80" fmla="*/ 6728460 w 11722100"/>
              <a:gd name="connsiteY80" fmla="*/ 3817620 h 4168140"/>
              <a:gd name="connsiteX81" fmla="*/ 6842760 w 11722100"/>
              <a:gd name="connsiteY81" fmla="*/ 3733800 h 4168140"/>
              <a:gd name="connsiteX82" fmla="*/ 6972300 w 11722100"/>
              <a:gd name="connsiteY82" fmla="*/ 3642360 h 4168140"/>
              <a:gd name="connsiteX83" fmla="*/ 7078980 w 11722100"/>
              <a:gd name="connsiteY83" fmla="*/ 3528060 h 4168140"/>
              <a:gd name="connsiteX84" fmla="*/ 7139940 w 11722100"/>
              <a:gd name="connsiteY84" fmla="*/ 3444240 h 4168140"/>
              <a:gd name="connsiteX85" fmla="*/ 7269480 w 11722100"/>
              <a:gd name="connsiteY85" fmla="*/ 3284220 h 4168140"/>
              <a:gd name="connsiteX86" fmla="*/ 7330440 w 11722100"/>
              <a:gd name="connsiteY86" fmla="*/ 3185160 h 4168140"/>
              <a:gd name="connsiteX87" fmla="*/ 7376160 w 11722100"/>
              <a:gd name="connsiteY87" fmla="*/ 3116580 h 4168140"/>
              <a:gd name="connsiteX88" fmla="*/ 7444740 w 11722100"/>
              <a:gd name="connsiteY88" fmla="*/ 3093720 h 4168140"/>
              <a:gd name="connsiteX89" fmla="*/ 7513320 w 11722100"/>
              <a:gd name="connsiteY89" fmla="*/ 3101340 h 4168140"/>
              <a:gd name="connsiteX90" fmla="*/ 7574280 w 11722100"/>
              <a:gd name="connsiteY90" fmla="*/ 3078480 h 4168140"/>
              <a:gd name="connsiteX91" fmla="*/ 7726680 w 11722100"/>
              <a:gd name="connsiteY91" fmla="*/ 3108960 h 4168140"/>
              <a:gd name="connsiteX92" fmla="*/ 7833360 w 11722100"/>
              <a:gd name="connsiteY92" fmla="*/ 3162300 h 4168140"/>
              <a:gd name="connsiteX93" fmla="*/ 7962900 w 11722100"/>
              <a:gd name="connsiteY93" fmla="*/ 3192780 h 4168140"/>
              <a:gd name="connsiteX94" fmla="*/ 8161020 w 11722100"/>
              <a:gd name="connsiteY94" fmla="*/ 3268980 h 4168140"/>
              <a:gd name="connsiteX95" fmla="*/ 8290560 w 11722100"/>
              <a:gd name="connsiteY95" fmla="*/ 3337560 h 4168140"/>
              <a:gd name="connsiteX96" fmla="*/ 8382000 w 11722100"/>
              <a:gd name="connsiteY96" fmla="*/ 3360420 h 4168140"/>
              <a:gd name="connsiteX97" fmla="*/ 8458200 w 11722100"/>
              <a:gd name="connsiteY97" fmla="*/ 3398520 h 4168140"/>
              <a:gd name="connsiteX98" fmla="*/ 8595360 w 11722100"/>
              <a:gd name="connsiteY98" fmla="*/ 3512820 h 4168140"/>
              <a:gd name="connsiteX99" fmla="*/ 8641080 w 11722100"/>
              <a:gd name="connsiteY99" fmla="*/ 3566160 h 4168140"/>
              <a:gd name="connsiteX100" fmla="*/ 8702040 w 11722100"/>
              <a:gd name="connsiteY100" fmla="*/ 3604260 h 4168140"/>
              <a:gd name="connsiteX101" fmla="*/ 8763000 w 11722100"/>
              <a:gd name="connsiteY101" fmla="*/ 3634740 h 4168140"/>
              <a:gd name="connsiteX102" fmla="*/ 8854440 w 11722100"/>
              <a:gd name="connsiteY102" fmla="*/ 3627120 h 4168140"/>
              <a:gd name="connsiteX103" fmla="*/ 8968740 w 11722100"/>
              <a:gd name="connsiteY103" fmla="*/ 3619500 h 4168140"/>
              <a:gd name="connsiteX104" fmla="*/ 9060180 w 11722100"/>
              <a:gd name="connsiteY104" fmla="*/ 3642360 h 4168140"/>
              <a:gd name="connsiteX105" fmla="*/ 9151620 w 11722100"/>
              <a:gd name="connsiteY105" fmla="*/ 3657600 h 4168140"/>
              <a:gd name="connsiteX106" fmla="*/ 9227820 w 11722100"/>
              <a:gd name="connsiteY106" fmla="*/ 3642360 h 4168140"/>
              <a:gd name="connsiteX107" fmla="*/ 9311640 w 11722100"/>
              <a:gd name="connsiteY107" fmla="*/ 3611880 h 4168140"/>
              <a:gd name="connsiteX108" fmla="*/ 9433560 w 11722100"/>
              <a:gd name="connsiteY108" fmla="*/ 3589020 h 4168140"/>
              <a:gd name="connsiteX109" fmla="*/ 9509760 w 11722100"/>
              <a:gd name="connsiteY109" fmla="*/ 3528060 h 4168140"/>
              <a:gd name="connsiteX110" fmla="*/ 9646920 w 11722100"/>
              <a:gd name="connsiteY110" fmla="*/ 3489960 h 4168140"/>
              <a:gd name="connsiteX111" fmla="*/ 9784080 w 11722100"/>
              <a:gd name="connsiteY111" fmla="*/ 3444240 h 4168140"/>
              <a:gd name="connsiteX112" fmla="*/ 9860280 w 11722100"/>
              <a:gd name="connsiteY112" fmla="*/ 3383280 h 4168140"/>
              <a:gd name="connsiteX113" fmla="*/ 9921240 w 11722100"/>
              <a:gd name="connsiteY113" fmla="*/ 3314700 h 4168140"/>
              <a:gd name="connsiteX114" fmla="*/ 9997440 w 11722100"/>
              <a:gd name="connsiteY114" fmla="*/ 3208020 h 4168140"/>
              <a:gd name="connsiteX115" fmla="*/ 10043160 w 11722100"/>
              <a:gd name="connsiteY115" fmla="*/ 3101340 h 4168140"/>
              <a:gd name="connsiteX116" fmla="*/ 10104120 w 11722100"/>
              <a:gd name="connsiteY116" fmla="*/ 3017520 h 4168140"/>
              <a:gd name="connsiteX117" fmla="*/ 10157460 w 11722100"/>
              <a:gd name="connsiteY117" fmla="*/ 2933700 h 4168140"/>
              <a:gd name="connsiteX118" fmla="*/ 10218420 w 11722100"/>
              <a:gd name="connsiteY118" fmla="*/ 2849880 h 4168140"/>
              <a:gd name="connsiteX119" fmla="*/ 10294620 w 11722100"/>
              <a:gd name="connsiteY119" fmla="*/ 2735580 h 4168140"/>
              <a:gd name="connsiteX120" fmla="*/ 10347960 w 11722100"/>
              <a:gd name="connsiteY120" fmla="*/ 2621280 h 4168140"/>
              <a:gd name="connsiteX121" fmla="*/ 10431780 w 11722100"/>
              <a:gd name="connsiteY121" fmla="*/ 2499360 h 4168140"/>
              <a:gd name="connsiteX122" fmla="*/ 10500360 w 11722100"/>
              <a:gd name="connsiteY122" fmla="*/ 2354580 h 4168140"/>
              <a:gd name="connsiteX123" fmla="*/ 10553700 w 11722100"/>
              <a:gd name="connsiteY123" fmla="*/ 2263140 h 4168140"/>
              <a:gd name="connsiteX124" fmla="*/ 10584180 w 11722100"/>
              <a:gd name="connsiteY124" fmla="*/ 2194560 h 4168140"/>
              <a:gd name="connsiteX125" fmla="*/ 10614660 w 11722100"/>
              <a:gd name="connsiteY125" fmla="*/ 2118360 h 4168140"/>
              <a:gd name="connsiteX126" fmla="*/ 10675620 w 11722100"/>
              <a:gd name="connsiteY126" fmla="*/ 2049780 h 4168140"/>
              <a:gd name="connsiteX127" fmla="*/ 10690860 w 11722100"/>
              <a:gd name="connsiteY127" fmla="*/ 1988820 h 4168140"/>
              <a:gd name="connsiteX128" fmla="*/ 10713720 w 11722100"/>
              <a:gd name="connsiteY128" fmla="*/ 1927860 h 4168140"/>
              <a:gd name="connsiteX129" fmla="*/ 10767060 w 11722100"/>
              <a:gd name="connsiteY129" fmla="*/ 1859280 h 4168140"/>
              <a:gd name="connsiteX130" fmla="*/ 10873740 w 11722100"/>
              <a:gd name="connsiteY130" fmla="*/ 1828800 h 4168140"/>
              <a:gd name="connsiteX131" fmla="*/ 11079480 w 11722100"/>
              <a:gd name="connsiteY131" fmla="*/ 1767840 h 4168140"/>
              <a:gd name="connsiteX132" fmla="*/ 11247120 w 11722100"/>
              <a:gd name="connsiteY132" fmla="*/ 1684020 h 4168140"/>
              <a:gd name="connsiteX133" fmla="*/ 11414760 w 11722100"/>
              <a:gd name="connsiteY133" fmla="*/ 1638300 h 4168140"/>
              <a:gd name="connsiteX134" fmla="*/ 11490960 w 11722100"/>
              <a:gd name="connsiteY134" fmla="*/ 1577340 h 4168140"/>
              <a:gd name="connsiteX135" fmla="*/ 11635740 w 11722100"/>
              <a:gd name="connsiteY135" fmla="*/ 1508760 h 4168140"/>
              <a:gd name="connsiteX136" fmla="*/ 11722100 w 11722100"/>
              <a:gd name="connsiteY136" fmla="*/ 1437640 h 4168140"/>
              <a:gd name="connsiteX137" fmla="*/ 11620500 w 11722100"/>
              <a:gd name="connsiteY137" fmla="*/ 1417320 h 4168140"/>
              <a:gd name="connsiteX138" fmla="*/ 11567160 w 11722100"/>
              <a:gd name="connsiteY138" fmla="*/ 1379220 h 4168140"/>
              <a:gd name="connsiteX139" fmla="*/ 11498580 w 11722100"/>
              <a:gd name="connsiteY139" fmla="*/ 1318260 h 4168140"/>
              <a:gd name="connsiteX140" fmla="*/ 11468100 w 11722100"/>
              <a:gd name="connsiteY140" fmla="*/ 1280160 h 4168140"/>
              <a:gd name="connsiteX141" fmla="*/ 11430000 w 11722100"/>
              <a:gd name="connsiteY141" fmla="*/ 1216660 h 4168140"/>
              <a:gd name="connsiteX142" fmla="*/ 11384280 w 11722100"/>
              <a:gd name="connsiteY142" fmla="*/ 1310640 h 4168140"/>
              <a:gd name="connsiteX143" fmla="*/ 11353800 w 11722100"/>
              <a:gd name="connsiteY143" fmla="*/ 1356360 h 4168140"/>
              <a:gd name="connsiteX144" fmla="*/ 11224260 w 11722100"/>
              <a:gd name="connsiteY144" fmla="*/ 1417320 h 4168140"/>
              <a:gd name="connsiteX145" fmla="*/ 11109960 w 11722100"/>
              <a:gd name="connsiteY145" fmla="*/ 1463040 h 4168140"/>
              <a:gd name="connsiteX146" fmla="*/ 10911840 w 11722100"/>
              <a:gd name="connsiteY146" fmla="*/ 1524000 h 4168140"/>
              <a:gd name="connsiteX147" fmla="*/ 10774680 w 11722100"/>
              <a:gd name="connsiteY147" fmla="*/ 1546860 h 4168140"/>
              <a:gd name="connsiteX148" fmla="*/ 10675620 w 11722100"/>
              <a:gd name="connsiteY148" fmla="*/ 1615440 h 4168140"/>
              <a:gd name="connsiteX149" fmla="*/ 10568940 w 11722100"/>
              <a:gd name="connsiteY149" fmla="*/ 1676400 h 4168140"/>
              <a:gd name="connsiteX150" fmla="*/ 10485120 w 11722100"/>
              <a:gd name="connsiteY150" fmla="*/ 1760220 h 4168140"/>
              <a:gd name="connsiteX151" fmla="*/ 10454640 w 11722100"/>
              <a:gd name="connsiteY151" fmla="*/ 1836420 h 4168140"/>
              <a:gd name="connsiteX152" fmla="*/ 10416540 w 11722100"/>
              <a:gd name="connsiteY152" fmla="*/ 1927860 h 4168140"/>
              <a:gd name="connsiteX153" fmla="*/ 10401300 w 11722100"/>
              <a:gd name="connsiteY153" fmla="*/ 2004060 h 4168140"/>
              <a:gd name="connsiteX154" fmla="*/ 10363200 w 11722100"/>
              <a:gd name="connsiteY154" fmla="*/ 2095500 h 4168140"/>
              <a:gd name="connsiteX155" fmla="*/ 10317480 w 11722100"/>
              <a:gd name="connsiteY155" fmla="*/ 2225040 h 4168140"/>
              <a:gd name="connsiteX156" fmla="*/ 10287000 w 11722100"/>
              <a:gd name="connsiteY156" fmla="*/ 2346960 h 4168140"/>
              <a:gd name="connsiteX157" fmla="*/ 10218420 w 11722100"/>
              <a:gd name="connsiteY157" fmla="*/ 2499360 h 4168140"/>
              <a:gd name="connsiteX158" fmla="*/ 10134600 w 11722100"/>
              <a:gd name="connsiteY158" fmla="*/ 2621280 h 4168140"/>
              <a:gd name="connsiteX159" fmla="*/ 10043160 w 11722100"/>
              <a:gd name="connsiteY159" fmla="*/ 2735580 h 4168140"/>
              <a:gd name="connsiteX160" fmla="*/ 9974580 w 11722100"/>
              <a:gd name="connsiteY160" fmla="*/ 2857500 h 4168140"/>
              <a:gd name="connsiteX161" fmla="*/ 9906000 w 11722100"/>
              <a:gd name="connsiteY161" fmla="*/ 2941320 h 4168140"/>
              <a:gd name="connsiteX162" fmla="*/ 9860280 w 11722100"/>
              <a:gd name="connsiteY162" fmla="*/ 3032760 h 4168140"/>
              <a:gd name="connsiteX163" fmla="*/ 9806940 w 11722100"/>
              <a:gd name="connsiteY163" fmla="*/ 3116580 h 4168140"/>
              <a:gd name="connsiteX164" fmla="*/ 9715500 w 11722100"/>
              <a:gd name="connsiteY164" fmla="*/ 3208020 h 4168140"/>
              <a:gd name="connsiteX165" fmla="*/ 9616440 w 11722100"/>
              <a:gd name="connsiteY165" fmla="*/ 3261360 h 4168140"/>
              <a:gd name="connsiteX166" fmla="*/ 9532620 w 11722100"/>
              <a:gd name="connsiteY166" fmla="*/ 3329940 h 4168140"/>
              <a:gd name="connsiteX167" fmla="*/ 9471660 w 11722100"/>
              <a:gd name="connsiteY167" fmla="*/ 3375660 h 4168140"/>
              <a:gd name="connsiteX168" fmla="*/ 9410700 w 11722100"/>
              <a:gd name="connsiteY168" fmla="*/ 3429000 h 4168140"/>
              <a:gd name="connsiteX169" fmla="*/ 9288780 w 11722100"/>
              <a:gd name="connsiteY169" fmla="*/ 3436620 h 4168140"/>
              <a:gd name="connsiteX170" fmla="*/ 9166860 w 11722100"/>
              <a:gd name="connsiteY170" fmla="*/ 3444240 h 4168140"/>
              <a:gd name="connsiteX171" fmla="*/ 9029700 w 11722100"/>
              <a:gd name="connsiteY171" fmla="*/ 3413760 h 4168140"/>
              <a:gd name="connsiteX172" fmla="*/ 8823960 w 11722100"/>
              <a:gd name="connsiteY172" fmla="*/ 3360420 h 4168140"/>
              <a:gd name="connsiteX173" fmla="*/ 8679180 w 11722100"/>
              <a:gd name="connsiteY173" fmla="*/ 3329940 h 4168140"/>
              <a:gd name="connsiteX174" fmla="*/ 8572500 w 11722100"/>
              <a:gd name="connsiteY174" fmla="*/ 3276600 h 4168140"/>
              <a:gd name="connsiteX175" fmla="*/ 8465820 w 11722100"/>
              <a:gd name="connsiteY175" fmla="*/ 3215640 h 4168140"/>
              <a:gd name="connsiteX176" fmla="*/ 8321040 w 11722100"/>
              <a:gd name="connsiteY176" fmla="*/ 3177540 h 4168140"/>
              <a:gd name="connsiteX177" fmla="*/ 8199120 w 11722100"/>
              <a:gd name="connsiteY177" fmla="*/ 3131820 h 4168140"/>
              <a:gd name="connsiteX178" fmla="*/ 8069580 w 11722100"/>
              <a:gd name="connsiteY178" fmla="*/ 3078480 h 4168140"/>
              <a:gd name="connsiteX179" fmla="*/ 7917180 w 11722100"/>
              <a:gd name="connsiteY179" fmla="*/ 2994660 h 4168140"/>
              <a:gd name="connsiteX180" fmla="*/ 7787640 w 11722100"/>
              <a:gd name="connsiteY180" fmla="*/ 2971800 h 4168140"/>
              <a:gd name="connsiteX181" fmla="*/ 7719060 w 11722100"/>
              <a:gd name="connsiteY181" fmla="*/ 2933700 h 4168140"/>
              <a:gd name="connsiteX182" fmla="*/ 7612380 w 11722100"/>
              <a:gd name="connsiteY182" fmla="*/ 2903220 h 4168140"/>
              <a:gd name="connsiteX183" fmla="*/ 7566660 w 11722100"/>
              <a:gd name="connsiteY183" fmla="*/ 2887980 h 4168140"/>
              <a:gd name="connsiteX184" fmla="*/ 7551420 w 11722100"/>
              <a:gd name="connsiteY184" fmla="*/ 2849880 h 4168140"/>
              <a:gd name="connsiteX185" fmla="*/ 7533640 w 11722100"/>
              <a:gd name="connsiteY185" fmla="*/ 2788920 h 4168140"/>
              <a:gd name="connsiteX186" fmla="*/ 7475220 w 11722100"/>
              <a:gd name="connsiteY186" fmla="*/ 2857500 h 4168140"/>
              <a:gd name="connsiteX187" fmla="*/ 7414260 w 11722100"/>
              <a:gd name="connsiteY187" fmla="*/ 2887980 h 4168140"/>
              <a:gd name="connsiteX188" fmla="*/ 7345680 w 11722100"/>
              <a:gd name="connsiteY188" fmla="*/ 2971800 h 4168140"/>
              <a:gd name="connsiteX189" fmla="*/ 7315200 w 11722100"/>
              <a:gd name="connsiteY189" fmla="*/ 2994660 h 4168140"/>
              <a:gd name="connsiteX190" fmla="*/ 7261860 w 11722100"/>
              <a:gd name="connsiteY190" fmla="*/ 3009900 h 4168140"/>
              <a:gd name="connsiteX191" fmla="*/ 7193280 w 11722100"/>
              <a:gd name="connsiteY191" fmla="*/ 3025140 h 4168140"/>
              <a:gd name="connsiteX192" fmla="*/ 7155180 w 11722100"/>
              <a:gd name="connsiteY192" fmla="*/ 3078480 h 4168140"/>
              <a:gd name="connsiteX193" fmla="*/ 7109460 w 11722100"/>
              <a:gd name="connsiteY193" fmla="*/ 3154680 h 4168140"/>
              <a:gd name="connsiteX194" fmla="*/ 7048500 w 11722100"/>
              <a:gd name="connsiteY194" fmla="*/ 3246120 h 4168140"/>
              <a:gd name="connsiteX195" fmla="*/ 6995160 w 11722100"/>
              <a:gd name="connsiteY195" fmla="*/ 3307080 h 4168140"/>
              <a:gd name="connsiteX196" fmla="*/ 6972300 w 11722100"/>
              <a:gd name="connsiteY196" fmla="*/ 3352800 h 4168140"/>
              <a:gd name="connsiteX197" fmla="*/ 6949440 w 11722100"/>
              <a:gd name="connsiteY197" fmla="*/ 3413760 h 4168140"/>
              <a:gd name="connsiteX198" fmla="*/ 6949440 w 11722100"/>
              <a:gd name="connsiteY198" fmla="*/ 3413760 h 4168140"/>
              <a:gd name="connsiteX199" fmla="*/ 6911340 w 11722100"/>
              <a:gd name="connsiteY199" fmla="*/ 3474720 h 4168140"/>
              <a:gd name="connsiteX200" fmla="*/ 6888480 w 11722100"/>
              <a:gd name="connsiteY200" fmla="*/ 3505200 h 4168140"/>
              <a:gd name="connsiteX201" fmla="*/ 6819900 w 11722100"/>
              <a:gd name="connsiteY201" fmla="*/ 3566160 h 4168140"/>
              <a:gd name="connsiteX202" fmla="*/ 6743700 w 11722100"/>
              <a:gd name="connsiteY202" fmla="*/ 3581400 h 4168140"/>
              <a:gd name="connsiteX203" fmla="*/ 6675120 w 11722100"/>
              <a:gd name="connsiteY203" fmla="*/ 3657600 h 4168140"/>
              <a:gd name="connsiteX204" fmla="*/ 6629400 w 11722100"/>
              <a:gd name="connsiteY204" fmla="*/ 3718560 h 4168140"/>
              <a:gd name="connsiteX205" fmla="*/ 6576060 w 11722100"/>
              <a:gd name="connsiteY205" fmla="*/ 3779520 h 4168140"/>
              <a:gd name="connsiteX206" fmla="*/ 6484620 w 11722100"/>
              <a:gd name="connsiteY206" fmla="*/ 3817620 h 4168140"/>
              <a:gd name="connsiteX207" fmla="*/ 6400800 w 11722100"/>
              <a:gd name="connsiteY207" fmla="*/ 3832860 h 4168140"/>
              <a:gd name="connsiteX208" fmla="*/ 6263640 w 11722100"/>
              <a:gd name="connsiteY208" fmla="*/ 3870960 h 4168140"/>
              <a:gd name="connsiteX209" fmla="*/ 6126480 w 11722100"/>
              <a:gd name="connsiteY209" fmla="*/ 3901440 h 4168140"/>
              <a:gd name="connsiteX210" fmla="*/ 6027420 w 11722100"/>
              <a:gd name="connsiteY210" fmla="*/ 3916680 h 4168140"/>
              <a:gd name="connsiteX211" fmla="*/ 5890260 w 11722100"/>
              <a:gd name="connsiteY211" fmla="*/ 3878580 h 4168140"/>
              <a:gd name="connsiteX212" fmla="*/ 5821680 w 11722100"/>
              <a:gd name="connsiteY212" fmla="*/ 3863340 h 4168140"/>
              <a:gd name="connsiteX213" fmla="*/ 5737860 w 11722100"/>
              <a:gd name="connsiteY213" fmla="*/ 3825240 h 4168140"/>
              <a:gd name="connsiteX214" fmla="*/ 5638800 w 11722100"/>
              <a:gd name="connsiteY214" fmla="*/ 3794760 h 4168140"/>
              <a:gd name="connsiteX215" fmla="*/ 5524500 w 11722100"/>
              <a:gd name="connsiteY215" fmla="*/ 3756660 h 4168140"/>
              <a:gd name="connsiteX216" fmla="*/ 5448300 w 11722100"/>
              <a:gd name="connsiteY216" fmla="*/ 3718560 h 4168140"/>
              <a:gd name="connsiteX217" fmla="*/ 5349240 w 11722100"/>
              <a:gd name="connsiteY217" fmla="*/ 3657600 h 4168140"/>
              <a:gd name="connsiteX218" fmla="*/ 5295900 w 11722100"/>
              <a:gd name="connsiteY218" fmla="*/ 3619500 h 4168140"/>
              <a:gd name="connsiteX219" fmla="*/ 5234940 w 11722100"/>
              <a:gd name="connsiteY219" fmla="*/ 3596640 h 4168140"/>
              <a:gd name="connsiteX220" fmla="*/ 5135880 w 11722100"/>
              <a:gd name="connsiteY220" fmla="*/ 3550920 h 4168140"/>
              <a:gd name="connsiteX221" fmla="*/ 5059680 w 11722100"/>
              <a:gd name="connsiteY221" fmla="*/ 3505200 h 4168140"/>
              <a:gd name="connsiteX222" fmla="*/ 5029200 w 11722100"/>
              <a:gd name="connsiteY222" fmla="*/ 3482340 h 4168140"/>
              <a:gd name="connsiteX223" fmla="*/ 4960620 w 11722100"/>
              <a:gd name="connsiteY223" fmla="*/ 3413760 h 4168140"/>
              <a:gd name="connsiteX224" fmla="*/ 4876800 w 11722100"/>
              <a:gd name="connsiteY224" fmla="*/ 3299460 h 4168140"/>
              <a:gd name="connsiteX225" fmla="*/ 4808220 w 11722100"/>
              <a:gd name="connsiteY225" fmla="*/ 3200400 h 4168140"/>
              <a:gd name="connsiteX226" fmla="*/ 4777740 w 11722100"/>
              <a:gd name="connsiteY226" fmla="*/ 3147060 h 4168140"/>
              <a:gd name="connsiteX227" fmla="*/ 4724400 w 11722100"/>
              <a:gd name="connsiteY227" fmla="*/ 3108960 h 4168140"/>
              <a:gd name="connsiteX228" fmla="*/ 4648200 w 11722100"/>
              <a:gd name="connsiteY228" fmla="*/ 3063240 h 4168140"/>
              <a:gd name="connsiteX229" fmla="*/ 4533900 w 11722100"/>
              <a:gd name="connsiteY229" fmla="*/ 2979420 h 4168140"/>
              <a:gd name="connsiteX230" fmla="*/ 4427220 w 11722100"/>
              <a:gd name="connsiteY230" fmla="*/ 2941320 h 4168140"/>
              <a:gd name="connsiteX231" fmla="*/ 4366260 w 11722100"/>
              <a:gd name="connsiteY231" fmla="*/ 2903220 h 4168140"/>
              <a:gd name="connsiteX232" fmla="*/ 4244340 w 11722100"/>
              <a:gd name="connsiteY232" fmla="*/ 2842260 h 4168140"/>
              <a:gd name="connsiteX233" fmla="*/ 4145280 w 11722100"/>
              <a:gd name="connsiteY233" fmla="*/ 2811780 h 4168140"/>
              <a:gd name="connsiteX234" fmla="*/ 4038600 w 11722100"/>
              <a:gd name="connsiteY234" fmla="*/ 2804160 h 4168140"/>
              <a:gd name="connsiteX235" fmla="*/ 3954780 w 11722100"/>
              <a:gd name="connsiteY235" fmla="*/ 2819400 h 4168140"/>
              <a:gd name="connsiteX236" fmla="*/ 3863340 w 11722100"/>
              <a:gd name="connsiteY236" fmla="*/ 2804160 h 4168140"/>
              <a:gd name="connsiteX237" fmla="*/ 3741420 w 11722100"/>
              <a:gd name="connsiteY237" fmla="*/ 2781300 h 4168140"/>
              <a:gd name="connsiteX238" fmla="*/ 3649980 w 11722100"/>
              <a:gd name="connsiteY238" fmla="*/ 2743200 h 4168140"/>
              <a:gd name="connsiteX239" fmla="*/ 3573780 w 11722100"/>
              <a:gd name="connsiteY239" fmla="*/ 2674620 h 4168140"/>
              <a:gd name="connsiteX240" fmla="*/ 3482340 w 11722100"/>
              <a:gd name="connsiteY240" fmla="*/ 2621280 h 4168140"/>
              <a:gd name="connsiteX241" fmla="*/ 3436620 w 11722100"/>
              <a:gd name="connsiteY241" fmla="*/ 2552700 h 4168140"/>
              <a:gd name="connsiteX242" fmla="*/ 3329940 w 11722100"/>
              <a:gd name="connsiteY242" fmla="*/ 2423160 h 4168140"/>
              <a:gd name="connsiteX243" fmla="*/ 3261360 w 11722100"/>
              <a:gd name="connsiteY243" fmla="*/ 2324100 h 4168140"/>
              <a:gd name="connsiteX244" fmla="*/ 3131820 w 11722100"/>
              <a:gd name="connsiteY244" fmla="*/ 2209800 h 4168140"/>
              <a:gd name="connsiteX245" fmla="*/ 3040380 w 11722100"/>
              <a:gd name="connsiteY245" fmla="*/ 2141220 h 4168140"/>
              <a:gd name="connsiteX246" fmla="*/ 2910840 w 11722100"/>
              <a:gd name="connsiteY246" fmla="*/ 2034540 h 4168140"/>
              <a:gd name="connsiteX247" fmla="*/ 2849880 w 11722100"/>
              <a:gd name="connsiteY247" fmla="*/ 1958340 h 4168140"/>
              <a:gd name="connsiteX248" fmla="*/ 2743200 w 11722100"/>
              <a:gd name="connsiteY248" fmla="*/ 1889760 h 4168140"/>
              <a:gd name="connsiteX249" fmla="*/ 2659380 w 11722100"/>
              <a:gd name="connsiteY249" fmla="*/ 1844040 h 4168140"/>
              <a:gd name="connsiteX250" fmla="*/ 2575560 w 11722100"/>
              <a:gd name="connsiteY250" fmla="*/ 1744980 h 4168140"/>
              <a:gd name="connsiteX251" fmla="*/ 2468880 w 11722100"/>
              <a:gd name="connsiteY251" fmla="*/ 1645920 h 4168140"/>
              <a:gd name="connsiteX252" fmla="*/ 2400300 w 11722100"/>
              <a:gd name="connsiteY252" fmla="*/ 1607820 h 4168140"/>
              <a:gd name="connsiteX253" fmla="*/ 2263140 w 11722100"/>
              <a:gd name="connsiteY253" fmla="*/ 1501140 h 4168140"/>
              <a:gd name="connsiteX254" fmla="*/ 2171700 w 11722100"/>
              <a:gd name="connsiteY254" fmla="*/ 1432560 h 4168140"/>
              <a:gd name="connsiteX255" fmla="*/ 2087880 w 11722100"/>
              <a:gd name="connsiteY255" fmla="*/ 1363980 h 4168140"/>
              <a:gd name="connsiteX256" fmla="*/ 1950720 w 11722100"/>
              <a:gd name="connsiteY256" fmla="*/ 1272540 h 4168140"/>
              <a:gd name="connsiteX257" fmla="*/ 1805940 w 11722100"/>
              <a:gd name="connsiteY257" fmla="*/ 1135380 h 4168140"/>
              <a:gd name="connsiteX258" fmla="*/ 1729740 w 11722100"/>
              <a:gd name="connsiteY258" fmla="*/ 1089660 h 4168140"/>
              <a:gd name="connsiteX259" fmla="*/ 1668780 w 11722100"/>
              <a:gd name="connsiteY259" fmla="*/ 1043940 h 4168140"/>
              <a:gd name="connsiteX260" fmla="*/ 1592580 w 11722100"/>
              <a:gd name="connsiteY260" fmla="*/ 990600 h 4168140"/>
              <a:gd name="connsiteX261" fmla="*/ 1470660 w 11722100"/>
              <a:gd name="connsiteY261" fmla="*/ 891540 h 4168140"/>
              <a:gd name="connsiteX262" fmla="*/ 1386840 w 11722100"/>
              <a:gd name="connsiteY262" fmla="*/ 845820 h 4168140"/>
              <a:gd name="connsiteX263" fmla="*/ 1318260 w 11722100"/>
              <a:gd name="connsiteY263" fmla="*/ 784860 h 4168140"/>
              <a:gd name="connsiteX264" fmla="*/ 1264920 w 11722100"/>
              <a:gd name="connsiteY264" fmla="*/ 723900 h 4168140"/>
              <a:gd name="connsiteX265" fmla="*/ 1181100 w 11722100"/>
              <a:gd name="connsiteY265" fmla="*/ 647700 h 4168140"/>
              <a:gd name="connsiteX266" fmla="*/ 1089660 w 11722100"/>
              <a:gd name="connsiteY266" fmla="*/ 624840 h 4168140"/>
              <a:gd name="connsiteX267" fmla="*/ 1021080 w 11722100"/>
              <a:gd name="connsiteY267" fmla="*/ 586740 h 4168140"/>
              <a:gd name="connsiteX268" fmla="*/ 937260 w 11722100"/>
              <a:gd name="connsiteY268" fmla="*/ 548640 h 4168140"/>
              <a:gd name="connsiteX269" fmla="*/ 830580 w 11722100"/>
              <a:gd name="connsiteY269" fmla="*/ 510540 h 4168140"/>
              <a:gd name="connsiteX270" fmla="*/ 754380 w 11722100"/>
              <a:gd name="connsiteY270" fmla="*/ 457200 h 4168140"/>
              <a:gd name="connsiteX271" fmla="*/ 708660 w 11722100"/>
              <a:gd name="connsiteY271" fmla="*/ 419100 h 4168140"/>
              <a:gd name="connsiteX272" fmla="*/ 609600 w 11722100"/>
              <a:gd name="connsiteY272" fmla="*/ 396240 h 4168140"/>
              <a:gd name="connsiteX273" fmla="*/ 548640 w 11722100"/>
              <a:gd name="connsiteY273" fmla="*/ 320040 h 4168140"/>
              <a:gd name="connsiteX274" fmla="*/ 510540 w 11722100"/>
              <a:gd name="connsiteY274" fmla="*/ 251460 h 4168140"/>
              <a:gd name="connsiteX275" fmla="*/ 464820 w 11722100"/>
              <a:gd name="connsiteY275" fmla="*/ 190500 h 4168140"/>
              <a:gd name="connsiteX276" fmla="*/ 411480 w 11722100"/>
              <a:gd name="connsiteY276" fmla="*/ 137160 h 4168140"/>
              <a:gd name="connsiteX277" fmla="*/ 373380 w 11722100"/>
              <a:gd name="connsiteY277" fmla="*/ 45720 h 4168140"/>
              <a:gd name="connsiteX278" fmla="*/ 342900 w 11722100"/>
              <a:gd name="connsiteY278" fmla="*/ 0 h 4168140"/>
              <a:gd name="connsiteX279" fmla="*/ 327660 w 11722100"/>
              <a:gd name="connsiteY279" fmla="*/ 60960 h 4168140"/>
              <a:gd name="connsiteX280" fmla="*/ 289560 w 11722100"/>
              <a:gd name="connsiteY280" fmla="*/ 91440 h 4168140"/>
              <a:gd name="connsiteX281" fmla="*/ 236220 w 11722100"/>
              <a:gd name="connsiteY281" fmla="*/ 114300 h 4168140"/>
              <a:gd name="connsiteX282" fmla="*/ 198120 w 11722100"/>
              <a:gd name="connsiteY282" fmla="*/ 175260 h 4168140"/>
              <a:gd name="connsiteX283" fmla="*/ 175260 w 11722100"/>
              <a:gd name="connsiteY283" fmla="*/ 228600 h 4168140"/>
              <a:gd name="connsiteX284" fmla="*/ 114300 w 11722100"/>
              <a:gd name="connsiteY284" fmla="*/ 236220 h 4168140"/>
              <a:gd name="connsiteX285" fmla="*/ 45720 w 11722100"/>
              <a:gd name="connsiteY285" fmla="*/ 251460 h 4168140"/>
              <a:gd name="connsiteX286" fmla="*/ 0 w 11722100"/>
              <a:gd name="connsiteY286" fmla="*/ 281940 h 4168140"/>
              <a:gd name="connsiteX287" fmla="*/ 68580 w 1172210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14660 w 11737340"/>
              <a:gd name="connsiteY125" fmla="*/ 211836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14760 w 11737340"/>
              <a:gd name="connsiteY133" fmla="*/ 163830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30000 w 11737340"/>
              <a:gd name="connsiteY141" fmla="*/ 121666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14660 w 11737340"/>
              <a:gd name="connsiteY125" fmla="*/ 211836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14760 w 11737340"/>
              <a:gd name="connsiteY133" fmla="*/ 163830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14760 w 11737340"/>
              <a:gd name="connsiteY133" fmla="*/ 163830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1240 w 11737340"/>
              <a:gd name="connsiteY87" fmla="*/ 31292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72300 w 11737340"/>
              <a:gd name="connsiteY82" fmla="*/ 36423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59600 w 11737340"/>
              <a:gd name="connsiteY82" fmla="*/ 36296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59600 w 11737340"/>
              <a:gd name="connsiteY82" fmla="*/ 36296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31000 w 11737340"/>
              <a:gd name="connsiteY202" fmla="*/ 359918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43600 w 11737340"/>
              <a:gd name="connsiteY72" fmla="*/ 416560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59600 w 11737340"/>
              <a:gd name="connsiteY82" fmla="*/ 36296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31000 w 11737340"/>
              <a:gd name="connsiteY202" fmla="*/ 359918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48100 w 11737340"/>
              <a:gd name="connsiteY46" fmla="*/ 302514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49340 w 11737340"/>
              <a:gd name="connsiteY74" fmla="*/ 4137660 h 4185920"/>
              <a:gd name="connsiteX75" fmla="*/ 6286500 w 11737340"/>
              <a:gd name="connsiteY75" fmla="*/ 4114800 h 4185920"/>
              <a:gd name="connsiteX76" fmla="*/ 6393180 w 11737340"/>
              <a:gd name="connsiteY76" fmla="*/ 405384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48100 w 11737340"/>
              <a:gd name="connsiteY46" fmla="*/ 302514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5384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48100 w 11737340"/>
              <a:gd name="connsiteY46" fmla="*/ 302514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4360 w 11737340"/>
              <a:gd name="connsiteY36" fmla="*/ 255524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4360 w 11737340"/>
              <a:gd name="connsiteY36" fmla="*/ 2555240 h 4185920"/>
              <a:gd name="connsiteX37" fmla="*/ 3248660 w 11737340"/>
              <a:gd name="connsiteY37" fmla="*/ 26543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4360 w 11737340"/>
              <a:gd name="connsiteY36" fmla="*/ 2555240 h 4185920"/>
              <a:gd name="connsiteX37" fmla="*/ 3248660 w 11737340"/>
              <a:gd name="connsiteY37" fmla="*/ 26543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65100 w 11737340"/>
              <a:gd name="connsiteY283" fmla="*/ 22098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11737340" h="4185920">
                <a:moveTo>
                  <a:pt x="68580" y="320040"/>
                </a:moveTo>
                <a:lnTo>
                  <a:pt x="121920" y="381000"/>
                </a:lnTo>
                <a:lnTo>
                  <a:pt x="198120" y="419100"/>
                </a:lnTo>
                <a:lnTo>
                  <a:pt x="320040" y="510540"/>
                </a:lnTo>
                <a:lnTo>
                  <a:pt x="411480" y="563880"/>
                </a:lnTo>
                <a:lnTo>
                  <a:pt x="472440" y="632460"/>
                </a:lnTo>
                <a:lnTo>
                  <a:pt x="601980" y="708660"/>
                </a:lnTo>
                <a:lnTo>
                  <a:pt x="739140" y="784860"/>
                </a:lnTo>
                <a:lnTo>
                  <a:pt x="861060" y="868680"/>
                </a:lnTo>
                <a:lnTo>
                  <a:pt x="944880" y="952500"/>
                </a:lnTo>
                <a:lnTo>
                  <a:pt x="1021080" y="1005840"/>
                </a:lnTo>
                <a:lnTo>
                  <a:pt x="1097280" y="1043940"/>
                </a:lnTo>
                <a:lnTo>
                  <a:pt x="1181100" y="1104900"/>
                </a:lnTo>
                <a:lnTo>
                  <a:pt x="1249680" y="1150620"/>
                </a:lnTo>
                <a:lnTo>
                  <a:pt x="1341120" y="1196340"/>
                </a:lnTo>
                <a:lnTo>
                  <a:pt x="1417320" y="1257300"/>
                </a:lnTo>
                <a:lnTo>
                  <a:pt x="1493520" y="1333500"/>
                </a:lnTo>
                <a:lnTo>
                  <a:pt x="1569720" y="1356360"/>
                </a:lnTo>
                <a:lnTo>
                  <a:pt x="1684020" y="1424940"/>
                </a:lnTo>
                <a:lnTo>
                  <a:pt x="1729740" y="1485900"/>
                </a:lnTo>
                <a:lnTo>
                  <a:pt x="1844040" y="1569720"/>
                </a:lnTo>
                <a:lnTo>
                  <a:pt x="1935480" y="1615440"/>
                </a:lnTo>
                <a:lnTo>
                  <a:pt x="2049780" y="1691640"/>
                </a:lnTo>
                <a:lnTo>
                  <a:pt x="2133600" y="1729740"/>
                </a:lnTo>
                <a:lnTo>
                  <a:pt x="2202180" y="1805940"/>
                </a:lnTo>
                <a:lnTo>
                  <a:pt x="2255520" y="1821180"/>
                </a:lnTo>
                <a:lnTo>
                  <a:pt x="2316480" y="1866900"/>
                </a:lnTo>
                <a:lnTo>
                  <a:pt x="2423160" y="2004060"/>
                </a:lnTo>
                <a:lnTo>
                  <a:pt x="2476500" y="2087880"/>
                </a:lnTo>
                <a:lnTo>
                  <a:pt x="2567940" y="2148840"/>
                </a:lnTo>
                <a:lnTo>
                  <a:pt x="2682240" y="2186940"/>
                </a:lnTo>
                <a:lnTo>
                  <a:pt x="2743200" y="2209800"/>
                </a:lnTo>
                <a:lnTo>
                  <a:pt x="2811780" y="2247900"/>
                </a:lnTo>
                <a:lnTo>
                  <a:pt x="2887980" y="2301240"/>
                </a:lnTo>
                <a:lnTo>
                  <a:pt x="2979420" y="2385060"/>
                </a:lnTo>
                <a:lnTo>
                  <a:pt x="3055620" y="2461260"/>
                </a:lnTo>
                <a:lnTo>
                  <a:pt x="3134360" y="2555240"/>
                </a:lnTo>
                <a:lnTo>
                  <a:pt x="3248660" y="2654300"/>
                </a:lnTo>
                <a:lnTo>
                  <a:pt x="3345180" y="2720340"/>
                </a:lnTo>
                <a:lnTo>
                  <a:pt x="3444240" y="2796540"/>
                </a:lnTo>
                <a:lnTo>
                  <a:pt x="3558540" y="2872740"/>
                </a:lnTo>
                <a:lnTo>
                  <a:pt x="3619500" y="2979420"/>
                </a:lnTo>
                <a:lnTo>
                  <a:pt x="3619500" y="2979420"/>
                </a:lnTo>
                <a:lnTo>
                  <a:pt x="3649980" y="3048000"/>
                </a:lnTo>
                <a:lnTo>
                  <a:pt x="3703320" y="3086100"/>
                </a:lnTo>
                <a:lnTo>
                  <a:pt x="3764280" y="3063240"/>
                </a:lnTo>
                <a:lnTo>
                  <a:pt x="3850640" y="3040380"/>
                </a:lnTo>
                <a:lnTo>
                  <a:pt x="3916680" y="3032760"/>
                </a:lnTo>
                <a:lnTo>
                  <a:pt x="4030980" y="3063240"/>
                </a:lnTo>
                <a:lnTo>
                  <a:pt x="4137660" y="3101340"/>
                </a:lnTo>
                <a:lnTo>
                  <a:pt x="4259580" y="3147060"/>
                </a:lnTo>
                <a:lnTo>
                  <a:pt x="4381500" y="3192780"/>
                </a:lnTo>
                <a:lnTo>
                  <a:pt x="4526280" y="3276600"/>
                </a:lnTo>
                <a:lnTo>
                  <a:pt x="4587240" y="3299460"/>
                </a:lnTo>
                <a:lnTo>
                  <a:pt x="4610100" y="3352800"/>
                </a:lnTo>
                <a:lnTo>
                  <a:pt x="4648200" y="3436620"/>
                </a:lnTo>
                <a:lnTo>
                  <a:pt x="4671060" y="3520440"/>
                </a:lnTo>
                <a:lnTo>
                  <a:pt x="4678680" y="3589020"/>
                </a:lnTo>
                <a:lnTo>
                  <a:pt x="4686300" y="3649980"/>
                </a:lnTo>
                <a:lnTo>
                  <a:pt x="4724400" y="3680460"/>
                </a:lnTo>
                <a:lnTo>
                  <a:pt x="4785360" y="3672840"/>
                </a:lnTo>
                <a:lnTo>
                  <a:pt x="4869180" y="3703320"/>
                </a:lnTo>
                <a:lnTo>
                  <a:pt x="4914900" y="3756660"/>
                </a:lnTo>
                <a:lnTo>
                  <a:pt x="5105400" y="3832860"/>
                </a:lnTo>
                <a:lnTo>
                  <a:pt x="5173980" y="3886200"/>
                </a:lnTo>
                <a:lnTo>
                  <a:pt x="5242560" y="3924300"/>
                </a:lnTo>
                <a:lnTo>
                  <a:pt x="5364480" y="3962400"/>
                </a:lnTo>
                <a:lnTo>
                  <a:pt x="5516880" y="4046220"/>
                </a:lnTo>
                <a:lnTo>
                  <a:pt x="5585460" y="4099560"/>
                </a:lnTo>
                <a:lnTo>
                  <a:pt x="5661660" y="4122420"/>
                </a:lnTo>
                <a:lnTo>
                  <a:pt x="5745480" y="4130040"/>
                </a:lnTo>
                <a:lnTo>
                  <a:pt x="5836920" y="4130040"/>
                </a:lnTo>
                <a:lnTo>
                  <a:pt x="5943600" y="4165600"/>
                </a:lnTo>
                <a:lnTo>
                  <a:pt x="6042660" y="4185920"/>
                </a:lnTo>
                <a:lnTo>
                  <a:pt x="6167120" y="4160520"/>
                </a:lnTo>
                <a:lnTo>
                  <a:pt x="6286500" y="4114800"/>
                </a:lnTo>
                <a:lnTo>
                  <a:pt x="6393180" y="4071620"/>
                </a:lnTo>
                <a:lnTo>
                  <a:pt x="6484620" y="4038600"/>
                </a:lnTo>
                <a:lnTo>
                  <a:pt x="6583680" y="3970020"/>
                </a:lnTo>
                <a:lnTo>
                  <a:pt x="6697980" y="3886200"/>
                </a:lnTo>
                <a:lnTo>
                  <a:pt x="6751320" y="3822700"/>
                </a:lnTo>
                <a:lnTo>
                  <a:pt x="6855460" y="3764280"/>
                </a:lnTo>
                <a:lnTo>
                  <a:pt x="6959600" y="3629660"/>
                </a:lnTo>
                <a:lnTo>
                  <a:pt x="7056120" y="3528060"/>
                </a:lnTo>
                <a:lnTo>
                  <a:pt x="7165340" y="3454400"/>
                </a:lnTo>
                <a:lnTo>
                  <a:pt x="7287260" y="3296920"/>
                </a:lnTo>
                <a:lnTo>
                  <a:pt x="7338060" y="3200400"/>
                </a:lnTo>
                <a:lnTo>
                  <a:pt x="7383780" y="3144520"/>
                </a:lnTo>
                <a:cubicBezTo>
                  <a:pt x="7404947" y="3132667"/>
                  <a:pt x="7423150" y="3100917"/>
                  <a:pt x="7444740" y="3093720"/>
                </a:cubicBezTo>
                <a:cubicBezTo>
                  <a:pt x="7466330" y="3086523"/>
                  <a:pt x="7490460" y="3098800"/>
                  <a:pt x="7513320" y="3101340"/>
                </a:cubicBezTo>
                <a:lnTo>
                  <a:pt x="7576820" y="3093720"/>
                </a:lnTo>
                <a:lnTo>
                  <a:pt x="7729220" y="3136900"/>
                </a:lnTo>
                <a:lnTo>
                  <a:pt x="7833360" y="3180080"/>
                </a:lnTo>
                <a:lnTo>
                  <a:pt x="7967980" y="3208020"/>
                </a:lnTo>
                <a:lnTo>
                  <a:pt x="8161020" y="3296920"/>
                </a:lnTo>
                <a:lnTo>
                  <a:pt x="8293100" y="3370580"/>
                </a:lnTo>
                <a:lnTo>
                  <a:pt x="8371840" y="3395980"/>
                </a:lnTo>
                <a:lnTo>
                  <a:pt x="8468360" y="3434080"/>
                </a:lnTo>
                <a:lnTo>
                  <a:pt x="8582660" y="3528060"/>
                </a:lnTo>
                <a:lnTo>
                  <a:pt x="8641080" y="3566160"/>
                </a:lnTo>
                <a:lnTo>
                  <a:pt x="8702040" y="3604260"/>
                </a:lnTo>
                <a:lnTo>
                  <a:pt x="8763000" y="3634740"/>
                </a:lnTo>
                <a:cubicBezTo>
                  <a:pt x="8793480" y="3632200"/>
                  <a:pt x="8812530" y="3632200"/>
                  <a:pt x="8846820" y="3632200"/>
                </a:cubicBezTo>
                <a:cubicBezTo>
                  <a:pt x="8881110" y="3632200"/>
                  <a:pt x="8930640" y="3632200"/>
                  <a:pt x="8968740" y="3634740"/>
                </a:cubicBezTo>
                <a:lnTo>
                  <a:pt x="9060180" y="3642360"/>
                </a:lnTo>
                <a:lnTo>
                  <a:pt x="9151620" y="3657600"/>
                </a:lnTo>
                <a:lnTo>
                  <a:pt x="9230360" y="3657600"/>
                </a:lnTo>
                <a:cubicBezTo>
                  <a:pt x="9264227" y="3648287"/>
                  <a:pt x="9298093" y="3646593"/>
                  <a:pt x="9331960" y="3629660"/>
                </a:cubicBezTo>
                <a:lnTo>
                  <a:pt x="9433560" y="3589020"/>
                </a:lnTo>
                <a:lnTo>
                  <a:pt x="9535160" y="3540760"/>
                </a:lnTo>
                <a:lnTo>
                  <a:pt x="9646920" y="3489960"/>
                </a:lnTo>
                <a:lnTo>
                  <a:pt x="9784080" y="3444240"/>
                </a:lnTo>
                <a:lnTo>
                  <a:pt x="9860280" y="3383280"/>
                </a:lnTo>
                <a:lnTo>
                  <a:pt x="9921240" y="3314700"/>
                </a:lnTo>
                <a:lnTo>
                  <a:pt x="9997440" y="3208020"/>
                </a:lnTo>
                <a:lnTo>
                  <a:pt x="10043160" y="3101340"/>
                </a:lnTo>
                <a:lnTo>
                  <a:pt x="10104120" y="3017520"/>
                </a:lnTo>
                <a:lnTo>
                  <a:pt x="10157460" y="2933700"/>
                </a:lnTo>
                <a:lnTo>
                  <a:pt x="10218420" y="2849880"/>
                </a:lnTo>
                <a:lnTo>
                  <a:pt x="10294620" y="2735580"/>
                </a:lnTo>
                <a:lnTo>
                  <a:pt x="10347960" y="2621280"/>
                </a:lnTo>
                <a:lnTo>
                  <a:pt x="10431780" y="2499360"/>
                </a:lnTo>
                <a:lnTo>
                  <a:pt x="10500360" y="2354580"/>
                </a:lnTo>
                <a:lnTo>
                  <a:pt x="10553700" y="2263140"/>
                </a:lnTo>
                <a:lnTo>
                  <a:pt x="10584180" y="2194560"/>
                </a:lnTo>
                <a:lnTo>
                  <a:pt x="10624820" y="2125980"/>
                </a:lnTo>
                <a:lnTo>
                  <a:pt x="10675620" y="2049780"/>
                </a:lnTo>
                <a:lnTo>
                  <a:pt x="10690860" y="1988820"/>
                </a:lnTo>
                <a:lnTo>
                  <a:pt x="10713720" y="1927860"/>
                </a:lnTo>
                <a:lnTo>
                  <a:pt x="10767060" y="1859280"/>
                </a:lnTo>
                <a:lnTo>
                  <a:pt x="10873740" y="1828800"/>
                </a:lnTo>
                <a:lnTo>
                  <a:pt x="11079480" y="1767840"/>
                </a:lnTo>
                <a:lnTo>
                  <a:pt x="11247120" y="1684020"/>
                </a:lnTo>
                <a:lnTo>
                  <a:pt x="11407140" y="1628140"/>
                </a:lnTo>
                <a:lnTo>
                  <a:pt x="11490960" y="1577340"/>
                </a:lnTo>
                <a:lnTo>
                  <a:pt x="11635740" y="1508760"/>
                </a:lnTo>
                <a:lnTo>
                  <a:pt x="11737340" y="1442720"/>
                </a:lnTo>
                <a:lnTo>
                  <a:pt x="11620500" y="1417320"/>
                </a:lnTo>
                <a:lnTo>
                  <a:pt x="11567160" y="1379220"/>
                </a:lnTo>
                <a:lnTo>
                  <a:pt x="11498580" y="1318260"/>
                </a:lnTo>
                <a:lnTo>
                  <a:pt x="11468100" y="1280160"/>
                </a:lnTo>
                <a:lnTo>
                  <a:pt x="11442700" y="1231900"/>
                </a:lnTo>
                <a:lnTo>
                  <a:pt x="11384280" y="1310640"/>
                </a:lnTo>
                <a:lnTo>
                  <a:pt x="11353800" y="1356360"/>
                </a:lnTo>
                <a:lnTo>
                  <a:pt x="11224260" y="1417320"/>
                </a:lnTo>
                <a:lnTo>
                  <a:pt x="11109960" y="1463040"/>
                </a:lnTo>
                <a:lnTo>
                  <a:pt x="10911840" y="1524000"/>
                </a:lnTo>
                <a:lnTo>
                  <a:pt x="10774680" y="1546860"/>
                </a:lnTo>
                <a:lnTo>
                  <a:pt x="10675620" y="1615440"/>
                </a:lnTo>
                <a:lnTo>
                  <a:pt x="10568940" y="1676400"/>
                </a:lnTo>
                <a:lnTo>
                  <a:pt x="10485120" y="1760220"/>
                </a:lnTo>
                <a:lnTo>
                  <a:pt x="10454640" y="1836420"/>
                </a:lnTo>
                <a:lnTo>
                  <a:pt x="10416540" y="1927860"/>
                </a:lnTo>
                <a:lnTo>
                  <a:pt x="10401300" y="2004060"/>
                </a:lnTo>
                <a:lnTo>
                  <a:pt x="10363200" y="2095500"/>
                </a:lnTo>
                <a:lnTo>
                  <a:pt x="10317480" y="2225040"/>
                </a:lnTo>
                <a:lnTo>
                  <a:pt x="10287000" y="2346960"/>
                </a:lnTo>
                <a:lnTo>
                  <a:pt x="10218420" y="2499360"/>
                </a:lnTo>
                <a:lnTo>
                  <a:pt x="10134600" y="2621280"/>
                </a:lnTo>
                <a:lnTo>
                  <a:pt x="10043160" y="2735580"/>
                </a:lnTo>
                <a:lnTo>
                  <a:pt x="9974580" y="2857500"/>
                </a:lnTo>
                <a:lnTo>
                  <a:pt x="9906000" y="2941320"/>
                </a:lnTo>
                <a:lnTo>
                  <a:pt x="9860280" y="3032760"/>
                </a:lnTo>
                <a:lnTo>
                  <a:pt x="9806940" y="3116580"/>
                </a:lnTo>
                <a:lnTo>
                  <a:pt x="9715500" y="3208020"/>
                </a:lnTo>
                <a:lnTo>
                  <a:pt x="9616440" y="3261360"/>
                </a:lnTo>
                <a:lnTo>
                  <a:pt x="9532620" y="3329940"/>
                </a:lnTo>
                <a:lnTo>
                  <a:pt x="9471660" y="3375660"/>
                </a:lnTo>
                <a:lnTo>
                  <a:pt x="9410700" y="3429000"/>
                </a:lnTo>
                <a:lnTo>
                  <a:pt x="9288780" y="3436620"/>
                </a:lnTo>
                <a:lnTo>
                  <a:pt x="9166860" y="3444240"/>
                </a:lnTo>
                <a:lnTo>
                  <a:pt x="9029700" y="3413760"/>
                </a:lnTo>
                <a:lnTo>
                  <a:pt x="8823960" y="3360420"/>
                </a:lnTo>
                <a:lnTo>
                  <a:pt x="8679180" y="3329940"/>
                </a:lnTo>
                <a:lnTo>
                  <a:pt x="8572500" y="3276600"/>
                </a:lnTo>
                <a:lnTo>
                  <a:pt x="8465820" y="3215640"/>
                </a:lnTo>
                <a:lnTo>
                  <a:pt x="8321040" y="3177540"/>
                </a:lnTo>
                <a:lnTo>
                  <a:pt x="8199120" y="3131820"/>
                </a:lnTo>
                <a:lnTo>
                  <a:pt x="8069580" y="3078480"/>
                </a:lnTo>
                <a:lnTo>
                  <a:pt x="7917180" y="2994660"/>
                </a:lnTo>
                <a:lnTo>
                  <a:pt x="7787640" y="2971800"/>
                </a:lnTo>
                <a:lnTo>
                  <a:pt x="7719060" y="2933700"/>
                </a:lnTo>
                <a:lnTo>
                  <a:pt x="7612380" y="2903220"/>
                </a:lnTo>
                <a:lnTo>
                  <a:pt x="7566660" y="2887980"/>
                </a:lnTo>
                <a:lnTo>
                  <a:pt x="7551420" y="2849880"/>
                </a:lnTo>
                <a:lnTo>
                  <a:pt x="7533640" y="2788920"/>
                </a:lnTo>
                <a:lnTo>
                  <a:pt x="7475220" y="2857500"/>
                </a:lnTo>
                <a:lnTo>
                  <a:pt x="7414260" y="2887980"/>
                </a:lnTo>
                <a:lnTo>
                  <a:pt x="7345680" y="2971800"/>
                </a:lnTo>
                <a:lnTo>
                  <a:pt x="7315200" y="2994660"/>
                </a:lnTo>
                <a:lnTo>
                  <a:pt x="7261860" y="3009900"/>
                </a:lnTo>
                <a:lnTo>
                  <a:pt x="7193280" y="3025140"/>
                </a:lnTo>
                <a:lnTo>
                  <a:pt x="7155180" y="3078480"/>
                </a:lnTo>
                <a:lnTo>
                  <a:pt x="7109460" y="3154680"/>
                </a:lnTo>
                <a:lnTo>
                  <a:pt x="7048500" y="3246120"/>
                </a:lnTo>
                <a:lnTo>
                  <a:pt x="6995160" y="3307080"/>
                </a:lnTo>
                <a:lnTo>
                  <a:pt x="6972300" y="3352800"/>
                </a:lnTo>
                <a:lnTo>
                  <a:pt x="6949440" y="3413760"/>
                </a:lnTo>
                <a:lnTo>
                  <a:pt x="6949440" y="3413760"/>
                </a:lnTo>
                <a:lnTo>
                  <a:pt x="6911340" y="3474720"/>
                </a:lnTo>
                <a:lnTo>
                  <a:pt x="6888480" y="3505200"/>
                </a:lnTo>
                <a:lnTo>
                  <a:pt x="6819900" y="3566160"/>
                </a:lnTo>
                <a:lnTo>
                  <a:pt x="6731000" y="3599180"/>
                </a:lnTo>
                <a:lnTo>
                  <a:pt x="6675120" y="3657600"/>
                </a:lnTo>
                <a:lnTo>
                  <a:pt x="6629400" y="3718560"/>
                </a:lnTo>
                <a:lnTo>
                  <a:pt x="6576060" y="3779520"/>
                </a:lnTo>
                <a:lnTo>
                  <a:pt x="6484620" y="3817620"/>
                </a:lnTo>
                <a:lnTo>
                  <a:pt x="6400800" y="3832860"/>
                </a:lnTo>
                <a:lnTo>
                  <a:pt x="6263640" y="3870960"/>
                </a:lnTo>
                <a:lnTo>
                  <a:pt x="6126480" y="3901440"/>
                </a:lnTo>
                <a:lnTo>
                  <a:pt x="6027420" y="3916680"/>
                </a:lnTo>
                <a:lnTo>
                  <a:pt x="5890260" y="3878580"/>
                </a:lnTo>
                <a:lnTo>
                  <a:pt x="5821680" y="3863340"/>
                </a:lnTo>
                <a:lnTo>
                  <a:pt x="5737860" y="3825240"/>
                </a:lnTo>
                <a:lnTo>
                  <a:pt x="5638800" y="3794760"/>
                </a:lnTo>
                <a:lnTo>
                  <a:pt x="5524500" y="3756660"/>
                </a:lnTo>
                <a:lnTo>
                  <a:pt x="5448300" y="3718560"/>
                </a:lnTo>
                <a:lnTo>
                  <a:pt x="5349240" y="3657600"/>
                </a:lnTo>
                <a:lnTo>
                  <a:pt x="5295900" y="3619500"/>
                </a:lnTo>
                <a:lnTo>
                  <a:pt x="5234940" y="3596640"/>
                </a:lnTo>
                <a:lnTo>
                  <a:pt x="5135880" y="3550920"/>
                </a:lnTo>
                <a:lnTo>
                  <a:pt x="5059680" y="3505200"/>
                </a:lnTo>
                <a:lnTo>
                  <a:pt x="5029200" y="3482340"/>
                </a:lnTo>
                <a:lnTo>
                  <a:pt x="4960620" y="3413760"/>
                </a:lnTo>
                <a:lnTo>
                  <a:pt x="4876800" y="3299460"/>
                </a:lnTo>
                <a:lnTo>
                  <a:pt x="4808220" y="3200400"/>
                </a:lnTo>
                <a:lnTo>
                  <a:pt x="4777740" y="3147060"/>
                </a:lnTo>
                <a:lnTo>
                  <a:pt x="4724400" y="3108960"/>
                </a:lnTo>
                <a:lnTo>
                  <a:pt x="4648200" y="3063240"/>
                </a:lnTo>
                <a:lnTo>
                  <a:pt x="4533900" y="2979420"/>
                </a:lnTo>
                <a:lnTo>
                  <a:pt x="4427220" y="2941320"/>
                </a:lnTo>
                <a:lnTo>
                  <a:pt x="4366260" y="2903220"/>
                </a:lnTo>
                <a:lnTo>
                  <a:pt x="4244340" y="2842260"/>
                </a:lnTo>
                <a:lnTo>
                  <a:pt x="4145280" y="2811780"/>
                </a:lnTo>
                <a:lnTo>
                  <a:pt x="4038600" y="2804160"/>
                </a:lnTo>
                <a:lnTo>
                  <a:pt x="3954780" y="2819400"/>
                </a:lnTo>
                <a:lnTo>
                  <a:pt x="3863340" y="2804160"/>
                </a:lnTo>
                <a:lnTo>
                  <a:pt x="3741420" y="2781300"/>
                </a:lnTo>
                <a:lnTo>
                  <a:pt x="3649980" y="2743200"/>
                </a:lnTo>
                <a:lnTo>
                  <a:pt x="3573780" y="2674620"/>
                </a:lnTo>
                <a:lnTo>
                  <a:pt x="3482340" y="2621280"/>
                </a:lnTo>
                <a:lnTo>
                  <a:pt x="3436620" y="2552700"/>
                </a:lnTo>
                <a:lnTo>
                  <a:pt x="3329940" y="2423160"/>
                </a:lnTo>
                <a:lnTo>
                  <a:pt x="3261360" y="2324100"/>
                </a:lnTo>
                <a:lnTo>
                  <a:pt x="3131820" y="2209800"/>
                </a:lnTo>
                <a:lnTo>
                  <a:pt x="3040380" y="2141220"/>
                </a:lnTo>
                <a:lnTo>
                  <a:pt x="2910840" y="2034540"/>
                </a:lnTo>
                <a:lnTo>
                  <a:pt x="2849880" y="1958340"/>
                </a:lnTo>
                <a:lnTo>
                  <a:pt x="2743200" y="1889760"/>
                </a:lnTo>
                <a:lnTo>
                  <a:pt x="2659380" y="1844040"/>
                </a:lnTo>
                <a:lnTo>
                  <a:pt x="2575560" y="1744980"/>
                </a:lnTo>
                <a:lnTo>
                  <a:pt x="2468880" y="1645920"/>
                </a:lnTo>
                <a:lnTo>
                  <a:pt x="2400300" y="1607820"/>
                </a:lnTo>
                <a:lnTo>
                  <a:pt x="2263140" y="1501140"/>
                </a:lnTo>
                <a:lnTo>
                  <a:pt x="2171700" y="1432560"/>
                </a:lnTo>
                <a:lnTo>
                  <a:pt x="2087880" y="1363980"/>
                </a:lnTo>
                <a:lnTo>
                  <a:pt x="1950720" y="1272540"/>
                </a:lnTo>
                <a:lnTo>
                  <a:pt x="1805940" y="1135380"/>
                </a:lnTo>
                <a:lnTo>
                  <a:pt x="1729740" y="1089660"/>
                </a:lnTo>
                <a:lnTo>
                  <a:pt x="1668780" y="1043940"/>
                </a:lnTo>
                <a:lnTo>
                  <a:pt x="1592580" y="990600"/>
                </a:lnTo>
                <a:lnTo>
                  <a:pt x="1470660" y="891540"/>
                </a:lnTo>
                <a:lnTo>
                  <a:pt x="1386840" y="845820"/>
                </a:lnTo>
                <a:lnTo>
                  <a:pt x="1318260" y="784860"/>
                </a:lnTo>
                <a:lnTo>
                  <a:pt x="1264920" y="723900"/>
                </a:lnTo>
                <a:lnTo>
                  <a:pt x="1181100" y="647700"/>
                </a:lnTo>
                <a:lnTo>
                  <a:pt x="1089660" y="624840"/>
                </a:lnTo>
                <a:lnTo>
                  <a:pt x="1021080" y="586740"/>
                </a:lnTo>
                <a:lnTo>
                  <a:pt x="937260" y="548640"/>
                </a:lnTo>
                <a:lnTo>
                  <a:pt x="830580" y="510540"/>
                </a:lnTo>
                <a:lnTo>
                  <a:pt x="754380" y="457200"/>
                </a:lnTo>
                <a:lnTo>
                  <a:pt x="708660" y="419100"/>
                </a:lnTo>
                <a:lnTo>
                  <a:pt x="609600" y="396240"/>
                </a:lnTo>
                <a:lnTo>
                  <a:pt x="548640" y="320040"/>
                </a:lnTo>
                <a:lnTo>
                  <a:pt x="510540" y="251460"/>
                </a:lnTo>
                <a:lnTo>
                  <a:pt x="464820" y="190500"/>
                </a:lnTo>
                <a:lnTo>
                  <a:pt x="411480" y="137160"/>
                </a:lnTo>
                <a:lnTo>
                  <a:pt x="373380" y="45720"/>
                </a:lnTo>
                <a:lnTo>
                  <a:pt x="342900" y="0"/>
                </a:lnTo>
                <a:lnTo>
                  <a:pt x="327660" y="60960"/>
                </a:lnTo>
                <a:lnTo>
                  <a:pt x="289560" y="91440"/>
                </a:lnTo>
                <a:lnTo>
                  <a:pt x="236220" y="114300"/>
                </a:lnTo>
                <a:lnTo>
                  <a:pt x="198120" y="175260"/>
                </a:lnTo>
                <a:lnTo>
                  <a:pt x="165100" y="220980"/>
                </a:lnTo>
                <a:lnTo>
                  <a:pt x="114300" y="236220"/>
                </a:lnTo>
                <a:lnTo>
                  <a:pt x="45720" y="251460"/>
                </a:lnTo>
                <a:lnTo>
                  <a:pt x="0" y="281940"/>
                </a:lnTo>
                <a:lnTo>
                  <a:pt x="68580" y="320040"/>
                </a:lnTo>
                <a:close/>
              </a:path>
            </a:pathLst>
          </a:custGeom>
          <a:solidFill>
            <a:srgbClr val="DBEEF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12" name="서남권">
            <a:extLst>
              <a:ext uri="{FF2B5EF4-FFF2-40B4-BE49-F238E27FC236}">
                <a16:creationId xmlns="" xmlns:a16="http://schemas.microsoft.com/office/drawing/2014/main" id="{329D0681-3652-4158-877F-B80C2445C7FF}"/>
              </a:ext>
            </a:extLst>
          </p:cNvPr>
          <p:cNvGrpSpPr/>
          <p:nvPr/>
        </p:nvGrpSpPr>
        <p:grpSpPr>
          <a:xfrm>
            <a:off x="3236794" y="2931047"/>
            <a:ext cx="2975739" cy="2773862"/>
            <a:chOff x="1799692" y="3557774"/>
            <a:chExt cx="2975739" cy="2773862"/>
          </a:xfrm>
        </p:grpSpPr>
        <p:grpSp>
          <p:nvGrpSpPr>
            <p:cNvPr id="13" name="영등포구">
              <a:extLst>
                <a:ext uri="{FF2B5EF4-FFF2-40B4-BE49-F238E27FC236}">
                  <a16:creationId xmlns="" xmlns:a16="http://schemas.microsoft.com/office/drawing/2014/main" id="{2372A007-5B72-43AD-B423-8DEF16EA9316}"/>
                </a:ext>
              </a:extLst>
            </p:cNvPr>
            <p:cNvGrpSpPr/>
            <p:nvPr/>
          </p:nvGrpSpPr>
          <p:grpSpPr>
            <a:xfrm>
              <a:off x="3350568" y="4333212"/>
              <a:ext cx="775438" cy="1115761"/>
              <a:chOff x="3350568" y="4333212"/>
              <a:chExt cx="775438" cy="1115761"/>
            </a:xfrm>
          </p:grpSpPr>
          <p:sp>
            <p:nvSpPr>
              <p:cNvPr id="34" name="영등포구">
                <a:extLst>
                  <a:ext uri="{FF2B5EF4-FFF2-40B4-BE49-F238E27FC236}">
                    <a16:creationId xmlns="" xmlns:a16="http://schemas.microsoft.com/office/drawing/2014/main" id="{A0B6F213-3140-4335-B589-181B033C1047}"/>
                  </a:ext>
                </a:extLst>
              </p:cNvPr>
              <p:cNvSpPr/>
              <p:nvPr/>
            </p:nvSpPr>
            <p:spPr>
              <a:xfrm>
                <a:off x="3350568" y="4333212"/>
                <a:ext cx="775438" cy="1115761"/>
              </a:xfrm>
              <a:custGeom>
                <a:avLst/>
                <a:gdLst>
                  <a:gd name="connsiteX0" fmla="*/ 1203960 w 1901190"/>
                  <a:gd name="connsiteY0" fmla="*/ 803910 h 2735580"/>
                  <a:gd name="connsiteX1" fmla="*/ 1280160 w 1901190"/>
                  <a:gd name="connsiteY1" fmla="*/ 819150 h 2735580"/>
                  <a:gd name="connsiteX2" fmla="*/ 1352550 w 1901190"/>
                  <a:gd name="connsiteY2" fmla="*/ 853440 h 2735580"/>
                  <a:gd name="connsiteX3" fmla="*/ 1405890 w 1901190"/>
                  <a:gd name="connsiteY3" fmla="*/ 876300 h 2735580"/>
                  <a:gd name="connsiteX4" fmla="*/ 1497330 w 1901190"/>
                  <a:gd name="connsiteY4" fmla="*/ 895350 h 2735580"/>
                  <a:gd name="connsiteX5" fmla="*/ 1596390 w 1901190"/>
                  <a:gd name="connsiteY5" fmla="*/ 941070 h 2735580"/>
                  <a:gd name="connsiteX6" fmla="*/ 1684020 w 1901190"/>
                  <a:gd name="connsiteY6" fmla="*/ 979170 h 2735580"/>
                  <a:gd name="connsiteX7" fmla="*/ 1802130 w 1901190"/>
                  <a:gd name="connsiteY7" fmla="*/ 1036320 h 2735580"/>
                  <a:gd name="connsiteX8" fmla="*/ 1832610 w 1901190"/>
                  <a:gd name="connsiteY8" fmla="*/ 1074420 h 2735580"/>
                  <a:gd name="connsiteX9" fmla="*/ 1844040 w 1901190"/>
                  <a:gd name="connsiteY9" fmla="*/ 1108710 h 2735580"/>
                  <a:gd name="connsiteX10" fmla="*/ 1874520 w 1901190"/>
                  <a:gd name="connsiteY10" fmla="*/ 1173480 h 2735580"/>
                  <a:gd name="connsiteX11" fmla="*/ 1897380 w 1901190"/>
                  <a:gd name="connsiteY11" fmla="*/ 1223010 h 2735580"/>
                  <a:gd name="connsiteX12" fmla="*/ 1901190 w 1901190"/>
                  <a:gd name="connsiteY12" fmla="*/ 1287780 h 2735580"/>
                  <a:gd name="connsiteX13" fmla="*/ 1889760 w 1901190"/>
                  <a:gd name="connsiteY13" fmla="*/ 1337310 h 2735580"/>
                  <a:gd name="connsiteX14" fmla="*/ 1863090 w 1901190"/>
                  <a:gd name="connsiteY14" fmla="*/ 1348740 h 2735580"/>
                  <a:gd name="connsiteX15" fmla="*/ 1809750 w 1901190"/>
                  <a:gd name="connsiteY15" fmla="*/ 1348740 h 2735580"/>
                  <a:gd name="connsiteX16" fmla="*/ 1752600 w 1901190"/>
                  <a:gd name="connsiteY16" fmla="*/ 1371600 h 2735580"/>
                  <a:gd name="connsiteX17" fmla="*/ 1695450 w 1901190"/>
                  <a:gd name="connsiteY17" fmla="*/ 1386840 h 2735580"/>
                  <a:gd name="connsiteX18" fmla="*/ 1638300 w 1901190"/>
                  <a:gd name="connsiteY18" fmla="*/ 1371600 h 2735580"/>
                  <a:gd name="connsiteX19" fmla="*/ 1554480 w 1901190"/>
                  <a:gd name="connsiteY19" fmla="*/ 1375410 h 2735580"/>
                  <a:gd name="connsiteX20" fmla="*/ 1466850 w 1901190"/>
                  <a:gd name="connsiteY20" fmla="*/ 1363980 h 2735580"/>
                  <a:gd name="connsiteX21" fmla="*/ 1264920 w 1901190"/>
                  <a:gd name="connsiteY21" fmla="*/ 1283970 h 2735580"/>
                  <a:gd name="connsiteX22" fmla="*/ 1203960 w 1901190"/>
                  <a:gd name="connsiteY22" fmla="*/ 1253490 h 2735580"/>
                  <a:gd name="connsiteX23" fmla="*/ 1169670 w 1901190"/>
                  <a:gd name="connsiteY23" fmla="*/ 1207770 h 2735580"/>
                  <a:gd name="connsiteX24" fmla="*/ 1120140 w 1901190"/>
                  <a:gd name="connsiteY24" fmla="*/ 1146810 h 2735580"/>
                  <a:gd name="connsiteX25" fmla="*/ 1097280 w 1901190"/>
                  <a:gd name="connsiteY25" fmla="*/ 1078230 h 2735580"/>
                  <a:gd name="connsiteX26" fmla="*/ 1059180 w 1901190"/>
                  <a:gd name="connsiteY26" fmla="*/ 944880 h 2735580"/>
                  <a:gd name="connsiteX27" fmla="*/ 1040130 w 1901190"/>
                  <a:gd name="connsiteY27" fmla="*/ 891540 h 2735580"/>
                  <a:gd name="connsiteX28" fmla="*/ 1040130 w 1901190"/>
                  <a:gd name="connsiteY28" fmla="*/ 857250 h 2735580"/>
                  <a:gd name="connsiteX29" fmla="*/ 1074420 w 1901190"/>
                  <a:gd name="connsiteY29" fmla="*/ 838200 h 2735580"/>
                  <a:gd name="connsiteX30" fmla="*/ 26670 w 1901190"/>
                  <a:gd name="connsiteY30" fmla="*/ 0 h 2735580"/>
                  <a:gd name="connsiteX31" fmla="*/ 60960 w 1901190"/>
                  <a:gd name="connsiteY31" fmla="*/ 22860 h 2735580"/>
                  <a:gd name="connsiteX32" fmla="*/ 121920 w 1901190"/>
                  <a:gd name="connsiteY32" fmla="*/ 57150 h 2735580"/>
                  <a:gd name="connsiteX33" fmla="*/ 167640 w 1901190"/>
                  <a:gd name="connsiteY33" fmla="*/ 125730 h 2735580"/>
                  <a:gd name="connsiteX34" fmla="*/ 217170 w 1901190"/>
                  <a:gd name="connsiteY34" fmla="*/ 167640 h 2735580"/>
                  <a:gd name="connsiteX35" fmla="*/ 274320 w 1901190"/>
                  <a:gd name="connsiteY35" fmla="*/ 217170 h 2735580"/>
                  <a:gd name="connsiteX36" fmla="*/ 354330 w 1901190"/>
                  <a:gd name="connsiteY36" fmla="*/ 312420 h 2735580"/>
                  <a:gd name="connsiteX37" fmla="*/ 434340 w 1901190"/>
                  <a:gd name="connsiteY37" fmla="*/ 373380 h 2735580"/>
                  <a:gd name="connsiteX38" fmla="*/ 571500 w 1901190"/>
                  <a:gd name="connsiteY38" fmla="*/ 472440 h 2735580"/>
                  <a:gd name="connsiteX39" fmla="*/ 678180 w 1901190"/>
                  <a:gd name="connsiteY39" fmla="*/ 575310 h 2735580"/>
                  <a:gd name="connsiteX40" fmla="*/ 720090 w 1901190"/>
                  <a:gd name="connsiteY40" fmla="*/ 605790 h 2735580"/>
                  <a:gd name="connsiteX41" fmla="*/ 758190 w 1901190"/>
                  <a:gd name="connsiteY41" fmla="*/ 628650 h 2735580"/>
                  <a:gd name="connsiteX42" fmla="*/ 784860 w 1901190"/>
                  <a:gd name="connsiteY42" fmla="*/ 659130 h 2735580"/>
                  <a:gd name="connsiteX43" fmla="*/ 803910 w 1901190"/>
                  <a:gd name="connsiteY43" fmla="*/ 716280 h 2735580"/>
                  <a:gd name="connsiteX44" fmla="*/ 864870 w 1901190"/>
                  <a:gd name="connsiteY44" fmla="*/ 819150 h 2735580"/>
                  <a:gd name="connsiteX45" fmla="*/ 929640 w 1901190"/>
                  <a:gd name="connsiteY45" fmla="*/ 941070 h 2735580"/>
                  <a:gd name="connsiteX46" fmla="*/ 960120 w 1901190"/>
                  <a:gd name="connsiteY46" fmla="*/ 1040130 h 2735580"/>
                  <a:gd name="connsiteX47" fmla="*/ 1009650 w 1901190"/>
                  <a:gd name="connsiteY47" fmla="*/ 1162050 h 2735580"/>
                  <a:gd name="connsiteX48" fmla="*/ 1028700 w 1901190"/>
                  <a:gd name="connsiteY48" fmla="*/ 1257300 h 2735580"/>
                  <a:gd name="connsiteX49" fmla="*/ 1051560 w 1901190"/>
                  <a:gd name="connsiteY49" fmla="*/ 1318260 h 2735580"/>
                  <a:gd name="connsiteX50" fmla="*/ 1104900 w 1901190"/>
                  <a:gd name="connsiteY50" fmla="*/ 1363980 h 2735580"/>
                  <a:gd name="connsiteX51" fmla="*/ 1158240 w 1901190"/>
                  <a:gd name="connsiteY51" fmla="*/ 1402080 h 2735580"/>
                  <a:gd name="connsiteX52" fmla="*/ 1196340 w 1901190"/>
                  <a:gd name="connsiteY52" fmla="*/ 1428750 h 2735580"/>
                  <a:gd name="connsiteX53" fmla="*/ 1295400 w 1901190"/>
                  <a:gd name="connsiteY53" fmla="*/ 1443990 h 2735580"/>
                  <a:gd name="connsiteX54" fmla="*/ 1360170 w 1901190"/>
                  <a:gd name="connsiteY54" fmla="*/ 1463040 h 2735580"/>
                  <a:gd name="connsiteX55" fmla="*/ 1432560 w 1901190"/>
                  <a:gd name="connsiteY55" fmla="*/ 1470660 h 2735580"/>
                  <a:gd name="connsiteX56" fmla="*/ 1455420 w 1901190"/>
                  <a:gd name="connsiteY56" fmla="*/ 1493520 h 2735580"/>
                  <a:gd name="connsiteX57" fmla="*/ 1470660 w 1901190"/>
                  <a:gd name="connsiteY57" fmla="*/ 1535430 h 2735580"/>
                  <a:gd name="connsiteX58" fmla="*/ 1463040 w 1901190"/>
                  <a:gd name="connsiteY58" fmla="*/ 1596390 h 2735580"/>
                  <a:gd name="connsiteX59" fmla="*/ 1428750 w 1901190"/>
                  <a:gd name="connsiteY59" fmla="*/ 1638300 h 2735580"/>
                  <a:gd name="connsiteX60" fmla="*/ 1421130 w 1901190"/>
                  <a:gd name="connsiteY60" fmla="*/ 1687830 h 2735580"/>
                  <a:gd name="connsiteX61" fmla="*/ 1386840 w 1901190"/>
                  <a:gd name="connsiteY61" fmla="*/ 1744980 h 2735580"/>
                  <a:gd name="connsiteX62" fmla="*/ 1352550 w 1901190"/>
                  <a:gd name="connsiteY62" fmla="*/ 1798320 h 2735580"/>
                  <a:gd name="connsiteX63" fmla="*/ 1318260 w 1901190"/>
                  <a:gd name="connsiteY63" fmla="*/ 1870710 h 2735580"/>
                  <a:gd name="connsiteX64" fmla="*/ 1318260 w 1901190"/>
                  <a:gd name="connsiteY64" fmla="*/ 1908810 h 2735580"/>
                  <a:gd name="connsiteX65" fmla="*/ 1306830 w 1901190"/>
                  <a:gd name="connsiteY65" fmla="*/ 1965960 h 2735580"/>
                  <a:gd name="connsiteX66" fmla="*/ 1295400 w 1901190"/>
                  <a:gd name="connsiteY66" fmla="*/ 2045970 h 2735580"/>
                  <a:gd name="connsiteX67" fmla="*/ 1287780 w 1901190"/>
                  <a:gd name="connsiteY67" fmla="*/ 2118360 h 2735580"/>
                  <a:gd name="connsiteX68" fmla="*/ 1283970 w 1901190"/>
                  <a:gd name="connsiteY68" fmla="*/ 2167890 h 2735580"/>
                  <a:gd name="connsiteX69" fmla="*/ 1303020 w 1901190"/>
                  <a:gd name="connsiteY69" fmla="*/ 2228850 h 2735580"/>
                  <a:gd name="connsiteX70" fmla="*/ 1276350 w 1901190"/>
                  <a:gd name="connsiteY70" fmla="*/ 2251710 h 2735580"/>
                  <a:gd name="connsiteX71" fmla="*/ 1249680 w 1901190"/>
                  <a:gd name="connsiteY71" fmla="*/ 2251710 h 2735580"/>
                  <a:gd name="connsiteX72" fmla="*/ 1207770 w 1901190"/>
                  <a:gd name="connsiteY72" fmla="*/ 2244090 h 2735580"/>
                  <a:gd name="connsiteX73" fmla="*/ 1123950 w 1901190"/>
                  <a:gd name="connsiteY73" fmla="*/ 2263140 h 2735580"/>
                  <a:gd name="connsiteX74" fmla="*/ 1089660 w 1901190"/>
                  <a:gd name="connsiteY74" fmla="*/ 2266950 h 2735580"/>
                  <a:gd name="connsiteX75" fmla="*/ 1040130 w 1901190"/>
                  <a:gd name="connsiteY75" fmla="*/ 2312670 h 2735580"/>
                  <a:gd name="connsiteX76" fmla="*/ 979170 w 1901190"/>
                  <a:gd name="connsiteY76" fmla="*/ 2354580 h 2735580"/>
                  <a:gd name="connsiteX77" fmla="*/ 925830 w 1901190"/>
                  <a:gd name="connsiteY77" fmla="*/ 2434590 h 2735580"/>
                  <a:gd name="connsiteX78" fmla="*/ 902970 w 1901190"/>
                  <a:gd name="connsiteY78" fmla="*/ 2510790 h 2735580"/>
                  <a:gd name="connsiteX79" fmla="*/ 876300 w 1901190"/>
                  <a:gd name="connsiteY79" fmla="*/ 2564130 h 2735580"/>
                  <a:gd name="connsiteX80" fmla="*/ 830580 w 1901190"/>
                  <a:gd name="connsiteY80" fmla="*/ 2609850 h 2735580"/>
                  <a:gd name="connsiteX81" fmla="*/ 788670 w 1901190"/>
                  <a:gd name="connsiteY81" fmla="*/ 2693670 h 2735580"/>
                  <a:gd name="connsiteX82" fmla="*/ 765810 w 1901190"/>
                  <a:gd name="connsiteY82" fmla="*/ 2731770 h 2735580"/>
                  <a:gd name="connsiteX83" fmla="*/ 731520 w 1901190"/>
                  <a:gd name="connsiteY83" fmla="*/ 2735580 h 2735580"/>
                  <a:gd name="connsiteX84" fmla="*/ 693420 w 1901190"/>
                  <a:gd name="connsiteY84" fmla="*/ 2708910 h 2735580"/>
                  <a:gd name="connsiteX85" fmla="*/ 621030 w 1901190"/>
                  <a:gd name="connsiteY85" fmla="*/ 2686050 h 2735580"/>
                  <a:gd name="connsiteX86" fmla="*/ 590550 w 1901190"/>
                  <a:gd name="connsiteY86" fmla="*/ 2628900 h 2735580"/>
                  <a:gd name="connsiteX87" fmla="*/ 518160 w 1901190"/>
                  <a:gd name="connsiteY87" fmla="*/ 2526030 h 2735580"/>
                  <a:gd name="connsiteX88" fmla="*/ 518160 w 1901190"/>
                  <a:gd name="connsiteY88" fmla="*/ 2465070 h 2735580"/>
                  <a:gd name="connsiteX89" fmla="*/ 518160 w 1901190"/>
                  <a:gd name="connsiteY89" fmla="*/ 2392680 h 2735580"/>
                  <a:gd name="connsiteX90" fmla="*/ 499110 w 1901190"/>
                  <a:gd name="connsiteY90" fmla="*/ 2316480 h 2735580"/>
                  <a:gd name="connsiteX91" fmla="*/ 491490 w 1901190"/>
                  <a:gd name="connsiteY91" fmla="*/ 2160270 h 2735580"/>
                  <a:gd name="connsiteX92" fmla="*/ 468630 w 1901190"/>
                  <a:gd name="connsiteY92" fmla="*/ 2061210 h 2735580"/>
                  <a:gd name="connsiteX93" fmla="*/ 464820 w 1901190"/>
                  <a:gd name="connsiteY93" fmla="*/ 1973580 h 2735580"/>
                  <a:gd name="connsiteX94" fmla="*/ 476250 w 1901190"/>
                  <a:gd name="connsiteY94" fmla="*/ 1908810 h 2735580"/>
                  <a:gd name="connsiteX95" fmla="*/ 487680 w 1901190"/>
                  <a:gd name="connsiteY95" fmla="*/ 1855470 h 2735580"/>
                  <a:gd name="connsiteX96" fmla="*/ 464820 w 1901190"/>
                  <a:gd name="connsiteY96" fmla="*/ 1790700 h 2735580"/>
                  <a:gd name="connsiteX97" fmla="*/ 434340 w 1901190"/>
                  <a:gd name="connsiteY97" fmla="*/ 1775460 h 2735580"/>
                  <a:gd name="connsiteX98" fmla="*/ 407670 w 1901190"/>
                  <a:gd name="connsiteY98" fmla="*/ 1706880 h 2735580"/>
                  <a:gd name="connsiteX99" fmla="*/ 373380 w 1901190"/>
                  <a:gd name="connsiteY99" fmla="*/ 1645920 h 2735580"/>
                  <a:gd name="connsiteX100" fmla="*/ 342900 w 1901190"/>
                  <a:gd name="connsiteY100" fmla="*/ 1623060 h 2735580"/>
                  <a:gd name="connsiteX101" fmla="*/ 270510 w 1901190"/>
                  <a:gd name="connsiteY101" fmla="*/ 1581150 h 2735580"/>
                  <a:gd name="connsiteX102" fmla="*/ 217170 w 1901190"/>
                  <a:gd name="connsiteY102" fmla="*/ 1531620 h 2735580"/>
                  <a:gd name="connsiteX103" fmla="*/ 175260 w 1901190"/>
                  <a:gd name="connsiteY103" fmla="*/ 1497330 h 2735580"/>
                  <a:gd name="connsiteX104" fmla="*/ 102870 w 1901190"/>
                  <a:gd name="connsiteY104" fmla="*/ 1455420 h 2735580"/>
                  <a:gd name="connsiteX105" fmla="*/ 68580 w 1901190"/>
                  <a:gd name="connsiteY105" fmla="*/ 1455420 h 2735580"/>
                  <a:gd name="connsiteX106" fmla="*/ 40005 w 1901190"/>
                  <a:gd name="connsiteY106" fmla="*/ 1424940 h 2735580"/>
                  <a:gd name="connsiteX107" fmla="*/ 15240 w 1901190"/>
                  <a:gd name="connsiteY107" fmla="*/ 1379220 h 2735580"/>
                  <a:gd name="connsiteX108" fmla="*/ 30480 w 1901190"/>
                  <a:gd name="connsiteY108" fmla="*/ 1348740 h 2735580"/>
                  <a:gd name="connsiteX109" fmla="*/ 34290 w 1901190"/>
                  <a:gd name="connsiteY109" fmla="*/ 1276350 h 2735580"/>
                  <a:gd name="connsiteX110" fmla="*/ 19050 w 1901190"/>
                  <a:gd name="connsiteY110" fmla="*/ 1203960 h 2735580"/>
                  <a:gd name="connsiteX111" fmla="*/ 41910 w 1901190"/>
                  <a:gd name="connsiteY111" fmla="*/ 1154430 h 2735580"/>
                  <a:gd name="connsiteX112" fmla="*/ 87630 w 1901190"/>
                  <a:gd name="connsiteY112" fmla="*/ 1112520 h 2735580"/>
                  <a:gd name="connsiteX113" fmla="*/ 137160 w 1901190"/>
                  <a:gd name="connsiteY113" fmla="*/ 1097280 h 2735580"/>
                  <a:gd name="connsiteX114" fmla="*/ 179070 w 1901190"/>
                  <a:gd name="connsiteY114" fmla="*/ 1093470 h 2735580"/>
                  <a:gd name="connsiteX115" fmla="*/ 255270 w 1901190"/>
                  <a:gd name="connsiteY115" fmla="*/ 1093470 h 2735580"/>
                  <a:gd name="connsiteX116" fmla="*/ 308610 w 1901190"/>
                  <a:gd name="connsiteY116" fmla="*/ 1078230 h 2735580"/>
                  <a:gd name="connsiteX117" fmla="*/ 320040 w 1901190"/>
                  <a:gd name="connsiteY117" fmla="*/ 1032510 h 2735580"/>
                  <a:gd name="connsiteX118" fmla="*/ 361950 w 1901190"/>
                  <a:gd name="connsiteY118" fmla="*/ 963930 h 2735580"/>
                  <a:gd name="connsiteX119" fmla="*/ 396240 w 1901190"/>
                  <a:gd name="connsiteY119" fmla="*/ 902970 h 2735580"/>
                  <a:gd name="connsiteX120" fmla="*/ 419100 w 1901190"/>
                  <a:gd name="connsiteY120" fmla="*/ 830580 h 2735580"/>
                  <a:gd name="connsiteX121" fmla="*/ 426720 w 1901190"/>
                  <a:gd name="connsiteY121" fmla="*/ 781050 h 2735580"/>
                  <a:gd name="connsiteX122" fmla="*/ 392430 w 1901190"/>
                  <a:gd name="connsiteY122" fmla="*/ 716280 h 2735580"/>
                  <a:gd name="connsiteX123" fmla="*/ 384810 w 1901190"/>
                  <a:gd name="connsiteY123" fmla="*/ 647700 h 2735580"/>
                  <a:gd name="connsiteX124" fmla="*/ 365760 w 1901190"/>
                  <a:gd name="connsiteY124" fmla="*/ 552450 h 2735580"/>
                  <a:gd name="connsiteX125" fmla="*/ 369570 w 1901190"/>
                  <a:gd name="connsiteY125" fmla="*/ 499110 h 2735580"/>
                  <a:gd name="connsiteX126" fmla="*/ 354330 w 1901190"/>
                  <a:gd name="connsiteY126" fmla="*/ 457200 h 2735580"/>
                  <a:gd name="connsiteX127" fmla="*/ 312420 w 1901190"/>
                  <a:gd name="connsiteY127" fmla="*/ 438150 h 2735580"/>
                  <a:gd name="connsiteX128" fmla="*/ 293370 w 1901190"/>
                  <a:gd name="connsiteY128" fmla="*/ 411480 h 2735580"/>
                  <a:gd name="connsiteX129" fmla="*/ 220980 w 1901190"/>
                  <a:gd name="connsiteY129" fmla="*/ 365760 h 2735580"/>
                  <a:gd name="connsiteX130" fmla="*/ 121920 w 1901190"/>
                  <a:gd name="connsiteY130" fmla="*/ 300990 h 2735580"/>
                  <a:gd name="connsiteX131" fmla="*/ 72390 w 1901190"/>
                  <a:gd name="connsiteY131" fmla="*/ 247650 h 2735580"/>
                  <a:gd name="connsiteX132" fmla="*/ 53340 w 1901190"/>
                  <a:gd name="connsiteY132" fmla="*/ 217170 h 2735580"/>
                  <a:gd name="connsiteX133" fmla="*/ 49530 w 1901190"/>
                  <a:gd name="connsiteY133" fmla="*/ 163830 h 2735580"/>
                  <a:gd name="connsiteX134" fmla="*/ 38100 w 1901190"/>
                  <a:gd name="connsiteY134" fmla="*/ 118110 h 2735580"/>
                  <a:gd name="connsiteX135" fmla="*/ 11430 w 1901190"/>
                  <a:gd name="connsiteY135" fmla="*/ 49530 h 2735580"/>
                  <a:gd name="connsiteX136" fmla="*/ 0 w 1901190"/>
                  <a:gd name="connsiteY136" fmla="*/ 3810 h 27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1901190" h="2735580">
                    <a:moveTo>
                      <a:pt x="1203960" y="803910"/>
                    </a:moveTo>
                    <a:lnTo>
                      <a:pt x="1280160" y="819150"/>
                    </a:lnTo>
                    <a:lnTo>
                      <a:pt x="1352550" y="853440"/>
                    </a:lnTo>
                    <a:lnTo>
                      <a:pt x="1405890" y="876300"/>
                    </a:lnTo>
                    <a:lnTo>
                      <a:pt x="1497330" y="895350"/>
                    </a:lnTo>
                    <a:lnTo>
                      <a:pt x="1596390" y="941070"/>
                    </a:lnTo>
                    <a:lnTo>
                      <a:pt x="1684020" y="979170"/>
                    </a:lnTo>
                    <a:lnTo>
                      <a:pt x="1802130" y="1036320"/>
                    </a:lnTo>
                    <a:lnTo>
                      <a:pt x="1832610" y="1074420"/>
                    </a:lnTo>
                    <a:lnTo>
                      <a:pt x="1844040" y="1108710"/>
                    </a:lnTo>
                    <a:lnTo>
                      <a:pt x="1874520" y="1173480"/>
                    </a:lnTo>
                    <a:lnTo>
                      <a:pt x="1897380" y="1223010"/>
                    </a:lnTo>
                    <a:lnTo>
                      <a:pt x="1901190" y="1287780"/>
                    </a:lnTo>
                    <a:lnTo>
                      <a:pt x="1889760" y="1337310"/>
                    </a:lnTo>
                    <a:lnTo>
                      <a:pt x="1863090" y="1348740"/>
                    </a:lnTo>
                    <a:lnTo>
                      <a:pt x="1809750" y="1348740"/>
                    </a:lnTo>
                    <a:lnTo>
                      <a:pt x="1752600" y="1371600"/>
                    </a:lnTo>
                    <a:lnTo>
                      <a:pt x="1695450" y="1386840"/>
                    </a:lnTo>
                    <a:lnTo>
                      <a:pt x="1638300" y="1371600"/>
                    </a:lnTo>
                    <a:lnTo>
                      <a:pt x="1554480" y="1375410"/>
                    </a:lnTo>
                    <a:lnTo>
                      <a:pt x="1466850" y="1363980"/>
                    </a:lnTo>
                    <a:lnTo>
                      <a:pt x="1264920" y="1283970"/>
                    </a:lnTo>
                    <a:lnTo>
                      <a:pt x="1203960" y="1253490"/>
                    </a:lnTo>
                    <a:lnTo>
                      <a:pt x="1169670" y="1207770"/>
                    </a:lnTo>
                    <a:lnTo>
                      <a:pt x="1120140" y="1146810"/>
                    </a:lnTo>
                    <a:lnTo>
                      <a:pt x="1097280" y="1078230"/>
                    </a:lnTo>
                    <a:lnTo>
                      <a:pt x="1059180" y="944880"/>
                    </a:lnTo>
                    <a:lnTo>
                      <a:pt x="1040130" y="891540"/>
                    </a:lnTo>
                    <a:lnTo>
                      <a:pt x="1040130" y="857250"/>
                    </a:lnTo>
                    <a:lnTo>
                      <a:pt x="1074420" y="838200"/>
                    </a:lnTo>
                    <a:close/>
                    <a:moveTo>
                      <a:pt x="26670" y="0"/>
                    </a:moveTo>
                    <a:lnTo>
                      <a:pt x="60960" y="22860"/>
                    </a:lnTo>
                    <a:lnTo>
                      <a:pt x="121920" y="57150"/>
                    </a:lnTo>
                    <a:lnTo>
                      <a:pt x="167640" y="125730"/>
                    </a:lnTo>
                    <a:lnTo>
                      <a:pt x="217170" y="167640"/>
                    </a:lnTo>
                    <a:lnTo>
                      <a:pt x="274320" y="217170"/>
                    </a:lnTo>
                    <a:lnTo>
                      <a:pt x="354330" y="312420"/>
                    </a:lnTo>
                    <a:lnTo>
                      <a:pt x="434340" y="373380"/>
                    </a:lnTo>
                    <a:lnTo>
                      <a:pt x="571500" y="472440"/>
                    </a:lnTo>
                    <a:lnTo>
                      <a:pt x="678180" y="575310"/>
                    </a:lnTo>
                    <a:lnTo>
                      <a:pt x="720090" y="605790"/>
                    </a:lnTo>
                    <a:lnTo>
                      <a:pt x="758190" y="628650"/>
                    </a:lnTo>
                    <a:lnTo>
                      <a:pt x="784860" y="659130"/>
                    </a:lnTo>
                    <a:lnTo>
                      <a:pt x="803910" y="716280"/>
                    </a:lnTo>
                    <a:lnTo>
                      <a:pt x="864870" y="819150"/>
                    </a:lnTo>
                    <a:lnTo>
                      <a:pt x="929640" y="941070"/>
                    </a:lnTo>
                    <a:lnTo>
                      <a:pt x="960120" y="1040130"/>
                    </a:lnTo>
                    <a:lnTo>
                      <a:pt x="1009650" y="1162050"/>
                    </a:lnTo>
                    <a:lnTo>
                      <a:pt x="1028700" y="1257300"/>
                    </a:lnTo>
                    <a:lnTo>
                      <a:pt x="1051560" y="1318260"/>
                    </a:lnTo>
                    <a:lnTo>
                      <a:pt x="1104900" y="1363980"/>
                    </a:lnTo>
                    <a:lnTo>
                      <a:pt x="1158240" y="1402080"/>
                    </a:lnTo>
                    <a:lnTo>
                      <a:pt x="1196340" y="1428750"/>
                    </a:lnTo>
                    <a:lnTo>
                      <a:pt x="1295400" y="1443990"/>
                    </a:lnTo>
                    <a:lnTo>
                      <a:pt x="1360170" y="1463040"/>
                    </a:lnTo>
                    <a:lnTo>
                      <a:pt x="1432560" y="1470660"/>
                    </a:lnTo>
                    <a:lnTo>
                      <a:pt x="1455420" y="1493520"/>
                    </a:lnTo>
                    <a:lnTo>
                      <a:pt x="1470660" y="1535430"/>
                    </a:lnTo>
                    <a:lnTo>
                      <a:pt x="1463040" y="1596390"/>
                    </a:lnTo>
                    <a:lnTo>
                      <a:pt x="1428750" y="1638300"/>
                    </a:lnTo>
                    <a:lnTo>
                      <a:pt x="1421130" y="1687830"/>
                    </a:lnTo>
                    <a:lnTo>
                      <a:pt x="1386840" y="1744980"/>
                    </a:lnTo>
                    <a:lnTo>
                      <a:pt x="1352550" y="1798320"/>
                    </a:lnTo>
                    <a:lnTo>
                      <a:pt x="1318260" y="1870710"/>
                    </a:lnTo>
                    <a:lnTo>
                      <a:pt x="1318260" y="1908810"/>
                    </a:lnTo>
                    <a:lnTo>
                      <a:pt x="1306830" y="1965960"/>
                    </a:lnTo>
                    <a:lnTo>
                      <a:pt x="1295400" y="2045970"/>
                    </a:lnTo>
                    <a:lnTo>
                      <a:pt x="1287780" y="2118360"/>
                    </a:lnTo>
                    <a:lnTo>
                      <a:pt x="1283970" y="2167890"/>
                    </a:lnTo>
                    <a:lnTo>
                      <a:pt x="1303020" y="2228850"/>
                    </a:lnTo>
                    <a:lnTo>
                      <a:pt x="1276350" y="2251710"/>
                    </a:lnTo>
                    <a:lnTo>
                      <a:pt x="1249680" y="2251710"/>
                    </a:lnTo>
                    <a:lnTo>
                      <a:pt x="1207770" y="2244090"/>
                    </a:lnTo>
                    <a:lnTo>
                      <a:pt x="1123950" y="2263140"/>
                    </a:lnTo>
                    <a:lnTo>
                      <a:pt x="1089660" y="2266950"/>
                    </a:lnTo>
                    <a:lnTo>
                      <a:pt x="1040130" y="2312670"/>
                    </a:lnTo>
                    <a:lnTo>
                      <a:pt x="979170" y="2354580"/>
                    </a:lnTo>
                    <a:lnTo>
                      <a:pt x="925830" y="2434590"/>
                    </a:lnTo>
                    <a:lnTo>
                      <a:pt x="902970" y="2510790"/>
                    </a:lnTo>
                    <a:lnTo>
                      <a:pt x="876300" y="2564130"/>
                    </a:lnTo>
                    <a:lnTo>
                      <a:pt x="830580" y="2609850"/>
                    </a:lnTo>
                    <a:lnTo>
                      <a:pt x="788670" y="2693670"/>
                    </a:lnTo>
                    <a:lnTo>
                      <a:pt x="765810" y="2731770"/>
                    </a:lnTo>
                    <a:lnTo>
                      <a:pt x="731520" y="2735580"/>
                    </a:lnTo>
                    <a:lnTo>
                      <a:pt x="693420" y="2708910"/>
                    </a:lnTo>
                    <a:lnTo>
                      <a:pt x="621030" y="2686050"/>
                    </a:lnTo>
                    <a:lnTo>
                      <a:pt x="590550" y="2628900"/>
                    </a:lnTo>
                    <a:lnTo>
                      <a:pt x="518160" y="2526030"/>
                    </a:lnTo>
                    <a:lnTo>
                      <a:pt x="518160" y="2465070"/>
                    </a:lnTo>
                    <a:lnTo>
                      <a:pt x="518160" y="2392680"/>
                    </a:lnTo>
                    <a:lnTo>
                      <a:pt x="499110" y="2316480"/>
                    </a:lnTo>
                    <a:lnTo>
                      <a:pt x="491490" y="2160270"/>
                    </a:lnTo>
                    <a:lnTo>
                      <a:pt x="468630" y="2061210"/>
                    </a:lnTo>
                    <a:lnTo>
                      <a:pt x="464820" y="1973580"/>
                    </a:lnTo>
                    <a:lnTo>
                      <a:pt x="476250" y="1908810"/>
                    </a:lnTo>
                    <a:lnTo>
                      <a:pt x="487680" y="1855470"/>
                    </a:lnTo>
                    <a:lnTo>
                      <a:pt x="464820" y="1790700"/>
                    </a:lnTo>
                    <a:lnTo>
                      <a:pt x="434340" y="1775460"/>
                    </a:lnTo>
                    <a:lnTo>
                      <a:pt x="407670" y="1706880"/>
                    </a:lnTo>
                    <a:lnTo>
                      <a:pt x="373380" y="1645920"/>
                    </a:lnTo>
                    <a:lnTo>
                      <a:pt x="342900" y="1623060"/>
                    </a:lnTo>
                    <a:lnTo>
                      <a:pt x="270510" y="1581150"/>
                    </a:lnTo>
                    <a:lnTo>
                      <a:pt x="217170" y="1531620"/>
                    </a:lnTo>
                    <a:lnTo>
                      <a:pt x="175260" y="1497330"/>
                    </a:lnTo>
                    <a:lnTo>
                      <a:pt x="102870" y="1455420"/>
                    </a:lnTo>
                    <a:lnTo>
                      <a:pt x="68580" y="1455420"/>
                    </a:lnTo>
                    <a:lnTo>
                      <a:pt x="40005" y="1424940"/>
                    </a:lnTo>
                    <a:lnTo>
                      <a:pt x="15240" y="1379220"/>
                    </a:lnTo>
                    <a:lnTo>
                      <a:pt x="30480" y="1348740"/>
                    </a:lnTo>
                    <a:lnTo>
                      <a:pt x="34290" y="1276350"/>
                    </a:lnTo>
                    <a:lnTo>
                      <a:pt x="19050" y="1203960"/>
                    </a:lnTo>
                    <a:lnTo>
                      <a:pt x="41910" y="1154430"/>
                    </a:lnTo>
                    <a:lnTo>
                      <a:pt x="87630" y="1112520"/>
                    </a:lnTo>
                    <a:lnTo>
                      <a:pt x="137160" y="1097280"/>
                    </a:lnTo>
                    <a:lnTo>
                      <a:pt x="179070" y="1093470"/>
                    </a:lnTo>
                    <a:lnTo>
                      <a:pt x="255270" y="1093470"/>
                    </a:lnTo>
                    <a:lnTo>
                      <a:pt x="308610" y="1078230"/>
                    </a:lnTo>
                    <a:lnTo>
                      <a:pt x="320040" y="1032510"/>
                    </a:lnTo>
                    <a:lnTo>
                      <a:pt x="361950" y="963930"/>
                    </a:lnTo>
                    <a:lnTo>
                      <a:pt x="396240" y="902970"/>
                    </a:lnTo>
                    <a:lnTo>
                      <a:pt x="419100" y="830580"/>
                    </a:lnTo>
                    <a:lnTo>
                      <a:pt x="426720" y="781050"/>
                    </a:lnTo>
                    <a:lnTo>
                      <a:pt x="392430" y="716280"/>
                    </a:lnTo>
                    <a:lnTo>
                      <a:pt x="384810" y="647700"/>
                    </a:lnTo>
                    <a:lnTo>
                      <a:pt x="365760" y="552450"/>
                    </a:lnTo>
                    <a:lnTo>
                      <a:pt x="369570" y="499110"/>
                    </a:lnTo>
                    <a:lnTo>
                      <a:pt x="354330" y="457200"/>
                    </a:lnTo>
                    <a:lnTo>
                      <a:pt x="312420" y="438150"/>
                    </a:lnTo>
                    <a:lnTo>
                      <a:pt x="293370" y="411480"/>
                    </a:lnTo>
                    <a:lnTo>
                      <a:pt x="220980" y="365760"/>
                    </a:lnTo>
                    <a:lnTo>
                      <a:pt x="121920" y="300990"/>
                    </a:lnTo>
                    <a:lnTo>
                      <a:pt x="72390" y="247650"/>
                    </a:lnTo>
                    <a:lnTo>
                      <a:pt x="53340" y="217170"/>
                    </a:lnTo>
                    <a:lnTo>
                      <a:pt x="49530" y="163830"/>
                    </a:lnTo>
                    <a:lnTo>
                      <a:pt x="38100" y="118110"/>
                    </a:lnTo>
                    <a:lnTo>
                      <a:pt x="11430" y="4953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5" name="영등포 TXT">
                <a:extLst>
                  <a:ext uri="{FF2B5EF4-FFF2-40B4-BE49-F238E27FC236}">
                    <a16:creationId xmlns="" xmlns:a16="http://schemas.microsoft.com/office/drawing/2014/main" id="{51FD0293-D2F8-47C9-B434-7952AB8D52D8}"/>
                  </a:ext>
                </a:extLst>
              </p:cNvPr>
              <p:cNvSpPr txBox="1"/>
              <p:nvPr/>
            </p:nvSpPr>
            <p:spPr>
              <a:xfrm>
                <a:off x="3424914" y="4871713"/>
                <a:ext cx="530915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3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영등포</a:t>
                </a:r>
                <a:endParaRPr lang="ko-KR" altLang="en-US" sz="1200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4" name="양천구">
              <a:extLst>
                <a:ext uri="{FF2B5EF4-FFF2-40B4-BE49-F238E27FC236}">
                  <a16:creationId xmlns="" xmlns:a16="http://schemas.microsoft.com/office/drawing/2014/main" id="{5AAE2E44-0A89-492C-B695-0DF6FD14C6FE}"/>
                </a:ext>
              </a:extLst>
            </p:cNvPr>
            <p:cNvGrpSpPr/>
            <p:nvPr/>
          </p:nvGrpSpPr>
          <p:grpSpPr>
            <a:xfrm>
              <a:off x="2561144" y="4382940"/>
              <a:ext cx="924103" cy="787352"/>
              <a:chOff x="2561144" y="4382940"/>
              <a:chExt cx="924103" cy="787352"/>
            </a:xfrm>
          </p:grpSpPr>
          <p:sp>
            <p:nvSpPr>
              <p:cNvPr id="31" name="양천구">
                <a:extLst>
                  <a:ext uri="{FF2B5EF4-FFF2-40B4-BE49-F238E27FC236}">
                    <a16:creationId xmlns="" xmlns:a16="http://schemas.microsoft.com/office/drawing/2014/main" id="{31420915-A6AA-4DBB-AC26-769B363327FC}"/>
                  </a:ext>
                </a:extLst>
              </p:cNvPr>
              <p:cNvSpPr/>
              <p:nvPr/>
            </p:nvSpPr>
            <p:spPr>
              <a:xfrm>
                <a:off x="2561144" y="4382940"/>
                <a:ext cx="924103" cy="787352"/>
              </a:xfrm>
              <a:custGeom>
                <a:avLst/>
                <a:gdLst>
                  <a:gd name="connsiteX0" fmla="*/ 1887220 w 2265680"/>
                  <a:gd name="connsiteY0" fmla="*/ 187960 h 1930400"/>
                  <a:gd name="connsiteX1" fmla="*/ 1772920 w 2265680"/>
                  <a:gd name="connsiteY1" fmla="*/ 205740 h 1930400"/>
                  <a:gd name="connsiteX2" fmla="*/ 1724660 w 2265680"/>
                  <a:gd name="connsiteY2" fmla="*/ 203200 h 1930400"/>
                  <a:gd name="connsiteX3" fmla="*/ 1699260 w 2265680"/>
                  <a:gd name="connsiteY3" fmla="*/ 187960 h 1930400"/>
                  <a:gd name="connsiteX4" fmla="*/ 1661160 w 2265680"/>
                  <a:gd name="connsiteY4" fmla="*/ 177800 h 1930400"/>
                  <a:gd name="connsiteX5" fmla="*/ 1600200 w 2265680"/>
                  <a:gd name="connsiteY5" fmla="*/ 142240 h 1930400"/>
                  <a:gd name="connsiteX6" fmla="*/ 1587500 w 2265680"/>
                  <a:gd name="connsiteY6" fmla="*/ 116840 h 1930400"/>
                  <a:gd name="connsiteX7" fmla="*/ 1562100 w 2265680"/>
                  <a:gd name="connsiteY7" fmla="*/ 121920 h 1930400"/>
                  <a:gd name="connsiteX8" fmla="*/ 1516380 w 2265680"/>
                  <a:gd name="connsiteY8" fmla="*/ 91440 h 1930400"/>
                  <a:gd name="connsiteX9" fmla="*/ 1478280 w 2265680"/>
                  <a:gd name="connsiteY9" fmla="*/ 53340 h 1930400"/>
                  <a:gd name="connsiteX10" fmla="*/ 1452880 w 2265680"/>
                  <a:gd name="connsiteY10" fmla="*/ 12700 h 1930400"/>
                  <a:gd name="connsiteX11" fmla="*/ 1445260 w 2265680"/>
                  <a:gd name="connsiteY11" fmla="*/ 5080 h 1930400"/>
                  <a:gd name="connsiteX12" fmla="*/ 1427480 w 2265680"/>
                  <a:gd name="connsiteY12" fmla="*/ 0 h 1930400"/>
                  <a:gd name="connsiteX13" fmla="*/ 1412240 w 2265680"/>
                  <a:gd name="connsiteY13" fmla="*/ 20320 h 1930400"/>
                  <a:gd name="connsiteX14" fmla="*/ 1412240 w 2265680"/>
                  <a:gd name="connsiteY14" fmla="*/ 60960 h 1930400"/>
                  <a:gd name="connsiteX15" fmla="*/ 1424940 w 2265680"/>
                  <a:gd name="connsiteY15" fmla="*/ 154940 h 1930400"/>
                  <a:gd name="connsiteX16" fmla="*/ 1422400 w 2265680"/>
                  <a:gd name="connsiteY16" fmla="*/ 203200 h 1930400"/>
                  <a:gd name="connsiteX17" fmla="*/ 1422400 w 2265680"/>
                  <a:gd name="connsiteY17" fmla="*/ 246380 h 1930400"/>
                  <a:gd name="connsiteX18" fmla="*/ 1430020 w 2265680"/>
                  <a:gd name="connsiteY18" fmla="*/ 276860 h 1930400"/>
                  <a:gd name="connsiteX19" fmla="*/ 1460500 w 2265680"/>
                  <a:gd name="connsiteY19" fmla="*/ 294640 h 1930400"/>
                  <a:gd name="connsiteX20" fmla="*/ 1490980 w 2265680"/>
                  <a:gd name="connsiteY20" fmla="*/ 314960 h 1930400"/>
                  <a:gd name="connsiteX21" fmla="*/ 1501140 w 2265680"/>
                  <a:gd name="connsiteY21" fmla="*/ 353060 h 1930400"/>
                  <a:gd name="connsiteX22" fmla="*/ 1498600 w 2265680"/>
                  <a:gd name="connsiteY22" fmla="*/ 403860 h 1930400"/>
                  <a:gd name="connsiteX23" fmla="*/ 1468120 w 2265680"/>
                  <a:gd name="connsiteY23" fmla="*/ 421640 h 1930400"/>
                  <a:gd name="connsiteX24" fmla="*/ 1445260 w 2265680"/>
                  <a:gd name="connsiteY24" fmla="*/ 464820 h 1930400"/>
                  <a:gd name="connsiteX25" fmla="*/ 1430020 w 2265680"/>
                  <a:gd name="connsiteY25" fmla="*/ 502920 h 1930400"/>
                  <a:gd name="connsiteX26" fmla="*/ 1437640 w 2265680"/>
                  <a:gd name="connsiteY26" fmla="*/ 558800 h 1930400"/>
                  <a:gd name="connsiteX27" fmla="*/ 1437640 w 2265680"/>
                  <a:gd name="connsiteY27" fmla="*/ 657860 h 1930400"/>
                  <a:gd name="connsiteX28" fmla="*/ 1430020 w 2265680"/>
                  <a:gd name="connsiteY28" fmla="*/ 741680 h 1930400"/>
                  <a:gd name="connsiteX29" fmla="*/ 1437640 w 2265680"/>
                  <a:gd name="connsiteY29" fmla="*/ 797560 h 1930400"/>
                  <a:gd name="connsiteX30" fmla="*/ 1437640 w 2265680"/>
                  <a:gd name="connsiteY30" fmla="*/ 840740 h 1930400"/>
                  <a:gd name="connsiteX31" fmla="*/ 1414780 w 2265680"/>
                  <a:gd name="connsiteY31" fmla="*/ 868680 h 1930400"/>
                  <a:gd name="connsiteX32" fmla="*/ 1348740 w 2265680"/>
                  <a:gd name="connsiteY32" fmla="*/ 868680 h 1930400"/>
                  <a:gd name="connsiteX33" fmla="*/ 1277620 w 2265680"/>
                  <a:gd name="connsiteY33" fmla="*/ 873760 h 1930400"/>
                  <a:gd name="connsiteX34" fmla="*/ 1183640 w 2265680"/>
                  <a:gd name="connsiteY34" fmla="*/ 894080 h 1930400"/>
                  <a:gd name="connsiteX35" fmla="*/ 1084580 w 2265680"/>
                  <a:gd name="connsiteY35" fmla="*/ 916940 h 1930400"/>
                  <a:gd name="connsiteX36" fmla="*/ 985520 w 2265680"/>
                  <a:gd name="connsiteY36" fmla="*/ 955040 h 1930400"/>
                  <a:gd name="connsiteX37" fmla="*/ 901700 w 2265680"/>
                  <a:gd name="connsiteY37" fmla="*/ 995680 h 1930400"/>
                  <a:gd name="connsiteX38" fmla="*/ 840740 w 2265680"/>
                  <a:gd name="connsiteY38" fmla="*/ 1026160 h 1930400"/>
                  <a:gd name="connsiteX39" fmla="*/ 795020 w 2265680"/>
                  <a:gd name="connsiteY39" fmla="*/ 1051560 h 1930400"/>
                  <a:gd name="connsiteX40" fmla="*/ 741680 w 2265680"/>
                  <a:gd name="connsiteY40" fmla="*/ 1051560 h 1930400"/>
                  <a:gd name="connsiteX41" fmla="*/ 690880 w 2265680"/>
                  <a:gd name="connsiteY41" fmla="*/ 1038860 h 1930400"/>
                  <a:gd name="connsiteX42" fmla="*/ 637540 w 2265680"/>
                  <a:gd name="connsiteY42" fmla="*/ 1026160 h 1930400"/>
                  <a:gd name="connsiteX43" fmla="*/ 584200 w 2265680"/>
                  <a:gd name="connsiteY43" fmla="*/ 1003300 h 1930400"/>
                  <a:gd name="connsiteX44" fmla="*/ 553720 w 2265680"/>
                  <a:gd name="connsiteY44" fmla="*/ 962660 h 1930400"/>
                  <a:gd name="connsiteX45" fmla="*/ 551180 w 2265680"/>
                  <a:gd name="connsiteY45" fmla="*/ 919480 h 1930400"/>
                  <a:gd name="connsiteX46" fmla="*/ 535940 w 2265680"/>
                  <a:gd name="connsiteY46" fmla="*/ 891540 h 1930400"/>
                  <a:gd name="connsiteX47" fmla="*/ 528320 w 2265680"/>
                  <a:gd name="connsiteY47" fmla="*/ 835660 h 1930400"/>
                  <a:gd name="connsiteX48" fmla="*/ 508000 w 2265680"/>
                  <a:gd name="connsiteY48" fmla="*/ 802640 h 1930400"/>
                  <a:gd name="connsiteX49" fmla="*/ 464820 w 2265680"/>
                  <a:gd name="connsiteY49" fmla="*/ 751840 h 1930400"/>
                  <a:gd name="connsiteX50" fmla="*/ 431800 w 2265680"/>
                  <a:gd name="connsiteY50" fmla="*/ 695960 h 1930400"/>
                  <a:gd name="connsiteX51" fmla="*/ 398780 w 2265680"/>
                  <a:gd name="connsiteY51" fmla="*/ 665480 h 1930400"/>
                  <a:gd name="connsiteX52" fmla="*/ 393700 w 2265680"/>
                  <a:gd name="connsiteY52" fmla="*/ 627380 h 1930400"/>
                  <a:gd name="connsiteX53" fmla="*/ 381000 w 2265680"/>
                  <a:gd name="connsiteY53" fmla="*/ 584200 h 1930400"/>
                  <a:gd name="connsiteX54" fmla="*/ 396240 w 2265680"/>
                  <a:gd name="connsiteY54" fmla="*/ 548640 h 1930400"/>
                  <a:gd name="connsiteX55" fmla="*/ 426720 w 2265680"/>
                  <a:gd name="connsiteY55" fmla="*/ 530860 h 1930400"/>
                  <a:gd name="connsiteX56" fmla="*/ 426720 w 2265680"/>
                  <a:gd name="connsiteY56" fmla="*/ 502920 h 1930400"/>
                  <a:gd name="connsiteX57" fmla="*/ 426720 w 2265680"/>
                  <a:gd name="connsiteY57" fmla="*/ 467360 h 1930400"/>
                  <a:gd name="connsiteX58" fmla="*/ 403860 w 2265680"/>
                  <a:gd name="connsiteY58" fmla="*/ 411480 h 1930400"/>
                  <a:gd name="connsiteX59" fmla="*/ 386080 w 2265680"/>
                  <a:gd name="connsiteY59" fmla="*/ 381000 h 1930400"/>
                  <a:gd name="connsiteX60" fmla="*/ 350520 w 2265680"/>
                  <a:gd name="connsiteY60" fmla="*/ 381000 h 1930400"/>
                  <a:gd name="connsiteX61" fmla="*/ 304800 w 2265680"/>
                  <a:gd name="connsiteY61" fmla="*/ 391160 h 1930400"/>
                  <a:gd name="connsiteX62" fmla="*/ 279400 w 2265680"/>
                  <a:gd name="connsiteY62" fmla="*/ 381000 h 1930400"/>
                  <a:gd name="connsiteX63" fmla="*/ 264160 w 2265680"/>
                  <a:gd name="connsiteY63" fmla="*/ 358140 h 1930400"/>
                  <a:gd name="connsiteX64" fmla="*/ 264160 w 2265680"/>
                  <a:gd name="connsiteY64" fmla="*/ 304800 h 1930400"/>
                  <a:gd name="connsiteX65" fmla="*/ 266700 w 2265680"/>
                  <a:gd name="connsiteY65" fmla="*/ 276860 h 1930400"/>
                  <a:gd name="connsiteX66" fmla="*/ 276860 w 2265680"/>
                  <a:gd name="connsiteY66" fmla="*/ 251460 h 1930400"/>
                  <a:gd name="connsiteX67" fmla="*/ 307340 w 2265680"/>
                  <a:gd name="connsiteY67" fmla="*/ 238760 h 1930400"/>
                  <a:gd name="connsiteX68" fmla="*/ 317500 w 2265680"/>
                  <a:gd name="connsiteY68" fmla="*/ 223520 h 1930400"/>
                  <a:gd name="connsiteX69" fmla="*/ 302260 w 2265680"/>
                  <a:gd name="connsiteY69" fmla="*/ 203200 h 1930400"/>
                  <a:gd name="connsiteX70" fmla="*/ 264160 w 2265680"/>
                  <a:gd name="connsiteY70" fmla="*/ 193040 h 1930400"/>
                  <a:gd name="connsiteX71" fmla="*/ 238760 w 2265680"/>
                  <a:gd name="connsiteY71" fmla="*/ 215900 h 1930400"/>
                  <a:gd name="connsiteX72" fmla="*/ 236220 w 2265680"/>
                  <a:gd name="connsiteY72" fmla="*/ 251460 h 1930400"/>
                  <a:gd name="connsiteX73" fmla="*/ 220980 w 2265680"/>
                  <a:gd name="connsiteY73" fmla="*/ 276860 h 1930400"/>
                  <a:gd name="connsiteX74" fmla="*/ 205740 w 2265680"/>
                  <a:gd name="connsiteY74" fmla="*/ 309880 h 1930400"/>
                  <a:gd name="connsiteX75" fmla="*/ 213360 w 2265680"/>
                  <a:gd name="connsiteY75" fmla="*/ 378460 h 1930400"/>
                  <a:gd name="connsiteX76" fmla="*/ 213360 w 2265680"/>
                  <a:gd name="connsiteY76" fmla="*/ 414020 h 1930400"/>
                  <a:gd name="connsiteX77" fmla="*/ 203200 w 2265680"/>
                  <a:gd name="connsiteY77" fmla="*/ 434340 h 1930400"/>
                  <a:gd name="connsiteX78" fmla="*/ 185420 w 2265680"/>
                  <a:gd name="connsiteY78" fmla="*/ 439420 h 1930400"/>
                  <a:gd name="connsiteX79" fmla="*/ 109220 w 2265680"/>
                  <a:gd name="connsiteY79" fmla="*/ 444500 h 1930400"/>
                  <a:gd name="connsiteX80" fmla="*/ 71120 w 2265680"/>
                  <a:gd name="connsiteY80" fmla="*/ 436880 h 1930400"/>
                  <a:gd name="connsiteX81" fmla="*/ 33020 w 2265680"/>
                  <a:gd name="connsiteY81" fmla="*/ 431800 h 1930400"/>
                  <a:gd name="connsiteX82" fmla="*/ 2540 w 2265680"/>
                  <a:gd name="connsiteY82" fmla="*/ 447040 h 1930400"/>
                  <a:gd name="connsiteX83" fmla="*/ 0 w 2265680"/>
                  <a:gd name="connsiteY83" fmla="*/ 495300 h 1930400"/>
                  <a:gd name="connsiteX84" fmla="*/ 20320 w 2265680"/>
                  <a:gd name="connsiteY84" fmla="*/ 546100 h 1930400"/>
                  <a:gd name="connsiteX85" fmla="*/ 45720 w 2265680"/>
                  <a:gd name="connsiteY85" fmla="*/ 629920 h 1930400"/>
                  <a:gd name="connsiteX86" fmla="*/ 60960 w 2265680"/>
                  <a:gd name="connsiteY86" fmla="*/ 670560 h 1930400"/>
                  <a:gd name="connsiteX87" fmla="*/ 114300 w 2265680"/>
                  <a:gd name="connsiteY87" fmla="*/ 718820 h 1930400"/>
                  <a:gd name="connsiteX88" fmla="*/ 226060 w 2265680"/>
                  <a:gd name="connsiteY88" fmla="*/ 840740 h 1930400"/>
                  <a:gd name="connsiteX89" fmla="*/ 251460 w 2265680"/>
                  <a:gd name="connsiteY89" fmla="*/ 876300 h 1930400"/>
                  <a:gd name="connsiteX90" fmla="*/ 269240 w 2265680"/>
                  <a:gd name="connsiteY90" fmla="*/ 901700 h 1930400"/>
                  <a:gd name="connsiteX91" fmla="*/ 271780 w 2265680"/>
                  <a:gd name="connsiteY91" fmla="*/ 939800 h 1930400"/>
                  <a:gd name="connsiteX92" fmla="*/ 233680 w 2265680"/>
                  <a:gd name="connsiteY92" fmla="*/ 1028700 h 1930400"/>
                  <a:gd name="connsiteX93" fmla="*/ 208280 w 2265680"/>
                  <a:gd name="connsiteY93" fmla="*/ 1097280 h 1930400"/>
                  <a:gd name="connsiteX94" fmla="*/ 149860 w 2265680"/>
                  <a:gd name="connsiteY94" fmla="*/ 1239520 h 1930400"/>
                  <a:gd name="connsiteX95" fmla="*/ 119380 w 2265680"/>
                  <a:gd name="connsiteY95" fmla="*/ 1295400 h 1930400"/>
                  <a:gd name="connsiteX96" fmla="*/ 104140 w 2265680"/>
                  <a:gd name="connsiteY96" fmla="*/ 1371600 h 1930400"/>
                  <a:gd name="connsiteX97" fmla="*/ 101600 w 2265680"/>
                  <a:gd name="connsiteY97" fmla="*/ 1409700 h 1930400"/>
                  <a:gd name="connsiteX98" fmla="*/ 76200 w 2265680"/>
                  <a:gd name="connsiteY98" fmla="*/ 1452880 h 1930400"/>
                  <a:gd name="connsiteX99" fmla="*/ 76200 w 2265680"/>
                  <a:gd name="connsiteY99" fmla="*/ 1490980 h 1930400"/>
                  <a:gd name="connsiteX100" fmla="*/ 60960 w 2265680"/>
                  <a:gd name="connsiteY100" fmla="*/ 1529080 h 1930400"/>
                  <a:gd name="connsiteX101" fmla="*/ 58420 w 2265680"/>
                  <a:gd name="connsiteY101" fmla="*/ 1554480 h 1930400"/>
                  <a:gd name="connsiteX102" fmla="*/ 53340 w 2265680"/>
                  <a:gd name="connsiteY102" fmla="*/ 1579880 h 1930400"/>
                  <a:gd name="connsiteX103" fmla="*/ 63500 w 2265680"/>
                  <a:gd name="connsiteY103" fmla="*/ 1630680 h 1930400"/>
                  <a:gd name="connsiteX104" fmla="*/ 68580 w 2265680"/>
                  <a:gd name="connsiteY104" fmla="*/ 1658620 h 1930400"/>
                  <a:gd name="connsiteX105" fmla="*/ 91440 w 2265680"/>
                  <a:gd name="connsiteY105" fmla="*/ 1668780 h 1930400"/>
                  <a:gd name="connsiteX106" fmla="*/ 116840 w 2265680"/>
                  <a:gd name="connsiteY106" fmla="*/ 1648460 h 1930400"/>
                  <a:gd name="connsiteX107" fmla="*/ 162560 w 2265680"/>
                  <a:gd name="connsiteY107" fmla="*/ 1651000 h 1930400"/>
                  <a:gd name="connsiteX108" fmla="*/ 213360 w 2265680"/>
                  <a:gd name="connsiteY108" fmla="*/ 1653540 h 1930400"/>
                  <a:gd name="connsiteX109" fmla="*/ 289560 w 2265680"/>
                  <a:gd name="connsiteY109" fmla="*/ 1653540 h 1930400"/>
                  <a:gd name="connsiteX110" fmla="*/ 337820 w 2265680"/>
                  <a:gd name="connsiteY110" fmla="*/ 1645920 h 1930400"/>
                  <a:gd name="connsiteX111" fmla="*/ 388620 w 2265680"/>
                  <a:gd name="connsiteY111" fmla="*/ 1648460 h 1930400"/>
                  <a:gd name="connsiteX112" fmla="*/ 411480 w 2265680"/>
                  <a:gd name="connsiteY112" fmla="*/ 1658620 h 1930400"/>
                  <a:gd name="connsiteX113" fmla="*/ 434340 w 2265680"/>
                  <a:gd name="connsiteY113" fmla="*/ 1681480 h 1930400"/>
                  <a:gd name="connsiteX114" fmla="*/ 439420 w 2265680"/>
                  <a:gd name="connsiteY114" fmla="*/ 1719580 h 1930400"/>
                  <a:gd name="connsiteX115" fmla="*/ 434340 w 2265680"/>
                  <a:gd name="connsiteY115" fmla="*/ 1770380 h 1930400"/>
                  <a:gd name="connsiteX116" fmla="*/ 421640 w 2265680"/>
                  <a:gd name="connsiteY116" fmla="*/ 1793240 h 1930400"/>
                  <a:gd name="connsiteX117" fmla="*/ 403860 w 2265680"/>
                  <a:gd name="connsiteY117" fmla="*/ 1818640 h 1930400"/>
                  <a:gd name="connsiteX118" fmla="*/ 378460 w 2265680"/>
                  <a:gd name="connsiteY118" fmla="*/ 1823720 h 1930400"/>
                  <a:gd name="connsiteX119" fmla="*/ 365760 w 2265680"/>
                  <a:gd name="connsiteY119" fmla="*/ 1844040 h 1930400"/>
                  <a:gd name="connsiteX120" fmla="*/ 378460 w 2265680"/>
                  <a:gd name="connsiteY120" fmla="*/ 1884680 h 1930400"/>
                  <a:gd name="connsiteX121" fmla="*/ 434340 w 2265680"/>
                  <a:gd name="connsiteY121" fmla="*/ 1894840 h 1930400"/>
                  <a:gd name="connsiteX122" fmla="*/ 467360 w 2265680"/>
                  <a:gd name="connsiteY122" fmla="*/ 1905000 h 1930400"/>
                  <a:gd name="connsiteX123" fmla="*/ 515620 w 2265680"/>
                  <a:gd name="connsiteY123" fmla="*/ 1899920 h 1930400"/>
                  <a:gd name="connsiteX124" fmla="*/ 543560 w 2265680"/>
                  <a:gd name="connsiteY124" fmla="*/ 1905000 h 1930400"/>
                  <a:gd name="connsiteX125" fmla="*/ 571500 w 2265680"/>
                  <a:gd name="connsiteY125" fmla="*/ 1930400 h 1930400"/>
                  <a:gd name="connsiteX126" fmla="*/ 607060 w 2265680"/>
                  <a:gd name="connsiteY126" fmla="*/ 1930400 h 1930400"/>
                  <a:gd name="connsiteX127" fmla="*/ 604520 w 2265680"/>
                  <a:gd name="connsiteY127" fmla="*/ 1884680 h 1930400"/>
                  <a:gd name="connsiteX128" fmla="*/ 614680 w 2265680"/>
                  <a:gd name="connsiteY128" fmla="*/ 1861820 h 1930400"/>
                  <a:gd name="connsiteX129" fmla="*/ 637540 w 2265680"/>
                  <a:gd name="connsiteY129" fmla="*/ 1828800 h 1930400"/>
                  <a:gd name="connsiteX130" fmla="*/ 640080 w 2265680"/>
                  <a:gd name="connsiteY130" fmla="*/ 1800860 h 1930400"/>
                  <a:gd name="connsiteX131" fmla="*/ 650240 w 2265680"/>
                  <a:gd name="connsiteY131" fmla="*/ 1772920 h 1930400"/>
                  <a:gd name="connsiteX132" fmla="*/ 675640 w 2265680"/>
                  <a:gd name="connsiteY132" fmla="*/ 1750060 h 1930400"/>
                  <a:gd name="connsiteX133" fmla="*/ 695960 w 2265680"/>
                  <a:gd name="connsiteY133" fmla="*/ 1767840 h 1930400"/>
                  <a:gd name="connsiteX134" fmla="*/ 713740 w 2265680"/>
                  <a:gd name="connsiteY134" fmla="*/ 1757680 h 1930400"/>
                  <a:gd name="connsiteX135" fmla="*/ 728980 w 2265680"/>
                  <a:gd name="connsiteY135" fmla="*/ 1783080 h 1930400"/>
                  <a:gd name="connsiteX136" fmla="*/ 759460 w 2265680"/>
                  <a:gd name="connsiteY136" fmla="*/ 1775460 h 1930400"/>
                  <a:gd name="connsiteX137" fmla="*/ 764540 w 2265680"/>
                  <a:gd name="connsiteY137" fmla="*/ 1752600 h 1930400"/>
                  <a:gd name="connsiteX138" fmla="*/ 810260 w 2265680"/>
                  <a:gd name="connsiteY138" fmla="*/ 1701800 h 1930400"/>
                  <a:gd name="connsiteX139" fmla="*/ 828040 w 2265680"/>
                  <a:gd name="connsiteY139" fmla="*/ 1671320 h 1930400"/>
                  <a:gd name="connsiteX140" fmla="*/ 843280 w 2265680"/>
                  <a:gd name="connsiteY140" fmla="*/ 1645920 h 1930400"/>
                  <a:gd name="connsiteX141" fmla="*/ 876300 w 2265680"/>
                  <a:gd name="connsiteY141" fmla="*/ 1643380 h 1930400"/>
                  <a:gd name="connsiteX142" fmla="*/ 909320 w 2265680"/>
                  <a:gd name="connsiteY142" fmla="*/ 1628140 h 1930400"/>
                  <a:gd name="connsiteX143" fmla="*/ 985520 w 2265680"/>
                  <a:gd name="connsiteY143" fmla="*/ 1605280 h 1930400"/>
                  <a:gd name="connsiteX144" fmla="*/ 1016000 w 2265680"/>
                  <a:gd name="connsiteY144" fmla="*/ 1574800 h 1930400"/>
                  <a:gd name="connsiteX145" fmla="*/ 1038860 w 2265680"/>
                  <a:gd name="connsiteY145" fmla="*/ 1569720 h 1930400"/>
                  <a:gd name="connsiteX146" fmla="*/ 1066800 w 2265680"/>
                  <a:gd name="connsiteY146" fmla="*/ 1582420 h 1930400"/>
                  <a:gd name="connsiteX147" fmla="*/ 1087120 w 2265680"/>
                  <a:gd name="connsiteY147" fmla="*/ 1615440 h 1930400"/>
                  <a:gd name="connsiteX148" fmla="*/ 1115060 w 2265680"/>
                  <a:gd name="connsiteY148" fmla="*/ 1643380 h 1930400"/>
                  <a:gd name="connsiteX149" fmla="*/ 1158240 w 2265680"/>
                  <a:gd name="connsiteY149" fmla="*/ 1648460 h 1930400"/>
                  <a:gd name="connsiteX150" fmla="*/ 1203960 w 2265680"/>
                  <a:gd name="connsiteY150" fmla="*/ 1640840 h 1930400"/>
                  <a:gd name="connsiteX151" fmla="*/ 1236980 w 2265680"/>
                  <a:gd name="connsiteY151" fmla="*/ 1645920 h 1930400"/>
                  <a:gd name="connsiteX152" fmla="*/ 1264920 w 2265680"/>
                  <a:gd name="connsiteY152" fmla="*/ 1666240 h 1930400"/>
                  <a:gd name="connsiteX153" fmla="*/ 1267460 w 2265680"/>
                  <a:gd name="connsiteY153" fmla="*/ 1691640 h 1930400"/>
                  <a:gd name="connsiteX154" fmla="*/ 1267460 w 2265680"/>
                  <a:gd name="connsiteY154" fmla="*/ 1739900 h 1930400"/>
                  <a:gd name="connsiteX155" fmla="*/ 1300480 w 2265680"/>
                  <a:gd name="connsiteY155" fmla="*/ 1752600 h 1930400"/>
                  <a:gd name="connsiteX156" fmla="*/ 1356360 w 2265680"/>
                  <a:gd name="connsiteY156" fmla="*/ 1739900 h 1930400"/>
                  <a:gd name="connsiteX157" fmla="*/ 1384300 w 2265680"/>
                  <a:gd name="connsiteY157" fmla="*/ 1742440 h 1930400"/>
                  <a:gd name="connsiteX158" fmla="*/ 1427480 w 2265680"/>
                  <a:gd name="connsiteY158" fmla="*/ 1765300 h 1930400"/>
                  <a:gd name="connsiteX159" fmla="*/ 1422400 w 2265680"/>
                  <a:gd name="connsiteY159" fmla="*/ 1790700 h 1930400"/>
                  <a:gd name="connsiteX160" fmla="*/ 1435100 w 2265680"/>
                  <a:gd name="connsiteY160" fmla="*/ 1823720 h 1930400"/>
                  <a:gd name="connsiteX161" fmla="*/ 1483360 w 2265680"/>
                  <a:gd name="connsiteY161" fmla="*/ 1811020 h 1930400"/>
                  <a:gd name="connsiteX162" fmla="*/ 1501140 w 2265680"/>
                  <a:gd name="connsiteY162" fmla="*/ 1795780 h 1930400"/>
                  <a:gd name="connsiteX163" fmla="*/ 1546860 w 2265680"/>
                  <a:gd name="connsiteY163" fmla="*/ 1788160 h 1930400"/>
                  <a:gd name="connsiteX164" fmla="*/ 1625600 w 2265680"/>
                  <a:gd name="connsiteY164" fmla="*/ 1747520 h 1930400"/>
                  <a:gd name="connsiteX165" fmla="*/ 1686560 w 2265680"/>
                  <a:gd name="connsiteY165" fmla="*/ 1681480 h 1930400"/>
                  <a:gd name="connsiteX166" fmla="*/ 1727200 w 2265680"/>
                  <a:gd name="connsiteY166" fmla="*/ 1612900 h 1930400"/>
                  <a:gd name="connsiteX167" fmla="*/ 1760220 w 2265680"/>
                  <a:gd name="connsiteY167" fmla="*/ 1551940 h 1930400"/>
                  <a:gd name="connsiteX168" fmla="*/ 1821180 w 2265680"/>
                  <a:gd name="connsiteY168" fmla="*/ 1503680 h 1930400"/>
                  <a:gd name="connsiteX169" fmla="*/ 1869440 w 2265680"/>
                  <a:gd name="connsiteY169" fmla="*/ 1450340 h 1930400"/>
                  <a:gd name="connsiteX170" fmla="*/ 1882140 w 2265680"/>
                  <a:gd name="connsiteY170" fmla="*/ 1402080 h 1930400"/>
                  <a:gd name="connsiteX171" fmla="*/ 1897380 w 2265680"/>
                  <a:gd name="connsiteY171" fmla="*/ 1363980 h 1930400"/>
                  <a:gd name="connsiteX172" fmla="*/ 1892300 w 2265680"/>
                  <a:gd name="connsiteY172" fmla="*/ 1300480 h 1930400"/>
                  <a:gd name="connsiteX173" fmla="*/ 1887220 w 2265680"/>
                  <a:gd name="connsiteY173" fmla="*/ 1249680 h 1930400"/>
                  <a:gd name="connsiteX174" fmla="*/ 1892300 w 2265680"/>
                  <a:gd name="connsiteY174" fmla="*/ 1176020 h 1930400"/>
                  <a:gd name="connsiteX175" fmla="*/ 1887220 w 2265680"/>
                  <a:gd name="connsiteY175" fmla="*/ 1084580 h 1930400"/>
                  <a:gd name="connsiteX176" fmla="*/ 1884680 w 2265680"/>
                  <a:gd name="connsiteY176" fmla="*/ 1049020 h 1930400"/>
                  <a:gd name="connsiteX177" fmla="*/ 1887220 w 2265680"/>
                  <a:gd name="connsiteY177" fmla="*/ 1008380 h 1930400"/>
                  <a:gd name="connsiteX178" fmla="*/ 1902460 w 2265680"/>
                  <a:gd name="connsiteY178" fmla="*/ 985520 h 1930400"/>
                  <a:gd name="connsiteX179" fmla="*/ 1971040 w 2265680"/>
                  <a:gd name="connsiteY179" fmla="*/ 952500 h 1930400"/>
                  <a:gd name="connsiteX180" fmla="*/ 2001520 w 2265680"/>
                  <a:gd name="connsiteY180" fmla="*/ 919480 h 1930400"/>
                  <a:gd name="connsiteX181" fmla="*/ 2014220 w 2265680"/>
                  <a:gd name="connsiteY181" fmla="*/ 894080 h 1930400"/>
                  <a:gd name="connsiteX182" fmla="*/ 2014220 w 2265680"/>
                  <a:gd name="connsiteY182" fmla="*/ 894080 h 1930400"/>
                  <a:gd name="connsiteX183" fmla="*/ 2065020 w 2265680"/>
                  <a:gd name="connsiteY183" fmla="*/ 889000 h 1930400"/>
                  <a:gd name="connsiteX184" fmla="*/ 2136140 w 2265680"/>
                  <a:gd name="connsiteY184" fmla="*/ 889000 h 1930400"/>
                  <a:gd name="connsiteX185" fmla="*/ 2166620 w 2265680"/>
                  <a:gd name="connsiteY185" fmla="*/ 899160 h 1930400"/>
                  <a:gd name="connsiteX186" fmla="*/ 2192020 w 2265680"/>
                  <a:gd name="connsiteY186" fmla="*/ 886460 h 1930400"/>
                  <a:gd name="connsiteX187" fmla="*/ 2202180 w 2265680"/>
                  <a:gd name="connsiteY187" fmla="*/ 850900 h 1930400"/>
                  <a:gd name="connsiteX188" fmla="*/ 2227580 w 2265680"/>
                  <a:gd name="connsiteY188" fmla="*/ 787400 h 1930400"/>
                  <a:gd name="connsiteX189" fmla="*/ 2260600 w 2265680"/>
                  <a:gd name="connsiteY189" fmla="*/ 736600 h 1930400"/>
                  <a:gd name="connsiteX190" fmla="*/ 2265680 w 2265680"/>
                  <a:gd name="connsiteY190" fmla="*/ 695960 h 1930400"/>
                  <a:gd name="connsiteX191" fmla="*/ 2252980 w 2265680"/>
                  <a:gd name="connsiteY191" fmla="*/ 635000 h 1930400"/>
                  <a:gd name="connsiteX192" fmla="*/ 2250440 w 2265680"/>
                  <a:gd name="connsiteY192" fmla="*/ 584200 h 1930400"/>
                  <a:gd name="connsiteX193" fmla="*/ 2242820 w 2265680"/>
                  <a:gd name="connsiteY193" fmla="*/ 528320 h 1930400"/>
                  <a:gd name="connsiteX194" fmla="*/ 2232660 w 2265680"/>
                  <a:gd name="connsiteY194" fmla="*/ 492760 h 1930400"/>
                  <a:gd name="connsiteX195" fmla="*/ 2219960 w 2265680"/>
                  <a:gd name="connsiteY195" fmla="*/ 474980 h 1930400"/>
                  <a:gd name="connsiteX196" fmla="*/ 2227580 w 2265680"/>
                  <a:gd name="connsiteY196" fmla="*/ 411480 h 1930400"/>
                  <a:gd name="connsiteX197" fmla="*/ 2222500 w 2265680"/>
                  <a:gd name="connsiteY197" fmla="*/ 368300 h 1930400"/>
                  <a:gd name="connsiteX198" fmla="*/ 2197100 w 2265680"/>
                  <a:gd name="connsiteY198" fmla="*/ 350520 h 1930400"/>
                  <a:gd name="connsiteX199" fmla="*/ 2166620 w 2265680"/>
                  <a:gd name="connsiteY199" fmla="*/ 342900 h 1930400"/>
                  <a:gd name="connsiteX200" fmla="*/ 2115820 w 2265680"/>
                  <a:gd name="connsiteY200" fmla="*/ 322580 h 1930400"/>
                  <a:gd name="connsiteX201" fmla="*/ 2065020 w 2265680"/>
                  <a:gd name="connsiteY201" fmla="*/ 289560 h 1930400"/>
                  <a:gd name="connsiteX202" fmla="*/ 2016760 w 2265680"/>
                  <a:gd name="connsiteY202" fmla="*/ 259080 h 1930400"/>
                  <a:gd name="connsiteX203" fmla="*/ 1988820 w 2265680"/>
                  <a:gd name="connsiteY203" fmla="*/ 215900 h 1930400"/>
                  <a:gd name="connsiteX204" fmla="*/ 1965960 w 2265680"/>
                  <a:gd name="connsiteY204" fmla="*/ 175260 h 1930400"/>
                  <a:gd name="connsiteX205" fmla="*/ 1935480 w 2265680"/>
                  <a:gd name="connsiteY205" fmla="*/ 162560 h 1930400"/>
                  <a:gd name="connsiteX206" fmla="*/ 1887220 w 2265680"/>
                  <a:gd name="connsiteY206" fmla="*/ 187960 h 19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</a:cxnLst>
                <a:rect l="l" t="t" r="r" b="b"/>
                <a:pathLst>
                  <a:path w="2265680" h="1930400">
                    <a:moveTo>
                      <a:pt x="1887220" y="187960"/>
                    </a:moveTo>
                    <a:lnTo>
                      <a:pt x="1772920" y="205740"/>
                    </a:lnTo>
                    <a:lnTo>
                      <a:pt x="1724660" y="203200"/>
                    </a:lnTo>
                    <a:lnTo>
                      <a:pt x="1699260" y="187960"/>
                    </a:lnTo>
                    <a:lnTo>
                      <a:pt x="1661160" y="177800"/>
                    </a:lnTo>
                    <a:lnTo>
                      <a:pt x="1600200" y="142240"/>
                    </a:lnTo>
                    <a:lnTo>
                      <a:pt x="1587500" y="116840"/>
                    </a:lnTo>
                    <a:lnTo>
                      <a:pt x="1562100" y="121920"/>
                    </a:lnTo>
                    <a:lnTo>
                      <a:pt x="1516380" y="91440"/>
                    </a:lnTo>
                    <a:lnTo>
                      <a:pt x="1478280" y="53340"/>
                    </a:lnTo>
                    <a:lnTo>
                      <a:pt x="1452880" y="12700"/>
                    </a:lnTo>
                    <a:lnTo>
                      <a:pt x="1445260" y="5080"/>
                    </a:lnTo>
                    <a:lnTo>
                      <a:pt x="1427480" y="0"/>
                    </a:lnTo>
                    <a:lnTo>
                      <a:pt x="1412240" y="20320"/>
                    </a:lnTo>
                    <a:lnTo>
                      <a:pt x="1412240" y="60960"/>
                    </a:lnTo>
                    <a:lnTo>
                      <a:pt x="1424940" y="154940"/>
                    </a:lnTo>
                    <a:lnTo>
                      <a:pt x="1422400" y="203200"/>
                    </a:lnTo>
                    <a:lnTo>
                      <a:pt x="1422400" y="246380"/>
                    </a:lnTo>
                    <a:lnTo>
                      <a:pt x="1430020" y="276860"/>
                    </a:lnTo>
                    <a:lnTo>
                      <a:pt x="1460500" y="294640"/>
                    </a:lnTo>
                    <a:lnTo>
                      <a:pt x="1490980" y="314960"/>
                    </a:lnTo>
                    <a:lnTo>
                      <a:pt x="1501140" y="353060"/>
                    </a:lnTo>
                    <a:lnTo>
                      <a:pt x="1498600" y="403860"/>
                    </a:lnTo>
                    <a:lnTo>
                      <a:pt x="1468120" y="421640"/>
                    </a:lnTo>
                    <a:lnTo>
                      <a:pt x="1445260" y="464820"/>
                    </a:lnTo>
                    <a:lnTo>
                      <a:pt x="1430020" y="502920"/>
                    </a:lnTo>
                    <a:lnTo>
                      <a:pt x="1437640" y="558800"/>
                    </a:lnTo>
                    <a:lnTo>
                      <a:pt x="1437640" y="657860"/>
                    </a:lnTo>
                    <a:lnTo>
                      <a:pt x="1430020" y="741680"/>
                    </a:lnTo>
                    <a:lnTo>
                      <a:pt x="1437640" y="797560"/>
                    </a:lnTo>
                    <a:lnTo>
                      <a:pt x="1437640" y="840740"/>
                    </a:lnTo>
                    <a:lnTo>
                      <a:pt x="1414780" y="868680"/>
                    </a:lnTo>
                    <a:lnTo>
                      <a:pt x="1348740" y="868680"/>
                    </a:lnTo>
                    <a:lnTo>
                      <a:pt x="1277620" y="873760"/>
                    </a:lnTo>
                    <a:lnTo>
                      <a:pt x="1183640" y="894080"/>
                    </a:lnTo>
                    <a:lnTo>
                      <a:pt x="1084580" y="916940"/>
                    </a:lnTo>
                    <a:lnTo>
                      <a:pt x="985520" y="955040"/>
                    </a:lnTo>
                    <a:lnTo>
                      <a:pt x="901700" y="995680"/>
                    </a:lnTo>
                    <a:lnTo>
                      <a:pt x="840740" y="1026160"/>
                    </a:lnTo>
                    <a:lnTo>
                      <a:pt x="795020" y="1051560"/>
                    </a:lnTo>
                    <a:lnTo>
                      <a:pt x="741680" y="1051560"/>
                    </a:lnTo>
                    <a:lnTo>
                      <a:pt x="690880" y="1038860"/>
                    </a:lnTo>
                    <a:lnTo>
                      <a:pt x="637540" y="1026160"/>
                    </a:lnTo>
                    <a:lnTo>
                      <a:pt x="584200" y="1003300"/>
                    </a:lnTo>
                    <a:lnTo>
                      <a:pt x="553720" y="962660"/>
                    </a:lnTo>
                    <a:lnTo>
                      <a:pt x="551180" y="919480"/>
                    </a:lnTo>
                    <a:lnTo>
                      <a:pt x="535940" y="891540"/>
                    </a:lnTo>
                    <a:lnTo>
                      <a:pt x="528320" y="835660"/>
                    </a:lnTo>
                    <a:lnTo>
                      <a:pt x="508000" y="802640"/>
                    </a:lnTo>
                    <a:lnTo>
                      <a:pt x="464820" y="751840"/>
                    </a:lnTo>
                    <a:lnTo>
                      <a:pt x="431800" y="695960"/>
                    </a:lnTo>
                    <a:lnTo>
                      <a:pt x="398780" y="665480"/>
                    </a:lnTo>
                    <a:lnTo>
                      <a:pt x="393700" y="627380"/>
                    </a:lnTo>
                    <a:lnTo>
                      <a:pt x="381000" y="584200"/>
                    </a:lnTo>
                    <a:lnTo>
                      <a:pt x="396240" y="548640"/>
                    </a:lnTo>
                    <a:lnTo>
                      <a:pt x="426720" y="530860"/>
                    </a:lnTo>
                    <a:lnTo>
                      <a:pt x="426720" y="502920"/>
                    </a:lnTo>
                    <a:lnTo>
                      <a:pt x="426720" y="467360"/>
                    </a:lnTo>
                    <a:lnTo>
                      <a:pt x="403860" y="411480"/>
                    </a:lnTo>
                    <a:lnTo>
                      <a:pt x="386080" y="381000"/>
                    </a:lnTo>
                    <a:lnTo>
                      <a:pt x="350520" y="381000"/>
                    </a:lnTo>
                    <a:lnTo>
                      <a:pt x="304800" y="391160"/>
                    </a:lnTo>
                    <a:lnTo>
                      <a:pt x="279400" y="381000"/>
                    </a:lnTo>
                    <a:lnTo>
                      <a:pt x="264160" y="358140"/>
                    </a:lnTo>
                    <a:lnTo>
                      <a:pt x="264160" y="304800"/>
                    </a:lnTo>
                    <a:lnTo>
                      <a:pt x="266700" y="276860"/>
                    </a:lnTo>
                    <a:lnTo>
                      <a:pt x="276860" y="251460"/>
                    </a:lnTo>
                    <a:lnTo>
                      <a:pt x="307340" y="238760"/>
                    </a:lnTo>
                    <a:lnTo>
                      <a:pt x="317500" y="223520"/>
                    </a:lnTo>
                    <a:lnTo>
                      <a:pt x="302260" y="203200"/>
                    </a:lnTo>
                    <a:lnTo>
                      <a:pt x="264160" y="193040"/>
                    </a:lnTo>
                    <a:lnTo>
                      <a:pt x="238760" y="215900"/>
                    </a:lnTo>
                    <a:lnTo>
                      <a:pt x="236220" y="251460"/>
                    </a:lnTo>
                    <a:lnTo>
                      <a:pt x="220980" y="276860"/>
                    </a:lnTo>
                    <a:lnTo>
                      <a:pt x="205740" y="309880"/>
                    </a:lnTo>
                    <a:lnTo>
                      <a:pt x="213360" y="378460"/>
                    </a:lnTo>
                    <a:lnTo>
                      <a:pt x="213360" y="414020"/>
                    </a:lnTo>
                    <a:lnTo>
                      <a:pt x="203200" y="434340"/>
                    </a:lnTo>
                    <a:lnTo>
                      <a:pt x="185420" y="439420"/>
                    </a:lnTo>
                    <a:lnTo>
                      <a:pt x="109220" y="444500"/>
                    </a:lnTo>
                    <a:lnTo>
                      <a:pt x="71120" y="436880"/>
                    </a:lnTo>
                    <a:lnTo>
                      <a:pt x="33020" y="431800"/>
                    </a:lnTo>
                    <a:lnTo>
                      <a:pt x="2540" y="447040"/>
                    </a:lnTo>
                    <a:lnTo>
                      <a:pt x="0" y="495300"/>
                    </a:lnTo>
                    <a:lnTo>
                      <a:pt x="20320" y="546100"/>
                    </a:lnTo>
                    <a:lnTo>
                      <a:pt x="45720" y="629920"/>
                    </a:lnTo>
                    <a:lnTo>
                      <a:pt x="60960" y="670560"/>
                    </a:lnTo>
                    <a:lnTo>
                      <a:pt x="114300" y="718820"/>
                    </a:lnTo>
                    <a:lnTo>
                      <a:pt x="226060" y="840740"/>
                    </a:lnTo>
                    <a:lnTo>
                      <a:pt x="251460" y="876300"/>
                    </a:lnTo>
                    <a:lnTo>
                      <a:pt x="269240" y="901700"/>
                    </a:lnTo>
                    <a:lnTo>
                      <a:pt x="271780" y="939800"/>
                    </a:lnTo>
                    <a:lnTo>
                      <a:pt x="233680" y="1028700"/>
                    </a:lnTo>
                    <a:lnTo>
                      <a:pt x="208280" y="1097280"/>
                    </a:lnTo>
                    <a:lnTo>
                      <a:pt x="149860" y="1239520"/>
                    </a:lnTo>
                    <a:lnTo>
                      <a:pt x="119380" y="1295400"/>
                    </a:lnTo>
                    <a:lnTo>
                      <a:pt x="104140" y="1371600"/>
                    </a:lnTo>
                    <a:lnTo>
                      <a:pt x="101600" y="1409700"/>
                    </a:lnTo>
                    <a:lnTo>
                      <a:pt x="76200" y="1452880"/>
                    </a:lnTo>
                    <a:lnTo>
                      <a:pt x="76200" y="1490980"/>
                    </a:lnTo>
                    <a:lnTo>
                      <a:pt x="60960" y="1529080"/>
                    </a:lnTo>
                    <a:lnTo>
                      <a:pt x="58420" y="1554480"/>
                    </a:lnTo>
                    <a:lnTo>
                      <a:pt x="53340" y="1579880"/>
                    </a:lnTo>
                    <a:lnTo>
                      <a:pt x="63500" y="1630680"/>
                    </a:lnTo>
                    <a:lnTo>
                      <a:pt x="68580" y="1658620"/>
                    </a:lnTo>
                    <a:lnTo>
                      <a:pt x="91440" y="1668780"/>
                    </a:lnTo>
                    <a:lnTo>
                      <a:pt x="116840" y="1648460"/>
                    </a:lnTo>
                    <a:lnTo>
                      <a:pt x="162560" y="1651000"/>
                    </a:lnTo>
                    <a:lnTo>
                      <a:pt x="213360" y="1653540"/>
                    </a:lnTo>
                    <a:lnTo>
                      <a:pt x="289560" y="1653540"/>
                    </a:lnTo>
                    <a:lnTo>
                      <a:pt x="337820" y="1645920"/>
                    </a:lnTo>
                    <a:lnTo>
                      <a:pt x="388620" y="1648460"/>
                    </a:lnTo>
                    <a:lnTo>
                      <a:pt x="411480" y="1658620"/>
                    </a:lnTo>
                    <a:lnTo>
                      <a:pt x="434340" y="1681480"/>
                    </a:lnTo>
                    <a:lnTo>
                      <a:pt x="439420" y="1719580"/>
                    </a:lnTo>
                    <a:lnTo>
                      <a:pt x="434340" y="1770380"/>
                    </a:lnTo>
                    <a:lnTo>
                      <a:pt x="421640" y="1793240"/>
                    </a:lnTo>
                    <a:lnTo>
                      <a:pt x="403860" y="1818640"/>
                    </a:lnTo>
                    <a:lnTo>
                      <a:pt x="378460" y="1823720"/>
                    </a:lnTo>
                    <a:lnTo>
                      <a:pt x="365760" y="1844040"/>
                    </a:lnTo>
                    <a:lnTo>
                      <a:pt x="378460" y="1884680"/>
                    </a:lnTo>
                    <a:lnTo>
                      <a:pt x="434340" y="1894840"/>
                    </a:lnTo>
                    <a:lnTo>
                      <a:pt x="467360" y="1905000"/>
                    </a:lnTo>
                    <a:lnTo>
                      <a:pt x="515620" y="1899920"/>
                    </a:lnTo>
                    <a:lnTo>
                      <a:pt x="543560" y="1905000"/>
                    </a:lnTo>
                    <a:lnTo>
                      <a:pt x="571500" y="1930400"/>
                    </a:lnTo>
                    <a:lnTo>
                      <a:pt x="607060" y="1930400"/>
                    </a:lnTo>
                    <a:lnTo>
                      <a:pt x="604520" y="1884680"/>
                    </a:lnTo>
                    <a:lnTo>
                      <a:pt x="614680" y="1861820"/>
                    </a:lnTo>
                    <a:lnTo>
                      <a:pt x="637540" y="1828800"/>
                    </a:lnTo>
                    <a:lnTo>
                      <a:pt x="640080" y="1800860"/>
                    </a:lnTo>
                    <a:lnTo>
                      <a:pt x="650240" y="1772920"/>
                    </a:lnTo>
                    <a:lnTo>
                      <a:pt x="675640" y="1750060"/>
                    </a:lnTo>
                    <a:lnTo>
                      <a:pt x="695960" y="1767840"/>
                    </a:lnTo>
                    <a:lnTo>
                      <a:pt x="713740" y="1757680"/>
                    </a:lnTo>
                    <a:lnTo>
                      <a:pt x="728980" y="1783080"/>
                    </a:lnTo>
                    <a:lnTo>
                      <a:pt x="759460" y="1775460"/>
                    </a:lnTo>
                    <a:lnTo>
                      <a:pt x="764540" y="1752600"/>
                    </a:lnTo>
                    <a:lnTo>
                      <a:pt x="810260" y="1701800"/>
                    </a:lnTo>
                    <a:lnTo>
                      <a:pt x="828040" y="1671320"/>
                    </a:lnTo>
                    <a:lnTo>
                      <a:pt x="843280" y="1645920"/>
                    </a:lnTo>
                    <a:lnTo>
                      <a:pt x="876300" y="1643380"/>
                    </a:lnTo>
                    <a:lnTo>
                      <a:pt x="909320" y="1628140"/>
                    </a:lnTo>
                    <a:lnTo>
                      <a:pt x="985520" y="1605280"/>
                    </a:lnTo>
                    <a:lnTo>
                      <a:pt x="1016000" y="1574800"/>
                    </a:lnTo>
                    <a:lnTo>
                      <a:pt x="1038860" y="1569720"/>
                    </a:lnTo>
                    <a:lnTo>
                      <a:pt x="1066800" y="1582420"/>
                    </a:lnTo>
                    <a:lnTo>
                      <a:pt x="1087120" y="1615440"/>
                    </a:lnTo>
                    <a:lnTo>
                      <a:pt x="1115060" y="1643380"/>
                    </a:lnTo>
                    <a:lnTo>
                      <a:pt x="1158240" y="1648460"/>
                    </a:lnTo>
                    <a:lnTo>
                      <a:pt x="1203960" y="1640840"/>
                    </a:lnTo>
                    <a:lnTo>
                      <a:pt x="1236980" y="1645920"/>
                    </a:lnTo>
                    <a:lnTo>
                      <a:pt x="1264920" y="1666240"/>
                    </a:lnTo>
                    <a:lnTo>
                      <a:pt x="1267460" y="1691640"/>
                    </a:lnTo>
                    <a:lnTo>
                      <a:pt x="1267460" y="1739900"/>
                    </a:lnTo>
                    <a:lnTo>
                      <a:pt x="1300480" y="1752600"/>
                    </a:lnTo>
                    <a:lnTo>
                      <a:pt x="1356360" y="1739900"/>
                    </a:lnTo>
                    <a:lnTo>
                      <a:pt x="1384300" y="1742440"/>
                    </a:lnTo>
                    <a:lnTo>
                      <a:pt x="1427480" y="1765300"/>
                    </a:lnTo>
                    <a:lnTo>
                      <a:pt x="1422400" y="1790700"/>
                    </a:lnTo>
                    <a:lnTo>
                      <a:pt x="1435100" y="1823720"/>
                    </a:lnTo>
                    <a:lnTo>
                      <a:pt x="1483360" y="1811020"/>
                    </a:lnTo>
                    <a:lnTo>
                      <a:pt x="1501140" y="1795780"/>
                    </a:lnTo>
                    <a:lnTo>
                      <a:pt x="1546860" y="1788160"/>
                    </a:lnTo>
                    <a:lnTo>
                      <a:pt x="1625600" y="1747520"/>
                    </a:lnTo>
                    <a:lnTo>
                      <a:pt x="1686560" y="1681480"/>
                    </a:lnTo>
                    <a:lnTo>
                      <a:pt x="1727200" y="1612900"/>
                    </a:lnTo>
                    <a:lnTo>
                      <a:pt x="1760220" y="1551940"/>
                    </a:lnTo>
                    <a:lnTo>
                      <a:pt x="1821180" y="1503680"/>
                    </a:lnTo>
                    <a:lnTo>
                      <a:pt x="1869440" y="1450340"/>
                    </a:lnTo>
                    <a:lnTo>
                      <a:pt x="1882140" y="1402080"/>
                    </a:lnTo>
                    <a:lnTo>
                      <a:pt x="1897380" y="1363980"/>
                    </a:lnTo>
                    <a:lnTo>
                      <a:pt x="1892300" y="1300480"/>
                    </a:lnTo>
                    <a:lnTo>
                      <a:pt x="1887220" y="1249680"/>
                    </a:lnTo>
                    <a:lnTo>
                      <a:pt x="1892300" y="1176020"/>
                    </a:lnTo>
                    <a:lnTo>
                      <a:pt x="1887220" y="1084580"/>
                    </a:lnTo>
                    <a:lnTo>
                      <a:pt x="1884680" y="1049020"/>
                    </a:lnTo>
                    <a:lnTo>
                      <a:pt x="1887220" y="1008380"/>
                    </a:lnTo>
                    <a:lnTo>
                      <a:pt x="1902460" y="985520"/>
                    </a:lnTo>
                    <a:lnTo>
                      <a:pt x="1971040" y="952500"/>
                    </a:lnTo>
                    <a:lnTo>
                      <a:pt x="2001520" y="919480"/>
                    </a:lnTo>
                    <a:lnTo>
                      <a:pt x="2014220" y="894080"/>
                    </a:lnTo>
                    <a:lnTo>
                      <a:pt x="2014220" y="894080"/>
                    </a:lnTo>
                    <a:lnTo>
                      <a:pt x="2065020" y="889000"/>
                    </a:lnTo>
                    <a:lnTo>
                      <a:pt x="2136140" y="889000"/>
                    </a:lnTo>
                    <a:lnTo>
                      <a:pt x="2166620" y="899160"/>
                    </a:lnTo>
                    <a:lnTo>
                      <a:pt x="2192020" y="886460"/>
                    </a:lnTo>
                    <a:lnTo>
                      <a:pt x="2202180" y="850900"/>
                    </a:lnTo>
                    <a:lnTo>
                      <a:pt x="2227580" y="787400"/>
                    </a:lnTo>
                    <a:lnTo>
                      <a:pt x="2260600" y="736600"/>
                    </a:lnTo>
                    <a:lnTo>
                      <a:pt x="2265680" y="695960"/>
                    </a:lnTo>
                    <a:lnTo>
                      <a:pt x="2252980" y="635000"/>
                    </a:lnTo>
                    <a:lnTo>
                      <a:pt x="2250440" y="584200"/>
                    </a:lnTo>
                    <a:lnTo>
                      <a:pt x="2242820" y="528320"/>
                    </a:lnTo>
                    <a:lnTo>
                      <a:pt x="2232660" y="492760"/>
                    </a:lnTo>
                    <a:lnTo>
                      <a:pt x="2219960" y="474980"/>
                    </a:lnTo>
                    <a:lnTo>
                      <a:pt x="2227580" y="411480"/>
                    </a:lnTo>
                    <a:lnTo>
                      <a:pt x="2222500" y="368300"/>
                    </a:lnTo>
                    <a:lnTo>
                      <a:pt x="2197100" y="350520"/>
                    </a:lnTo>
                    <a:lnTo>
                      <a:pt x="2166620" y="342900"/>
                    </a:lnTo>
                    <a:lnTo>
                      <a:pt x="2115820" y="322580"/>
                    </a:lnTo>
                    <a:lnTo>
                      <a:pt x="2065020" y="289560"/>
                    </a:lnTo>
                    <a:lnTo>
                      <a:pt x="2016760" y="259080"/>
                    </a:lnTo>
                    <a:lnTo>
                      <a:pt x="1988820" y="215900"/>
                    </a:lnTo>
                    <a:lnTo>
                      <a:pt x="1965960" y="175260"/>
                    </a:lnTo>
                    <a:lnTo>
                      <a:pt x="1935480" y="162560"/>
                    </a:lnTo>
                    <a:lnTo>
                      <a:pt x="1887220" y="1879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2" name="양천 TXT">
                <a:extLst>
                  <a:ext uri="{FF2B5EF4-FFF2-40B4-BE49-F238E27FC236}">
                    <a16:creationId xmlns="" xmlns:a16="http://schemas.microsoft.com/office/drawing/2014/main" id="{A478B3C4-184C-49D0-B28A-52409CD4781E}"/>
                  </a:ext>
                </a:extLst>
              </p:cNvPr>
              <p:cNvSpPr txBox="1"/>
              <p:nvPr/>
            </p:nvSpPr>
            <p:spPr>
              <a:xfrm>
                <a:off x="2810883" y="4761018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양천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5" name="동작구">
              <a:extLst>
                <a:ext uri="{FF2B5EF4-FFF2-40B4-BE49-F238E27FC236}">
                  <a16:creationId xmlns="" xmlns:a16="http://schemas.microsoft.com/office/drawing/2014/main" id="{3DF44E49-EE3A-4EFA-8665-5597B22EF6B7}"/>
                </a:ext>
              </a:extLst>
            </p:cNvPr>
            <p:cNvGrpSpPr/>
            <p:nvPr/>
          </p:nvGrpSpPr>
          <p:grpSpPr>
            <a:xfrm>
              <a:off x="3692445" y="4926834"/>
              <a:ext cx="1039098" cy="684789"/>
              <a:chOff x="3692445" y="4926834"/>
              <a:chExt cx="1039098" cy="684789"/>
            </a:xfrm>
          </p:grpSpPr>
          <p:sp>
            <p:nvSpPr>
              <p:cNvPr id="29" name="동작구">
                <a:extLst>
                  <a:ext uri="{FF2B5EF4-FFF2-40B4-BE49-F238E27FC236}">
                    <a16:creationId xmlns="" xmlns:a16="http://schemas.microsoft.com/office/drawing/2014/main" id="{6A71E644-79D5-4423-A3D7-07B0E33754F7}"/>
                  </a:ext>
                </a:extLst>
              </p:cNvPr>
              <p:cNvSpPr/>
              <p:nvPr/>
            </p:nvSpPr>
            <p:spPr>
              <a:xfrm>
                <a:off x="3692445" y="4926834"/>
                <a:ext cx="1039098" cy="684789"/>
              </a:xfrm>
              <a:custGeom>
                <a:avLst/>
                <a:gdLst>
                  <a:gd name="connsiteX0" fmla="*/ 1513840 w 2547620"/>
                  <a:gd name="connsiteY0" fmla="*/ 152400 h 1678940"/>
                  <a:gd name="connsiteX1" fmla="*/ 1404620 w 2547620"/>
                  <a:gd name="connsiteY1" fmla="*/ 111760 h 1678940"/>
                  <a:gd name="connsiteX2" fmla="*/ 1295400 w 2547620"/>
                  <a:gd name="connsiteY2" fmla="*/ 60960 h 1678940"/>
                  <a:gd name="connsiteX3" fmla="*/ 1259840 w 2547620"/>
                  <a:gd name="connsiteY3" fmla="*/ 27940 h 1678940"/>
                  <a:gd name="connsiteX4" fmla="*/ 1239520 w 2547620"/>
                  <a:gd name="connsiteY4" fmla="*/ 2540 h 1678940"/>
                  <a:gd name="connsiteX5" fmla="*/ 1201420 w 2547620"/>
                  <a:gd name="connsiteY5" fmla="*/ 0 h 1678940"/>
                  <a:gd name="connsiteX6" fmla="*/ 1143000 w 2547620"/>
                  <a:gd name="connsiteY6" fmla="*/ 20320 h 1678940"/>
                  <a:gd name="connsiteX7" fmla="*/ 1074420 w 2547620"/>
                  <a:gd name="connsiteY7" fmla="*/ 38100 h 1678940"/>
                  <a:gd name="connsiteX8" fmla="*/ 990600 w 2547620"/>
                  <a:gd name="connsiteY8" fmla="*/ 50800 h 1678940"/>
                  <a:gd name="connsiteX9" fmla="*/ 899160 w 2547620"/>
                  <a:gd name="connsiteY9" fmla="*/ 58420 h 1678940"/>
                  <a:gd name="connsiteX10" fmla="*/ 792480 w 2547620"/>
                  <a:gd name="connsiteY10" fmla="*/ 66040 h 1678940"/>
                  <a:gd name="connsiteX11" fmla="*/ 726440 w 2547620"/>
                  <a:gd name="connsiteY11" fmla="*/ 73660 h 1678940"/>
                  <a:gd name="connsiteX12" fmla="*/ 698500 w 2547620"/>
                  <a:gd name="connsiteY12" fmla="*/ 91440 h 1678940"/>
                  <a:gd name="connsiteX13" fmla="*/ 698500 w 2547620"/>
                  <a:gd name="connsiteY13" fmla="*/ 137160 h 1678940"/>
                  <a:gd name="connsiteX14" fmla="*/ 693420 w 2547620"/>
                  <a:gd name="connsiteY14" fmla="*/ 182880 h 1678940"/>
                  <a:gd name="connsiteX15" fmla="*/ 657860 w 2547620"/>
                  <a:gd name="connsiteY15" fmla="*/ 228600 h 1678940"/>
                  <a:gd name="connsiteX16" fmla="*/ 640080 w 2547620"/>
                  <a:gd name="connsiteY16" fmla="*/ 281940 h 1678940"/>
                  <a:gd name="connsiteX17" fmla="*/ 612140 w 2547620"/>
                  <a:gd name="connsiteY17" fmla="*/ 350520 h 1678940"/>
                  <a:gd name="connsiteX18" fmla="*/ 571500 w 2547620"/>
                  <a:gd name="connsiteY18" fmla="*/ 421640 h 1678940"/>
                  <a:gd name="connsiteX19" fmla="*/ 546100 w 2547620"/>
                  <a:gd name="connsiteY19" fmla="*/ 457200 h 1678940"/>
                  <a:gd name="connsiteX20" fmla="*/ 543560 w 2547620"/>
                  <a:gd name="connsiteY20" fmla="*/ 523240 h 1678940"/>
                  <a:gd name="connsiteX21" fmla="*/ 520700 w 2547620"/>
                  <a:gd name="connsiteY21" fmla="*/ 609600 h 1678940"/>
                  <a:gd name="connsiteX22" fmla="*/ 520700 w 2547620"/>
                  <a:gd name="connsiteY22" fmla="*/ 665480 h 1678940"/>
                  <a:gd name="connsiteX23" fmla="*/ 543560 w 2547620"/>
                  <a:gd name="connsiteY23" fmla="*/ 726440 h 1678940"/>
                  <a:gd name="connsiteX24" fmla="*/ 551180 w 2547620"/>
                  <a:gd name="connsiteY24" fmla="*/ 787400 h 1678940"/>
                  <a:gd name="connsiteX25" fmla="*/ 535940 w 2547620"/>
                  <a:gd name="connsiteY25" fmla="*/ 828040 h 1678940"/>
                  <a:gd name="connsiteX26" fmla="*/ 472440 w 2547620"/>
                  <a:gd name="connsiteY26" fmla="*/ 871220 h 1678940"/>
                  <a:gd name="connsiteX27" fmla="*/ 419100 w 2547620"/>
                  <a:gd name="connsiteY27" fmla="*/ 883920 h 1678940"/>
                  <a:gd name="connsiteX28" fmla="*/ 337820 w 2547620"/>
                  <a:gd name="connsiteY28" fmla="*/ 876300 h 1678940"/>
                  <a:gd name="connsiteX29" fmla="*/ 279400 w 2547620"/>
                  <a:gd name="connsiteY29" fmla="*/ 886460 h 1678940"/>
                  <a:gd name="connsiteX30" fmla="*/ 215900 w 2547620"/>
                  <a:gd name="connsiteY30" fmla="*/ 927100 h 1678940"/>
                  <a:gd name="connsiteX31" fmla="*/ 170180 w 2547620"/>
                  <a:gd name="connsiteY31" fmla="*/ 993140 h 1678940"/>
                  <a:gd name="connsiteX32" fmla="*/ 116840 w 2547620"/>
                  <a:gd name="connsiteY32" fmla="*/ 1102360 h 1678940"/>
                  <a:gd name="connsiteX33" fmla="*/ 81280 w 2547620"/>
                  <a:gd name="connsiteY33" fmla="*/ 1178560 h 1678940"/>
                  <a:gd name="connsiteX34" fmla="*/ 17780 w 2547620"/>
                  <a:gd name="connsiteY34" fmla="*/ 1247140 h 1678940"/>
                  <a:gd name="connsiteX35" fmla="*/ 0 w 2547620"/>
                  <a:gd name="connsiteY35" fmla="*/ 1285240 h 1678940"/>
                  <a:gd name="connsiteX36" fmla="*/ 33020 w 2547620"/>
                  <a:gd name="connsiteY36" fmla="*/ 1303020 h 1678940"/>
                  <a:gd name="connsiteX37" fmla="*/ 86360 w 2547620"/>
                  <a:gd name="connsiteY37" fmla="*/ 1249680 h 1678940"/>
                  <a:gd name="connsiteX38" fmla="*/ 175260 w 2547620"/>
                  <a:gd name="connsiteY38" fmla="*/ 1193800 h 1678940"/>
                  <a:gd name="connsiteX39" fmla="*/ 264160 w 2547620"/>
                  <a:gd name="connsiteY39" fmla="*/ 1143000 h 1678940"/>
                  <a:gd name="connsiteX40" fmla="*/ 317500 w 2547620"/>
                  <a:gd name="connsiteY40" fmla="*/ 1112520 h 1678940"/>
                  <a:gd name="connsiteX41" fmla="*/ 401320 w 2547620"/>
                  <a:gd name="connsiteY41" fmla="*/ 1094740 h 1678940"/>
                  <a:gd name="connsiteX42" fmla="*/ 485140 w 2547620"/>
                  <a:gd name="connsiteY42" fmla="*/ 1104900 h 1678940"/>
                  <a:gd name="connsiteX43" fmla="*/ 556260 w 2547620"/>
                  <a:gd name="connsiteY43" fmla="*/ 1104900 h 1678940"/>
                  <a:gd name="connsiteX44" fmla="*/ 579120 w 2547620"/>
                  <a:gd name="connsiteY44" fmla="*/ 1076960 h 1678940"/>
                  <a:gd name="connsiteX45" fmla="*/ 574040 w 2547620"/>
                  <a:gd name="connsiteY45" fmla="*/ 1036320 h 1678940"/>
                  <a:gd name="connsiteX46" fmla="*/ 599440 w 2547620"/>
                  <a:gd name="connsiteY46" fmla="*/ 995680 h 1678940"/>
                  <a:gd name="connsiteX47" fmla="*/ 660400 w 2547620"/>
                  <a:gd name="connsiteY47" fmla="*/ 975360 h 1678940"/>
                  <a:gd name="connsiteX48" fmla="*/ 678180 w 2547620"/>
                  <a:gd name="connsiteY48" fmla="*/ 939800 h 1678940"/>
                  <a:gd name="connsiteX49" fmla="*/ 695960 w 2547620"/>
                  <a:gd name="connsiteY49" fmla="*/ 899160 h 1678940"/>
                  <a:gd name="connsiteX50" fmla="*/ 744220 w 2547620"/>
                  <a:gd name="connsiteY50" fmla="*/ 891540 h 1678940"/>
                  <a:gd name="connsiteX51" fmla="*/ 779780 w 2547620"/>
                  <a:gd name="connsiteY51" fmla="*/ 919480 h 1678940"/>
                  <a:gd name="connsiteX52" fmla="*/ 833120 w 2547620"/>
                  <a:gd name="connsiteY52" fmla="*/ 949960 h 1678940"/>
                  <a:gd name="connsiteX53" fmla="*/ 853440 w 2547620"/>
                  <a:gd name="connsiteY53" fmla="*/ 982980 h 1678940"/>
                  <a:gd name="connsiteX54" fmla="*/ 876300 w 2547620"/>
                  <a:gd name="connsiteY54" fmla="*/ 985520 h 1678940"/>
                  <a:gd name="connsiteX55" fmla="*/ 916940 w 2547620"/>
                  <a:gd name="connsiteY55" fmla="*/ 985520 h 1678940"/>
                  <a:gd name="connsiteX56" fmla="*/ 977900 w 2547620"/>
                  <a:gd name="connsiteY56" fmla="*/ 982980 h 1678940"/>
                  <a:gd name="connsiteX57" fmla="*/ 1043940 w 2547620"/>
                  <a:gd name="connsiteY57" fmla="*/ 1016000 h 1678940"/>
                  <a:gd name="connsiteX58" fmla="*/ 1089660 w 2547620"/>
                  <a:gd name="connsiteY58" fmla="*/ 1049020 h 1678940"/>
                  <a:gd name="connsiteX59" fmla="*/ 1122680 w 2547620"/>
                  <a:gd name="connsiteY59" fmla="*/ 1026160 h 1678940"/>
                  <a:gd name="connsiteX60" fmla="*/ 1125220 w 2547620"/>
                  <a:gd name="connsiteY60" fmla="*/ 1000760 h 1678940"/>
                  <a:gd name="connsiteX61" fmla="*/ 1206500 w 2547620"/>
                  <a:gd name="connsiteY61" fmla="*/ 990600 h 1678940"/>
                  <a:gd name="connsiteX62" fmla="*/ 1285240 w 2547620"/>
                  <a:gd name="connsiteY62" fmla="*/ 1005840 h 1678940"/>
                  <a:gd name="connsiteX63" fmla="*/ 1333500 w 2547620"/>
                  <a:gd name="connsiteY63" fmla="*/ 1005840 h 1678940"/>
                  <a:gd name="connsiteX64" fmla="*/ 1361440 w 2547620"/>
                  <a:gd name="connsiteY64" fmla="*/ 970280 h 1678940"/>
                  <a:gd name="connsiteX65" fmla="*/ 1389380 w 2547620"/>
                  <a:gd name="connsiteY65" fmla="*/ 955040 h 1678940"/>
                  <a:gd name="connsiteX66" fmla="*/ 1414780 w 2547620"/>
                  <a:gd name="connsiteY66" fmla="*/ 937260 h 1678940"/>
                  <a:gd name="connsiteX67" fmla="*/ 1447800 w 2547620"/>
                  <a:gd name="connsiteY67" fmla="*/ 942340 h 1678940"/>
                  <a:gd name="connsiteX68" fmla="*/ 1465580 w 2547620"/>
                  <a:gd name="connsiteY68" fmla="*/ 980440 h 1678940"/>
                  <a:gd name="connsiteX69" fmla="*/ 1488440 w 2547620"/>
                  <a:gd name="connsiteY69" fmla="*/ 1016000 h 1678940"/>
                  <a:gd name="connsiteX70" fmla="*/ 1534160 w 2547620"/>
                  <a:gd name="connsiteY70" fmla="*/ 1043940 h 1678940"/>
                  <a:gd name="connsiteX71" fmla="*/ 1600200 w 2547620"/>
                  <a:gd name="connsiteY71" fmla="*/ 1054100 h 1678940"/>
                  <a:gd name="connsiteX72" fmla="*/ 1648460 w 2547620"/>
                  <a:gd name="connsiteY72" fmla="*/ 1043940 h 1678940"/>
                  <a:gd name="connsiteX73" fmla="*/ 1663700 w 2547620"/>
                  <a:gd name="connsiteY73" fmla="*/ 1016000 h 1678940"/>
                  <a:gd name="connsiteX74" fmla="*/ 1691640 w 2547620"/>
                  <a:gd name="connsiteY74" fmla="*/ 985520 h 1678940"/>
                  <a:gd name="connsiteX75" fmla="*/ 1719580 w 2547620"/>
                  <a:gd name="connsiteY75" fmla="*/ 955040 h 1678940"/>
                  <a:gd name="connsiteX76" fmla="*/ 1770380 w 2547620"/>
                  <a:gd name="connsiteY76" fmla="*/ 955040 h 1678940"/>
                  <a:gd name="connsiteX77" fmla="*/ 1823720 w 2547620"/>
                  <a:gd name="connsiteY77" fmla="*/ 990600 h 1678940"/>
                  <a:gd name="connsiteX78" fmla="*/ 1846580 w 2547620"/>
                  <a:gd name="connsiteY78" fmla="*/ 1031240 h 1678940"/>
                  <a:gd name="connsiteX79" fmla="*/ 1849120 w 2547620"/>
                  <a:gd name="connsiteY79" fmla="*/ 1082040 h 1678940"/>
                  <a:gd name="connsiteX80" fmla="*/ 1833880 w 2547620"/>
                  <a:gd name="connsiteY80" fmla="*/ 1148080 h 1678940"/>
                  <a:gd name="connsiteX81" fmla="*/ 1864360 w 2547620"/>
                  <a:gd name="connsiteY81" fmla="*/ 1234440 h 1678940"/>
                  <a:gd name="connsiteX82" fmla="*/ 1894840 w 2547620"/>
                  <a:gd name="connsiteY82" fmla="*/ 1272540 h 1678940"/>
                  <a:gd name="connsiteX83" fmla="*/ 1922780 w 2547620"/>
                  <a:gd name="connsiteY83" fmla="*/ 1305560 h 1678940"/>
                  <a:gd name="connsiteX84" fmla="*/ 1915160 w 2547620"/>
                  <a:gd name="connsiteY84" fmla="*/ 1376680 h 1678940"/>
                  <a:gd name="connsiteX85" fmla="*/ 1912620 w 2547620"/>
                  <a:gd name="connsiteY85" fmla="*/ 1427480 h 1678940"/>
                  <a:gd name="connsiteX86" fmla="*/ 1932940 w 2547620"/>
                  <a:gd name="connsiteY86" fmla="*/ 1493520 h 1678940"/>
                  <a:gd name="connsiteX87" fmla="*/ 2044700 w 2547620"/>
                  <a:gd name="connsiteY87" fmla="*/ 1638300 h 1678940"/>
                  <a:gd name="connsiteX88" fmla="*/ 2082800 w 2547620"/>
                  <a:gd name="connsiteY88" fmla="*/ 1671320 h 1678940"/>
                  <a:gd name="connsiteX89" fmla="*/ 2143760 w 2547620"/>
                  <a:gd name="connsiteY89" fmla="*/ 1673860 h 1678940"/>
                  <a:gd name="connsiteX90" fmla="*/ 2242820 w 2547620"/>
                  <a:gd name="connsiteY90" fmla="*/ 1678940 h 1678940"/>
                  <a:gd name="connsiteX91" fmla="*/ 2326640 w 2547620"/>
                  <a:gd name="connsiteY91" fmla="*/ 1656080 h 1678940"/>
                  <a:gd name="connsiteX92" fmla="*/ 2379980 w 2547620"/>
                  <a:gd name="connsiteY92" fmla="*/ 1663700 h 1678940"/>
                  <a:gd name="connsiteX93" fmla="*/ 2410460 w 2547620"/>
                  <a:gd name="connsiteY93" fmla="*/ 1651000 h 1678940"/>
                  <a:gd name="connsiteX94" fmla="*/ 2400300 w 2547620"/>
                  <a:gd name="connsiteY94" fmla="*/ 1600200 h 1678940"/>
                  <a:gd name="connsiteX95" fmla="*/ 2397760 w 2547620"/>
                  <a:gd name="connsiteY95" fmla="*/ 1536700 h 1678940"/>
                  <a:gd name="connsiteX96" fmla="*/ 2418080 w 2547620"/>
                  <a:gd name="connsiteY96" fmla="*/ 1465580 h 1678940"/>
                  <a:gd name="connsiteX97" fmla="*/ 2425700 w 2547620"/>
                  <a:gd name="connsiteY97" fmla="*/ 1407160 h 1678940"/>
                  <a:gd name="connsiteX98" fmla="*/ 2433320 w 2547620"/>
                  <a:gd name="connsiteY98" fmla="*/ 1277620 h 1678940"/>
                  <a:gd name="connsiteX99" fmla="*/ 2428240 w 2547620"/>
                  <a:gd name="connsiteY99" fmla="*/ 1193800 h 1678940"/>
                  <a:gd name="connsiteX100" fmla="*/ 2440940 w 2547620"/>
                  <a:gd name="connsiteY100" fmla="*/ 1112520 h 1678940"/>
                  <a:gd name="connsiteX101" fmla="*/ 2443480 w 2547620"/>
                  <a:gd name="connsiteY101" fmla="*/ 993140 h 1678940"/>
                  <a:gd name="connsiteX102" fmla="*/ 2446020 w 2547620"/>
                  <a:gd name="connsiteY102" fmla="*/ 922020 h 1678940"/>
                  <a:gd name="connsiteX103" fmla="*/ 2456180 w 2547620"/>
                  <a:gd name="connsiteY103" fmla="*/ 878840 h 1678940"/>
                  <a:gd name="connsiteX104" fmla="*/ 2506980 w 2547620"/>
                  <a:gd name="connsiteY104" fmla="*/ 848360 h 1678940"/>
                  <a:gd name="connsiteX105" fmla="*/ 2547620 w 2547620"/>
                  <a:gd name="connsiteY105" fmla="*/ 822960 h 1678940"/>
                  <a:gd name="connsiteX106" fmla="*/ 2542540 w 2547620"/>
                  <a:gd name="connsiteY106" fmla="*/ 792480 h 1678940"/>
                  <a:gd name="connsiteX107" fmla="*/ 2504440 w 2547620"/>
                  <a:gd name="connsiteY107" fmla="*/ 762000 h 1678940"/>
                  <a:gd name="connsiteX108" fmla="*/ 2463800 w 2547620"/>
                  <a:gd name="connsiteY108" fmla="*/ 701040 h 1678940"/>
                  <a:gd name="connsiteX109" fmla="*/ 2423160 w 2547620"/>
                  <a:gd name="connsiteY109" fmla="*/ 645160 h 1678940"/>
                  <a:gd name="connsiteX110" fmla="*/ 2379980 w 2547620"/>
                  <a:gd name="connsiteY110" fmla="*/ 579120 h 1678940"/>
                  <a:gd name="connsiteX111" fmla="*/ 2369820 w 2547620"/>
                  <a:gd name="connsiteY111" fmla="*/ 535940 h 1678940"/>
                  <a:gd name="connsiteX112" fmla="*/ 2369820 w 2547620"/>
                  <a:gd name="connsiteY112" fmla="*/ 490220 h 1678940"/>
                  <a:gd name="connsiteX113" fmla="*/ 2339340 w 2547620"/>
                  <a:gd name="connsiteY113" fmla="*/ 464820 h 1678940"/>
                  <a:gd name="connsiteX114" fmla="*/ 2273300 w 2547620"/>
                  <a:gd name="connsiteY114" fmla="*/ 449580 h 1678940"/>
                  <a:gd name="connsiteX115" fmla="*/ 2199640 w 2547620"/>
                  <a:gd name="connsiteY115" fmla="*/ 441960 h 1678940"/>
                  <a:gd name="connsiteX116" fmla="*/ 2098040 w 2547620"/>
                  <a:gd name="connsiteY116" fmla="*/ 452120 h 1678940"/>
                  <a:gd name="connsiteX117" fmla="*/ 2054860 w 2547620"/>
                  <a:gd name="connsiteY117" fmla="*/ 431800 h 1678940"/>
                  <a:gd name="connsiteX118" fmla="*/ 1991360 w 2547620"/>
                  <a:gd name="connsiteY118" fmla="*/ 403860 h 1678940"/>
                  <a:gd name="connsiteX119" fmla="*/ 1907540 w 2547620"/>
                  <a:gd name="connsiteY119" fmla="*/ 347980 h 1678940"/>
                  <a:gd name="connsiteX120" fmla="*/ 1800860 w 2547620"/>
                  <a:gd name="connsiteY120" fmla="*/ 297180 h 1678940"/>
                  <a:gd name="connsiteX121" fmla="*/ 1724660 w 2547620"/>
                  <a:gd name="connsiteY121" fmla="*/ 264160 h 1678940"/>
                  <a:gd name="connsiteX122" fmla="*/ 1633220 w 2547620"/>
                  <a:gd name="connsiteY122" fmla="*/ 233680 h 1678940"/>
                  <a:gd name="connsiteX123" fmla="*/ 1567180 w 2547620"/>
                  <a:gd name="connsiteY123" fmla="*/ 177800 h 1678940"/>
                  <a:gd name="connsiteX124" fmla="*/ 1513840 w 2547620"/>
                  <a:gd name="connsiteY124" fmla="*/ 152400 h 167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2547620" h="1678940">
                    <a:moveTo>
                      <a:pt x="1513840" y="152400"/>
                    </a:moveTo>
                    <a:lnTo>
                      <a:pt x="1404620" y="111760"/>
                    </a:lnTo>
                    <a:lnTo>
                      <a:pt x="1295400" y="60960"/>
                    </a:lnTo>
                    <a:lnTo>
                      <a:pt x="1259840" y="27940"/>
                    </a:lnTo>
                    <a:lnTo>
                      <a:pt x="1239520" y="2540"/>
                    </a:lnTo>
                    <a:lnTo>
                      <a:pt x="1201420" y="0"/>
                    </a:lnTo>
                    <a:lnTo>
                      <a:pt x="1143000" y="20320"/>
                    </a:lnTo>
                    <a:lnTo>
                      <a:pt x="1074420" y="38100"/>
                    </a:lnTo>
                    <a:lnTo>
                      <a:pt x="990600" y="50800"/>
                    </a:lnTo>
                    <a:lnTo>
                      <a:pt x="899160" y="58420"/>
                    </a:lnTo>
                    <a:lnTo>
                      <a:pt x="792480" y="66040"/>
                    </a:lnTo>
                    <a:lnTo>
                      <a:pt x="726440" y="73660"/>
                    </a:lnTo>
                    <a:lnTo>
                      <a:pt x="698500" y="91440"/>
                    </a:lnTo>
                    <a:lnTo>
                      <a:pt x="698500" y="137160"/>
                    </a:lnTo>
                    <a:lnTo>
                      <a:pt x="693420" y="182880"/>
                    </a:lnTo>
                    <a:lnTo>
                      <a:pt x="657860" y="228600"/>
                    </a:lnTo>
                    <a:lnTo>
                      <a:pt x="640080" y="281940"/>
                    </a:lnTo>
                    <a:lnTo>
                      <a:pt x="612140" y="350520"/>
                    </a:lnTo>
                    <a:lnTo>
                      <a:pt x="571500" y="421640"/>
                    </a:lnTo>
                    <a:lnTo>
                      <a:pt x="546100" y="457200"/>
                    </a:lnTo>
                    <a:cubicBezTo>
                      <a:pt x="545253" y="479213"/>
                      <a:pt x="544407" y="501227"/>
                      <a:pt x="543560" y="523240"/>
                    </a:cubicBezTo>
                    <a:lnTo>
                      <a:pt x="520700" y="609600"/>
                    </a:lnTo>
                    <a:lnTo>
                      <a:pt x="520700" y="665480"/>
                    </a:lnTo>
                    <a:lnTo>
                      <a:pt x="543560" y="726440"/>
                    </a:lnTo>
                    <a:lnTo>
                      <a:pt x="551180" y="787400"/>
                    </a:lnTo>
                    <a:lnTo>
                      <a:pt x="535940" y="828040"/>
                    </a:lnTo>
                    <a:lnTo>
                      <a:pt x="472440" y="871220"/>
                    </a:lnTo>
                    <a:lnTo>
                      <a:pt x="419100" y="883920"/>
                    </a:lnTo>
                    <a:lnTo>
                      <a:pt x="337820" y="876300"/>
                    </a:lnTo>
                    <a:lnTo>
                      <a:pt x="279400" y="886460"/>
                    </a:lnTo>
                    <a:lnTo>
                      <a:pt x="215900" y="927100"/>
                    </a:lnTo>
                    <a:lnTo>
                      <a:pt x="170180" y="993140"/>
                    </a:lnTo>
                    <a:lnTo>
                      <a:pt x="116840" y="1102360"/>
                    </a:lnTo>
                    <a:lnTo>
                      <a:pt x="81280" y="1178560"/>
                    </a:lnTo>
                    <a:lnTo>
                      <a:pt x="17780" y="1247140"/>
                    </a:lnTo>
                    <a:lnTo>
                      <a:pt x="0" y="1285240"/>
                    </a:lnTo>
                    <a:lnTo>
                      <a:pt x="33020" y="1303020"/>
                    </a:lnTo>
                    <a:lnTo>
                      <a:pt x="86360" y="1249680"/>
                    </a:lnTo>
                    <a:lnTo>
                      <a:pt x="175260" y="1193800"/>
                    </a:lnTo>
                    <a:lnTo>
                      <a:pt x="264160" y="1143000"/>
                    </a:lnTo>
                    <a:lnTo>
                      <a:pt x="317500" y="1112520"/>
                    </a:lnTo>
                    <a:lnTo>
                      <a:pt x="401320" y="1094740"/>
                    </a:lnTo>
                    <a:lnTo>
                      <a:pt x="485140" y="1104900"/>
                    </a:lnTo>
                    <a:lnTo>
                      <a:pt x="556260" y="1104900"/>
                    </a:lnTo>
                    <a:lnTo>
                      <a:pt x="579120" y="1076960"/>
                    </a:lnTo>
                    <a:lnTo>
                      <a:pt x="574040" y="1036320"/>
                    </a:lnTo>
                    <a:lnTo>
                      <a:pt x="599440" y="995680"/>
                    </a:lnTo>
                    <a:lnTo>
                      <a:pt x="660400" y="975360"/>
                    </a:lnTo>
                    <a:lnTo>
                      <a:pt x="678180" y="939800"/>
                    </a:lnTo>
                    <a:lnTo>
                      <a:pt x="695960" y="899160"/>
                    </a:lnTo>
                    <a:lnTo>
                      <a:pt x="744220" y="891540"/>
                    </a:lnTo>
                    <a:lnTo>
                      <a:pt x="779780" y="919480"/>
                    </a:lnTo>
                    <a:lnTo>
                      <a:pt x="833120" y="949960"/>
                    </a:lnTo>
                    <a:lnTo>
                      <a:pt x="853440" y="982980"/>
                    </a:lnTo>
                    <a:lnTo>
                      <a:pt x="876300" y="985520"/>
                    </a:lnTo>
                    <a:lnTo>
                      <a:pt x="916940" y="985520"/>
                    </a:lnTo>
                    <a:lnTo>
                      <a:pt x="977900" y="982980"/>
                    </a:lnTo>
                    <a:lnTo>
                      <a:pt x="1043940" y="1016000"/>
                    </a:lnTo>
                    <a:lnTo>
                      <a:pt x="1089660" y="1049020"/>
                    </a:lnTo>
                    <a:lnTo>
                      <a:pt x="1122680" y="1026160"/>
                    </a:lnTo>
                    <a:lnTo>
                      <a:pt x="1125220" y="1000760"/>
                    </a:lnTo>
                    <a:lnTo>
                      <a:pt x="1206500" y="990600"/>
                    </a:lnTo>
                    <a:lnTo>
                      <a:pt x="1285240" y="1005840"/>
                    </a:lnTo>
                    <a:lnTo>
                      <a:pt x="1333500" y="1005840"/>
                    </a:lnTo>
                    <a:lnTo>
                      <a:pt x="1361440" y="970280"/>
                    </a:lnTo>
                    <a:lnTo>
                      <a:pt x="1389380" y="955040"/>
                    </a:lnTo>
                    <a:lnTo>
                      <a:pt x="1414780" y="937260"/>
                    </a:lnTo>
                    <a:lnTo>
                      <a:pt x="1447800" y="942340"/>
                    </a:lnTo>
                    <a:lnTo>
                      <a:pt x="1465580" y="980440"/>
                    </a:lnTo>
                    <a:lnTo>
                      <a:pt x="1488440" y="1016000"/>
                    </a:lnTo>
                    <a:lnTo>
                      <a:pt x="1534160" y="1043940"/>
                    </a:lnTo>
                    <a:lnTo>
                      <a:pt x="1600200" y="1054100"/>
                    </a:lnTo>
                    <a:lnTo>
                      <a:pt x="1648460" y="1043940"/>
                    </a:lnTo>
                    <a:lnTo>
                      <a:pt x="1663700" y="1016000"/>
                    </a:lnTo>
                    <a:lnTo>
                      <a:pt x="1691640" y="985520"/>
                    </a:lnTo>
                    <a:lnTo>
                      <a:pt x="1719580" y="955040"/>
                    </a:lnTo>
                    <a:lnTo>
                      <a:pt x="1770380" y="955040"/>
                    </a:lnTo>
                    <a:lnTo>
                      <a:pt x="1823720" y="990600"/>
                    </a:lnTo>
                    <a:lnTo>
                      <a:pt x="1846580" y="1031240"/>
                    </a:lnTo>
                    <a:lnTo>
                      <a:pt x="1849120" y="1082040"/>
                    </a:lnTo>
                    <a:lnTo>
                      <a:pt x="1833880" y="1148080"/>
                    </a:lnTo>
                    <a:lnTo>
                      <a:pt x="1864360" y="1234440"/>
                    </a:lnTo>
                    <a:lnTo>
                      <a:pt x="1894840" y="1272540"/>
                    </a:lnTo>
                    <a:lnTo>
                      <a:pt x="1922780" y="1305560"/>
                    </a:lnTo>
                    <a:lnTo>
                      <a:pt x="1915160" y="1376680"/>
                    </a:lnTo>
                    <a:lnTo>
                      <a:pt x="1912620" y="1427480"/>
                    </a:lnTo>
                    <a:lnTo>
                      <a:pt x="1932940" y="1493520"/>
                    </a:lnTo>
                    <a:lnTo>
                      <a:pt x="2044700" y="1638300"/>
                    </a:lnTo>
                    <a:lnTo>
                      <a:pt x="2082800" y="1671320"/>
                    </a:lnTo>
                    <a:lnTo>
                      <a:pt x="2143760" y="1673860"/>
                    </a:lnTo>
                    <a:lnTo>
                      <a:pt x="2242820" y="1678940"/>
                    </a:lnTo>
                    <a:lnTo>
                      <a:pt x="2326640" y="1656080"/>
                    </a:lnTo>
                    <a:lnTo>
                      <a:pt x="2379980" y="1663700"/>
                    </a:lnTo>
                    <a:lnTo>
                      <a:pt x="2410460" y="1651000"/>
                    </a:lnTo>
                    <a:lnTo>
                      <a:pt x="2400300" y="1600200"/>
                    </a:lnTo>
                    <a:lnTo>
                      <a:pt x="2397760" y="1536700"/>
                    </a:lnTo>
                    <a:lnTo>
                      <a:pt x="2418080" y="1465580"/>
                    </a:lnTo>
                    <a:lnTo>
                      <a:pt x="2425700" y="1407160"/>
                    </a:lnTo>
                    <a:lnTo>
                      <a:pt x="2433320" y="1277620"/>
                    </a:lnTo>
                    <a:lnTo>
                      <a:pt x="2428240" y="1193800"/>
                    </a:lnTo>
                    <a:lnTo>
                      <a:pt x="2440940" y="1112520"/>
                    </a:lnTo>
                    <a:cubicBezTo>
                      <a:pt x="2441787" y="1072727"/>
                      <a:pt x="2442633" y="1032933"/>
                      <a:pt x="2443480" y="993140"/>
                    </a:cubicBezTo>
                    <a:cubicBezTo>
                      <a:pt x="2444327" y="969433"/>
                      <a:pt x="2445173" y="945727"/>
                      <a:pt x="2446020" y="922020"/>
                    </a:cubicBezTo>
                    <a:lnTo>
                      <a:pt x="2456180" y="878840"/>
                    </a:lnTo>
                    <a:lnTo>
                      <a:pt x="2506980" y="848360"/>
                    </a:lnTo>
                    <a:lnTo>
                      <a:pt x="2547620" y="822960"/>
                    </a:lnTo>
                    <a:lnTo>
                      <a:pt x="2542540" y="792480"/>
                    </a:lnTo>
                    <a:lnTo>
                      <a:pt x="2504440" y="762000"/>
                    </a:lnTo>
                    <a:lnTo>
                      <a:pt x="2463800" y="701040"/>
                    </a:lnTo>
                    <a:lnTo>
                      <a:pt x="2423160" y="645160"/>
                    </a:lnTo>
                    <a:lnTo>
                      <a:pt x="2379980" y="579120"/>
                    </a:lnTo>
                    <a:lnTo>
                      <a:pt x="2369820" y="535940"/>
                    </a:lnTo>
                    <a:lnTo>
                      <a:pt x="2369820" y="490220"/>
                    </a:lnTo>
                    <a:lnTo>
                      <a:pt x="2339340" y="464820"/>
                    </a:lnTo>
                    <a:lnTo>
                      <a:pt x="2273300" y="449580"/>
                    </a:lnTo>
                    <a:lnTo>
                      <a:pt x="2199640" y="441960"/>
                    </a:lnTo>
                    <a:lnTo>
                      <a:pt x="2098040" y="452120"/>
                    </a:lnTo>
                    <a:lnTo>
                      <a:pt x="2054860" y="431800"/>
                    </a:lnTo>
                    <a:lnTo>
                      <a:pt x="1991360" y="403860"/>
                    </a:lnTo>
                    <a:lnTo>
                      <a:pt x="1907540" y="347980"/>
                    </a:lnTo>
                    <a:lnTo>
                      <a:pt x="1800860" y="297180"/>
                    </a:lnTo>
                    <a:lnTo>
                      <a:pt x="1724660" y="264160"/>
                    </a:lnTo>
                    <a:lnTo>
                      <a:pt x="1633220" y="233680"/>
                    </a:lnTo>
                    <a:lnTo>
                      <a:pt x="1567180" y="177800"/>
                    </a:lnTo>
                    <a:lnTo>
                      <a:pt x="1513840" y="1524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0" name="동작 TXT">
                <a:extLst>
                  <a:ext uri="{FF2B5EF4-FFF2-40B4-BE49-F238E27FC236}">
                    <a16:creationId xmlns="" xmlns:a16="http://schemas.microsoft.com/office/drawing/2014/main" id="{6D2904E5-D62F-4281-8915-493E23A8F93F}"/>
                  </a:ext>
                </a:extLst>
              </p:cNvPr>
              <p:cNvSpPr txBox="1"/>
              <p:nvPr/>
            </p:nvSpPr>
            <p:spPr>
              <a:xfrm>
                <a:off x="4032305" y="5027428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동작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6" name="금천구">
              <a:extLst>
                <a:ext uri="{FF2B5EF4-FFF2-40B4-BE49-F238E27FC236}">
                  <a16:creationId xmlns="" xmlns:a16="http://schemas.microsoft.com/office/drawing/2014/main" id="{11D975B4-7164-4F35-9B02-A873B309173E}"/>
                </a:ext>
              </a:extLst>
            </p:cNvPr>
            <p:cNvGrpSpPr/>
            <p:nvPr/>
          </p:nvGrpSpPr>
          <p:grpSpPr>
            <a:xfrm>
              <a:off x="3249559" y="5422555"/>
              <a:ext cx="742805" cy="909081"/>
              <a:chOff x="3249559" y="5422555"/>
              <a:chExt cx="742805" cy="909081"/>
            </a:xfrm>
          </p:grpSpPr>
          <p:sp>
            <p:nvSpPr>
              <p:cNvPr id="27" name="금천구">
                <a:extLst>
                  <a:ext uri="{FF2B5EF4-FFF2-40B4-BE49-F238E27FC236}">
                    <a16:creationId xmlns="" xmlns:a16="http://schemas.microsoft.com/office/drawing/2014/main" id="{68E1B55E-B154-420D-BC0E-5BC9DAC97C40}"/>
                  </a:ext>
                </a:extLst>
              </p:cNvPr>
              <p:cNvSpPr/>
              <p:nvPr/>
            </p:nvSpPr>
            <p:spPr>
              <a:xfrm>
                <a:off x="3249559" y="5422555"/>
                <a:ext cx="742805" cy="909081"/>
              </a:xfrm>
              <a:custGeom>
                <a:avLst/>
                <a:gdLst>
                  <a:gd name="connsiteX0" fmla="*/ 582930 w 1821180"/>
                  <a:gd name="connsiteY0" fmla="*/ 422910 h 2228850"/>
                  <a:gd name="connsiteX1" fmla="*/ 449580 w 1821180"/>
                  <a:gd name="connsiteY1" fmla="*/ 297180 h 2228850"/>
                  <a:gd name="connsiteX2" fmla="*/ 419100 w 1821180"/>
                  <a:gd name="connsiteY2" fmla="*/ 255270 h 2228850"/>
                  <a:gd name="connsiteX3" fmla="*/ 400050 w 1821180"/>
                  <a:gd name="connsiteY3" fmla="*/ 213360 h 2228850"/>
                  <a:gd name="connsiteX4" fmla="*/ 400050 w 1821180"/>
                  <a:gd name="connsiteY4" fmla="*/ 167640 h 2228850"/>
                  <a:gd name="connsiteX5" fmla="*/ 400050 w 1821180"/>
                  <a:gd name="connsiteY5" fmla="*/ 125730 h 2228850"/>
                  <a:gd name="connsiteX6" fmla="*/ 400050 w 1821180"/>
                  <a:gd name="connsiteY6" fmla="*/ 125730 h 2228850"/>
                  <a:gd name="connsiteX7" fmla="*/ 342900 w 1821180"/>
                  <a:gd name="connsiteY7" fmla="*/ 91440 h 2228850"/>
                  <a:gd name="connsiteX8" fmla="*/ 293370 w 1821180"/>
                  <a:gd name="connsiteY8" fmla="*/ 60960 h 2228850"/>
                  <a:gd name="connsiteX9" fmla="*/ 270510 w 1821180"/>
                  <a:gd name="connsiteY9" fmla="*/ 22860 h 2228850"/>
                  <a:gd name="connsiteX10" fmla="*/ 240030 w 1821180"/>
                  <a:gd name="connsiteY10" fmla="*/ 22860 h 2228850"/>
                  <a:gd name="connsiteX11" fmla="*/ 167640 w 1821180"/>
                  <a:gd name="connsiteY11" fmla="*/ 19050 h 2228850"/>
                  <a:gd name="connsiteX12" fmla="*/ 118110 w 1821180"/>
                  <a:gd name="connsiteY12" fmla="*/ 0 h 2228850"/>
                  <a:gd name="connsiteX13" fmla="*/ 80010 w 1821180"/>
                  <a:gd name="connsiteY13" fmla="*/ 3810 h 2228850"/>
                  <a:gd name="connsiteX14" fmla="*/ 38100 w 1821180"/>
                  <a:gd name="connsiteY14" fmla="*/ 41910 h 2228850"/>
                  <a:gd name="connsiteX15" fmla="*/ 0 w 1821180"/>
                  <a:gd name="connsiteY15" fmla="*/ 76200 h 2228850"/>
                  <a:gd name="connsiteX16" fmla="*/ 15240 w 1821180"/>
                  <a:gd name="connsiteY16" fmla="*/ 163830 h 2228850"/>
                  <a:gd name="connsiteX17" fmla="*/ 41910 w 1821180"/>
                  <a:gd name="connsiteY17" fmla="*/ 236220 h 2228850"/>
                  <a:gd name="connsiteX18" fmla="*/ 45720 w 1821180"/>
                  <a:gd name="connsiteY18" fmla="*/ 289560 h 2228850"/>
                  <a:gd name="connsiteX19" fmla="*/ 41910 w 1821180"/>
                  <a:gd name="connsiteY19" fmla="*/ 331470 h 2228850"/>
                  <a:gd name="connsiteX20" fmla="*/ 72390 w 1821180"/>
                  <a:gd name="connsiteY20" fmla="*/ 407670 h 2228850"/>
                  <a:gd name="connsiteX21" fmla="*/ 186690 w 1821180"/>
                  <a:gd name="connsiteY21" fmla="*/ 563880 h 2228850"/>
                  <a:gd name="connsiteX22" fmla="*/ 232410 w 1821180"/>
                  <a:gd name="connsiteY22" fmla="*/ 685800 h 2228850"/>
                  <a:gd name="connsiteX23" fmla="*/ 335280 w 1821180"/>
                  <a:gd name="connsiteY23" fmla="*/ 796290 h 2228850"/>
                  <a:gd name="connsiteX24" fmla="*/ 369570 w 1821180"/>
                  <a:gd name="connsiteY24" fmla="*/ 838200 h 2228850"/>
                  <a:gd name="connsiteX25" fmla="*/ 400050 w 1821180"/>
                  <a:gd name="connsiteY25" fmla="*/ 895350 h 2228850"/>
                  <a:gd name="connsiteX26" fmla="*/ 445770 w 1821180"/>
                  <a:gd name="connsiteY26" fmla="*/ 937260 h 2228850"/>
                  <a:gd name="connsiteX27" fmla="*/ 487680 w 1821180"/>
                  <a:gd name="connsiteY27" fmla="*/ 971550 h 2228850"/>
                  <a:gd name="connsiteX28" fmla="*/ 491490 w 1821180"/>
                  <a:gd name="connsiteY28" fmla="*/ 1040130 h 2228850"/>
                  <a:gd name="connsiteX29" fmla="*/ 495300 w 1821180"/>
                  <a:gd name="connsiteY29" fmla="*/ 1101090 h 2228850"/>
                  <a:gd name="connsiteX30" fmla="*/ 476250 w 1821180"/>
                  <a:gd name="connsiteY30" fmla="*/ 1154430 h 2228850"/>
                  <a:gd name="connsiteX31" fmla="*/ 441960 w 1821180"/>
                  <a:gd name="connsiteY31" fmla="*/ 1184910 h 2228850"/>
                  <a:gd name="connsiteX32" fmla="*/ 441960 w 1821180"/>
                  <a:gd name="connsiteY32" fmla="*/ 1184910 h 2228850"/>
                  <a:gd name="connsiteX33" fmla="*/ 472440 w 1821180"/>
                  <a:gd name="connsiteY33" fmla="*/ 1242060 h 2228850"/>
                  <a:gd name="connsiteX34" fmla="*/ 556260 w 1821180"/>
                  <a:gd name="connsiteY34" fmla="*/ 1303020 h 2228850"/>
                  <a:gd name="connsiteX35" fmla="*/ 598170 w 1821180"/>
                  <a:gd name="connsiteY35" fmla="*/ 1371600 h 2228850"/>
                  <a:gd name="connsiteX36" fmla="*/ 613410 w 1821180"/>
                  <a:gd name="connsiteY36" fmla="*/ 1432560 h 2228850"/>
                  <a:gd name="connsiteX37" fmla="*/ 659130 w 1821180"/>
                  <a:gd name="connsiteY37" fmla="*/ 1455420 h 2228850"/>
                  <a:gd name="connsiteX38" fmla="*/ 712470 w 1821180"/>
                  <a:gd name="connsiteY38" fmla="*/ 1455420 h 2228850"/>
                  <a:gd name="connsiteX39" fmla="*/ 731520 w 1821180"/>
                  <a:gd name="connsiteY39" fmla="*/ 1447800 h 2228850"/>
                  <a:gd name="connsiteX40" fmla="*/ 765810 w 1821180"/>
                  <a:gd name="connsiteY40" fmla="*/ 1463040 h 2228850"/>
                  <a:gd name="connsiteX41" fmla="*/ 819150 w 1821180"/>
                  <a:gd name="connsiteY41" fmla="*/ 1531620 h 2228850"/>
                  <a:gd name="connsiteX42" fmla="*/ 842010 w 1821180"/>
                  <a:gd name="connsiteY42" fmla="*/ 1584960 h 2228850"/>
                  <a:gd name="connsiteX43" fmla="*/ 861060 w 1821180"/>
                  <a:gd name="connsiteY43" fmla="*/ 1619250 h 2228850"/>
                  <a:gd name="connsiteX44" fmla="*/ 849630 w 1821180"/>
                  <a:gd name="connsiteY44" fmla="*/ 1645920 h 2228850"/>
                  <a:gd name="connsiteX45" fmla="*/ 819150 w 1821180"/>
                  <a:gd name="connsiteY45" fmla="*/ 1661160 h 2228850"/>
                  <a:gd name="connsiteX46" fmla="*/ 803910 w 1821180"/>
                  <a:gd name="connsiteY46" fmla="*/ 1672590 h 2228850"/>
                  <a:gd name="connsiteX47" fmla="*/ 807720 w 1821180"/>
                  <a:gd name="connsiteY47" fmla="*/ 1691640 h 2228850"/>
                  <a:gd name="connsiteX48" fmla="*/ 845820 w 1821180"/>
                  <a:gd name="connsiteY48" fmla="*/ 1725930 h 2228850"/>
                  <a:gd name="connsiteX49" fmla="*/ 876300 w 1821180"/>
                  <a:gd name="connsiteY49" fmla="*/ 1767840 h 2228850"/>
                  <a:gd name="connsiteX50" fmla="*/ 899160 w 1821180"/>
                  <a:gd name="connsiteY50" fmla="*/ 1809750 h 2228850"/>
                  <a:gd name="connsiteX51" fmla="*/ 941070 w 1821180"/>
                  <a:gd name="connsiteY51" fmla="*/ 1851660 h 2228850"/>
                  <a:gd name="connsiteX52" fmla="*/ 971550 w 1821180"/>
                  <a:gd name="connsiteY52" fmla="*/ 1866900 h 2228850"/>
                  <a:gd name="connsiteX53" fmla="*/ 979170 w 1821180"/>
                  <a:gd name="connsiteY53" fmla="*/ 1912620 h 2228850"/>
                  <a:gd name="connsiteX54" fmla="*/ 952500 w 1821180"/>
                  <a:gd name="connsiteY54" fmla="*/ 1920240 h 2228850"/>
                  <a:gd name="connsiteX55" fmla="*/ 941070 w 1821180"/>
                  <a:gd name="connsiteY55" fmla="*/ 1954530 h 2228850"/>
                  <a:gd name="connsiteX56" fmla="*/ 948690 w 1821180"/>
                  <a:gd name="connsiteY56" fmla="*/ 2007870 h 2228850"/>
                  <a:gd name="connsiteX57" fmla="*/ 990600 w 1821180"/>
                  <a:gd name="connsiteY57" fmla="*/ 2106930 h 2228850"/>
                  <a:gd name="connsiteX58" fmla="*/ 1002030 w 1821180"/>
                  <a:gd name="connsiteY58" fmla="*/ 2156460 h 2228850"/>
                  <a:gd name="connsiteX59" fmla="*/ 994410 w 1821180"/>
                  <a:gd name="connsiteY59" fmla="*/ 2198370 h 2228850"/>
                  <a:gd name="connsiteX60" fmla="*/ 1017270 w 1821180"/>
                  <a:gd name="connsiteY60" fmla="*/ 2217420 h 2228850"/>
                  <a:gd name="connsiteX61" fmla="*/ 1066800 w 1821180"/>
                  <a:gd name="connsiteY61" fmla="*/ 2198370 h 2228850"/>
                  <a:gd name="connsiteX62" fmla="*/ 1112520 w 1821180"/>
                  <a:gd name="connsiteY62" fmla="*/ 2205990 h 2228850"/>
                  <a:gd name="connsiteX63" fmla="*/ 1143000 w 1821180"/>
                  <a:gd name="connsiteY63" fmla="*/ 2228850 h 2228850"/>
                  <a:gd name="connsiteX64" fmla="*/ 1188720 w 1821180"/>
                  <a:gd name="connsiteY64" fmla="*/ 2217420 h 2228850"/>
                  <a:gd name="connsiteX65" fmla="*/ 1215390 w 1821180"/>
                  <a:gd name="connsiteY65" fmla="*/ 2164080 h 2228850"/>
                  <a:gd name="connsiteX66" fmla="*/ 1257300 w 1821180"/>
                  <a:gd name="connsiteY66" fmla="*/ 2095500 h 2228850"/>
                  <a:gd name="connsiteX67" fmla="*/ 1299210 w 1821180"/>
                  <a:gd name="connsiteY67" fmla="*/ 2057400 h 2228850"/>
                  <a:gd name="connsiteX68" fmla="*/ 1318260 w 1821180"/>
                  <a:gd name="connsiteY68" fmla="*/ 2000250 h 2228850"/>
                  <a:gd name="connsiteX69" fmla="*/ 1341120 w 1821180"/>
                  <a:gd name="connsiteY69" fmla="*/ 1962150 h 2228850"/>
                  <a:gd name="connsiteX70" fmla="*/ 1379220 w 1821180"/>
                  <a:gd name="connsiteY70" fmla="*/ 1962150 h 2228850"/>
                  <a:gd name="connsiteX71" fmla="*/ 1417320 w 1821180"/>
                  <a:gd name="connsiteY71" fmla="*/ 1977390 h 2228850"/>
                  <a:gd name="connsiteX72" fmla="*/ 1482090 w 1821180"/>
                  <a:gd name="connsiteY72" fmla="*/ 1973580 h 2228850"/>
                  <a:gd name="connsiteX73" fmla="*/ 1512570 w 1821180"/>
                  <a:gd name="connsiteY73" fmla="*/ 1962150 h 2228850"/>
                  <a:gd name="connsiteX74" fmla="*/ 1516380 w 1821180"/>
                  <a:gd name="connsiteY74" fmla="*/ 1920240 h 2228850"/>
                  <a:gd name="connsiteX75" fmla="*/ 1550670 w 1821180"/>
                  <a:gd name="connsiteY75" fmla="*/ 1832610 h 2228850"/>
                  <a:gd name="connsiteX76" fmla="*/ 1577340 w 1821180"/>
                  <a:gd name="connsiteY76" fmla="*/ 1779270 h 2228850"/>
                  <a:gd name="connsiteX77" fmla="*/ 1596390 w 1821180"/>
                  <a:gd name="connsiteY77" fmla="*/ 1733550 h 2228850"/>
                  <a:gd name="connsiteX78" fmla="*/ 1649730 w 1821180"/>
                  <a:gd name="connsiteY78" fmla="*/ 1691640 h 2228850"/>
                  <a:gd name="connsiteX79" fmla="*/ 1706880 w 1821180"/>
                  <a:gd name="connsiteY79" fmla="*/ 1664970 h 2228850"/>
                  <a:gd name="connsiteX80" fmla="*/ 1752600 w 1821180"/>
                  <a:gd name="connsiteY80" fmla="*/ 1645920 h 2228850"/>
                  <a:gd name="connsiteX81" fmla="*/ 1790700 w 1821180"/>
                  <a:gd name="connsiteY81" fmla="*/ 1623060 h 2228850"/>
                  <a:gd name="connsiteX82" fmla="*/ 1821180 w 1821180"/>
                  <a:gd name="connsiteY82" fmla="*/ 1600200 h 2228850"/>
                  <a:gd name="connsiteX83" fmla="*/ 1779270 w 1821180"/>
                  <a:gd name="connsiteY83" fmla="*/ 1569720 h 2228850"/>
                  <a:gd name="connsiteX84" fmla="*/ 1737360 w 1821180"/>
                  <a:gd name="connsiteY84" fmla="*/ 1516380 h 2228850"/>
                  <a:gd name="connsiteX85" fmla="*/ 1714500 w 1821180"/>
                  <a:gd name="connsiteY85" fmla="*/ 1459230 h 2228850"/>
                  <a:gd name="connsiteX86" fmla="*/ 1672590 w 1821180"/>
                  <a:gd name="connsiteY86" fmla="*/ 1375410 h 2228850"/>
                  <a:gd name="connsiteX87" fmla="*/ 1653540 w 1821180"/>
                  <a:gd name="connsiteY87" fmla="*/ 1325880 h 2228850"/>
                  <a:gd name="connsiteX88" fmla="*/ 1611630 w 1821180"/>
                  <a:gd name="connsiteY88" fmla="*/ 1318260 h 2228850"/>
                  <a:gd name="connsiteX89" fmla="*/ 1550670 w 1821180"/>
                  <a:gd name="connsiteY89" fmla="*/ 1329690 h 2228850"/>
                  <a:gd name="connsiteX90" fmla="*/ 1504950 w 1821180"/>
                  <a:gd name="connsiteY90" fmla="*/ 1337310 h 2228850"/>
                  <a:gd name="connsiteX91" fmla="*/ 1466850 w 1821180"/>
                  <a:gd name="connsiteY91" fmla="*/ 1325880 h 2228850"/>
                  <a:gd name="connsiteX92" fmla="*/ 1421130 w 1821180"/>
                  <a:gd name="connsiteY92" fmla="*/ 1291590 h 2228850"/>
                  <a:gd name="connsiteX93" fmla="*/ 1398270 w 1821180"/>
                  <a:gd name="connsiteY93" fmla="*/ 1226820 h 2228850"/>
                  <a:gd name="connsiteX94" fmla="*/ 1398270 w 1821180"/>
                  <a:gd name="connsiteY94" fmla="*/ 1154430 h 2228850"/>
                  <a:gd name="connsiteX95" fmla="*/ 1402080 w 1821180"/>
                  <a:gd name="connsiteY95" fmla="*/ 1123950 h 2228850"/>
                  <a:gd name="connsiteX96" fmla="*/ 1409700 w 1821180"/>
                  <a:gd name="connsiteY96" fmla="*/ 1085850 h 2228850"/>
                  <a:gd name="connsiteX97" fmla="*/ 1440180 w 1821180"/>
                  <a:gd name="connsiteY97" fmla="*/ 1070610 h 2228850"/>
                  <a:gd name="connsiteX98" fmla="*/ 1474470 w 1821180"/>
                  <a:gd name="connsiteY98" fmla="*/ 1055370 h 2228850"/>
                  <a:gd name="connsiteX99" fmla="*/ 1466850 w 1821180"/>
                  <a:gd name="connsiteY99" fmla="*/ 1024890 h 2228850"/>
                  <a:gd name="connsiteX100" fmla="*/ 1432560 w 1821180"/>
                  <a:gd name="connsiteY100" fmla="*/ 998220 h 2228850"/>
                  <a:gd name="connsiteX101" fmla="*/ 1386840 w 1821180"/>
                  <a:gd name="connsiteY101" fmla="*/ 944880 h 2228850"/>
                  <a:gd name="connsiteX102" fmla="*/ 1371600 w 1821180"/>
                  <a:gd name="connsiteY102" fmla="*/ 899160 h 2228850"/>
                  <a:gd name="connsiteX103" fmla="*/ 1367790 w 1821180"/>
                  <a:gd name="connsiteY103" fmla="*/ 842010 h 2228850"/>
                  <a:gd name="connsiteX104" fmla="*/ 1352550 w 1821180"/>
                  <a:gd name="connsiteY104" fmla="*/ 811530 h 2228850"/>
                  <a:gd name="connsiteX105" fmla="*/ 1337310 w 1821180"/>
                  <a:gd name="connsiteY105" fmla="*/ 781050 h 2228850"/>
                  <a:gd name="connsiteX106" fmla="*/ 1325880 w 1821180"/>
                  <a:gd name="connsiteY106" fmla="*/ 735330 h 2228850"/>
                  <a:gd name="connsiteX107" fmla="*/ 1341120 w 1821180"/>
                  <a:gd name="connsiteY107" fmla="*/ 704850 h 2228850"/>
                  <a:gd name="connsiteX108" fmla="*/ 1360170 w 1821180"/>
                  <a:gd name="connsiteY108" fmla="*/ 681990 h 2228850"/>
                  <a:gd name="connsiteX109" fmla="*/ 1398270 w 1821180"/>
                  <a:gd name="connsiteY109" fmla="*/ 678180 h 2228850"/>
                  <a:gd name="connsiteX110" fmla="*/ 1398270 w 1821180"/>
                  <a:gd name="connsiteY110" fmla="*/ 678180 h 2228850"/>
                  <a:gd name="connsiteX111" fmla="*/ 1474470 w 1821180"/>
                  <a:gd name="connsiteY111" fmla="*/ 697230 h 2228850"/>
                  <a:gd name="connsiteX112" fmla="*/ 1512570 w 1821180"/>
                  <a:gd name="connsiteY112" fmla="*/ 670560 h 2228850"/>
                  <a:gd name="connsiteX113" fmla="*/ 1504950 w 1821180"/>
                  <a:gd name="connsiteY113" fmla="*/ 647700 h 2228850"/>
                  <a:gd name="connsiteX114" fmla="*/ 1531620 w 1821180"/>
                  <a:gd name="connsiteY114" fmla="*/ 628650 h 2228850"/>
                  <a:gd name="connsiteX115" fmla="*/ 1554480 w 1821180"/>
                  <a:gd name="connsiteY115" fmla="*/ 605790 h 2228850"/>
                  <a:gd name="connsiteX116" fmla="*/ 1546860 w 1821180"/>
                  <a:gd name="connsiteY116" fmla="*/ 571500 h 2228850"/>
                  <a:gd name="connsiteX117" fmla="*/ 1512570 w 1821180"/>
                  <a:gd name="connsiteY117" fmla="*/ 552450 h 2228850"/>
                  <a:gd name="connsiteX118" fmla="*/ 1459230 w 1821180"/>
                  <a:gd name="connsiteY118" fmla="*/ 537210 h 2228850"/>
                  <a:gd name="connsiteX119" fmla="*/ 1432560 w 1821180"/>
                  <a:gd name="connsiteY119" fmla="*/ 518160 h 2228850"/>
                  <a:gd name="connsiteX120" fmla="*/ 1383030 w 1821180"/>
                  <a:gd name="connsiteY120" fmla="*/ 472440 h 2228850"/>
                  <a:gd name="connsiteX121" fmla="*/ 1383030 w 1821180"/>
                  <a:gd name="connsiteY121" fmla="*/ 419100 h 2228850"/>
                  <a:gd name="connsiteX122" fmla="*/ 1379220 w 1821180"/>
                  <a:gd name="connsiteY122" fmla="*/ 381000 h 2228850"/>
                  <a:gd name="connsiteX123" fmla="*/ 1394460 w 1821180"/>
                  <a:gd name="connsiteY123" fmla="*/ 369570 h 2228850"/>
                  <a:gd name="connsiteX124" fmla="*/ 1428750 w 1821180"/>
                  <a:gd name="connsiteY124" fmla="*/ 358140 h 2228850"/>
                  <a:gd name="connsiteX125" fmla="*/ 1466850 w 1821180"/>
                  <a:gd name="connsiteY125" fmla="*/ 354330 h 2228850"/>
                  <a:gd name="connsiteX126" fmla="*/ 1451610 w 1821180"/>
                  <a:gd name="connsiteY126" fmla="*/ 327660 h 2228850"/>
                  <a:gd name="connsiteX127" fmla="*/ 1394460 w 1821180"/>
                  <a:gd name="connsiteY127" fmla="*/ 323850 h 2228850"/>
                  <a:gd name="connsiteX128" fmla="*/ 1333500 w 1821180"/>
                  <a:gd name="connsiteY128" fmla="*/ 339090 h 2228850"/>
                  <a:gd name="connsiteX129" fmla="*/ 1272540 w 1821180"/>
                  <a:gd name="connsiteY129" fmla="*/ 361950 h 2228850"/>
                  <a:gd name="connsiteX130" fmla="*/ 1188720 w 1821180"/>
                  <a:gd name="connsiteY130" fmla="*/ 381000 h 2228850"/>
                  <a:gd name="connsiteX131" fmla="*/ 1104900 w 1821180"/>
                  <a:gd name="connsiteY131" fmla="*/ 381000 h 2228850"/>
                  <a:gd name="connsiteX132" fmla="*/ 1021080 w 1821180"/>
                  <a:gd name="connsiteY132" fmla="*/ 396240 h 2228850"/>
                  <a:gd name="connsiteX133" fmla="*/ 982980 w 1821180"/>
                  <a:gd name="connsiteY133" fmla="*/ 403860 h 2228850"/>
                  <a:gd name="connsiteX134" fmla="*/ 960120 w 1821180"/>
                  <a:gd name="connsiteY134" fmla="*/ 441960 h 2228850"/>
                  <a:gd name="connsiteX135" fmla="*/ 902970 w 1821180"/>
                  <a:gd name="connsiteY135" fmla="*/ 438150 h 2228850"/>
                  <a:gd name="connsiteX136" fmla="*/ 822960 w 1821180"/>
                  <a:gd name="connsiteY136" fmla="*/ 441960 h 2228850"/>
                  <a:gd name="connsiteX137" fmla="*/ 765810 w 1821180"/>
                  <a:gd name="connsiteY137" fmla="*/ 441960 h 2228850"/>
                  <a:gd name="connsiteX138" fmla="*/ 697230 w 1821180"/>
                  <a:gd name="connsiteY138" fmla="*/ 438150 h 2228850"/>
                  <a:gd name="connsiteX139" fmla="*/ 651510 w 1821180"/>
                  <a:gd name="connsiteY139" fmla="*/ 434340 h 2228850"/>
                  <a:gd name="connsiteX140" fmla="*/ 582930 w 1821180"/>
                  <a:gd name="connsiteY140" fmla="*/ 42291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821180" h="2228850">
                    <a:moveTo>
                      <a:pt x="582930" y="422910"/>
                    </a:moveTo>
                    <a:lnTo>
                      <a:pt x="449580" y="297180"/>
                    </a:lnTo>
                    <a:lnTo>
                      <a:pt x="419100" y="255270"/>
                    </a:lnTo>
                    <a:lnTo>
                      <a:pt x="400050" y="213360"/>
                    </a:lnTo>
                    <a:lnTo>
                      <a:pt x="400050" y="167640"/>
                    </a:lnTo>
                    <a:lnTo>
                      <a:pt x="400050" y="125730"/>
                    </a:lnTo>
                    <a:lnTo>
                      <a:pt x="400050" y="125730"/>
                    </a:lnTo>
                    <a:lnTo>
                      <a:pt x="342900" y="91440"/>
                    </a:lnTo>
                    <a:lnTo>
                      <a:pt x="293370" y="60960"/>
                    </a:lnTo>
                    <a:lnTo>
                      <a:pt x="270510" y="22860"/>
                    </a:lnTo>
                    <a:lnTo>
                      <a:pt x="240030" y="22860"/>
                    </a:lnTo>
                    <a:lnTo>
                      <a:pt x="167640" y="19050"/>
                    </a:lnTo>
                    <a:lnTo>
                      <a:pt x="118110" y="0"/>
                    </a:lnTo>
                    <a:lnTo>
                      <a:pt x="80010" y="3810"/>
                    </a:lnTo>
                    <a:lnTo>
                      <a:pt x="38100" y="41910"/>
                    </a:lnTo>
                    <a:lnTo>
                      <a:pt x="0" y="76200"/>
                    </a:lnTo>
                    <a:lnTo>
                      <a:pt x="15240" y="163830"/>
                    </a:lnTo>
                    <a:lnTo>
                      <a:pt x="41910" y="236220"/>
                    </a:lnTo>
                    <a:lnTo>
                      <a:pt x="45720" y="289560"/>
                    </a:lnTo>
                    <a:lnTo>
                      <a:pt x="41910" y="331470"/>
                    </a:lnTo>
                    <a:lnTo>
                      <a:pt x="72390" y="407670"/>
                    </a:lnTo>
                    <a:lnTo>
                      <a:pt x="186690" y="563880"/>
                    </a:lnTo>
                    <a:lnTo>
                      <a:pt x="232410" y="685800"/>
                    </a:lnTo>
                    <a:lnTo>
                      <a:pt x="335280" y="796290"/>
                    </a:lnTo>
                    <a:lnTo>
                      <a:pt x="369570" y="838200"/>
                    </a:lnTo>
                    <a:lnTo>
                      <a:pt x="400050" y="895350"/>
                    </a:lnTo>
                    <a:lnTo>
                      <a:pt x="445770" y="937260"/>
                    </a:lnTo>
                    <a:lnTo>
                      <a:pt x="487680" y="971550"/>
                    </a:lnTo>
                    <a:lnTo>
                      <a:pt x="491490" y="1040130"/>
                    </a:lnTo>
                    <a:lnTo>
                      <a:pt x="495300" y="1101090"/>
                    </a:lnTo>
                    <a:lnTo>
                      <a:pt x="476250" y="1154430"/>
                    </a:lnTo>
                    <a:lnTo>
                      <a:pt x="441960" y="1184910"/>
                    </a:lnTo>
                    <a:lnTo>
                      <a:pt x="441960" y="1184910"/>
                    </a:lnTo>
                    <a:lnTo>
                      <a:pt x="472440" y="1242060"/>
                    </a:lnTo>
                    <a:lnTo>
                      <a:pt x="556260" y="1303020"/>
                    </a:lnTo>
                    <a:lnTo>
                      <a:pt x="598170" y="1371600"/>
                    </a:lnTo>
                    <a:lnTo>
                      <a:pt x="613410" y="1432560"/>
                    </a:lnTo>
                    <a:lnTo>
                      <a:pt x="659130" y="1455420"/>
                    </a:lnTo>
                    <a:lnTo>
                      <a:pt x="712470" y="1455420"/>
                    </a:lnTo>
                    <a:lnTo>
                      <a:pt x="731520" y="1447800"/>
                    </a:lnTo>
                    <a:lnTo>
                      <a:pt x="765810" y="1463040"/>
                    </a:lnTo>
                    <a:lnTo>
                      <a:pt x="819150" y="1531620"/>
                    </a:lnTo>
                    <a:lnTo>
                      <a:pt x="842010" y="1584960"/>
                    </a:lnTo>
                    <a:lnTo>
                      <a:pt x="861060" y="1619250"/>
                    </a:lnTo>
                    <a:lnTo>
                      <a:pt x="849630" y="1645920"/>
                    </a:lnTo>
                    <a:lnTo>
                      <a:pt x="819150" y="1661160"/>
                    </a:lnTo>
                    <a:lnTo>
                      <a:pt x="803910" y="1672590"/>
                    </a:lnTo>
                    <a:lnTo>
                      <a:pt x="807720" y="1691640"/>
                    </a:lnTo>
                    <a:lnTo>
                      <a:pt x="845820" y="1725930"/>
                    </a:lnTo>
                    <a:lnTo>
                      <a:pt x="876300" y="1767840"/>
                    </a:lnTo>
                    <a:lnTo>
                      <a:pt x="899160" y="1809750"/>
                    </a:lnTo>
                    <a:lnTo>
                      <a:pt x="941070" y="1851660"/>
                    </a:lnTo>
                    <a:lnTo>
                      <a:pt x="971550" y="1866900"/>
                    </a:lnTo>
                    <a:lnTo>
                      <a:pt x="979170" y="1912620"/>
                    </a:lnTo>
                    <a:lnTo>
                      <a:pt x="952500" y="1920240"/>
                    </a:lnTo>
                    <a:lnTo>
                      <a:pt x="941070" y="1954530"/>
                    </a:lnTo>
                    <a:lnTo>
                      <a:pt x="948690" y="2007870"/>
                    </a:lnTo>
                    <a:lnTo>
                      <a:pt x="990600" y="2106930"/>
                    </a:lnTo>
                    <a:lnTo>
                      <a:pt x="1002030" y="2156460"/>
                    </a:lnTo>
                    <a:lnTo>
                      <a:pt x="994410" y="2198370"/>
                    </a:lnTo>
                    <a:lnTo>
                      <a:pt x="1017270" y="2217420"/>
                    </a:lnTo>
                    <a:lnTo>
                      <a:pt x="1066800" y="2198370"/>
                    </a:lnTo>
                    <a:lnTo>
                      <a:pt x="1112520" y="2205990"/>
                    </a:lnTo>
                    <a:lnTo>
                      <a:pt x="1143000" y="2228850"/>
                    </a:lnTo>
                    <a:lnTo>
                      <a:pt x="1188720" y="2217420"/>
                    </a:lnTo>
                    <a:lnTo>
                      <a:pt x="1215390" y="2164080"/>
                    </a:lnTo>
                    <a:lnTo>
                      <a:pt x="1257300" y="2095500"/>
                    </a:lnTo>
                    <a:lnTo>
                      <a:pt x="1299210" y="2057400"/>
                    </a:lnTo>
                    <a:lnTo>
                      <a:pt x="1318260" y="2000250"/>
                    </a:lnTo>
                    <a:lnTo>
                      <a:pt x="1341120" y="1962150"/>
                    </a:lnTo>
                    <a:lnTo>
                      <a:pt x="1379220" y="1962150"/>
                    </a:lnTo>
                    <a:lnTo>
                      <a:pt x="1417320" y="1977390"/>
                    </a:lnTo>
                    <a:lnTo>
                      <a:pt x="1482090" y="1973580"/>
                    </a:lnTo>
                    <a:lnTo>
                      <a:pt x="1512570" y="1962150"/>
                    </a:lnTo>
                    <a:lnTo>
                      <a:pt x="1516380" y="1920240"/>
                    </a:lnTo>
                    <a:lnTo>
                      <a:pt x="1550670" y="1832610"/>
                    </a:lnTo>
                    <a:lnTo>
                      <a:pt x="1577340" y="1779270"/>
                    </a:lnTo>
                    <a:lnTo>
                      <a:pt x="1596390" y="1733550"/>
                    </a:lnTo>
                    <a:lnTo>
                      <a:pt x="1649730" y="1691640"/>
                    </a:lnTo>
                    <a:lnTo>
                      <a:pt x="1706880" y="1664970"/>
                    </a:lnTo>
                    <a:lnTo>
                      <a:pt x="1752600" y="1645920"/>
                    </a:lnTo>
                    <a:lnTo>
                      <a:pt x="1790700" y="1623060"/>
                    </a:lnTo>
                    <a:lnTo>
                      <a:pt x="1821180" y="1600200"/>
                    </a:lnTo>
                    <a:lnTo>
                      <a:pt x="1779270" y="1569720"/>
                    </a:lnTo>
                    <a:lnTo>
                      <a:pt x="1737360" y="1516380"/>
                    </a:lnTo>
                    <a:lnTo>
                      <a:pt x="1714500" y="1459230"/>
                    </a:lnTo>
                    <a:lnTo>
                      <a:pt x="1672590" y="1375410"/>
                    </a:lnTo>
                    <a:lnTo>
                      <a:pt x="1653540" y="1325880"/>
                    </a:lnTo>
                    <a:lnTo>
                      <a:pt x="1611630" y="1318260"/>
                    </a:lnTo>
                    <a:lnTo>
                      <a:pt x="1550670" y="1329690"/>
                    </a:lnTo>
                    <a:lnTo>
                      <a:pt x="1504950" y="1337310"/>
                    </a:lnTo>
                    <a:lnTo>
                      <a:pt x="1466850" y="1325880"/>
                    </a:lnTo>
                    <a:lnTo>
                      <a:pt x="1421130" y="1291590"/>
                    </a:lnTo>
                    <a:lnTo>
                      <a:pt x="1398270" y="1226820"/>
                    </a:lnTo>
                    <a:lnTo>
                      <a:pt x="1398270" y="1154430"/>
                    </a:lnTo>
                    <a:lnTo>
                      <a:pt x="1402080" y="1123950"/>
                    </a:lnTo>
                    <a:lnTo>
                      <a:pt x="1409700" y="1085850"/>
                    </a:lnTo>
                    <a:lnTo>
                      <a:pt x="1440180" y="1070610"/>
                    </a:lnTo>
                    <a:lnTo>
                      <a:pt x="1474470" y="1055370"/>
                    </a:lnTo>
                    <a:lnTo>
                      <a:pt x="1466850" y="1024890"/>
                    </a:lnTo>
                    <a:lnTo>
                      <a:pt x="1432560" y="998220"/>
                    </a:lnTo>
                    <a:lnTo>
                      <a:pt x="1386840" y="944880"/>
                    </a:lnTo>
                    <a:lnTo>
                      <a:pt x="1371600" y="899160"/>
                    </a:lnTo>
                    <a:lnTo>
                      <a:pt x="1367790" y="842010"/>
                    </a:lnTo>
                    <a:lnTo>
                      <a:pt x="1352550" y="811530"/>
                    </a:lnTo>
                    <a:lnTo>
                      <a:pt x="1337310" y="781050"/>
                    </a:lnTo>
                    <a:lnTo>
                      <a:pt x="1325880" y="735330"/>
                    </a:lnTo>
                    <a:lnTo>
                      <a:pt x="1341120" y="704850"/>
                    </a:lnTo>
                    <a:lnTo>
                      <a:pt x="1360170" y="681990"/>
                    </a:lnTo>
                    <a:lnTo>
                      <a:pt x="1398270" y="678180"/>
                    </a:lnTo>
                    <a:lnTo>
                      <a:pt x="1398270" y="678180"/>
                    </a:lnTo>
                    <a:lnTo>
                      <a:pt x="1474470" y="697230"/>
                    </a:lnTo>
                    <a:lnTo>
                      <a:pt x="1512570" y="670560"/>
                    </a:lnTo>
                    <a:lnTo>
                      <a:pt x="1504950" y="647700"/>
                    </a:lnTo>
                    <a:lnTo>
                      <a:pt x="1531620" y="628650"/>
                    </a:lnTo>
                    <a:lnTo>
                      <a:pt x="1554480" y="605790"/>
                    </a:lnTo>
                    <a:lnTo>
                      <a:pt x="1546860" y="571500"/>
                    </a:lnTo>
                    <a:lnTo>
                      <a:pt x="1512570" y="552450"/>
                    </a:lnTo>
                    <a:lnTo>
                      <a:pt x="1459230" y="537210"/>
                    </a:lnTo>
                    <a:lnTo>
                      <a:pt x="1432560" y="518160"/>
                    </a:lnTo>
                    <a:lnTo>
                      <a:pt x="1383030" y="472440"/>
                    </a:lnTo>
                    <a:lnTo>
                      <a:pt x="1383030" y="419100"/>
                    </a:lnTo>
                    <a:lnTo>
                      <a:pt x="1379220" y="381000"/>
                    </a:lnTo>
                    <a:lnTo>
                      <a:pt x="1394460" y="369570"/>
                    </a:lnTo>
                    <a:lnTo>
                      <a:pt x="1428750" y="358140"/>
                    </a:lnTo>
                    <a:lnTo>
                      <a:pt x="1466850" y="354330"/>
                    </a:lnTo>
                    <a:lnTo>
                      <a:pt x="1451610" y="327660"/>
                    </a:lnTo>
                    <a:lnTo>
                      <a:pt x="1394460" y="323850"/>
                    </a:lnTo>
                    <a:lnTo>
                      <a:pt x="1333500" y="339090"/>
                    </a:lnTo>
                    <a:lnTo>
                      <a:pt x="1272540" y="361950"/>
                    </a:lnTo>
                    <a:lnTo>
                      <a:pt x="1188720" y="381000"/>
                    </a:lnTo>
                    <a:lnTo>
                      <a:pt x="1104900" y="381000"/>
                    </a:lnTo>
                    <a:lnTo>
                      <a:pt x="1021080" y="396240"/>
                    </a:lnTo>
                    <a:lnTo>
                      <a:pt x="982980" y="403860"/>
                    </a:lnTo>
                    <a:lnTo>
                      <a:pt x="960120" y="441960"/>
                    </a:lnTo>
                    <a:lnTo>
                      <a:pt x="902970" y="438150"/>
                    </a:lnTo>
                    <a:lnTo>
                      <a:pt x="822960" y="441960"/>
                    </a:lnTo>
                    <a:lnTo>
                      <a:pt x="765810" y="441960"/>
                    </a:lnTo>
                    <a:lnTo>
                      <a:pt x="697230" y="438150"/>
                    </a:lnTo>
                    <a:lnTo>
                      <a:pt x="651510" y="434340"/>
                    </a:lnTo>
                    <a:lnTo>
                      <a:pt x="582930" y="4229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8" name="금천 TXT">
                <a:extLst>
                  <a:ext uri="{FF2B5EF4-FFF2-40B4-BE49-F238E27FC236}">
                    <a16:creationId xmlns="" xmlns:a16="http://schemas.microsoft.com/office/drawing/2014/main" id="{A72F81A1-E98C-4C60-AB9F-4114FE70C760}"/>
                  </a:ext>
                </a:extLst>
              </p:cNvPr>
              <p:cNvSpPr txBox="1"/>
              <p:nvPr/>
            </p:nvSpPr>
            <p:spPr>
              <a:xfrm>
                <a:off x="3387812" y="5690075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금천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7" name="구로구">
              <a:extLst>
                <a:ext uri="{FF2B5EF4-FFF2-40B4-BE49-F238E27FC236}">
                  <a16:creationId xmlns="" xmlns:a16="http://schemas.microsoft.com/office/drawing/2014/main" id="{01EBCA59-9869-4BA7-8909-FE89F552E2A2}"/>
                </a:ext>
              </a:extLst>
            </p:cNvPr>
            <p:cNvGrpSpPr/>
            <p:nvPr/>
          </p:nvGrpSpPr>
          <p:grpSpPr>
            <a:xfrm>
              <a:off x="2448221" y="4954806"/>
              <a:ext cx="1201748" cy="707581"/>
              <a:chOff x="2448221" y="4954806"/>
              <a:chExt cx="1201748" cy="707581"/>
            </a:xfrm>
          </p:grpSpPr>
          <p:sp>
            <p:nvSpPr>
              <p:cNvPr id="24" name="구로구">
                <a:extLst>
                  <a:ext uri="{FF2B5EF4-FFF2-40B4-BE49-F238E27FC236}">
                    <a16:creationId xmlns="" xmlns:a16="http://schemas.microsoft.com/office/drawing/2014/main" id="{3FEF4B75-7BE8-453A-9CEA-50093C0D36C7}"/>
                  </a:ext>
                </a:extLst>
              </p:cNvPr>
              <p:cNvSpPr/>
              <p:nvPr/>
            </p:nvSpPr>
            <p:spPr>
              <a:xfrm>
                <a:off x="2448221" y="4954806"/>
                <a:ext cx="1201748" cy="707581"/>
              </a:xfrm>
              <a:custGeom>
                <a:avLst/>
                <a:gdLst>
                  <a:gd name="connsiteX0" fmla="*/ 2123440 w 2946400"/>
                  <a:gd name="connsiteY0" fmla="*/ 180340 h 1734820"/>
                  <a:gd name="connsiteX1" fmla="*/ 2085340 w 2946400"/>
                  <a:gd name="connsiteY1" fmla="*/ 218440 h 1734820"/>
                  <a:gd name="connsiteX2" fmla="*/ 2054860 w 2946400"/>
                  <a:gd name="connsiteY2" fmla="*/ 248920 h 1734820"/>
                  <a:gd name="connsiteX3" fmla="*/ 2037080 w 2946400"/>
                  <a:gd name="connsiteY3" fmla="*/ 297180 h 1734820"/>
                  <a:gd name="connsiteX4" fmla="*/ 2004060 w 2946400"/>
                  <a:gd name="connsiteY4" fmla="*/ 347980 h 1734820"/>
                  <a:gd name="connsiteX5" fmla="*/ 1950720 w 2946400"/>
                  <a:gd name="connsiteY5" fmla="*/ 406400 h 1734820"/>
                  <a:gd name="connsiteX6" fmla="*/ 1887220 w 2946400"/>
                  <a:gd name="connsiteY6" fmla="*/ 434340 h 1734820"/>
                  <a:gd name="connsiteX7" fmla="*/ 1831340 w 2946400"/>
                  <a:gd name="connsiteY7" fmla="*/ 452120 h 1734820"/>
                  <a:gd name="connsiteX8" fmla="*/ 1739900 w 2946400"/>
                  <a:gd name="connsiteY8" fmla="*/ 490220 h 1734820"/>
                  <a:gd name="connsiteX9" fmla="*/ 1706880 w 2946400"/>
                  <a:gd name="connsiteY9" fmla="*/ 510540 h 1734820"/>
                  <a:gd name="connsiteX10" fmla="*/ 1678940 w 2946400"/>
                  <a:gd name="connsiteY10" fmla="*/ 518160 h 1734820"/>
                  <a:gd name="connsiteX11" fmla="*/ 1656080 w 2946400"/>
                  <a:gd name="connsiteY11" fmla="*/ 505460 h 1734820"/>
                  <a:gd name="connsiteX12" fmla="*/ 1645920 w 2946400"/>
                  <a:gd name="connsiteY12" fmla="*/ 464820 h 1734820"/>
                  <a:gd name="connsiteX13" fmla="*/ 1628140 w 2946400"/>
                  <a:gd name="connsiteY13" fmla="*/ 431800 h 1734820"/>
                  <a:gd name="connsiteX14" fmla="*/ 1602740 w 2946400"/>
                  <a:gd name="connsiteY14" fmla="*/ 411480 h 1734820"/>
                  <a:gd name="connsiteX15" fmla="*/ 1551940 w 2946400"/>
                  <a:gd name="connsiteY15" fmla="*/ 424180 h 1734820"/>
                  <a:gd name="connsiteX16" fmla="*/ 1516380 w 2946400"/>
                  <a:gd name="connsiteY16" fmla="*/ 439420 h 1734820"/>
                  <a:gd name="connsiteX17" fmla="*/ 1488440 w 2946400"/>
                  <a:gd name="connsiteY17" fmla="*/ 419100 h 1734820"/>
                  <a:gd name="connsiteX18" fmla="*/ 1480820 w 2946400"/>
                  <a:gd name="connsiteY18" fmla="*/ 393700 h 1734820"/>
                  <a:gd name="connsiteX19" fmla="*/ 1490980 w 2946400"/>
                  <a:gd name="connsiteY19" fmla="*/ 370840 h 1734820"/>
                  <a:gd name="connsiteX20" fmla="*/ 1478280 w 2946400"/>
                  <a:gd name="connsiteY20" fmla="*/ 332740 h 1734820"/>
                  <a:gd name="connsiteX21" fmla="*/ 1460500 w 2946400"/>
                  <a:gd name="connsiteY21" fmla="*/ 314960 h 1734820"/>
                  <a:gd name="connsiteX22" fmla="*/ 1424940 w 2946400"/>
                  <a:gd name="connsiteY22" fmla="*/ 317500 h 1734820"/>
                  <a:gd name="connsiteX23" fmla="*/ 1399540 w 2946400"/>
                  <a:gd name="connsiteY23" fmla="*/ 330200 h 1734820"/>
                  <a:gd name="connsiteX24" fmla="*/ 1374140 w 2946400"/>
                  <a:gd name="connsiteY24" fmla="*/ 307340 h 1734820"/>
                  <a:gd name="connsiteX25" fmla="*/ 1338580 w 2946400"/>
                  <a:gd name="connsiteY25" fmla="*/ 266700 h 1734820"/>
                  <a:gd name="connsiteX26" fmla="*/ 1308100 w 2946400"/>
                  <a:gd name="connsiteY26" fmla="*/ 241300 h 1734820"/>
                  <a:gd name="connsiteX27" fmla="*/ 1254760 w 2946400"/>
                  <a:gd name="connsiteY27" fmla="*/ 259080 h 1734820"/>
                  <a:gd name="connsiteX28" fmla="*/ 1234440 w 2946400"/>
                  <a:gd name="connsiteY28" fmla="*/ 294640 h 1734820"/>
                  <a:gd name="connsiteX29" fmla="*/ 1193800 w 2946400"/>
                  <a:gd name="connsiteY29" fmla="*/ 307340 h 1734820"/>
                  <a:gd name="connsiteX30" fmla="*/ 1155700 w 2946400"/>
                  <a:gd name="connsiteY30" fmla="*/ 317500 h 1734820"/>
                  <a:gd name="connsiteX31" fmla="*/ 1115060 w 2946400"/>
                  <a:gd name="connsiteY31" fmla="*/ 365760 h 1734820"/>
                  <a:gd name="connsiteX32" fmla="*/ 1087120 w 2946400"/>
                  <a:gd name="connsiteY32" fmla="*/ 419100 h 1734820"/>
                  <a:gd name="connsiteX33" fmla="*/ 1069340 w 2946400"/>
                  <a:gd name="connsiteY33" fmla="*/ 449580 h 1734820"/>
                  <a:gd name="connsiteX34" fmla="*/ 1036320 w 2946400"/>
                  <a:gd name="connsiteY34" fmla="*/ 474980 h 1734820"/>
                  <a:gd name="connsiteX35" fmla="*/ 1010920 w 2946400"/>
                  <a:gd name="connsiteY35" fmla="*/ 482600 h 1734820"/>
                  <a:gd name="connsiteX36" fmla="*/ 967740 w 2946400"/>
                  <a:gd name="connsiteY36" fmla="*/ 464820 h 1734820"/>
                  <a:gd name="connsiteX37" fmla="*/ 944880 w 2946400"/>
                  <a:gd name="connsiteY37" fmla="*/ 485140 h 1734820"/>
                  <a:gd name="connsiteX38" fmla="*/ 942340 w 2946400"/>
                  <a:gd name="connsiteY38" fmla="*/ 528320 h 1734820"/>
                  <a:gd name="connsiteX39" fmla="*/ 944880 w 2946400"/>
                  <a:gd name="connsiteY39" fmla="*/ 576580 h 1734820"/>
                  <a:gd name="connsiteX40" fmla="*/ 937260 w 2946400"/>
                  <a:gd name="connsiteY40" fmla="*/ 632460 h 1734820"/>
                  <a:gd name="connsiteX41" fmla="*/ 894080 w 2946400"/>
                  <a:gd name="connsiteY41" fmla="*/ 675640 h 1734820"/>
                  <a:gd name="connsiteX42" fmla="*/ 866140 w 2946400"/>
                  <a:gd name="connsiteY42" fmla="*/ 685800 h 1734820"/>
                  <a:gd name="connsiteX43" fmla="*/ 828040 w 2946400"/>
                  <a:gd name="connsiteY43" fmla="*/ 678180 h 1734820"/>
                  <a:gd name="connsiteX44" fmla="*/ 825500 w 2946400"/>
                  <a:gd name="connsiteY44" fmla="*/ 642620 h 1734820"/>
                  <a:gd name="connsiteX45" fmla="*/ 812800 w 2946400"/>
                  <a:gd name="connsiteY45" fmla="*/ 612140 h 1734820"/>
                  <a:gd name="connsiteX46" fmla="*/ 795020 w 2946400"/>
                  <a:gd name="connsiteY46" fmla="*/ 581660 h 1734820"/>
                  <a:gd name="connsiteX47" fmla="*/ 769620 w 2946400"/>
                  <a:gd name="connsiteY47" fmla="*/ 571500 h 1734820"/>
                  <a:gd name="connsiteX48" fmla="*/ 723900 w 2946400"/>
                  <a:gd name="connsiteY48" fmla="*/ 579120 h 1734820"/>
                  <a:gd name="connsiteX49" fmla="*/ 680720 w 2946400"/>
                  <a:gd name="connsiteY49" fmla="*/ 566420 h 1734820"/>
                  <a:gd name="connsiteX50" fmla="*/ 660400 w 2946400"/>
                  <a:gd name="connsiteY50" fmla="*/ 553720 h 1734820"/>
                  <a:gd name="connsiteX51" fmla="*/ 612140 w 2946400"/>
                  <a:gd name="connsiteY51" fmla="*/ 546100 h 1734820"/>
                  <a:gd name="connsiteX52" fmla="*/ 584200 w 2946400"/>
                  <a:gd name="connsiteY52" fmla="*/ 533400 h 1734820"/>
                  <a:gd name="connsiteX53" fmla="*/ 568960 w 2946400"/>
                  <a:gd name="connsiteY53" fmla="*/ 495300 h 1734820"/>
                  <a:gd name="connsiteX54" fmla="*/ 568960 w 2946400"/>
                  <a:gd name="connsiteY54" fmla="*/ 452120 h 1734820"/>
                  <a:gd name="connsiteX55" fmla="*/ 568960 w 2946400"/>
                  <a:gd name="connsiteY55" fmla="*/ 411480 h 1734820"/>
                  <a:gd name="connsiteX56" fmla="*/ 566420 w 2946400"/>
                  <a:gd name="connsiteY56" fmla="*/ 378460 h 1734820"/>
                  <a:gd name="connsiteX57" fmla="*/ 591820 w 2946400"/>
                  <a:gd name="connsiteY57" fmla="*/ 365760 h 1734820"/>
                  <a:gd name="connsiteX58" fmla="*/ 624840 w 2946400"/>
                  <a:gd name="connsiteY58" fmla="*/ 355600 h 1734820"/>
                  <a:gd name="connsiteX59" fmla="*/ 637540 w 2946400"/>
                  <a:gd name="connsiteY59" fmla="*/ 330200 h 1734820"/>
                  <a:gd name="connsiteX60" fmla="*/ 617220 w 2946400"/>
                  <a:gd name="connsiteY60" fmla="*/ 314960 h 1734820"/>
                  <a:gd name="connsiteX61" fmla="*/ 574040 w 2946400"/>
                  <a:gd name="connsiteY61" fmla="*/ 317500 h 1734820"/>
                  <a:gd name="connsiteX62" fmla="*/ 548640 w 2946400"/>
                  <a:gd name="connsiteY62" fmla="*/ 325120 h 1734820"/>
                  <a:gd name="connsiteX63" fmla="*/ 487680 w 2946400"/>
                  <a:gd name="connsiteY63" fmla="*/ 317500 h 1734820"/>
                  <a:gd name="connsiteX64" fmla="*/ 439420 w 2946400"/>
                  <a:gd name="connsiteY64" fmla="*/ 320040 h 1734820"/>
                  <a:gd name="connsiteX65" fmla="*/ 393700 w 2946400"/>
                  <a:gd name="connsiteY65" fmla="*/ 320040 h 1734820"/>
                  <a:gd name="connsiteX66" fmla="*/ 365760 w 2946400"/>
                  <a:gd name="connsiteY66" fmla="*/ 327660 h 1734820"/>
                  <a:gd name="connsiteX67" fmla="*/ 335280 w 2946400"/>
                  <a:gd name="connsiteY67" fmla="*/ 345440 h 1734820"/>
                  <a:gd name="connsiteX68" fmla="*/ 327660 w 2946400"/>
                  <a:gd name="connsiteY68" fmla="*/ 381000 h 1734820"/>
                  <a:gd name="connsiteX69" fmla="*/ 335280 w 2946400"/>
                  <a:gd name="connsiteY69" fmla="*/ 439420 h 1734820"/>
                  <a:gd name="connsiteX70" fmla="*/ 337820 w 2946400"/>
                  <a:gd name="connsiteY70" fmla="*/ 495300 h 1734820"/>
                  <a:gd name="connsiteX71" fmla="*/ 332740 w 2946400"/>
                  <a:gd name="connsiteY71" fmla="*/ 543560 h 1734820"/>
                  <a:gd name="connsiteX72" fmla="*/ 297180 w 2946400"/>
                  <a:gd name="connsiteY72" fmla="*/ 571500 h 1734820"/>
                  <a:gd name="connsiteX73" fmla="*/ 254000 w 2946400"/>
                  <a:gd name="connsiteY73" fmla="*/ 612140 h 1734820"/>
                  <a:gd name="connsiteX74" fmla="*/ 213360 w 2946400"/>
                  <a:gd name="connsiteY74" fmla="*/ 642620 h 1734820"/>
                  <a:gd name="connsiteX75" fmla="*/ 154940 w 2946400"/>
                  <a:gd name="connsiteY75" fmla="*/ 657860 h 1734820"/>
                  <a:gd name="connsiteX76" fmla="*/ 83820 w 2946400"/>
                  <a:gd name="connsiteY76" fmla="*/ 685800 h 1734820"/>
                  <a:gd name="connsiteX77" fmla="*/ 53340 w 2946400"/>
                  <a:gd name="connsiteY77" fmla="*/ 706120 h 1734820"/>
                  <a:gd name="connsiteX78" fmla="*/ 7620 w 2946400"/>
                  <a:gd name="connsiteY78" fmla="*/ 703580 h 1734820"/>
                  <a:gd name="connsiteX79" fmla="*/ 0 w 2946400"/>
                  <a:gd name="connsiteY79" fmla="*/ 736600 h 1734820"/>
                  <a:gd name="connsiteX80" fmla="*/ 30480 w 2946400"/>
                  <a:gd name="connsiteY80" fmla="*/ 784860 h 1734820"/>
                  <a:gd name="connsiteX81" fmla="*/ 58420 w 2946400"/>
                  <a:gd name="connsiteY81" fmla="*/ 850900 h 1734820"/>
                  <a:gd name="connsiteX82" fmla="*/ 101600 w 2946400"/>
                  <a:gd name="connsiteY82" fmla="*/ 904240 h 1734820"/>
                  <a:gd name="connsiteX83" fmla="*/ 142240 w 2946400"/>
                  <a:gd name="connsiteY83" fmla="*/ 990600 h 1734820"/>
                  <a:gd name="connsiteX84" fmla="*/ 162560 w 2946400"/>
                  <a:gd name="connsiteY84" fmla="*/ 1028700 h 1734820"/>
                  <a:gd name="connsiteX85" fmla="*/ 182880 w 2946400"/>
                  <a:gd name="connsiteY85" fmla="*/ 1051560 h 1734820"/>
                  <a:gd name="connsiteX86" fmla="*/ 223520 w 2946400"/>
                  <a:gd name="connsiteY86" fmla="*/ 1046480 h 1734820"/>
                  <a:gd name="connsiteX87" fmla="*/ 266700 w 2946400"/>
                  <a:gd name="connsiteY87" fmla="*/ 1051560 h 1734820"/>
                  <a:gd name="connsiteX88" fmla="*/ 279400 w 2946400"/>
                  <a:gd name="connsiteY88" fmla="*/ 1066800 h 1734820"/>
                  <a:gd name="connsiteX89" fmla="*/ 287020 w 2946400"/>
                  <a:gd name="connsiteY89" fmla="*/ 1104900 h 1734820"/>
                  <a:gd name="connsiteX90" fmla="*/ 279400 w 2946400"/>
                  <a:gd name="connsiteY90" fmla="*/ 1160780 h 1734820"/>
                  <a:gd name="connsiteX91" fmla="*/ 256540 w 2946400"/>
                  <a:gd name="connsiteY91" fmla="*/ 1211580 h 1734820"/>
                  <a:gd name="connsiteX92" fmla="*/ 241300 w 2946400"/>
                  <a:gd name="connsiteY92" fmla="*/ 1270000 h 1734820"/>
                  <a:gd name="connsiteX93" fmla="*/ 215900 w 2946400"/>
                  <a:gd name="connsiteY93" fmla="*/ 1330960 h 1734820"/>
                  <a:gd name="connsiteX94" fmla="*/ 226060 w 2946400"/>
                  <a:gd name="connsiteY94" fmla="*/ 1432560 h 1734820"/>
                  <a:gd name="connsiteX95" fmla="*/ 233680 w 2946400"/>
                  <a:gd name="connsiteY95" fmla="*/ 1513840 h 1734820"/>
                  <a:gd name="connsiteX96" fmla="*/ 231140 w 2946400"/>
                  <a:gd name="connsiteY96" fmla="*/ 1564640 h 1734820"/>
                  <a:gd name="connsiteX97" fmla="*/ 243840 w 2946400"/>
                  <a:gd name="connsiteY97" fmla="*/ 1623060 h 1734820"/>
                  <a:gd name="connsiteX98" fmla="*/ 276860 w 2946400"/>
                  <a:gd name="connsiteY98" fmla="*/ 1653540 h 1734820"/>
                  <a:gd name="connsiteX99" fmla="*/ 365760 w 2946400"/>
                  <a:gd name="connsiteY99" fmla="*/ 1673860 h 1734820"/>
                  <a:gd name="connsiteX100" fmla="*/ 421640 w 2946400"/>
                  <a:gd name="connsiteY100" fmla="*/ 1696720 h 1734820"/>
                  <a:gd name="connsiteX101" fmla="*/ 474980 w 2946400"/>
                  <a:gd name="connsiteY101" fmla="*/ 1717040 h 1734820"/>
                  <a:gd name="connsiteX102" fmla="*/ 535940 w 2946400"/>
                  <a:gd name="connsiteY102" fmla="*/ 1717040 h 1734820"/>
                  <a:gd name="connsiteX103" fmla="*/ 568960 w 2946400"/>
                  <a:gd name="connsiteY103" fmla="*/ 1673860 h 1734820"/>
                  <a:gd name="connsiteX104" fmla="*/ 604520 w 2946400"/>
                  <a:gd name="connsiteY104" fmla="*/ 1640840 h 1734820"/>
                  <a:gd name="connsiteX105" fmla="*/ 640080 w 2946400"/>
                  <a:gd name="connsiteY105" fmla="*/ 1638300 h 1734820"/>
                  <a:gd name="connsiteX106" fmla="*/ 685800 w 2946400"/>
                  <a:gd name="connsiteY106" fmla="*/ 1671320 h 1734820"/>
                  <a:gd name="connsiteX107" fmla="*/ 728980 w 2946400"/>
                  <a:gd name="connsiteY107" fmla="*/ 1701800 h 1734820"/>
                  <a:gd name="connsiteX108" fmla="*/ 779780 w 2946400"/>
                  <a:gd name="connsiteY108" fmla="*/ 1719580 h 1734820"/>
                  <a:gd name="connsiteX109" fmla="*/ 853440 w 2946400"/>
                  <a:gd name="connsiteY109" fmla="*/ 1724660 h 1734820"/>
                  <a:gd name="connsiteX110" fmla="*/ 975360 w 2946400"/>
                  <a:gd name="connsiteY110" fmla="*/ 1734820 h 1734820"/>
                  <a:gd name="connsiteX111" fmla="*/ 1051560 w 2946400"/>
                  <a:gd name="connsiteY111" fmla="*/ 1727200 h 1734820"/>
                  <a:gd name="connsiteX112" fmla="*/ 1089660 w 2946400"/>
                  <a:gd name="connsiteY112" fmla="*/ 1676400 h 1734820"/>
                  <a:gd name="connsiteX113" fmla="*/ 1087120 w 2946400"/>
                  <a:gd name="connsiteY113" fmla="*/ 1607820 h 1734820"/>
                  <a:gd name="connsiteX114" fmla="*/ 1079500 w 2946400"/>
                  <a:gd name="connsiteY114" fmla="*/ 1531620 h 1734820"/>
                  <a:gd name="connsiteX115" fmla="*/ 1084580 w 2946400"/>
                  <a:gd name="connsiteY115" fmla="*/ 1483360 h 1734820"/>
                  <a:gd name="connsiteX116" fmla="*/ 1109980 w 2946400"/>
                  <a:gd name="connsiteY116" fmla="*/ 1442720 h 1734820"/>
                  <a:gd name="connsiteX117" fmla="*/ 1170940 w 2946400"/>
                  <a:gd name="connsiteY117" fmla="*/ 1417320 h 1734820"/>
                  <a:gd name="connsiteX118" fmla="*/ 1221740 w 2946400"/>
                  <a:gd name="connsiteY118" fmla="*/ 1424940 h 1734820"/>
                  <a:gd name="connsiteX119" fmla="*/ 1295400 w 2946400"/>
                  <a:gd name="connsiteY119" fmla="*/ 1417320 h 1734820"/>
                  <a:gd name="connsiteX120" fmla="*/ 1333500 w 2946400"/>
                  <a:gd name="connsiteY120" fmla="*/ 1424940 h 1734820"/>
                  <a:gd name="connsiteX121" fmla="*/ 1386840 w 2946400"/>
                  <a:gd name="connsiteY121" fmla="*/ 1427480 h 1734820"/>
                  <a:gd name="connsiteX122" fmla="*/ 1419860 w 2946400"/>
                  <a:gd name="connsiteY122" fmla="*/ 1386840 h 1734820"/>
                  <a:gd name="connsiteX123" fmla="*/ 1445260 w 2946400"/>
                  <a:gd name="connsiteY123" fmla="*/ 1323340 h 1734820"/>
                  <a:gd name="connsiteX124" fmla="*/ 1483360 w 2946400"/>
                  <a:gd name="connsiteY124" fmla="*/ 1280160 h 1734820"/>
                  <a:gd name="connsiteX125" fmla="*/ 1534160 w 2946400"/>
                  <a:gd name="connsiteY125" fmla="*/ 1242060 h 1734820"/>
                  <a:gd name="connsiteX126" fmla="*/ 1554480 w 2946400"/>
                  <a:gd name="connsiteY126" fmla="*/ 1229360 h 1734820"/>
                  <a:gd name="connsiteX127" fmla="*/ 1582420 w 2946400"/>
                  <a:gd name="connsiteY127" fmla="*/ 1160780 h 1734820"/>
                  <a:gd name="connsiteX128" fmla="*/ 1630680 w 2946400"/>
                  <a:gd name="connsiteY128" fmla="*/ 1097280 h 1734820"/>
                  <a:gd name="connsiteX129" fmla="*/ 1704340 w 2946400"/>
                  <a:gd name="connsiteY129" fmla="*/ 1018540 h 1734820"/>
                  <a:gd name="connsiteX130" fmla="*/ 1737360 w 2946400"/>
                  <a:gd name="connsiteY130" fmla="*/ 965200 h 1734820"/>
                  <a:gd name="connsiteX131" fmla="*/ 1775460 w 2946400"/>
                  <a:gd name="connsiteY131" fmla="*/ 922020 h 1734820"/>
                  <a:gd name="connsiteX132" fmla="*/ 1813560 w 2946400"/>
                  <a:gd name="connsiteY132" fmla="*/ 883920 h 1734820"/>
                  <a:gd name="connsiteX133" fmla="*/ 1823720 w 2946400"/>
                  <a:gd name="connsiteY133" fmla="*/ 853440 h 1734820"/>
                  <a:gd name="connsiteX134" fmla="*/ 1831340 w 2946400"/>
                  <a:gd name="connsiteY134" fmla="*/ 838200 h 1734820"/>
                  <a:gd name="connsiteX135" fmla="*/ 1874520 w 2946400"/>
                  <a:gd name="connsiteY135" fmla="*/ 843280 h 1734820"/>
                  <a:gd name="connsiteX136" fmla="*/ 1902460 w 2946400"/>
                  <a:gd name="connsiteY136" fmla="*/ 889000 h 1734820"/>
                  <a:gd name="connsiteX137" fmla="*/ 1938020 w 2946400"/>
                  <a:gd name="connsiteY137" fmla="*/ 944880 h 1734820"/>
                  <a:gd name="connsiteX138" fmla="*/ 1986280 w 2946400"/>
                  <a:gd name="connsiteY138" fmla="*/ 1013460 h 1734820"/>
                  <a:gd name="connsiteX139" fmla="*/ 2021840 w 2946400"/>
                  <a:gd name="connsiteY139" fmla="*/ 1046480 h 1734820"/>
                  <a:gd name="connsiteX140" fmla="*/ 2039620 w 2946400"/>
                  <a:gd name="connsiteY140" fmla="*/ 1084580 h 1734820"/>
                  <a:gd name="connsiteX141" fmla="*/ 2077720 w 2946400"/>
                  <a:gd name="connsiteY141" fmla="*/ 1102360 h 1734820"/>
                  <a:gd name="connsiteX142" fmla="*/ 2125980 w 2946400"/>
                  <a:gd name="connsiteY142" fmla="*/ 1079500 h 1734820"/>
                  <a:gd name="connsiteX143" fmla="*/ 2174240 w 2946400"/>
                  <a:gd name="connsiteY143" fmla="*/ 1071880 h 1734820"/>
                  <a:gd name="connsiteX144" fmla="*/ 2247900 w 2946400"/>
                  <a:gd name="connsiteY144" fmla="*/ 1079500 h 1734820"/>
                  <a:gd name="connsiteX145" fmla="*/ 2283460 w 2946400"/>
                  <a:gd name="connsiteY145" fmla="*/ 1107440 h 1734820"/>
                  <a:gd name="connsiteX146" fmla="*/ 2321560 w 2946400"/>
                  <a:gd name="connsiteY146" fmla="*/ 1150620 h 1734820"/>
                  <a:gd name="connsiteX147" fmla="*/ 2390140 w 2946400"/>
                  <a:gd name="connsiteY147" fmla="*/ 1181100 h 1734820"/>
                  <a:gd name="connsiteX148" fmla="*/ 2440940 w 2946400"/>
                  <a:gd name="connsiteY148" fmla="*/ 1229360 h 1734820"/>
                  <a:gd name="connsiteX149" fmla="*/ 2456180 w 2946400"/>
                  <a:gd name="connsiteY149" fmla="*/ 1282700 h 1734820"/>
                  <a:gd name="connsiteX150" fmla="*/ 2458720 w 2946400"/>
                  <a:gd name="connsiteY150" fmla="*/ 1346200 h 1734820"/>
                  <a:gd name="connsiteX151" fmla="*/ 2499360 w 2946400"/>
                  <a:gd name="connsiteY151" fmla="*/ 1404620 h 1734820"/>
                  <a:gd name="connsiteX152" fmla="*/ 2578100 w 2946400"/>
                  <a:gd name="connsiteY152" fmla="*/ 1478280 h 1734820"/>
                  <a:gd name="connsiteX153" fmla="*/ 2633980 w 2946400"/>
                  <a:gd name="connsiteY153" fmla="*/ 1501140 h 1734820"/>
                  <a:gd name="connsiteX154" fmla="*/ 2692400 w 2946400"/>
                  <a:gd name="connsiteY154" fmla="*/ 1490980 h 1734820"/>
                  <a:gd name="connsiteX155" fmla="*/ 2778760 w 2946400"/>
                  <a:gd name="connsiteY155" fmla="*/ 1490980 h 1734820"/>
                  <a:gd name="connsiteX156" fmla="*/ 2839720 w 2946400"/>
                  <a:gd name="connsiteY156" fmla="*/ 1508760 h 1734820"/>
                  <a:gd name="connsiteX157" fmla="*/ 2877820 w 2946400"/>
                  <a:gd name="connsiteY157" fmla="*/ 1506220 h 1734820"/>
                  <a:gd name="connsiteX158" fmla="*/ 2890520 w 2946400"/>
                  <a:gd name="connsiteY158" fmla="*/ 1468120 h 1734820"/>
                  <a:gd name="connsiteX159" fmla="*/ 2887980 w 2946400"/>
                  <a:gd name="connsiteY159" fmla="*/ 1440180 h 1734820"/>
                  <a:gd name="connsiteX160" fmla="*/ 2918460 w 2946400"/>
                  <a:gd name="connsiteY160" fmla="*/ 1386840 h 1734820"/>
                  <a:gd name="connsiteX161" fmla="*/ 2918460 w 2946400"/>
                  <a:gd name="connsiteY161" fmla="*/ 1356360 h 1734820"/>
                  <a:gd name="connsiteX162" fmla="*/ 2941320 w 2946400"/>
                  <a:gd name="connsiteY162" fmla="*/ 1330960 h 1734820"/>
                  <a:gd name="connsiteX163" fmla="*/ 2946400 w 2946400"/>
                  <a:gd name="connsiteY163" fmla="*/ 1292860 h 1734820"/>
                  <a:gd name="connsiteX164" fmla="*/ 2918460 w 2946400"/>
                  <a:gd name="connsiteY164" fmla="*/ 1264920 h 1734820"/>
                  <a:gd name="connsiteX165" fmla="*/ 2862580 w 2946400"/>
                  <a:gd name="connsiteY165" fmla="*/ 1264920 h 1734820"/>
                  <a:gd name="connsiteX166" fmla="*/ 2811780 w 2946400"/>
                  <a:gd name="connsiteY166" fmla="*/ 1229360 h 1734820"/>
                  <a:gd name="connsiteX167" fmla="*/ 2778760 w 2946400"/>
                  <a:gd name="connsiteY167" fmla="*/ 1214120 h 1734820"/>
                  <a:gd name="connsiteX168" fmla="*/ 2735580 w 2946400"/>
                  <a:gd name="connsiteY168" fmla="*/ 1168400 h 1734820"/>
                  <a:gd name="connsiteX169" fmla="*/ 2720340 w 2946400"/>
                  <a:gd name="connsiteY169" fmla="*/ 1115060 h 1734820"/>
                  <a:gd name="connsiteX170" fmla="*/ 2694940 w 2946400"/>
                  <a:gd name="connsiteY170" fmla="*/ 1079500 h 1734820"/>
                  <a:gd name="connsiteX171" fmla="*/ 2659380 w 2946400"/>
                  <a:gd name="connsiteY171" fmla="*/ 1051560 h 1734820"/>
                  <a:gd name="connsiteX172" fmla="*/ 2644140 w 2946400"/>
                  <a:gd name="connsiteY172" fmla="*/ 1003300 h 1734820"/>
                  <a:gd name="connsiteX173" fmla="*/ 2641600 w 2946400"/>
                  <a:gd name="connsiteY173" fmla="*/ 922020 h 1734820"/>
                  <a:gd name="connsiteX174" fmla="*/ 2646680 w 2946400"/>
                  <a:gd name="connsiteY174" fmla="*/ 817880 h 1734820"/>
                  <a:gd name="connsiteX175" fmla="*/ 2618740 w 2946400"/>
                  <a:gd name="connsiteY175" fmla="*/ 756920 h 1734820"/>
                  <a:gd name="connsiteX176" fmla="*/ 2618740 w 2946400"/>
                  <a:gd name="connsiteY176" fmla="*/ 660400 h 1734820"/>
                  <a:gd name="connsiteX177" fmla="*/ 2618740 w 2946400"/>
                  <a:gd name="connsiteY177" fmla="*/ 604520 h 1734820"/>
                  <a:gd name="connsiteX178" fmla="*/ 2603500 w 2946400"/>
                  <a:gd name="connsiteY178" fmla="*/ 548640 h 1734820"/>
                  <a:gd name="connsiteX179" fmla="*/ 2600960 w 2946400"/>
                  <a:gd name="connsiteY179" fmla="*/ 495300 h 1734820"/>
                  <a:gd name="connsiteX180" fmla="*/ 2603500 w 2946400"/>
                  <a:gd name="connsiteY180" fmla="*/ 426720 h 1734820"/>
                  <a:gd name="connsiteX181" fmla="*/ 2603500 w 2946400"/>
                  <a:gd name="connsiteY181" fmla="*/ 370840 h 1734820"/>
                  <a:gd name="connsiteX182" fmla="*/ 2626360 w 2946400"/>
                  <a:gd name="connsiteY182" fmla="*/ 340360 h 1734820"/>
                  <a:gd name="connsiteX183" fmla="*/ 2623820 w 2946400"/>
                  <a:gd name="connsiteY183" fmla="*/ 297180 h 1734820"/>
                  <a:gd name="connsiteX184" fmla="*/ 2593340 w 2946400"/>
                  <a:gd name="connsiteY184" fmla="*/ 274320 h 1734820"/>
                  <a:gd name="connsiteX185" fmla="*/ 2560320 w 2946400"/>
                  <a:gd name="connsiteY185" fmla="*/ 241300 h 1734820"/>
                  <a:gd name="connsiteX186" fmla="*/ 2527300 w 2946400"/>
                  <a:gd name="connsiteY186" fmla="*/ 180340 h 1734820"/>
                  <a:gd name="connsiteX187" fmla="*/ 2479040 w 2946400"/>
                  <a:gd name="connsiteY187" fmla="*/ 152400 h 1734820"/>
                  <a:gd name="connsiteX188" fmla="*/ 2433320 w 2946400"/>
                  <a:gd name="connsiteY188" fmla="*/ 121920 h 1734820"/>
                  <a:gd name="connsiteX189" fmla="*/ 2369820 w 2946400"/>
                  <a:gd name="connsiteY189" fmla="*/ 83820 h 1734820"/>
                  <a:gd name="connsiteX190" fmla="*/ 2321560 w 2946400"/>
                  <a:gd name="connsiteY190" fmla="*/ 45720 h 1734820"/>
                  <a:gd name="connsiteX191" fmla="*/ 2306320 w 2946400"/>
                  <a:gd name="connsiteY191" fmla="*/ 12700 h 1734820"/>
                  <a:gd name="connsiteX192" fmla="*/ 2275840 w 2946400"/>
                  <a:gd name="connsiteY192" fmla="*/ 0 h 1734820"/>
                  <a:gd name="connsiteX193" fmla="*/ 2247900 w 2946400"/>
                  <a:gd name="connsiteY193" fmla="*/ 0 h 1734820"/>
                  <a:gd name="connsiteX194" fmla="*/ 2227580 w 2946400"/>
                  <a:gd name="connsiteY194" fmla="*/ 27940 h 1734820"/>
                  <a:gd name="connsiteX195" fmla="*/ 2212340 w 2946400"/>
                  <a:gd name="connsiteY195" fmla="*/ 71120 h 1734820"/>
                  <a:gd name="connsiteX196" fmla="*/ 2179320 w 2946400"/>
                  <a:gd name="connsiteY196" fmla="*/ 111760 h 1734820"/>
                  <a:gd name="connsiteX197" fmla="*/ 2181860 w 2946400"/>
                  <a:gd name="connsiteY197" fmla="*/ 142240 h 1734820"/>
                  <a:gd name="connsiteX198" fmla="*/ 2123440 w 2946400"/>
                  <a:gd name="connsiteY198" fmla="*/ 180340 h 173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</a:cxnLst>
                <a:rect l="l" t="t" r="r" b="b"/>
                <a:pathLst>
                  <a:path w="2946400" h="1734820">
                    <a:moveTo>
                      <a:pt x="2123440" y="180340"/>
                    </a:moveTo>
                    <a:lnTo>
                      <a:pt x="2085340" y="218440"/>
                    </a:lnTo>
                    <a:lnTo>
                      <a:pt x="2054860" y="248920"/>
                    </a:lnTo>
                    <a:lnTo>
                      <a:pt x="2037080" y="297180"/>
                    </a:lnTo>
                    <a:lnTo>
                      <a:pt x="2004060" y="347980"/>
                    </a:lnTo>
                    <a:lnTo>
                      <a:pt x="1950720" y="406400"/>
                    </a:lnTo>
                    <a:lnTo>
                      <a:pt x="1887220" y="434340"/>
                    </a:lnTo>
                    <a:lnTo>
                      <a:pt x="1831340" y="452120"/>
                    </a:lnTo>
                    <a:lnTo>
                      <a:pt x="1739900" y="490220"/>
                    </a:lnTo>
                    <a:lnTo>
                      <a:pt x="1706880" y="510540"/>
                    </a:lnTo>
                    <a:lnTo>
                      <a:pt x="1678940" y="518160"/>
                    </a:lnTo>
                    <a:lnTo>
                      <a:pt x="1656080" y="505460"/>
                    </a:lnTo>
                    <a:lnTo>
                      <a:pt x="1645920" y="464820"/>
                    </a:lnTo>
                    <a:lnTo>
                      <a:pt x="1628140" y="431800"/>
                    </a:lnTo>
                    <a:lnTo>
                      <a:pt x="1602740" y="411480"/>
                    </a:lnTo>
                    <a:lnTo>
                      <a:pt x="1551940" y="424180"/>
                    </a:lnTo>
                    <a:lnTo>
                      <a:pt x="1516380" y="439420"/>
                    </a:lnTo>
                    <a:lnTo>
                      <a:pt x="1488440" y="419100"/>
                    </a:lnTo>
                    <a:lnTo>
                      <a:pt x="1480820" y="393700"/>
                    </a:lnTo>
                    <a:lnTo>
                      <a:pt x="1490980" y="370840"/>
                    </a:lnTo>
                    <a:lnTo>
                      <a:pt x="1478280" y="332740"/>
                    </a:lnTo>
                    <a:lnTo>
                      <a:pt x="1460500" y="314960"/>
                    </a:lnTo>
                    <a:lnTo>
                      <a:pt x="1424940" y="317500"/>
                    </a:lnTo>
                    <a:lnTo>
                      <a:pt x="1399540" y="330200"/>
                    </a:lnTo>
                    <a:lnTo>
                      <a:pt x="1374140" y="307340"/>
                    </a:lnTo>
                    <a:lnTo>
                      <a:pt x="1338580" y="266700"/>
                    </a:lnTo>
                    <a:lnTo>
                      <a:pt x="1308100" y="241300"/>
                    </a:lnTo>
                    <a:lnTo>
                      <a:pt x="1254760" y="259080"/>
                    </a:lnTo>
                    <a:lnTo>
                      <a:pt x="1234440" y="294640"/>
                    </a:lnTo>
                    <a:lnTo>
                      <a:pt x="1193800" y="307340"/>
                    </a:lnTo>
                    <a:lnTo>
                      <a:pt x="1155700" y="317500"/>
                    </a:lnTo>
                    <a:lnTo>
                      <a:pt x="1115060" y="365760"/>
                    </a:lnTo>
                    <a:lnTo>
                      <a:pt x="1087120" y="419100"/>
                    </a:lnTo>
                    <a:lnTo>
                      <a:pt x="1069340" y="449580"/>
                    </a:lnTo>
                    <a:lnTo>
                      <a:pt x="1036320" y="474980"/>
                    </a:lnTo>
                    <a:lnTo>
                      <a:pt x="1010920" y="482600"/>
                    </a:lnTo>
                    <a:lnTo>
                      <a:pt x="967740" y="464820"/>
                    </a:lnTo>
                    <a:lnTo>
                      <a:pt x="944880" y="485140"/>
                    </a:lnTo>
                    <a:lnTo>
                      <a:pt x="942340" y="528320"/>
                    </a:lnTo>
                    <a:lnTo>
                      <a:pt x="944880" y="576580"/>
                    </a:lnTo>
                    <a:lnTo>
                      <a:pt x="937260" y="632460"/>
                    </a:lnTo>
                    <a:lnTo>
                      <a:pt x="894080" y="675640"/>
                    </a:lnTo>
                    <a:lnTo>
                      <a:pt x="866140" y="685800"/>
                    </a:lnTo>
                    <a:lnTo>
                      <a:pt x="828040" y="678180"/>
                    </a:lnTo>
                    <a:lnTo>
                      <a:pt x="825500" y="642620"/>
                    </a:lnTo>
                    <a:lnTo>
                      <a:pt x="812800" y="612140"/>
                    </a:lnTo>
                    <a:lnTo>
                      <a:pt x="795020" y="581660"/>
                    </a:lnTo>
                    <a:lnTo>
                      <a:pt x="769620" y="571500"/>
                    </a:lnTo>
                    <a:lnTo>
                      <a:pt x="723900" y="579120"/>
                    </a:lnTo>
                    <a:lnTo>
                      <a:pt x="680720" y="566420"/>
                    </a:lnTo>
                    <a:lnTo>
                      <a:pt x="660400" y="553720"/>
                    </a:lnTo>
                    <a:lnTo>
                      <a:pt x="612140" y="546100"/>
                    </a:lnTo>
                    <a:lnTo>
                      <a:pt x="584200" y="533400"/>
                    </a:lnTo>
                    <a:lnTo>
                      <a:pt x="568960" y="495300"/>
                    </a:lnTo>
                    <a:lnTo>
                      <a:pt x="568960" y="452120"/>
                    </a:lnTo>
                    <a:lnTo>
                      <a:pt x="568960" y="411480"/>
                    </a:lnTo>
                    <a:lnTo>
                      <a:pt x="566420" y="378460"/>
                    </a:lnTo>
                    <a:lnTo>
                      <a:pt x="591820" y="365760"/>
                    </a:lnTo>
                    <a:lnTo>
                      <a:pt x="624840" y="355600"/>
                    </a:lnTo>
                    <a:lnTo>
                      <a:pt x="637540" y="330200"/>
                    </a:lnTo>
                    <a:lnTo>
                      <a:pt x="617220" y="314960"/>
                    </a:lnTo>
                    <a:lnTo>
                      <a:pt x="574040" y="317500"/>
                    </a:lnTo>
                    <a:lnTo>
                      <a:pt x="548640" y="325120"/>
                    </a:lnTo>
                    <a:lnTo>
                      <a:pt x="487680" y="317500"/>
                    </a:lnTo>
                    <a:lnTo>
                      <a:pt x="439420" y="320040"/>
                    </a:lnTo>
                    <a:lnTo>
                      <a:pt x="393700" y="320040"/>
                    </a:lnTo>
                    <a:lnTo>
                      <a:pt x="365760" y="327660"/>
                    </a:lnTo>
                    <a:lnTo>
                      <a:pt x="335280" y="345440"/>
                    </a:lnTo>
                    <a:lnTo>
                      <a:pt x="327660" y="381000"/>
                    </a:lnTo>
                    <a:lnTo>
                      <a:pt x="335280" y="439420"/>
                    </a:lnTo>
                    <a:lnTo>
                      <a:pt x="337820" y="495300"/>
                    </a:lnTo>
                    <a:lnTo>
                      <a:pt x="332740" y="543560"/>
                    </a:lnTo>
                    <a:lnTo>
                      <a:pt x="297180" y="571500"/>
                    </a:lnTo>
                    <a:lnTo>
                      <a:pt x="254000" y="612140"/>
                    </a:lnTo>
                    <a:lnTo>
                      <a:pt x="213360" y="642620"/>
                    </a:lnTo>
                    <a:lnTo>
                      <a:pt x="154940" y="657860"/>
                    </a:lnTo>
                    <a:lnTo>
                      <a:pt x="83820" y="685800"/>
                    </a:lnTo>
                    <a:lnTo>
                      <a:pt x="53340" y="706120"/>
                    </a:lnTo>
                    <a:lnTo>
                      <a:pt x="7620" y="703580"/>
                    </a:lnTo>
                    <a:lnTo>
                      <a:pt x="0" y="736600"/>
                    </a:lnTo>
                    <a:lnTo>
                      <a:pt x="30480" y="784860"/>
                    </a:lnTo>
                    <a:lnTo>
                      <a:pt x="58420" y="850900"/>
                    </a:lnTo>
                    <a:lnTo>
                      <a:pt x="101600" y="904240"/>
                    </a:lnTo>
                    <a:lnTo>
                      <a:pt x="142240" y="990600"/>
                    </a:lnTo>
                    <a:lnTo>
                      <a:pt x="162560" y="1028700"/>
                    </a:lnTo>
                    <a:lnTo>
                      <a:pt x="182880" y="1051560"/>
                    </a:lnTo>
                    <a:lnTo>
                      <a:pt x="223520" y="1046480"/>
                    </a:lnTo>
                    <a:lnTo>
                      <a:pt x="266700" y="1051560"/>
                    </a:lnTo>
                    <a:lnTo>
                      <a:pt x="279400" y="1066800"/>
                    </a:lnTo>
                    <a:lnTo>
                      <a:pt x="287020" y="1104900"/>
                    </a:lnTo>
                    <a:lnTo>
                      <a:pt x="279400" y="1160780"/>
                    </a:lnTo>
                    <a:lnTo>
                      <a:pt x="256540" y="1211580"/>
                    </a:lnTo>
                    <a:lnTo>
                      <a:pt x="241300" y="1270000"/>
                    </a:lnTo>
                    <a:lnTo>
                      <a:pt x="215900" y="1330960"/>
                    </a:lnTo>
                    <a:lnTo>
                      <a:pt x="226060" y="1432560"/>
                    </a:lnTo>
                    <a:lnTo>
                      <a:pt x="233680" y="1513840"/>
                    </a:lnTo>
                    <a:lnTo>
                      <a:pt x="231140" y="1564640"/>
                    </a:lnTo>
                    <a:lnTo>
                      <a:pt x="243840" y="1623060"/>
                    </a:lnTo>
                    <a:lnTo>
                      <a:pt x="276860" y="1653540"/>
                    </a:lnTo>
                    <a:lnTo>
                      <a:pt x="365760" y="1673860"/>
                    </a:lnTo>
                    <a:lnTo>
                      <a:pt x="421640" y="1696720"/>
                    </a:lnTo>
                    <a:lnTo>
                      <a:pt x="474980" y="1717040"/>
                    </a:lnTo>
                    <a:lnTo>
                      <a:pt x="535940" y="1717040"/>
                    </a:lnTo>
                    <a:lnTo>
                      <a:pt x="568960" y="1673860"/>
                    </a:lnTo>
                    <a:lnTo>
                      <a:pt x="604520" y="1640840"/>
                    </a:lnTo>
                    <a:lnTo>
                      <a:pt x="640080" y="1638300"/>
                    </a:lnTo>
                    <a:lnTo>
                      <a:pt x="685800" y="1671320"/>
                    </a:lnTo>
                    <a:lnTo>
                      <a:pt x="728980" y="1701800"/>
                    </a:lnTo>
                    <a:lnTo>
                      <a:pt x="779780" y="1719580"/>
                    </a:lnTo>
                    <a:lnTo>
                      <a:pt x="853440" y="1724660"/>
                    </a:lnTo>
                    <a:lnTo>
                      <a:pt x="975360" y="1734820"/>
                    </a:lnTo>
                    <a:lnTo>
                      <a:pt x="1051560" y="1727200"/>
                    </a:lnTo>
                    <a:lnTo>
                      <a:pt x="1089660" y="1676400"/>
                    </a:lnTo>
                    <a:cubicBezTo>
                      <a:pt x="1088813" y="1653540"/>
                      <a:pt x="1087967" y="1630680"/>
                      <a:pt x="1087120" y="1607820"/>
                    </a:cubicBezTo>
                    <a:lnTo>
                      <a:pt x="1079500" y="1531620"/>
                    </a:lnTo>
                    <a:lnTo>
                      <a:pt x="1084580" y="1483360"/>
                    </a:lnTo>
                    <a:lnTo>
                      <a:pt x="1109980" y="1442720"/>
                    </a:lnTo>
                    <a:lnTo>
                      <a:pt x="1170940" y="1417320"/>
                    </a:lnTo>
                    <a:lnTo>
                      <a:pt x="1221740" y="1424940"/>
                    </a:lnTo>
                    <a:lnTo>
                      <a:pt x="1295400" y="1417320"/>
                    </a:lnTo>
                    <a:lnTo>
                      <a:pt x="1333500" y="1424940"/>
                    </a:lnTo>
                    <a:lnTo>
                      <a:pt x="1386840" y="1427480"/>
                    </a:lnTo>
                    <a:lnTo>
                      <a:pt x="1419860" y="1386840"/>
                    </a:lnTo>
                    <a:lnTo>
                      <a:pt x="1445260" y="1323340"/>
                    </a:lnTo>
                    <a:lnTo>
                      <a:pt x="1483360" y="1280160"/>
                    </a:lnTo>
                    <a:lnTo>
                      <a:pt x="1534160" y="1242060"/>
                    </a:lnTo>
                    <a:lnTo>
                      <a:pt x="1554480" y="1229360"/>
                    </a:lnTo>
                    <a:lnTo>
                      <a:pt x="1582420" y="1160780"/>
                    </a:lnTo>
                    <a:lnTo>
                      <a:pt x="1630680" y="1097280"/>
                    </a:lnTo>
                    <a:lnTo>
                      <a:pt x="1704340" y="1018540"/>
                    </a:lnTo>
                    <a:lnTo>
                      <a:pt x="1737360" y="965200"/>
                    </a:lnTo>
                    <a:lnTo>
                      <a:pt x="1775460" y="922020"/>
                    </a:lnTo>
                    <a:lnTo>
                      <a:pt x="1813560" y="883920"/>
                    </a:lnTo>
                    <a:lnTo>
                      <a:pt x="1823720" y="853440"/>
                    </a:lnTo>
                    <a:lnTo>
                      <a:pt x="1831340" y="838200"/>
                    </a:lnTo>
                    <a:lnTo>
                      <a:pt x="1874520" y="843280"/>
                    </a:lnTo>
                    <a:lnTo>
                      <a:pt x="1902460" y="889000"/>
                    </a:lnTo>
                    <a:lnTo>
                      <a:pt x="1938020" y="944880"/>
                    </a:lnTo>
                    <a:lnTo>
                      <a:pt x="1986280" y="1013460"/>
                    </a:lnTo>
                    <a:lnTo>
                      <a:pt x="2021840" y="1046480"/>
                    </a:lnTo>
                    <a:lnTo>
                      <a:pt x="2039620" y="1084580"/>
                    </a:lnTo>
                    <a:lnTo>
                      <a:pt x="2077720" y="1102360"/>
                    </a:lnTo>
                    <a:lnTo>
                      <a:pt x="2125980" y="1079500"/>
                    </a:lnTo>
                    <a:lnTo>
                      <a:pt x="2174240" y="1071880"/>
                    </a:lnTo>
                    <a:lnTo>
                      <a:pt x="2247900" y="1079500"/>
                    </a:lnTo>
                    <a:lnTo>
                      <a:pt x="2283460" y="1107440"/>
                    </a:lnTo>
                    <a:lnTo>
                      <a:pt x="2321560" y="1150620"/>
                    </a:lnTo>
                    <a:lnTo>
                      <a:pt x="2390140" y="1181100"/>
                    </a:lnTo>
                    <a:lnTo>
                      <a:pt x="2440940" y="1229360"/>
                    </a:lnTo>
                    <a:lnTo>
                      <a:pt x="2456180" y="1282700"/>
                    </a:lnTo>
                    <a:lnTo>
                      <a:pt x="2458720" y="1346200"/>
                    </a:lnTo>
                    <a:lnTo>
                      <a:pt x="2499360" y="1404620"/>
                    </a:lnTo>
                    <a:lnTo>
                      <a:pt x="2578100" y="1478280"/>
                    </a:lnTo>
                    <a:lnTo>
                      <a:pt x="2633980" y="1501140"/>
                    </a:lnTo>
                    <a:lnTo>
                      <a:pt x="2692400" y="1490980"/>
                    </a:lnTo>
                    <a:lnTo>
                      <a:pt x="2778760" y="1490980"/>
                    </a:lnTo>
                    <a:lnTo>
                      <a:pt x="2839720" y="1508760"/>
                    </a:lnTo>
                    <a:lnTo>
                      <a:pt x="2877820" y="1506220"/>
                    </a:lnTo>
                    <a:lnTo>
                      <a:pt x="2890520" y="1468120"/>
                    </a:lnTo>
                    <a:lnTo>
                      <a:pt x="2887980" y="1440180"/>
                    </a:lnTo>
                    <a:lnTo>
                      <a:pt x="2918460" y="1386840"/>
                    </a:lnTo>
                    <a:lnTo>
                      <a:pt x="2918460" y="1356360"/>
                    </a:lnTo>
                    <a:lnTo>
                      <a:pt x="2941320" y="1330960"/>
                    </a:lnTo>
                    <a:lnTo>
                      <a:pt x="2946400" y="1292860"/>
                    </a:lnTo>
                    <a:lnTo>
                      <a:pt x="2918460" y="1264920"/>
                    </a:lnTo>
                    <a:lnTo>
                      <a:pt x="2862580" y="1264920"/>
                    </a:lnTo>
                    <a:lnTo>
                      <a:pt x="2811780" y="1229360"/>
                    </a:lnTo>
                    <a:lnTo>
                      <a:pt x="2778760" y="1214120"/>
                    </a:lnTo>
                    <a:lnTo>
                      <a:pt x="2735580" y="1168400"/>
                    </a:lnTo>
                    <a:lnTo>
                      <a:pt x="2720340" y="1115060"/>
                    </a:lnTo>
                    <a:lnTo>
                      <a:pt x="2694940" y="1079500"/>
                    </a:lnTo>
                    <a:lnTo>
                      <a:pt x="2659380" y="1051560"/>
                    </a:lnTo>
                    <a:lnTo>
                      <a:pt x="2644140" y="1003300"/>
                    </a:lnTo>
                    <a:cubicBezTo>
                      <a:pt x="2643293" y="976207"/>
                      <a:pt x="2642447" y="949113"/>
                      <a:pt x="2641600" y="922020"/>
                    </a:cubicBezTo>
                    <a:lnTo>
                      <a:pt x="2646680" y="817880"/>
                    </a:lnTo>
                    <a:lnTo>
                      <a:pt x="2618740" y="756920"/>
                    </a:lnTo>
                    <a:lnTo>
                      <a:pt x="2618740" y="660400"/>
                    </a:lnTo>
                    <a:lnTo>
                      <a:pt x="2618740" y="604520"/>
                    </a:lnTo>
                    <a:lnTo>
                      <a:pt x="2603500" y="548640"/>
                    </a:lnTo>
                    <a:lnTo>
                      <a:pt x="2600960" y="495300"/>
                    </a:lnTo>
                    <a:cubicBezTo>
                      <a:pt x="2601807" y="472440"/>
                      <a:pt x="2602653" y="449580"/>
                      <a:pt x="2603500" y="426720"/>
                    </a:cubicBezTo>
                    <a:lnTo>
                      <a:pt x="2603500" y="370840"/>
                    </a:lnTo>
                    <a:lnTo>
                      <a:pt x="2626360" y="340360"/>
                    </a:lnTo>
                    <a:lnTo>
                      <a:pt x="2623820" y="297180"/>
                    </a:lnTo>
                    <a:lnTo>
                      <a:pt x="2593340" y="274320"/>
                    </a:lnTo>
                    <a:lnTo>
                      <a:pt x="2560320" y="241300"/>
                    </a:lnTo>
                    <a:lnTo>
                      <a:pt x="2527300" y="180340"/>
                    </a:lnTo>
                    <a:lnTo>
                      <a:pt x="2479040" y="152400"/>
                    </a:lnTo>
                    <a:lnTo>
                      <a:pt x="2433320" y="121920"/>
                    </a:lnTo>
                    <a:lnTo>
                      <a:pt x="2369820" y="83820"/>
                    </a:lnTo>
                    <a:lnTo>
                      <a:pt x="2321560" y="45720"/>
                    </a:lnTo>
                    <a:lnTo>
                      <a:pt x="2306320" y="12700"/>
                    </a:lnTo>
                    <a:lnTo>
                      <a:pt x="2275840" y="0"/>
                    </a:lnTo>
                    <a:lnTo>
                      <a:pt x="2247900" y="0"/>
                    </a:lnTo>
                    <a:lnTo>
                      <a:pt x="2227580" y="27940"/>
                    </a:lnTo>
                    <a:lnTo>
                      <a:pt x="2212340" y="71120"/>
                    </a:lnTo>
                    <a:lnTo>
                      <a:pt x="2179320" y="111760"/>
                    </a:lnTo>
                    <a:lnTo>
                      <a:pt x="2181860" y="142240"/>
                    </a:lnTo>
                    <a:lnTo>
                      <a:pt x="2123440" y="1803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5" name="구로 TXT">
                <a:extLst>
                  <a:ext uri="{FF2B5EF4-FFF2-40B4-BE49-F238E27FC236}">
                    <a16:creationId xmlns="" xmlns:a16="http://schemas.microsoft.com/office/drawing/2014/main" id="{51DE3978-4654-4273-8B27-A029E6E48754}"/>
                  </a:ext>
                </a:extLst>
              </p:cNvPr>
              <p:cNvSpPr txBox="1"/>
              <p:nvPr/>
            </p:nvSpPr>
            <p:spPr>
              <a:xfrm>
                <a:off x="2577834" y="5233806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구로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8" name="관악구">
              <a:extLst>
                <a:ext uri="{FF2B5EF4-FFF2-40B4-BE49-F238E27FC236}">
                  <a16:creationId xmlns="" xmlns:a16="http://schemas.microsoft.com/office/drawing/2014/main" id="{B5AAF1F9-0182-4FBE-853A-2E140B9DB895}"/>
                </a:ext>
              </a:extLst>
            </p:cNvPr>
            <p:cNvGrpSpPr/>
            <p:nvPr/>
          </p:nvGrpSpPr>
          <p:grpSpPr>
            <a:xfrm>
              <a:off x="3657975" y="5343019"/>
              <a:ext cx="1117456" cy="960645"/>
              <a:chOff x="3657975" y="5343019"/>
              <a:chExt cx="1117456" cy="960645"/>
            </a:xfrm>
          </p:grpSpPr>
          <p:sp>
            <p:nvSpPr>
              <p:cNvPr id="22" name="관악구">
                <a:extLst>
                  <a:ext uri="{FF2B5EF4-FFF2-40B4-BE49-F238E27FC236}">
                    <a16:creationId xmlns="" xmlns:a16="http://schemas.microsoft.com/office/drawing/2014/main" id="{9493ADCB-1C0F-4327-8CA9-0D4E568F6F05}"/>
                  </a:ext>
                </a:extLst>
              </p:cNvPr>
              <p:cNvSpPr/>
              <p:nvPr/>
            </p:nvSpPr>
            <p:spPr>
              <a:xfrm>
                <a:off x="3657975" y="5343019"/>
                <a:ext cx="1117456" cy="960645"/>
              </a:xfrm>
              <a:custGeom>
                <a:avLst/>
                <a:gdLst>
                  <a:gd name="connsiteX0" fmla="*/ 2019300 w 2739737"/>
                  <a:gd name="connsiteY0" fmla="*/ 1943100 h 2355273"/>
                  <a:gd name="connsiteX1" fmla="*/ 2112818 w 2739737"/>
                  <a:gd name="connsiteY1" fmla="*/ 1918855 h 2355273"/>
                  <a:gd name="connsiteX2" fmla="*/ 2147455 w 2739737"/>
                  <a:gd name="connsiteY2" fmla="*/ 1891146 h 2355273"/>
                  <a:gd name="connsiteX3" fmla="*/ 2185555 w 2739737"/>
                  <a:gd name="connsiteY3" fmla="*/ 1894609 h 2355273"/>
                  <a:gd name="connsiteX4" fmla="*/ 2240973 w 2739737"/>
                  <a:gd name="connsiteY4" fmla="*/ 1887682 h 2355273"/>
                  <a:gd name="connsiteX5" fmla="*/ 2279073 w 2739737"/>
                  <a:gd name="connsiteY5" fmla="*/ 1842655 h 2355273"/>
                  <a:gd name="connsiteX6" fmla="*/ 2341418 w 2739737"/>
                  <a:gd name="connsiteY6" fmla="*/ 1783773 h 2355273"/>
                  <a:gd name="connsiteX7" fmla="*/ 2393373 w 2739737"/>
                  <a:gd name="connsiteY7" fmla="*/ 1749137 h 2355273"/>
                  <a:gd name="connsiteX8" fmla="*/ 2438400 w 2739737"/>
                  <a:gd name="connsiteY8" fmla="*/ 1714500 h 2355273"/>
                  <a:gd name="connsiteX9" fmla="*/ 2462646 w 2739737"/>
                  <a:gd name="connsiteY9" fmla="*/ 1652155 h 2355273"/>
                  <a:gd name="connsiteX10" fmla="*/ 2490355 w 2739737"/>
                  <a:gd name="connsiteY10" fmla="*/ 1593273 h 2355273"/>
                  <a:gd name="connsiteX11" fmla="*/ 2500746 w 2739737"/>
                  <a:gd name="connsiteY11" fmla="*/ 1548246 h 2355273"/>
                  <a:gd name="connsiteX12" fmla="*/ 2545773 w 2739737"/>
                  <a:gd name="connsiteY12" fmla="*/ 1510146 h 2355273"/>
                  <a:gd name="connsiteX13" fmla="*/ 2660073 w 2739737"/>
                  <a:gd name="connsiteY13" fmla="*/ 1465118 h 2355273"/>
                  <a:gd name="connsiteX14" fmla="*/ 2701637 w 2739737"/>
                  <a:gd name="connsiteY14" fmla="*/ 1447800 h 2355273"/>
                  <a:gd name="connsiteX15" fmla="*/ 2732809 w 2739737"/>
                  <a:gd name="connsiteY15" fmla="*/ 1392382 h 2355273"/>
                  <a:gd name="connsiteX16" fmla="*/ 2715491 w 2739737"/>
                  <a:gd name="connsiteY16" fmla="*/ 1333500 h 2355273"/>
                  <a:gd name="connsiteX17" fmla="*/ 2718955 w 2739737"/>
                  <a:gd name="connsiteY17" fmla="*/ 1184564 h 2355273"/>
                  <a:gd name="connsiteX18" fmla="*/ 2739737 w 2739737"/>
                  <a:gd name="connsiteY18" fmla="*/ 1115291 h 2355273"/>
                  <a:gd name="connsiteX19" fmla="*/ 2715491 w 2739737"/>
                  <a:gd name="connsiteY19" fmla="*/ 1070264 h 2355273"/>
                  <a:gd name="connsiteX20" fmla="*/ 2635828 w 2739737"/>
                  <a:gd name="connsiteY20" fmla="*/ 1011382 h 2355273"/>
                  <a:gd name="connsiteX21" fmla="*/ 2601191 w 2739737"/>
                  <a:gd name="connsiteY21" fmla="*/ 976746 h 2355273"/>
                  <a:gd name="connsiteX22" fmla="*/ 2559628 w 2739737"/>
                  <a:gd name="connsiteY22" fmla="*/ 883228 h 2355273"/>
                  <a:gd name="connsiteX23" fmla="*/ 2538846 w 2739737"/>
                  <a:gd name="connsiteY23" fmla="*/ 796637 h 2355273"/>
                  <a:gd name="connsiteX24" fmla="*/ 2524991 w 2739737"/>
                  <a:gd name="connsiteY24" fmla="*/ 751609 h 2355273"/>
                  <a:gd name="connsiteX25" fmla="*/ 2511137 w 2739737"/>
                  <a:gd name="connsiteY25" fmla="*/ 703118 h 2355273"/>
                  <a:gd name="connsiteX26" fmla="*/ 2459182 w 2739737"/>
                  <a:gd name="connsiteY26" fmla="*/ 703118 h 2355273"/>
                  <a:gd name="connsiteX27" fmla="*/ 2431473 w 2739737"/>
                  <a:gd name="connsiteY27" fmla="*/ 730828 h 2355273"/>
                  <a:gd name="connsiteX28" fmla="*/ 2337955 w 2739737"/>
                  <a:gd name="connsiteY28" fmla="*/ 734291 h 2355273"/>
                  <a:gd name="connsiteX29" fmla="*/ 2240973 w 2739737"/>
                  <a:gd name="connsiteY29" fmla="*/ 748146 h 2355273"/>
                  <a:gd name="connsiteX30" fmla="*/ 2182091 w 2739737"/>
                  <a:gd name="connsiteY30" fmla="*/ 751609 h 2355273"/>
                  <a:gd name="connsiteX31" fmla="*/ 2133600 w 2739737"/>
                  <a:gd name="connsiteY31" fmla="*/ 741218 h 2355273"/>
                  <a:gd name="connsiteX32" fmla="*/ 2095500 w 2739737"/>
                  <a:gd name="connsiteY32" fmla="*/ 723900 h 2355273"/>
                  <a:gd name="connsiteX33" fmla="*/ 2047009 w 2739737"/>
                  <a:gd name="connsiteY33" fmla="*/ 665018 h 2355273"/>
                  <a:gd name="connsiteX34" fmla="*/ 2005446 w 2739737"/>
                  <a:gd name="connsiteY34" fmla="*/ 592282 h 2355273"/>
                  <a:gd name="connsiteX35" fmla="*/ 1977737 w 2739737"/>
                  <a:gd name="connsiteY35" fmla="*/ 540328 h 2355273"/>
                  <a:gd name="connsiteX36" fmla="*/ 1929246 w 2739737"/>
                  <a:gd name="connsiteY36" fmla="*/ 498764 h 2355273"/>
                  <a:gd name="connsiteX37" fmla="*/ 1898073 w 2739737"/>
                  <a:gd name="connsiteY37" fmla="*/ 471055 h 2355273"/>
                  <a:gd name="connsiteX38" fmla="*/ 1894609 w 2739737"/>
                  <a:gd name="connsiteY38" fmla="*/ 422564 h 2355273"/>
                  <a:gd name="connsiteX39" fmla="*/ 1918855 w 2739737"/>
                  <a:gd name="connsiteY39" fmla="*/ 367146 h 2355273"/>
                  <a:gd name="connsiteX40" fmla="*/ 1922318 w 2739737"/>
                  <a:gd name="connsiteY40" fmla="*/ 322118 h 2355273"/>
                  <a:gd name="connsiteX41" fmla="*/ 1887682 w 2739737"/>
                  <a:gd name="connsiteY41" fmla="*/ 287482 h 2355273"/>
                  <a:gd name="connsiteX42" fmla="*/ 1856509 w 2739737"/>
                  <a:gd name="connsiteY42" fmla="*/ 252846 h 2355273"/>
                  <a:gd name="connsiteX43" fmla="*/ 1849582 w 2739737"/>
                  <a:gd name="connsiteY43" fmla="*/ 166255 h 2355273"/>
                  <a:gd name="connsiteX44" fmla="*/ 1849582 w 2739737"/>
                  <a:gd name="connsiteY44" fmla="*/ 124691 h 2355273"/>
                  <a:gd name="connsiteX45" fmla="*/ 1856509 w 2739737"/>
                  <a:gd name="connsiteY45" fmla="*/ 83128 h 2355273"/>
                  <a:gd name="connsiteX46" fmla="*/ 1859973 w 2739737"/>
                  <a:gd name="connsiteY46" fmla="*/ 41564 h 2355273"/>
                  <a:gd name="connsiteX47" fmla="*/ 1842655 w 2739737"/>
                  <a:gd name="connsiteY47" fmla="*/ 17318 h 2355273"/>
                  <a:gd name="connsiteX48" fmla="*/ 1814946 w 2739737"/>
                  <a:gd name="connsiteY48" fmla="*/ 20782 h 2355273"/>
                  <a:gd name="connsiteX49" fmla="*/ 1783773 w 2739737"/>
                  <a:gd name="connsiteY49" fmla="*/ 65809 h 2355273"/>
                  <a:gd name="connsiteX50" fmla="*/ 1745673 w 2739737"/>
                  <a:gd name="connsiteY50" fmla="*/ 103909 h 2355273"/>
                  <a:gd name="connsiteX51" fmla="*/ 1700646 w 2739737"/>
                  <a:gd name="connsiteY51" fmla="*/ 114300 h 2355273"/>
                  <a:gd name="connsiteX52" fmla="*/ 1652155 w 2739737"/>
                  <a:gd name="connsiteY52" fmla="*/ 96982 h 2355273"/>
                  <a:gd name="connsiteX53" fmla="*/ 1593273 w 2739737"/>
                  <a:gd name="connsiteY53" fmla="*/ 96982 h 2355273"/>
                  <a:gd name="connsiteX54" fmla="*/ 1548246 w 2739737"/>
                  <a:gd name="connsiteY54" fmla="*/ 90055 h 2355273"/>
                  <a:gd name="connsiteX55" fmla="*/ 1520537 w 2739737"/>
                  <a:gd name="connsiteY55" fmla="*/ 45028 h 2355273"/>
                  <a:gd name="connsiteX56" fmla="*/ 1492828 w 2739737"/>
                  <a:gd name="connsiteY56" fmla="*/ 17318 h 2355273"/>
                  <a:gd name="connsiteX57" fmla="*/ 1440873 w 2739737"/>
                  <a:gd name="connsiteY57" fmla="*/ 58882 h 2355273"/>
                  <a:gd name="connsiteX58" fmla="*/ 1385455 w 2739737"/>
                  <a:gd name="connsiteY58" fmla="*/ 65809 h 2355273"/>
                  <a:gd name="connsiteX59" fmla="*/ 1336964 w 2739737"/>
                  <a:gd name="connsiteY59" fmla="*/ 69273 h 2355273"/>
                  <a:gd name="connsiteX60" fmla="*/ 1264228 w 2739737"/>
                  <a:gd name="connsiteY60" fmla="*/ 62346 h 2355273"/>
                  <a:gd name="connsiteX61" fmla="*/ 1222664 w 2739737"/>
                  <a:gd name="connsiteY61" fmla="*/ 72737 h 2355273"/>
                  <a:gd name="connsiteX62" fmla="*/ 1194955 w 2739737"/>
                  <a:gd name="connsiteY62" fmla="*/ 103909 h 2355273"/>
                  <a:gd name="connsiteX63" fmla="*/ 1163782 w 2739737"/>
                  <a:gd name="connsiteY63" fmla="*/ 121228 h 2355273"/>
                  <a:gd name="connsiteX64" fmla="*/ 1132609 w 2739737"/>
                  <a:gd name="connsiteY64" fmla="*/ 103909 h 2355273"/>
                  <a:gd name="connsiteX65" fmla="*/ 1049482 w 2739737"/>
                  <a:gd name="connsiteY65" fmla="*/ 58882 h 2355273"/>
                  <a:gd name="connsiteX66" fmla="*/ 1018309 w 2739737"/>
                  <a:gd name="connsiteY66" fmla="*/ 38100 h 2355273"/>
                  <a:gd name="connsiteX67" fmla="*/ 952500 w 2739737"/>
                  <a:gd name="connsiteY67" fmla="*/ 38100 h 2355273"/>
                  <a:gd name="connsiteX68" fmla="*/ 897082 w 2739737"/>
                  <a:gd name="connsiteY68" fmla="*/ 24246 h 2355273"/>
                  <a:gd name="connsiteX69" fmla="*/ 848591 w 2739737"/>
                  <a:gd name="connsiteY69" fmla="*/ 0 h 2355273"/>
                  <a:gd name="connsiteX70" fmla="*/ 848591 w 2739737"/>
                  <a:gd name="connsiteY70" fmla="*/ 0 h 2355273"/>
                  <a:gd name="connsiteX71" fmla="*/ 786246 w 2739737"/>
                  <a:gd name="connsiteY71" fmla="*/ 0 h 2355273"/>
                  <a:gd name="connsiteX72" fmla="*/ 768928 w 2739737"/>
                  <a:gd name="connsiteY72" fmla="*/ 24246 h 2355273"/>
                  <a:gd name="connsiteX73" fmla="*/ 720437 w 2739737"/>
                  <a:gd name="connsiteY73" fmla="*/ 58882 h 2355273"/>
                  <a:gd name="connsiteX74" fmla="*/ 696191 w 2739737"/>
                  <a:gd name="connsiteY74" fmla="*/ 110837 h 2355273"/>
                  <a:gd name="connsiteX75" fmla="*/ 699655 w 2739737"/>
                  <a:gd name="connsiteY75" fmla="*/ 148937 h 2355273"/>
                  <a:gd name="connsiteX76" fmla="*/ 675409 w 2739737"/>
                  <a:gd name="connsiteY76" fmla="*/ 166255 h 2355273"/>
                  <a:gd name="connsiteX77" fmla="*/ 571500 w 2739737"/>
                  <a:gd name="connsiteY77" fmla="*/ 169718 h 2355273"/>
                  <a:gd name="connsiteX78" fmla="*/ 457200 w 2739737"/>
                  <a:gd name="connsiteY78" fmla="*/ 166255 h 2355273"/>
                  <a:gd name="connsiteX79" fmla="*/ 394855 w 2739737"/>
                  <a:gd name="connsiteY79" fmla="*/ 166255 h 2355273"/>
                  <a:gd name="connsiteX80" fmla="*/ 356755 w 2739737"/>
                  <a:gd name="connsiteY80" fmla="*/ 193964 h 2355273"/>
                  <a:gd name="connsiteX81" fmla="*/ 342900 w 2739737"/>
                  <a:gd name="connsiteY81" fmla="*/ 221673 h 2355273"/>
                  <a:gd name="connsiteX82" fmla="*/ 235528 w 2739737"/>
                  <a:gd name="connsiteY82" fmla="*/ 263237 h 2355273"/>
                  <a:gd name="connsiteX83" fmla="*/ 187037 w 2739737"/>
                  <a:gd name="connsiteY83" fmla="*/ 325582 h 2355273"/>
                  <a:gd name="connsiteX84" fmla="*/ 124691 w 2739737"/>
                  <a:gd name="connsiteY84" fmla="*/ 349828 h 2355273"/>
                  <a:gd name="connsiteX85" fmla="*/ 86591 w 2739737"/>
                  <a:gd name="connsiteY85" fmla="*/ 370609 h 2355273"/>
                  <a:gd name="connsiteX86" fmla="*/ 48491 w 2739737"/>
                  <a:gd name="connsiteY86" fmla="*/ 370609 h 2355273"/>
                  <a:gd name="connsiteX87" fmla="*/ 20782 w 2739737"/>
                  <a:gd name="connsiteY87" fmla="*/ 387928 h 2355273"/>
                  <a:gd name="connsiteX88" fmla="*/ 20782 w 2739737"/>
                  <a:gd name="connsiteY88" fmla="*/ 426028 h 2355273"/>
                  <a:gd name="connsiteX89" fmla="*/ 20782 w 2739737"/>
                  <a:gd name="connsiteY89" fmla="*/ 446809 h 2355273"/>
                  <a:gd name="connsiteX90" fmla="*/ 3464 w 2739737"/>
                  <a:gd name="connsiteY90" fmla="*/ 474518 h 2355273"/>
                  <a:gd name="connsiteX91" fmla="*/ 0 w 2739737"/>
                  <a:gd name="connsiteY91" fmla="*/ 529937 h 2355273"/>
                  <a:gd name="connsiteX92" fmla="*/ 48491 w 2739737"/>
                  <a:gd name="connsiteY92" fmla="*/ 523009 h 2355273"/>
                  <a:gd name="connsiteX93" fmla="*/ 145473 w 2739737"/>
                  <a:gd name="connsiteY93" fmla="*/ 498764 h 2355273"/>
                  <a:gd name="connsiteX94" fmla="*/ 218209 w 2739737"/>
                  <a:gd name="connsiteY94" fmla="*/ 498764 h 2355273"/>
                  <a:gd name="connsiteX95" fmla="*/ 297873 w 2739737"/>
                  <a:gd name="connsiteY95" fmla="*/ 467591 h 2355273"/>
                  <a:gd name="connsiteX96" fmla="*/ 367146 w 2739737"/>
                  <a:gd name="connsiteY96" fmla="*/ 453737 h 2355273"/>
                  <a:gd name="connsiteX97" fmla="*/ 464128 w 2739737"/>
                  <a:gd name="connsiteY97" fmla="*/ 457200 h 2355273"/>
                  <a:gd name="connsiteX98" fmla="*/ 523009 w 2739737"/>
                  <a:gd name="connsiteY98" fmla="*/ 484909 h 2355273"/>
                  <a:gd name="connsiteX99" fmla="*/ 540328 w 2739737"/>
                  <a:gd name="connsiteY99" fmla="*/ 529937 h 2355273"/>
                  <a:gd name="connsiteX100" fmla="*/ 536864 w 2739737"/>
                  <a:gd name="connsiteY100" fmla="*/ 595746 h 2355273"/>
                  <a:gd name="connsiteX101" fmla="*/ 536864 w 2739737"/>
                  <a:gd name="connsiteY101" fmla="*/ 595746 h 2355273"/>
                  <a:gd name="connsiteX102" fmla="*/ 484909 w 2739737"/>
                  <a:gd name="connsiteY102" fmla="*/ 619991 h 2355273"/>
                  <a:gd name="connsiteX103" fmla="*/ 495300 w 2739737"/>
                  <a:gd name="connsiteY103" fmla="*/ 668482 h 2355273"/>
                  <a:gd name="connsiteX104" fmla="*/ 540328 w 2739737"/>
                  <a:gd name="connsiteY104" fmla="*/ 678873 h 2355273"/>
                  <a:gd name="connsiteX105" fmla="*/ 599209 w 2739737"/>
                  <a:gd name="connsiteY105" fmla="*/ 706582 h 2355273"/>
                  <a:gd name="connsiteX106" fmla="*/ 619991 w 2739737"/>
                  <a:gd name="connsiteY106" fmla="*/ 751609 h 2355273"/>
                  <a:gd name="connsiteX107" fmla="*/ 651164 w 2739737"/>
                  <a:gd name="connsiteY107" fmla="*/ 775855 h 2355273"/>
                  <a:gd name="connsiteX108" fmla="*/ 637309 w 2739737"/>
                  <a:gd name="connsiteY108" fmla="*/ 820882 h 2355273"/>
                  <a:gd name="connsiteX109" fmla="*/ 599209 w 2739737"/>
                  <a:gd name="connsiteY109" fmla="*/ 848591 h 2355273"/>
                  <a:gd name="connsiteX110" fmla="*/ 578428 w 2739737"/>
                  <a:gd name="connsiteY110" fmla="*/ 883228 h 2355273"/>
                  <a:gd name="connsiteX111" fmla="*/ 574964 w 2739737"/>
                  <a:gd name="connsiteY111" fmla="*/ 942109 h 2355273"/>
                  <a:gd name="connsiteX112" fmla="*/ 533400 w 2739737"/>
                  <a:gd name="connsiteY112" fmla="*/ 962891 h 2355273"/>
                  <a:gd name="connsiteX113" fmla="*/ 491837 w 2739737"/>
                  <a:gd name="connsiteY113" fmla="*/ 962891 h 2355273"/>
                  <a:gd name="connsiteX114" fmla="*/ 439882 w 2739737"/>
                  <a:gd name="connsiteY114" fmla="*/ 955964 h 2355273"/>
                  <a:gd name="connsiteX115" fmla="*/ 429491 w 2739737"/>
                  <a:gd name="connsiteY115" fmla="*/ 987137 h 2355273"/>
                  <a:gd name="connsiteX116" fmla="*/ 450273 w 2739737"/>
                  <a:gd name="connsiteY116" fmla="*/ 1042555 h 2355273"/>
                  <a:gd name="connsiteX117" fmla="*/ 474518 w 2739737"/>
                  <a:gd name="connsiteY117" fmla="*/ 1122218 h 2355273"/>
                  <a:gd name="connsiteX118" fmla="*/ 536864 w 2739737"/>
                  <a:gd name="connsiteY118" fmla="*/ 1184564 h 2355273"/>
                  <a:gd name="connsiteX119" fmla="*/ 550718 w 2739737"/>
                  <a:gd name="connsiteY119" fmla="*/ 1222664 h 2355273"/>
                  <a:gd name="connsiteX120" fmla="*/ 561109 w 2739737"/>
                  <a:gd name="connsiteY120" fmla="*/ 1250373 h 2355273"/>
                  <a:gd name="connsiteX121" fmla="*/ 540328 w 2739737"/>
                  <a:gd name="connsiteY121" fmla="*/ 1278082 h 2355273"/>
                  <a:gd name="connsiteX122" fmla="*/ 495300 w 2739737"/>
                  <a:gd name="connsiteY122" fmla="*/ 1312718 h 2355273"/>
                  <a:gd name="connsiteX123" fmla="*/ 488373 w 2739737"/>
                  <a:gd name="connsiteY123" fmla="*/ 1364673 h 2355273"/>
                  <a:gd name="connsiteX124" fmla="*/ 491837 w 2739737"/>
                  <a:gd name="connsiteY124" fmla="*/ 1440873 h 2355273"/>
                  <a:gd name="connsiteX125" fmla="*/ 533400 w 2739737"/>
                  <a:gd name="connsiteY125" fmla="*/ 1468582 h 2355273"/>
                  <a:gd name="connsiteX126" fmla="*/ 592282 w 2739737"/>
                  <a:gd name="connsiteY126" fmla="*/ 1447800 h 2355273"/>
                  <a:gd name="connsiteX127" fmla="*/ 630382 w 2739737"/>
                  <a:gd name="connsiteY127" fmla="*/ 1433946 h 2355273"/>
                  <a:gd name="connsiteX128" fmla="*/ 678873 w 2739737"/>
                  <a:gd name="connsiteY128" fmla="*/ 1451264 h 2355273"/>
                  <a:gd name="connsiteX129" fmla="*/ 720437 w 2739737"/>
                  <a:gd name="connsiteY129" fmla="*/ 1485900 h 2355273"/>
                  <a:gd name="connsiteX130" fmla="*/ 768928 w 2739737"/>
                  <a:gd name="connsiteY130" fmla="*/ 1582882 h 2355273"/>
                  <a:gd name="connsiteX131" fmla="*/ 800100 w 2739737"/>
                  <a:gd name="connsiteY131" fmla="*/ 1659082 h 2355273"/>
                  <a:gd name="connsiteX132" fmla="*/ 834737 w 2739737"/>
                  <a:gd name="connsiteY132" fmla="*/ 1693718 h 2355273"/>
                  <a:gd name="connsiteX133" fmla="*/ 865909 w 2739737"/>
                  <a:gd name="connsiteY133" fmla="*/ 1728355 h 2355273"/>
                  <a:gd name="connsiteX134" fmla="*/ 886691 w 2739737"/>
                  <a:gd name="connsiteY134" fmla="*/ 1797628 h 2355273"/>
                  <a:gd name="connsiteX135" fmla="*/ 869373 w 2739737"/>
                  <a:gd name="connsiteY135" fmla="*/ 1898073 h 2355273"/>
                  <a:gd name="connsiteX136" fmla="*/ 886691 w 2739737"/>
                  <a:gd name="connsiteY136" fmla="*/ 1963882 h 2355273"/>
                  <a:gd name="connsiteX137" fmla="*/ 879764 w 2739737"/>
                  <a:gd name="connsiteY137" fmla="*/ 2008909 h 2355273"/>
                  <a:gd name="connsiteX138" fmla="*/ 897082 w 2739737"/>
                  <a:gd name="connsiteY138" fmla="*/ 2043546 h 2355273"/>
                  <a:gd name="connsiteX139" fmla="*/ 959428 w 2739737"/>
                  <a:gd name="connsiteY139" fmla="*/ 2064328 h 2355273"/>
                  <a:gd name="connsiteX140" fmla="*/ 1004455 w 2739737"/>
                  <a:gd name="connsiteY140" fmla="*/ 2060864 h 2355273"/>
                  <a:gd name="connsiteX141" fmla="*/ 1052946 w 2739737"/>
                  <a:gd name="connsiteY141" fmla="*/ 2085109 h 2355273"/>
                  <a:gd name="connsiteX142" fmla="*/ 1108364 w 2739737"/>
                  <a:gd name="connsiteY142" fmla="*/ 2092037 h 2355273"/>
                  <a:gd name="connsiteX143" fmla="*/ 1125682 w 2739737"/>
                  <a:gd name="connsiteY143" fmla="*/ 2112818 h 2355273"/>
                  <a:gd name="connsiteX144" fmla="*/ 1136073 w 2739737"/>
                  <a:gd name="connsiteY144" fmla="*/ 2168237 h 2355273"/>
                  <a:gd name="connsiteX145" fmla="*/ 1156855 w 2739737"/>
                  <a:gd name="connsiteY145" fmla="*/ 2265218 h 2355273"/>
                  <a:gd name="connsiteX146" fmla="*/ 1167246 w 2739737"/>
                  <a:gd name="connsiteY146" fmla="*/ 2313709 h 2355273"/>
                  <a:gd name="connsiteX147" fmla="*/ 1191491 w 2739737"/>
                  <a:gd name="connsiteY147" fmla="*/ 2348346 h 2355273"/>
                  <a:gd name="connsiteX148" fmla="*/ 1260764 w 2739737"/>
                  <a:gd name="connsiteY148" fmla="*/ 2355273 h 2355273"/>
                  <a:gd name="connsiteX149" fmla="*/ 1319646 w 2739737"/>
                  <a:gd name="connsiteY149" fmla="*/ 2324100 h 2355273"/>
                  <a:gd name="connsiteX150" fmla="*/ 1423555 w 2739737"/>
                  <a:gd name="connsiteY150" fmla="*/ 2282537 h 2355273"/>
                  <a:gd name="connsiteX151" fmla="*/ 1520537 w 2739737"/>
                  <a:gd name="connsiteY151" fmla="*/ 2272146 h 2355273"/>
                  <a:gd name="connsiteX152" fmla="*/ 1666009 w 2739737"/>
                  <a:gd name="connsiteY152" fmla="*/ 2240973 h 2355273"/>
                  <a:gd name="connsiteX153" fmla="*/ 1756064 w 2739737"/>
                  <a:gd name="connsiteY153" fmla="*/ 2206337 h 2355273"/>
                  <a:gd name="connsiteX154" fmla="*/ 1835728 w 2739737"/>
                  <a:gd name="connsiteY154" fmla="*/ 2189018 h 2355273"/>
                  <a:gd name="connsiteX155" fmla="*/ 1898073 w 2739737"/>
                  <a:gd name="connsiteY155" fmla="*/ 2175164 h 2355273"/>
                  <a:gd name="connsiteX156" fmla="*/ 1932709 w 2739737"/>
                  <a:gd name="connsiteY156" fmla="*/ 2189018 h 2355273"/>
                  <a:gd name="connsiteX157" fmla="*/ 1960418 w 2739737"/>
                  <a:gd name="connsiteY157" fmla="*/ 2154382 h 2355273"/>
                  <a:gd name="connsiteX158" fmla="*/ 1950028 w 2739737"/>
                  <a:gd name="connsiteY158" fmla="*/ 2112818 h 2355273"/>
                  <a:gd name="connsiteX159" fmla="*/ 1960418 w 2739737"/>
                  <a:gd name="connsiteY159" fmla="*/ 2022764 h 2355273"/>
                  <a:gd name="connsiteX160" fmla="*/ 1950028 w 2739737"/>
                  <a:gd name="connsiteY160" fmla="*/ 1974273 h 2355273"/>
                  <a:gd name="connsiteX161" fmla="*/ 1956955 w 2739737"/>
                  <a:gd name="connsiteY161" fmla="*/ 1950028 h 2355273"/>
                  <a:gd name="connsiteX162" fmla="*/ 2019300 w 2739737"/>
                  <a:gd name="connsiteY162" fmla="*/ 1943100 h 235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739737" h="2355273">
                    <a:moveTo>
                      <a:pt x="2019300" y="1943100"/>
                    </a:moveTo>
                    <a:lnTo>
                      <a:pt x="2112818" y="1918855"/>
                    </a:lnTo>
                    <a:lnTo>
                      <a:pt x="2147455" y="1891146"/>
                    </a:lnTo>
                    <a:lnTo>
                      <a:pt x="2185555" y="1894609"/>
                    </a:lnTo>
                    <a:lnTo>
                      <a:pt x="2240973" y="1887682"/>
                    </a:lnTo>
                    <a:lnTo>
                      <a:pt x="2279073" y="1842655"/>
                    </a:lnTo>
                    <a:lnTo>
                      <a:pt x="2341418" y="1783773"/>
                    </a:lnTo>
                    <a:lnTo>
                      <a:pt x="2393373" y="1749137"/>
                    </a:lnTo>
                    <a:lnTo>
                      <a:pt x="2438400" y="1714500"/>
                    </a:lnTo>
                    <a:lnTo>
                      <a:pt x="2462646" y="1652155"/>
                    </a:lnTo>
                    <a:lnTo>
                      <a:pt x="2490355" y="1593273"/>
                    </a:lnTo>
                    <a:lnTo>
                      <a:pt x="2500746" y="1548246"/>
                    </a:lnTo>
                    <a:lnTo>
                      <a:pt x="2545773" y="1510146"/>
                    </a:lnTo>
                    <a:lnTo>
                      <a:pt x="2660073" y="1465118"/>
                    </a:lnTo>
                    <a:lnTo>
                      <a:pt x="2701637" y="1447800"/>
                    </a:lnTo>
                    <a:lnTo>
                      <a:pt x="2732809" y="1392382"/>
                    </a:lnTo>
                    <a:lnTo>
                      <a:pt x="2715491" y="1333500"/>
                    </a:lnTo>
                    <a:cubicBezTo>
                      <a:pt x="2716646" y="1283855"/>
                      <a:pt x="2717800" y="1234209"/>
                      <a:pt x="2718955" y="1184564"/>
                    </a:cubicBezTo>
                    <a:lnTo>
                      <a:pt x="2739737" y="1115291"/>
                    </a:lnTo>
                    <a:lnTo>
                      <a:pt x="2715491" y="1070264"/>
                    </a:lnTo>
                    <a:lnTo>
                      <a:pt x="2635828" y="1011382"/>
                    </a:lnTo>
                    <a:lnTo>
                      <a:pt x="2601191" y="976746"/>
                    </a:lnTo>
                    <a:lnTo>
                      <a:pt x="2559628" y="883228"/>
                    </a:lnTo>
                    <a:lnTo>
                      <a:pt x="2538846" y="796637"/>
                    </a:lnTo>
                    <a:lnTo>
                      <a:pt x="2524991" y="751609"/>
                    </a:lnTo>
                    <a:lnTo>
                      <a:pt x="2511137" y="703118"/>
                    </a:lnTo>
                    <a:lnTo>
                      <a:pt x="2459182" y="703118"/>
                    </a:lnTo>
                    <a:lnTo>
                      <a:pt x="2431473" y="730828"/>
                    </a:lnTo>
                    <a:lnTo>
                      <a:pt x="2337955" y="734291"/>
                    </a:lnTo>
                    <a:lnTo>
                      <a:pt x="2240973" y="748146"/>
                    </a:lnTo>
                    <a:lnTo>
                      <a:pt x="2182091" y="751609"/>
                    </a:lnTo>
                    <a:lnTo>
                      <a:pt x="2133600" y="741218"/>
                    </a:lnTo>
                    <a:lnTo>
                      <a:pt x="2095500" y="723900"/>
                    </a:lnTo>
                    <a:lnTo>
                      <a:pt x="2047009" y="665018"/>
                    </a:lnTo>
                    <a:lnTo>
                      <a:pt x="2005446" y="592282"/>
                    </a:lnTo>
                    <a:lnTo>
                      <a:pt x="1977737" y="540328"/>
                    </a:lnTo>
                    <a:lnTo>
                      <a:pt x="1929246" y="498764"/>
                    </a:lnTo>
                    <a:lnTo>
                      <a:pt x="1898073" y="471055"/>
                    </a:lnTo>
                    <a:lnTo>
                      <a:pt x="1894609" y="422564"/>
                    </a:lnTo>
                    <a:lnTo>
                      <a:pt x="1918855" y="367146"/>
                    </a:lnTo>
                    <a:lnTo>
                      <a:pt x="1922318" y="322118"/>
                    </a:lnTo>
                    <a:lnTo>
                      <a:pt x="1887682" y="287482"/>
                    </a:lnTo>
                    <a:lnTo>
                      <a:pt x="1856509" y="252846"/>
                    </a:lnTo>
                    <a:lnTo>
                      <a:pt x="1849582" y="166255"/>
                    </a:lnTo>
                    <a:lnTo>
                      <a:pt x="1849582" y="124691"/>
                    </a:lnTo>
                    <a:lnTo>
                      <a:pt x="1856509" y="83128"/>
                    </a:lnTo>
                    <a:lnTo>
                      <a:pt x="1859973" y="41564"/>
                    </a:lnTo>
                    <a:lnTo>
                      <a:pt x="1842655" y="17318"/>
                    </a:lnTo>
                    <a:lnTo>
                      <a:pt x="1814946" y="20782"/>
                    </a:lnTo>
                    <a:lnTo>
                      <a:pt x="1783773" y="65809"/>
                    </a:lnTo>
                    <a:lnTo>
                      <a:pt x="1745673" y="103909"/>
                    </a:lnTo>
                    <a:lnTo>
                      <a:pt x="1700646" y="114300"/>
                    </a:lnTo>
                    <a:lnTo>
                      <a:pt x="1652155" y="96982"/>
                    </a:lnTo>
                    <a:lnTo>
                      <a:pt x="1593273" y="96982"/>
                    </a:lnTo>
                    <a:lnTo>
                      <a:pt x="1548246" y="90055"/>
                    </a:lnTo>
                    <a:lnTo>
                      <a:pt x="1520537" y="45028"/>
                    </a:lnTo>
                    <a:lnTo>
                      <a:pt x="1492828" y="17318"/>
                    </a:lnTo>
                    <a:lnTo>
                      <a:pt x="1440873" y="58882"/>
                    </a:lnTo>
                    <a:lnTo>
                      <a:pt x="1385455" y="65809"/>
                    </a:lnTo>
                    <a:lnTo>
                      <a:pt x="1336964" y="69273"/>
                    </a:lnTo>
                    <a:lnTo>
                      <a:pt x="1264228" y="62346"/>
                    </a:lnTo>
                    <a:lnTo>
                      <a:pt x="1222664" y="72737"/>
                    </a:lnTo>
                    <a:lnTo>
                      <a:pt x="1194955" y="103909"/>
                    </a:lnTo>
                    <a:lnTo>
                      <a:pt x="1163782" y="121228"/>
                    </a:lnTo>
                    <a:lnTo>
                      <a:pt x="1132609" y="103909"/>
                    </a:lnTo>
                    <a:lnTo>
                      <a:pt x="1049482" y="58882"/>
                    </a:lnTo>
                    <a:lnTo>
                      <a:pt x="1018309" y="38100"/>
                    </a:lnTo>
                    <a:lnTo>
                      <a:pt x="952500" y="38100"/>
                    </a:lnTo>
                    <a:lnTo>
                      <a:pt x="897082" y="24246"/>
                    </a:lnTo>
                    <a:lnTo>
                      <a:pt x="848591" y="0"/>
                    </a:lnTo>
                    <a:lnTo>
                      <a:pt x="848591" y="0"/>
                    </a:lnTo>
                    <a:lnTo>
                      <a:pt x="786246" y="0"/>
                    </a:lnTo>
                    <a:lnTo>
                      <a:pt x="768928" y="24246"/>
                    </a:lnTo>
                    <a:lnTo>
                      <a:pt x="720437" y="58882"/>
                    </a:lnTo>
                    <a:lnTo>
                      <a:pt x="696191" y="110837"/>
                    </a:lnTo>
                    <a:lnTo>
                      <a:pt x="699655" y="148937"/>
                    </a:lnTo>
                    <a:lnTo>
                      <a:pt x="675409" y="166255"/>
                    </a:lnTo>
                    <a:lnTo>
                      <a:pt x="571500" y="169718"/>
                    </a:lnTo>
                    <a:lnTo>
                      <a:pt x="457200" y="166255"/>
                    </a:lnTo>
                    <a:lnTo>
                      <a:pt x="394855" y="166255"/>
                    </a:lnTo>
                    <a:lnTo>
                      <a:pt x="356755" y="193964"/>
                    </a:lnTo>
                    <a:lnTo>
                      <a:pt x="342900" y="221673"/>
                    </a:lnTo>
                    <a:lnTo>
                      <a:pt x="235528" y="263237"/>
                    </a:lnTo>
                    <a:lnTo>
                      <a:pt x="187037" y="325582"/>
                    </a:lnTo>
                    <a:lnTo>
                      <a:pt x="124691" y="349828"/>
                    </a:lnTo>
                    <a:lnTo>
                      <a:pt x="86591" y="370609"/>
                    </a:lnTo>
                    <a:lnTo>
                      <a:pt x="48491" y="370609"/>
                    </a:lnTo>
                    <a:lnTo>
                      <a:pt x="20782" y="387928"/>
                    </a:lnTo>
                    <a:lnTo>
                      <a:pt x="20782" y="426028"/>
                    </a:lnTo>
                    <a:lnTo>
                      <a:pt x="20782" y="446809"/>
                    </a:lnTo>
                    <a:lnTo>
                      <a:pt x="3464" y="474518"/>
                    </a:lnTo>
                    <a:lnTo>
                      <a:pt x="0" y="529937"/>
                    </a:lnTo>
                    <a:lnTo>
                      <a:pt x="48491" y="523009"/>
                    </a:lnTo>
                    <a:lnTo>
                      <a:pt x="145473" y="498764"/>
                    </a:lnTo>
                    <a:lnTo>
                      <a:pt x="218209" y="498764"/>
                    </a:lnTo>
                    <a:lnTo>
                      <a:pt x="297873" y="467591"/>
                    </a:lnTo>
                    <a:lnTo>
                      <a:pt x="367146" y="453737"/>
                    </a:lnTo>
                    <a:lnTo>
                      <a:pt x="464128" y="457200"/>
                    </a:lnTo>
                    <a:lnTo>
                      <a:pt x="523009" y="484909"/>
                    </a:lnTo>
                    <a:lnTo>
                      <a:pt x="540328" y="529937"/>
                    </a:lnTo>
                    <a:lnTo>
                      <a:pt x="536864" y="595746"/>
                    </a:lnTo>
                    <a:lnTo>
                      <a:pt x="536864" y="595746"/>
                    </a:lnTo>
                    <a:lnTo>
                      <a:pt x="484909" y="619991"/>
                    </a:lnTo>
                    <a:lnTo>
                      <a:pt x="495300" y="668482"/>
                    </a:lnTo>
                    <a:lnTo>
                      <a:pt x="540328" y="678873"/>
                    </a:lnTo>
                    <a:lnTo>
                      <a:pt x="599209" y="706582"/>
                    </a:lnTo>
                    <a:lnTo>
                      <a:pt x="619991" y="751609"/>
                    </a:lnTo>
                    <a:lnTo>
                      <a:pt x="651164" y="775855"/>
                    </a:lnTo>
                    <a:lnTo>
                      <a:pt x="637309" y="820882"/>
                    </a:lnTo>
                    <a:lnTo>
                      <a:pt x="599209" y="848591"/>
                    </a:lnTo>
                    <a:lnTo>
                      <a:pt x="578428" y="883228"/>
                    </a:lnTo>
                    <a:lnTo>
                      <a:pt x="574964" y="942109"/>
                    </a:lnTo>
                    <a:lnTo>
                      <a:pt x="533400" y="962891"/>
                    </a:lnTo>
                    <a:lnTo>
                      <a:pt x="491837" y="962891"/>
                    </a:lnTo>
                    <a:lnTo>
                      <a:pt x="439882" y="955964"/>
                    </a:lnTo>
                    <a:lnTo>
                      <a:pt x="429491" y="987137"/>
                    </a:lnTo>
                    <a:lnTo>
                      <a:pt x="450273" y="1042555"/>
                    </a:lnTo>
                    <a:lnTo>
                      <a:pt x="474518" y="1122218"/>
                    </a:lnTo>
                    <a:lnTo>
                      <a:pt x="536864" y="1184564"/>
                    </a:lnTo>
                    <a:lnTo>
                      <a:pt x="550718" y="1222664"/>
                    </a:lnTo>
                    <a:lnTo>
                      <a:pt x="561109" y="1250373"/>
                    </a:lnTo>
                    <a:lnTo>
                      <a:pt x="540328" y="1278082"/>
                    </a:lnTo>
                    <a:lnTo>
                      <a:pt x="495300" y="1312718"/>
                    </a:lnTo>
                    <a:lnTo>
                      <a:pt x="488373" y="1364673"/>
                    </a:lnTo>
                    <a:lnTo>
                      <a:pt x="491837" y="1440873"/>
                    </a:lnTo>
                    <a:lnTo>
                      <a:pt x="533400" y="1468582"/>
                    </a:lnTo>
                    <a:lnTo>
                      <a:pt x="592282" y="1447800"/>
                    </a:lnTo>
                    <a:lnTo>
                      <a:pt x="630382" y="1433946"/>
                    </a:lnTo>
                    <a:lnTo>
                      <a:pt x="678873" y="1451264"/>
                    </a:lnTo>
                    <a:lnTo>
                      <a:pt x="720437" y="1485900"/>
                    </a:lnTo>
                    <a:lnTo>
                      <a:pt x="768928" y="1582882"/>
                    </a:lnTo>
                    <a:lnTo>
                      <a:pt x="800100" y="1659082"/>
                    </a:lnTo>
                    <a:lnTo>
                      <a:pt x="834737" y="1693718"/>
                    </a:lnTo>
                    <a:lnTo>
                      <a:pt x="865909" y="1728355"/>
                    </a:lnTo>
                    <a:lnTo>
                      <a:pt x="886691" y="1797628"/>
                    </a:lnTo>
                    <a:lnTo>
                      <a:pt x="869373" y="1898073"/>
                    </a:lnTo>
                    <a:lnTo>
                      <a:pt x="886691" y="1963882"/>
                    </a:lnTo>
                    <a:lnTo>
                      <a:pt x="879764" y="2008909"/>
                    </a:lnTo>
                    <a:lnTo>
                      <a:pt x="897082" y="2043546"/>
                    </a:lnTo>
                    <a:lnTo>
                      <a:pt x="959428" y="2064328"/>
                    </a:lnTo>
                    <a:lnTo>
                      <a:pt x="1004455" y="2060864"/>
                    </a:lnTo>
                    <a:lnTo>
                      <a:pt x="1052946" y="2085109"/>
                    </a:lnTo>
                    <a:lnTo>
                      <a:pt x="1108364" y="2092037"/>
                    </a:lnTo>
                    <a:lnTo>
                      <a:pt x="1125682" y="2112818"/>
                    </a:lnTo>
                    <a:lnTo>
                      <a:pt x="1136073" y="2168237"/>
                    </a:lnTo>
                    <a:lnTo>
                      <a:pt x="1156855" y="2265218"/>
                    </a:lnTo>
                    <a:lnTo>
                      <a:pt x="1167246" y="2313709"/>
                    </a:lnTo>
                    <a:lnTo>
                      <a:pt x="1191491" y="2348346"/>
                    </a:lnTo>
                    <a:lnTo>
                      <a:pt x="1260764" y="2355273"/>
                    </a:lnTo>
                    <a:lnTo>
                      <a:pt x="1319646" y="2324100"/>
                    </a:lnTo>
                    <a:lnTo>
                      <a:pt x="1423555" y="2282537"/>
                    </a:lnTo>
                    <a:lnTo>
                      <a:pt x="1520537" y="2272146"/>
                    </a:lnTo>
                    <a:lnTo>
                      <a:pt x="1666009" y="2240973"/>
                    </a:lnTo>
                    <a:lnTo>
                      <a:pt x="1756064" y="2206337"/>
                    </a:lnTo>
                    <a:lnTo>
                      <a:pt x="1835728" y="2189018"/>
                    </a:lnTo>
                    <a:lnTo>
                      <a:pt x="1898073" y="2175164"/>
                    </a:lnTo>
                    <a:lnTo>
                      <a:pt x="1932709" y="2189018"/>
                    </a:lnTo>
                    <a:lnTo>
                      <a:pt x="1960418" y="2154382"/>
                    </a:lnTo>
                    <a:lnTo>
                      <a:pt x="1950028" y="2112818"/>
                    </a:lnTo>
                    <a:lnTo>
                      <a:pt x="1960418" y="2022764"/>
                    </a:lnTo>
                    <a:lnTo>
                      <a:pt x="1950028" y="1974273"/>
                    </a:lnTo>
                    <a:lnTo>
                      <a:pt x="1956955" y="1950028"/>
                    </a:lnTo>
                    <a:lnTo>
                      <a:pt x="2019300" y="19431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3" name="관악 TXT">
                <a:extLst>
                  <a:ext uri="{FF2B5EF4-FFF2-40B4-BE49-F238E27FC236}">
                    <a16:creationId xmlns="" xmlns:a16="http://schemas.microsoft.com/office/drawing/2014/main" id="{D6B4177F-D696-4550-871B-0414D2E320A6}"/>
                  </a:ext>
                </a:extLst>
              </p:cNvPr>
              <p:cNvSpPr txBox="1"/>
              <p:nvPr/>
            </p:nvSpPr>
            <p:spPr>
              <a:xfrm>
                <a:off x="4030034" y="5670484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관악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9" name="강서구">
              <a:extLst>
                <a:ext uri="{FF2B5EF4-FFF2-40B4-BE49-F238E27FC236}">
                  <a16:creationId xmlns="" xmlns:a16="http://schemas.microsoft.com/office/drawing/2014/main" id="{F5D91051-D78A-41F9-8DFE-39EA79D1D041}"/>
                </a:ext>
              </a:extLst>
            </p:cNvPr>
            <p:cNvGrpSpPr/>
            <p:nvPr/>
          </p:nvGrpSpPr>
          <p:grpSpPr>
            <a:xfrm>
              <a:off x="1799692" y="3557774"/>
              <a:ext cx="1544660" cy="1224540"/>
              <a:chOff x="1799692" y="3557774"/>
              <a:chExt cx="1544660" cy="1224540"/>
            </a:xfrm>
          </p:grpSpPr>
          <p:sp>
            <p:nvSpPr>
              <p:cNvPr id="20" name="강서구">
                <a:extLst>
                  <a:ext uri="{FF2B5EF4-FFF2-40B4-BE49-F238E27FC236}">
                    <a16:creationId xmlns="" xmlns:a16="http://schemas.microsoft.com/office/drawing/2014/main" id="{C383DF3B-6EFD-46E4-8083-83F1BE70B273}"/>
                  </a:ext>
                </a:extLst>
              </p:cNvPr>
              <p:cNvSpPr/>
              <p:nvPr/>
            </p:nvSpPr>
            <p:spPr>
              <a:xfrm>
                <a:off x="1799692" y="3557774"/>
                <a:ext cx="1544660" cy="1224540"/>
              </a:xfrm>
              <a:custGeom>
                <a:avLst/>
                <a:gdLst>
                  <a:gd name="connsiteX0" fmla="*/ 2301240 w 3787140"/>
                  <a:gd name="connsiteY0" fmla="*/ 838200 h 3002280"/>
                  <a:gd name="connsiteX1" fmla="*/ 2225040 w 3787140"/>
                  <a:gd name="connsiteY1" fmla="*/ 777240 h 3002280"/>
                  <a:gd name="connsiteX2" fmla="*/ 2106930 w 3787140"/>
                  <a:gd name="connsiteY2" fmla="*/ 723900 h 3002280"/>
                  <a:gd name="connsiteX3" fmla="*/ 2019300 w 3787140"/>
                  <a:gd name="connsiteY3" fmla="*/ 647700 h 3002280"/>
                  <a:gd name="connsiteX4" fmla="*/ 1931670 w 3787140"/>
                  <a:gd name="connsiteY4" fmla="*/ 590550 h 3002280"/>
                  <a:gd name="connsiteX5" fmla="*/ 1859280 w 3787140"/>
                  <a:gd name="connsiteY5" fmla="*/ 548640 h 3002280"/>
                  <a:gd name="connsiteX6" fmla="*/ 1786890 w 3787140"/>
                  <a:gd name="connsiteY6" fmla="*/ 491490 h 3002280"/>
                  <a:gd name="connsiteX7" fmla="*/ 1703070 w 3787140"/>
                  <a:gd name="connsiteY7" fmla="*/ 438150 h 3002280"/>
                  <a:gd name="connsiteX8" fmla="*/ 1604010 w 3787140"/>
                  <a:gd name="connsiteY8" fmla="*/ 373380 h 3002280"/>
                  <a:gd name="connsiteX9" fmla="*/ 1516380 w 3787140"/>
                  <a:gd name="connsiteY9" fmla="*/ 312420 h 3002280"/>
                  <a:gd name="connsiteX10" fmla="*/ 1447800 w 3787140"/>
                  <a:gd name="connsiteY10" fmla="*/ 262890 h 3002280"/>
                  <a:gd name="connsiteX11" fmla="*/ 1383030 w 3787140"/>
                  <a:gd name="connsiteY11" fmla="*/ 220980 h 3002280"/>
                  <a:gd name="connsiteX12" fmla="*/ 1325880 w 3787140"/>
                  <a:gd name="connsiteY12" fmla="*/ 167640 h 3002280"/>
                  <a:gd name="connsiteX13" fmla="*/ 1283970 w 3787140"/>
                  <a:gd name="connsiteY13" fmla="*/ 129540 h 3002280"/>
                  <a:gd name="connsiteX14" fmla="*/ 1184910 w 3787140"/>
                  <a:gd name="connsiteY14" fmla="*/ 83820 h 3002280"/>
                  <a:gd name="connsiteX15" fmla="*/ 1154430 w 3787140"/>
                  <a:gd name="connsiteY15" fmla="*/ 49530 h 3002280"/>
                  <a:gd name="connsiteX16" fmla="*/ 1123950 w 3787140"/>
                  <a:gd name="connsiteY16" fmla="*/ 26670 h 3002280"/>
                  <a:gd name="connsiteX17" fmla="*/ 1078230 w 3787140"/>
                  <a:gd name="connsiteY17" fmla="*/ 0 h 3002280"/>
                  <a:gd name="connsiteX18" fmla="*/ 1055370 w 3787140"/>
                  <a:gd name="connsiteY18" fmla="*/ 22860 h 3002280"/>
                  <a:gd name="connsiteX19" fmla="*/ 1078230 w 3787140"/>
                  <a:gd name="connsiteY19" fmla="*/ 76200 h 3002280"/>
                  <a:gd name="connsiteX20" fmla="*/ 1093470 w 3787140"/>
                  <a:gd name="connsiteY20" fmla="*/ 129540 h 3002280"/>
                  <a:gd name="connsiteX21" fmla="*/ 1108710 w 3787140"/>
                  <a:gd name="connsiteY21" fmla="*/ 175260 h 3002280"/>
                  <a:gd name="connsiteX22" fmla="*/ 1131570 w 3787140"/>
                  <a:gd name="connsiteY22" fmla="*/ 247650 h 3002280"/>
                  <a:gd name="connsiteX23" fmla="*/ 1135380 w 3787140"/>
                  <a:gd name="connsiteY23" fmla="*/ 327660 h 3002280"/>
                  <a:gd name="connsiteX24" fmla="*/ 1120140 w 3787140"/>
                  <a:gd name="connsiteY24" fmla="*/ 419100 h 3002280"/>
                  <a:gd name="connsiteX25" fmla="*/ 1112520 w 3787140"/>
                  <a:gd name="connsiteY25" fmla="*/ 457200 h 3002280"/>
                  <a:gd name="connsiteX26" fmla="*/ 1070610 w 3787140"/>
                  <a:gd name="connsiteY26" fmla="*/ 518160 h 3002280"/>
                  <a:gd name="connsiteX27" fmla="*/ 1043940 w 3787140"/>
                  <a:gd name="connsiteY27" fmla="*/ 571500 h 3002280"/>
                  <a:gd name="connsiteX28" fmla="*/ 1005840 w 3787140"/>
                  <a:gd name="connsiteY28" fmla="*/ 636270 h 3002280"/>
                  <a:gd name="connsiteX29" fmla="*/ 979170 w 3787140"/>
                  <a:gd name="connsiteY29" fmla="*/ 689610 h 3002280"/>
                  <a:gd name="connsiteX30" fmla="*/ 975360 w 3787140"/>
                  <a:gd name="connsiteY30" fmla="*/ 762000 h 3002280"/>
                  <a:gd name="connsiteX31" fmla="*/ 986790 w 3787140"/>
                  <a:gd name="connsiteY31" fmla="*/ 834390 h 3002280"/>
                  <a:gd name="connsiteX32" fmla="*/ 941070 w 3787140"/>
                  <a:gd name="connsiteY32" fmla="*/ 861060 h 3002280"/>
                  <a:gd name="connsiteX33" fmla="*/ 872490 w 3787140"/>
                  <a:gd name="connsiteY33" fmla="*/ 914400 h 3002280"/>
                  <a:gd name="connsiteX34" fmla="*/ 792480 w 3787140"/>
                  <a:gd name="connsiteY34" fmla="*/ 944880 h 3002280"/>
                  <a:gd name="connsiteX35" fmla="*/ 727710 w 3787140"/>
                  <a:gd name="connsiteY35" fmla="*/ 979170 h 3002280"/>
                  <a:gd name="connsiteX36" fmla="*/ 670560 w 3787140"/>
                  <a:gd name="connsiteY36" fmla="*/ 1013460 h 3002280"/>
                  <a:gd name="connsiteX37" fmla="*/ 632460 w 3787140"/>
                  <a:gd name="connsiteY37" fmla="*/ 1059180 h 3002280"/>
                  <a:gd name="connsiteX38" fmla="*/ 601980 w 3787140"/>
                  <a:gd name="connsiteY38" fmla="*/ 1123950 h 3002280"/>
                  <a:gd name="connsiteX39" fmla="*/ 579120 w 3787140"/>
                  <a:gd name="connsiteY39" fmla="*/ 1184910 h 3002280"/>
                  <a:gd name="connsiteX40" fmla="*/ 544830 w 3787140"/>
                  <a:gd name="connsiteY40" fmla="*/ 1242060 h 3002280"/>
                  <a:gd name="connsiteX41" fmla="*/ 480060 w 3787140"/>
                  <a:gd name="connsiteY41" fmla="*/ 1268730 h 3002280"/>
                  <a:gd name="connsiteX42" fmla="*/ 422910 w 3787140"/>
                  <a:gd name="connsiteY42" fmla="*/ 1295400 h 3002280"/>
                  <a:gd name="connsiteX43" fmla="*/ 384810 w 3787140"/>
                  <a:gd name="connsiteY43" fmla="*/ 1310640 h 3002280"/>
                  <a:gd name="connsiteX44" fmla="*/ 358140 w 3787140"/>
                  <a:gd name="connsiteY44" fmla="*/ 1341120 h 3002280"/>
                  <a:gd name="connsiteX45" fmla="*/ 358140 w 3787140"/>
                  <a:gd name="connsiteY45" fmla="*/ 1383030 h 3002280"/>
                  <a:gd name="connsiteX46" fmla="*/ 392430 w 3787140"/>
                  <a:gd name="connsiteY46" fmla="*/ 1409700 h 3002280"/>
                  <a:gd name="connsiteX47" fmla="*/ 403860 w 3787140"/>
                  <a:gd name="connsiteY47" fmla="*/ 1470660 h 3002280"/>
                  <a:gd name="connsiteX48" fmla="*/ 415290 w 3787140"/>
                  <a:gd name="connsiteY48" fmla="*/ 1527810 h 3002280"/>
                  <a:gd name="connsiteX49" fmla="*/ 426720 w 3787140"/>
                  <a:gd name="connsiteY49" fmla="*/ 1565910 h 3002280"/>
                  <a:gd name="connsiteX50" fmla="*/ 426720 w 3787140"/>
                  <a:gd name="connsiteY50" fmla="*/ 1600200 h 3002280"/>
                  <a:gd name="connsiteX51" fmla="*/ 403860 w 3787140"/>
                  <a:gd name="connsiteY51" fmla="*/ 1619250 h 3002280"/>
                  <a:gd name="connsiteX52" fmla="*/ 342900 w 3787140"/>
                  <a:gd name="connsiteY52" fmla="*/ 1645920 h 3002280"/>
                  <a:gd name="connsiteX53" fmla="*/ 281940 w 3787140"/>
                  <a:gd name="connsiteY53" fmla="*/ 1676400 h 3002280"/>
                  <a:gd name="connsiteX54" fmla="*/ 152400 w 3787140"/>
                  <a:gd name="connsiteY54" fmla="*/ 1733550 h 3002280"/>
                  <a:gd name="connsiteX55" fmla="*/ 64770 w 3787140"/>
                  <a:gd name="connsiteY55" fmla="*/ 1786890 h 3002280"/>
                  <a:gd name="connsiteX56" fmla="*/ 22860 w 3787140"/>
                  <a:gd name="connsiteY56" fmla="*/ 1805940 h 3002280"/>
                  <a:gd name="connsiteX57" fmla="*/ 0 w 3787140"/>
                  <a:gd name="connsiteY57" fmla="*/ 1847850 h 3002280"/>
                  <a:gd name="connsiteX58" fmla="*/ 11430 w 3787140"/>
                  <a:gd name="connsiteY58" fmla="*/ 1878330 h 3002280"/>
                  <a:gd name="connsiteX59" fmla="*/ 30480 w 3787140"/>
                  <a:gd name="connsiteY59" fmla="*/ 1897380 h 3002280"/>
                  <a:gd name="connsiteX60" fmla="*/ 45720 w 3787140"/>
                  <a:gd name="connsiteY60" fmla="*/ 1965960 h 3002280"/>
                  <a:gd name="connsiteX61" fmla="*/ 53340 w 3787140"/>
                  <a:gd name="connsiteY61" fmla="*/ 2045970 h 3002280"/>
                  <a:gd name="connsiteX62" fmla="*/ 91440 w 3787140"/>
                  <a:gd name="connsiteY62" fmla="*/ 2110740 h 3002280"/>
                  <a:gd name="connsiteX63" fmla="*/ 182880 w 3787140"/>
                  <a:gd name="connsiteY63" fmla="*/ 2133600 h 3002280"/>
                  <a:gd name="connsiteX64" fmla="*/ 278130 w 3787140"/>
                  <a:gd name="connsiteY64" fmla="*/ 2129790 h 3002280"/>
                  <a:gd name="connsiteX65" fmla="*/ 422910 w 3787140"/>
                  <a:gd name="connsiteY65" fmla="*/ 2145030 h 3002280"/>
                  <a:gd name="connsiteX66" fmla="*/ 495300 w 3787140"/>
                  <a:gd name="connsiteY66" fmla="*/ 2167890 h 3002280"/>
                  <a:gd name="connsiteX67" fmla="*/ 560070 w 3787140"/>
                  <a:gd name="connsiteY67" fmla="*/ 2164080 h 3002280"/>
                  <a:gd name="connsiteX68" fmla="*/ 624840 w 3787140"/>
                  <a:gd name="connsiteY68" fmla="*/ 2171700 h 3002280"/>
                  <a:gd name="connsiteX69" fmla="*/ 712470 w 3787140"/>
                  <a:gd name="connsiteY69" fmla="*/ 2217420 h 3002280"/>
                  <a:gd name="connsiteX70" fmla="*/ 803910 w 3787140"/>
                  <a:gd name="connsiteY70" fmla="*/ 2251710 h 3002280"/>
                  <a:gd name="connsiteX71" fmla="*/ 899160 w 3787140"/>
                  <a:gd name="connsiteY71" fmla="*/ 2282190 h 3002280"/>
                  <a:gd name="connsiteX72" fmla="*/ 982980 w 3787140"/>
                  <a:gd name="connsiteY72" fmla="*/ 2308860 h 3002280"/>
                  <a:gd name="connsiteX73" fmla="*/ 1024890 w 3787140"/>
                  <a:gd name="connsiteY73" fmla="*/ 2327910 h 3002280"/>
                  <a:gd name="connsiteX74" fmla="*/ 1051560 w 3787140"/>
                  <a:gd name="connsiteY74" fmla="*/ 2366010 h 3002280"/>
                  <a:gd name="connsiteX75" fmla="*/ 1062990 w 3787140"/>
                  <a:gd name="connsiteY75" fmla="*/ 2419350 h 3002280"/>
                  <a:gd name="connsiteX76" fmla="*/ 1055370 w 3787140"/>
                  <a:gd name="connsiteY76" fmla="*/ 2484120 h 3002280"/>
                  <a:gd name="connsiteX77" fmla="*/ 1047750 w 3787140"/>
                  <a:gd name="connsiteY77" fmla="*/ 2548890 h 3002280"/>
                  <a:gd name="connsiteX78" fmla="*/ 1070610 w 3787140"/>
                  <a:gd name="connsiteY78" fmla="*/ 2571750 h 3002280"/>
                  <a:gd name="connsiteX79" fmla="*/ 1112520 w 3787140"/>
                  <a:gd name="connsiteY79" fmla="*/ 2518410 h 3002280"/>
                  <a:gd name="connsiteX80" fmla="*/ 1226820 w 3787140"/>
                  <a:gd name="connsiteY80" fmla="*/ 2453640 h 3002280"/>
                  <a:gd name="connsiteX81" fmla="*/ 1272540 w 3787140"/>
                  <a:gd name="connsiteY81" fmla="*/ 2404110 h 3002280"/>
                  <a:gd name="connsiteX82" fmla="*/ 1310640 w 3787140"/>
                  <a:gd name="connsiteY82" fmla="*/ 2373630 h 3002280"/>
                  <a:gd name="connsiteX83" fmla="*/ 1348740 w 3787140"/>
                  <a:gd name="connsiteY83" fmla="*/ 2350770 h 3002280"/>
                  <a:gd name="connsiteX84" fmla="*/ 1386840 w 3787140"/>
                  <a:gd name="connsiteY84" fmla="*/ 2343150 h 3002280"/>
                  <a:gd name="connsiteX85" fmla="*/ 1432560 w 3787140"/>
                  <a:gd name="connsiteY85" fmla="*/ 2335530 h 3002280"/>
                  <a:gd name="connsiteX86" fmla="*/ 1482090 w 3787140"/>
                  <a:gd name="connsiteY86" fmla="*/ 2335530 h 3002280"/>
                  <a:gd name="connsiteX87" fmla="*/ 1565910 w 3787140"/>
                  <a:gd name="connsiteY87" fmla="*/ 2339340 h 3002280"/>
                  <a:gd name="connsiteX88" fmla="*/ 1630680 w 3787140"/>
                  <a:gd name="connsiteY88" fmla="*/ 2343150 h 3002280"/>
                  <a:gd name="connsiteX89" fmla="*/ 1760220 w 3787140"/>
                  <a:gd name="connsiteY89" fmla="*/ 2331720 h 3002280"/>
                  <a:gd name="connsiteX90" fmla="*/ 1832610 w 3787140"/>
                  <a:gd name="connsiteY90" fmla="*/ 2339340 h 3002280"/>
                  <a:gd name="connsiteX91" fmla="*/ 1840230 w 3787140"/>
                  <a:gd name="connsiteY91" fmla="*/ 2373630 h 3002280"/>
                  <a:gd name="connsiteX92" fmla="*/ 1866900 w 3787140"/>
                  <a:gd name="connsiteY92" fmla="*/ 2396490 h 3002280"/>
                  <a:gd name="connsiteX93" fmla="*/ 1866900 w 3787140"/>
                  <a:gd name="connsiteY93" fmla="*/ 2396490 h 3002280"/>
                  <a:gd name="connsiteX94" fmla="*/ 1931670 w 3787140"/>
                  <a:gd name="connsiteY94" fmla="*/ 2381250 h 3002280"/>
                  <a:gd name="connsiteX95" fmla="*/ 1981200 w 3787140"/>
                  <a:gd name="connsiteY95" fmla="*/ 2400300 h 3002280"/>
                  <a:gd name="connsiteX96" fmla="*/ 2026920 w 3787140"/>
                  <a:gd name="connsiteY96" fmla="*/ 2381250 h 3002280"/>
                  <a:gd name="connsiteX97" fmla="*/ 2011680 w 3787140"/>
                  <a:gd name="connsiteY97" fmla="*/ 2339340 h 3002280"/>
                  <a:gd name="connsiteX98" fmla="*/ 2023110 w 3787140"/>
                  <a:gd name="connsiteY98" fmla="*/ 2259330 h 3002280"/>
                  <a:gd name="connsiteX99" fmla="*/ 2045970 w 3787140"/>
                  <a:gd name="connsiteY99" fmla="*/ 2209800 h 3002280"/>
                  <a:gd name="connsiteX100" fmla="*/ 2095500 w 3787140"/>
                  <a:gd name="connsiteY100" fmla="*/ 2167890 h 3002280"/>
                  <a:gd name="connsiteX101" fmla="*/ 2129790 w 3787140"/>
                  <a:gd name="connsiteY101" fmla="*/ 2110740 h 3002280"/>
                  <a:gd name="connsiteX102" fmla="*/ 2175510 w 3787140"/>
                  <a:gd name="connsiteY102" fmla="*/ 2110740 h 3002280"/>
                  <a:gd name="connsiteX103" fmla="*/ 2213610 w 3787140"/>
                  <a:gd name="connsiteY103" fmla="*/ 2148840 h 3002280"/>
                  <a:gd name="connsiteX104" fmla="*/ 2255520 w 3787140"/>
                  <a:gd name="connsiteY104" fmla="*/ 2194560 h 3002280"/>
                  <a:gd name="connsiteX105" fmla="*/ 2259330 w 3787140"/>
                  <a:gd name="connsiteY105" fmla="*/ 2240280 h 3002280"/>
                  <a:gd name="connsiteX106" fmla="*/ 2244090 w 3787140"/>
                  <a:gd name="connsiteY106" fmla="*/ 2274570 h 3002280"/>
                  <a:gd name="connsiteX107" fmla="*/ 2225040 w 3787140"/>
                  <a:gd name="connsiteY107" fmla="*/ 2289810 h 3002280"/>
                  <a:gd name="connsiteX108" fmla="*/ 2217420 w 3787140"/>
                  <a:gd name="connsiteY108" fmla="*/ 2331720 h 3002280"/>
                  <a:gd name="connsiteX109" fmla="*/ 2247900 w 3787140"/>
                  <a:gd name="connsiteY109" fmla="*/ 2339340 h 3002280"/>
                  <a:gd name="connsiteX110" fmla="*/ 2274570 w 3787140"/>
                  <a:gd name="connsiteY110" fmla="*/ 2324100 h 3002280"/>
                  <a:gd name="connsiteX111" fmla="*/ 2312670 w 3787140"/>
                  <a:gd name="connsiteY111" fmla="*/ 2339340 h 3002280"/>
                  <a:gd name="connsiteX112" fmla="*/ 2331720 w 3787140"/>
                  <a:gd name="connsiteY112" fmla="*/ 2385060 h 3002280"/>
                  <a:gd name="connsiteX113" fmla="*/ 2362200 w 3787140"/>
                  <a:gd name="connsiteY113" fmla="*/ 2392680 h 3002280"/>
                  <a:gd name="connsiteX114" fmla="*/ 2366010 w 3787140"/>
                  <a:gd name="connsiteY114" fmla="*/ 2426970 h 3002280"/>
                  <a:gd name="connsiteX115" fmla="*/ 2385060 w 3787140"/>
                  <a:gd name="connsiteY115" fmla="*/ 2472690 h 3002280"/>
                  <a:gd name="connsiteX116" fmla="*/ 2385060 w 3787140"/>
                  <a:gd name="connsiteY116" fmla="*/ 2503170 h 3002280"/>
                  <a:gd name="connsiteX117" fmla="*/ 2373630 w 3787140"/>
                  <a:gd name="connsiteY117" fmla="*/ 2548890 h 3002280"/>
                  <a:gd name="connsiteX118" fmla="*/ 2346960 w 3787140"/>
                  <a:gd name="connsiteY118" fmla="*/ 2571750 h 3002280"/>
                  <a:gd name="connsiteX119" fmla="*/ 2346960 w 3787140"/>
                  <a:gd name="connsiteY119" fmla="*/ 2621280 h 3002280"/>
                  <a:gd name="connsiteX120" fmla="*/ 2369820 w 3787140"/>
                  <a:gd name="connsiteY120" fmla="*/ 2667000 h 3002280"/>
                  <a:gd name="connsiteX121" fmla="*/ 2404110 w 3787140"/>
                  <a:gd name="connsiteY121" fmla="*/ 2705100 h 3002280"/>
                  <a:gd name="connsiteX122" fmla="*/ 2423160 w 3787140"/>
                  <a:gd name="connsiteY122" fmla="*/ 2758440 h 3002280"/>
                  <a:gd name="connsiteX123" fmla="*/ 2461260 w 3787140"/>
                  <a:gd name="connsiteY123" fmla="*/ 2785110 h 3002280"/>
                  <a:gd name="connsiteX124" fmla="*/ 2491740 w 3787140"/>
                  <a:gd name="connsiteY124" fmla="*/ 2891790 h 3002280"/>
                  <a:gd name="connsiteX125" fmla="*/ 2514600 w 3787140"/>
                  <a:gd name="connsiteY125" fmla="*/ 2948940 h 3002280"/>
                  <a:gd name="connsiteX126" fmla="*/ 2545080 w 3787140"/>
                  <a:gd name="connsiteY126" fmla="*/ 2975610 h 3002280"/>
                  <a:gd name="connsiteX127" fmla="*/ 2606040 w 3787140"/>
                  <a:gd name="connsiteY127" fmla="*/ 2990850 h 3002280"/>
                  <a:gd name="connsiteX128" fmla="*/ 2647950 w 3787140"/>
                  <a:gd name="connsiteY128" fmla="*/ 3002280 h 3002280"/>
                  <a:gd name="connsiteX129" fmla="*/ 2701290 w 3787140"/>
                  <a:gd name="connsiteY129" fmla="*/ 2975610 h 3002280"/>
                  <a:gd name="connsiteX130" fmla="*/ 2739390 w 3787140"/>
                  <a:gd name="connsiteY130" fmla="*/ 2937510 h 3002280"/>
                  <a:gd name="connsiteX131" fmla="*/ 2842260 w 3787140"/>
                  <a:gd name="connsiteY131" fmla="*/ 2891790 h 3002280"/>
                  <a:gd name="connsiteX132" fmla="*/ 2914650 w 3787140"/>
                  <a:gd name="connsiteY132" fmla="*/ 2868930 h 3002280"/>
                  <a:gd name="connsiteX133" fmla="*/ 2967990 w 3787140"/>
                  <a:gd name="connsiteY133" fmla="*/ 2861310 h 3002280"/>
                  <a:gd name="connsiteX134" fmla="*/ 3028950 w 3787140"/>
                  <a:gd name="connsiteY134" fmla="*/ 2838450 h 3002280"/>
                  <a:gd name="connsiteX135" fmla="*/ 3078480 w 3787140"/>
                  <a:gd name="connsiteY135" fmla="*/ 2827020 h 3002280"/>
                  <a:gd name="connsiteX136" fmla="*/ 3116580 w 3787140"/>
                  <a:gd name="connsiteY136" fmla="*/ 2827020 h 3002280"/>
                  <a:gd name="connsiteX137" fmla="*/ 3177540 w 3787140"/>
                  <a:gd name="connsiteY137" fmla="*/ 2811780 h 3002280"/>
                  <a:gd name="connsiteX138" fmla="*/ 3215640 w 3787140"/>
                  <a:gd name="connsiteY138" fmla="*/ 2830830 h 3002280"/>
                  <a:gd name="connsiteX139" fmla="*/ 3227070 w 3787140"/>
                  <a:gd name="connsiteY139" fmla="*/ 2800350 h 3002280"/>
                  <a:gd name="connsiteX140" fmla="*/ 3215640 w 3787140"/>
                  <a:gd name="connsiteY140" fmla="*/ 2720340 h 3002280"/>
                  <a:gd name="connsiteX141" fmla="*/ 3227070 w 3787140"/>
                  <a:gd name="connsiteY141" fmla="*/ 2606040 h 3002280"/>
                  <a:gd name="connsiteX142" fmla="*/ 3230880 w 3787140"/>
                  <a:gd name="connsiteY142" fmla="*/ 2548890 h 3002280"/>
                  <a:gd name="connsiteX143" fmla="*/ 3246120 w 3787140"/>
                  <a:gd name="connsiteY143" fmla="*/ 2518410 h 3002280"/>
                  <a:gd name="connsiteX144" fmla="*/ 3238500 w 3787140"/>
                  <a:gd name="connsiteY144" fmla="*/ 2465070 h 3002280"/>
                  <a:gd name="connsiteX145" fmla="*/ 3249930 w 3787140"/>
                  <a:gd name="connsiteY145" fmla="*/ 2426970 h 3002280"/>
                  <a:gd name="connsiteX146" fmla="*/ 3280410 w 3787140"/>
                  <a:gd name="connsiteY146" fmla="*/ 2407920 h 3002280"/>
                  <a:gd name="connsiteX147" fmla="*/ 3272790 w 3787140"/>
                  <a:gd name="connsiteY147" fmla="*/ 2373630 h 3002280"/>
                  <a:gd name="connsiteX148" fmla="*/ 3238500 w 3787140"/>
                  <a:gd name="connsiteY148" fmla="*/ 2362200 h 3002280"/>
                  <a:gd name="connsiteX149" fmla="*/ 3208020 w 3787140"/>
                  <a:gd name="connsiteY149" fmla="*/ 2331720 h 3002280"/>
                  <a:gd name="connsiteX150" fmla="*/ 3208020 w 3787140"/>
                  <a:gd name="connsiteY150" fmla="*/ 2259330 h 3002280"/>
                  <a:gd name="connsiteX151" fmla="*/ 3215640 w 3787140"/>
                  <a:gd name="connsiteY151" fmla="*/ 2175510 h 3002280"/>
                  <a:gd name="connsiteX152" fmla="*/ 3215640 w 3787140"/>
                  <a:gd name="connsiteY152" fmla="*/ 2095500 h 3002280"/>
                  <a:gd name="connsiteX153" fmla="*/ 3204210 w 3787140"/>
                  <a:gd name="connsiteY153" fmla="*/ 2030730 h 3002280"/>
                  <a:gd name="connsiteX154" fmla="*/ 3204210 w 3787140"/>
                  <a:gd name="connsiteY154" fmla="*/ 1973580 h 3002280"/>
                  <a:gd name="connsiteX155" fmla="*/ 3208020 w 3787140"/>
                  <a:gd name="connsiteY155" fmla="*/ 1931670 h 3002280"/>
                  <a:gd name="connsiteX156" fmla="*/ 3234690 w 3787140"/>
                  <a:gd name="connsiteY156" fmla="*/ 1908810 h 3002280"/>
                  <a:gd name="connsiteX157" fmla="*/ 3295650 w 3787140"/>
                  <a:gd name="connsiteY157" fmla="*/ 1927860 h 3002280"/>
                  <a:gd name="connsiteX158" fmla="*/ 3360420 w 3787140"/>
                  <a:gd name="connsiteY158" fmla="*/ 1988820 h 3002280"/>
                  <a:gd name="connsiteX159" fmla="*/ 3406140 w 3787140"/>
                  <a:gd name="connsiteY159" fmla="*/ 2042160 h 3002280"/>
                  <a:gd name="connsiteX160" fmla="*/ 3429000 w 3787140"/>
                  <a:gd name="connsiteY160" fmla="*/ 2049780 h 3002280"/>
                  <a:gd name="connsiteX161" fmla="*/ 3467100 w 3787140"/>
                  <a:gd name="connsiteY161" fmla="*/ 2057400 h 3002280"/>
                  <a:gd name="connsiteX162" fmla="*/ 3486150 w 3787140"/>
                  <a:gd name="connsiteY162" fmla="*/ 2087880 h 3002280"/>
                  <a:gd name="connsiteX163" fmla="*/ 3528060 w 3787140"/>
                  <a:gd name="connsiteY163" fmla="*/ 2118360 h 3002280"/>
                  <a:gd name="connsiteX164" fmla="*/ 3604260 w 3787140"/>
                  <a:gd name="connsiteY164" fmla="*/ 2141220 h 3002280"/>
                  <a:gd name="connsiteX165" fmla="*/ 3688080 w 3787140"/>
                  <a:gd name="connsiteY165" fmla="*/ 2145030 h 3002280"/>
                  <a:gd name="connsiteX166" fmla="*/ 3707130 w 3787140"/>
                  <a:gd name="connsiteY166" fmla="*/ 2125980 h 3002280"/>
                  <a:gd name="connsiteX167" fmla="*/ 3764280 w 3787140"/>
                  <a:gd name="connsiteY167" fmla="*/ 2141220 h 3002280"/>
                  <a:gd name="connsiteX168" fmla="*/ 3787140 w 3787140"/>
                  <a:gd name="connsiteY168" fmla="*/ 2129790 h 3002280"/>
                  <a:gd name="connsiteX169" fmla="*/ 3783330 w 3787140"/>
                  <a:gd name="connsiteY169" fmla="*/ 2099310 h 3002280"/>
                  <a:gd name="connsiteX170" fmla="*/ 3768090 w 3787140"/>
                  <a:gd name="connsiteY170" fmla="*/ 2068830 h 3002280"/>
                  <a:gd name="connsiteX171" fmla="*/ 3745230 w 3787140"/>
                  <a:gd name="connsiteY171" fmla="*/ 2007870 h 3002280"/>
                  <a:gd name="connsiteX172" fmla="*/ 3729990 w 3787140"/>
                  <a:gd name="connsiteY172" fmla="*/ 1988820 h 3002280"/>
                  <a:gd name="connsiteX173" fmla="*/ 3722370 w 3787140"/>
                  <a:gd name="connsiteY173" fmla="*/ 1935480 h 3002280"/>
                  <a:gd name="connsiteX174" fmla="*/ 3726180 w 3787140"/>
                  <a:gd name="connsiteY174" fmla="*/ 1893570 h 3002280"/>
                  <a:gd name="connsiteX175" fmla="*/ 3722370 w 3787140"/>
                  <a:gd name="connsiteY175" fmla="*/ 1855470 h 3002280"/>
                  <a:gd name="connsiteX176" fmla="*/ 3699510 w 3787140"/>
                  <a:gd name="connsiteY176" fmla="*/ 1851660 h 3002280"/>
                  <a:gd name="connsiteX177" fmla="*/ 3646170 w 3787140"/>
                  <a:gd name="connsiteY177" fmla="*/ 1832610 h 3002280"/>
                  <a:gd name="connsiteX178" fmla="*/ 3592830 w 3787140"/>
                  <a:gd name="connsiteY178" fmla="*/ 1817370 h 3002280"/>
                  <a:gd name="connsiteX179" fmla="*/ 3520440 w 3787140"/>
                  <a:gd name="connsiteY179" fmla="*/ 1752600 h 3002280"/>
                  <a:gd name="connsiteX180" fmla="*/ 3478530 w 3787140"/>
                  <a:gd name="connsiteY180" fmla="*/ 1699260 h 3002280"/>
                  <a:gd name="connsiteX181" fmla="*/ 3413760 w 3787140"/>
                  <a:gd name="connsiteY181" fmla="*/ 1642110 h 3002280"/>
                  <a:gd name="connsiteX182" fmla="*/ 3364230 w 3787140"/>
                  <a:gd name="connsiteY182" fmla="*/ 1565910 h 3002280"/>
                  <a:gd name="connsiteX183" fmla="*/ 3322320 w 3787140"/>
                  <a:gd name="connsiteY183" fmla="*/ 1508760 h 3002280"/>
                  <a:gd name="connsiteX184" fmla="*/ 3181350 w 3787140"/>
                  <a:gd name="connsiteY184" fmla="*/ 1428750 h 3002280"/>
                  <a:gd name="connsiteX185" fmla="*/ 3089910 w 3787140"/>
                  <a:gd name="connsiteY185" fmla="*/ 1375410 h 3002280"/>
                  <a:gd name="connsiteX186" fmla="*/ 2998470 w 3787140"/>
                  <a:gd name="connsiteY186" fmla="*/ 1299210 h 3002280"/>
                  <a:gd name="connsiteX187" fmla="*/ 2895600 w 3787140"/>
                  <a:gd name="connsiteY187" fmla="*/ 1242060 h 3002280"/>
                  <a:gd name="connsiteX188" fmla="*/ 2811780 w 3787140"/>
                  <a:gd name="connsiteY188" fmla="*/ 1169670 h 3002280"/>
                  <a:gd name="connsiteX189" fmla="*/ 2743200 w 3787140"/>
                  <a:gd name="connsiteY189" fmla="*/ 1123950 h 3002280"/>
                  <a:gd name="connsiteX190" fmla="*/ 2663190 w 3787140"/>
                  <a:gd name="connsiteY190" fmla="*/ 1085850 h 3002280"/>
                  <a:gd name="connsiteX191" fmla="*/ 2586990 w 3787140"/>
                  <a:gd name="connsiteY191" fmla="*/ 1017270 h 3002280"/>
                  <a:gd name="connsiteX192" fmla="*/ 2495550 w 3787140"/>
                  <a:gd name="connsiteY192" fmla="*/ 971550 h 3002280"/>
                  <a:gd name="connsiteX193" fmla="*/ 2426970 w 3787140"/>
                  <a:gd name="connsiteY193" fmla="*/ 906780 h 3002280"/>
                  <a:gd name="connsiteX194" fmla="*/ 2381250 w 3787140"/>
                  <a:gd name="connsiteY194" fmla="*/ 880110 h 3002280"/>
                  <a:gd name="connsiteX195" fmla="*/ 2301240 w 3787140"/>
                  <a:gd name="connsiteY195" fmla="*/ 838200 h 3002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3787140" h="3002280">
                    <a:moveTo>
                      <a:pt x="2301240" y="838200"/>
                    </a:moveTo>
                    <a:lnTo>
                      <a:pt x="2225040" y="777240"/>
                    </a:lnTo>
                    <a:lnTo>
                      <a:pt x="2106930" y="723900"/>
                    </a:lnTo>
                    <a:lnTo>
                      <a:pt x="2019300" y="647700"/>
                    </a:lnTo>
                    <a:lnTo>
                      <a:pt x="1931670" y="590550"/>
                    </a:lnTo>
                    <a:lnTo>
                      <a:pt x="1859280" y="548640"/>
                    </a:lnTo>
                    <a:lnTo>
                      <a:pt x="1786890" y="491490"/>
                    </a:lnTo>
                    <a:lnTo>
                      <a:pt x="1703070" y="438150"/>
                    </a:lnTo>
                    <a:lnTo>
                      <a:pt x="1604010" y="373380"/>
                    </a:lnTo>
                    <a:lnTo>
                      <a:pt x="1516380" y="312420"/>
                    </a:lnTo>
                    <a:lnTo>
                      <a:pt x="1447800" y="262890"/>
                    </a:lnTo>
                    <a:lnTo>
                      <a:pt x="1383030" y="220980"/>
                    </a:lnTo>
                    <a:lnTo>
                      <a:pt x="1325880" y="167640"/>
                    </a:lnTo>
                    <a:lnTo>
                      <a:pt x="1283970" y="129540"/>
                    </a:lnTo>
                    <a:lnTo>
                      <a:pt x="1184910" y="83820"/>
                    </a:lnTo>
                    <a:lnTo>
                      <a:pt x="1154430" y="49530"/>
                    </a:lnTo>
                    <a:lnTo>
                      <a:pt x="1123950" y="26670"/>
                    </a:lnTo>
                    <a:lnTo>
                      <a:pt x="1078230" y="0"/>
                    </a:lnTo>
                    <a:lnTo>
                      <a:pt x="1055370" y="22860"/>
                    </a:lnTo>
                    <a:lnTo>
                      <a:pt x="1078230" y="76200"/>
                    </a:lnTo>
                    <a:lnTo>
                      <a:pt x="1093470" y="129540"/>
                    </a:lnTo>
                    <a:lnTo>
                      <a:pt x="1108710" y="175260"/>
                    </a:lnTo>
                    <a:lnTo>
                      <a:pt x="1131570" y="247650"/>
                    </a:lnTo>
                    <a:lnTo>
                      <a:pt x="1135380" y="327660"/>
                    </a:lnTo>
                    <a:lnTo>
                      <a:pt x="1120140" y="419100"/>
                    </a:lnTo>
                    <a:lnTo>
                      <a:pt x="1112520" y="457200"/>
                    </a:lnTo>
                    <a:lnTo>
                      <a:pt x="1070610" y="518160"/>
                    </a:lnTo>
                    <a:lnTo>
                      <a:pt x="1043940" y="571500"/>
                    </a:lnTo>
                    <a:lnTo>
                      <a:pt x="1005840" y="636270"/>
                    </a:lnTo>
                    <a:lnTo>
                      <a:pt x="979170" y="689610"/>
                    </a:lnTo>
                    <a:lnTo>
                      <a:pt x="975360" y="762000"/>
                    </a:lnTo>
                    <a:lnTo>
                      <a:pt x="986790" y="834390"/>
                    </a:lnTo>
                    <a:lnTo>
                      <a:pt x="941070" y="861060"/>
                    </a:lnTo>
                    <a:lnTo>
                      <a:pt x="872490" y="914400"/>
                    </a:lnTo>
                    <a:lnTo>
                      <a:pt x="792480" y="944880"/>
                    </a:lnTo>
                    <a:lnTo>
                      <a:pt x="727710" y="979170"/>
                    </a:lnTo>
                    <a:lnTo>
                      <a:pt x="670560" y="1013460"/>
                    </a:lnTo>
                    <a:lnTo>
                      <a:pt x="632460" y="1059180"/>
                    </a:lnTo>
                    <a:lnTo>
                      <a:pt x="601980" y="1123950"/>
                    </a:lnTo>
                    <a:lnTo>
                      <a:pt x="579120" y="1184910"/>
                    </a:lnTo>
                    <a:lnTo>
                      <a:pt x="544830" y="1242060"/>
                    </a:lnTo>
                    <a:lnTo>
                      <a:pt x="480060" y="1268730"/>
                    </a:lnTo>
                    <a:lnTo>
                      <a:pt x="422910" y="1295400"/>
                    </a:lnTo>
                    <a:lnTo>
                      <a:pt x="384810" y="1310640"/>
                    </a:lnTo>
                    <a:lnTo>
                      <a:pt x="358140" y="1341120"/>
                    </a:lnTo>
                    <a:lnTo>
                      <a:pt x="358140" y="1383030"/>
                    </a:lnTo>
                    <a:lnTo>
                      <a:pt x="392430" y="1409700"/>
                    </a:lnTo>
                    <a:lnTo>
                      <a:pt x="403860" y="1470660"/>
                    </a:lnTo>
                    <a:lnTo>
                      <a:pt x="415290" y="1527810"/>
                    </a:lnTo>
                    <a:lnTo>
                      <a:pt x="426720" y="1565910"/>
                    </a:lnTo>
                    <a:lnTo>
                      <a:pt x="426720" y="1600200"/>
                    </a:lnTo>
                    <a:lnTo>
                      <a:pt x="403860" y="1619250"/>
                    </a:lnTo>
                    <a:lnTo>
                      <a:pt x="342900" y="1645920"/>
                    </a:lnTo>
                    <a:lnTo>
                      <a:pt x="281940" y="1676400"/>
                    </a:lnTo>
                    <a:lnTo>
                      <a:pt x="152400" y="1733550"/>
                    </a:lnTo>
                    <a:lnTo>
                      <a:pt x="64770" y="1786890"/>
                    </a:lnTo>
                    <a:lnTo>
                      <a:pt x="22860" y="1805940"/>
                    </a:lnTo>
                    <a:lnTo>
                      <a:pt x="0" y="1847850"/>
                    </a:lnTo>
                    <a:lnTo>
                      <a:pt x="11430" y="1878330"/>
                    </a:lnTo>
                    <a:lnTo>
                      <a:pt x="30480" y="1897380"/>
                    </a:lnTo>
                    <a:lnTo>
                      <a:pt x="45720" y="1965960"/>
                    </a:lnTo>
                    <a:lnTo>
                      <a:pt x="53340" y="2045970"/>
                    </a:lnTo>
                    <a:lnTo>
                      <a:pt x="91440" y="2110740"/>
                    </a:lnTo>
                    <a:lnTo>
                      <a:pt x="182880" y="2133600"/>
                    </a:lnTo>
                    <a:lnTo>
                      <a:pt x="278130" y="2129790"/>
                    </a:lnTo>
                    <a:lnTo>
                      <a:pt x="422910" y="2145030"/>
                    </a:lnTo>
                    <a:lnTo>
                      <a:pt x="495300" y="2167890"/>
                    </a:lnTo>
                    <a:lnTo>
                      <a:pt x="560070" y="2164080"/>
                    </a:lnTo>
                    <a:lnTo>
                      <a:pt x="624840" y="2171700"/>
                    </a:lnTo>
                    <a:lnTo>
                      <a:pt x="712470" y="2217420"/>
                    </a:lnTo>
                    <a:lnTo>
                      <a:pt x="803910" y="2251710"/>
                    </a:lnTo>
                    <a:lnTo>
                      <a:pt x="899160" y="2282190"/>
                    </a:lnTo>
                    <a:lnTo>
                      <a:pt x="982980" y="2308860"/>
                    </a:lnTo>
                    <a:lnTo>
                      <a:pt x="1024890" y="2327910"/>
                    </a:lnTo>
                    <a:lnTo>
                      <a:pt x="1051560" y="2366010"/>
                    </a:lnTo>
                    <a:lnTo>
                      <a:pt x="1062990" y="2419350"/>
                    </a:lnTo>
                    <a:lnTo>
                      <a:pt x="1055370" y="2484120"/>
                    </a:lnTo>
                    <a:lnTo>
                      <a:pt x="1047750" y="2548890"/>
                    </a:lnTo>
                    <a:lnTo>
                      <a:pt x="1070610" y="2571750"/>
                    </a:lnTo>
                    <a:lnTo>
                      <a:pt x="1112520" y="2518410"/>
                    </a:lnTo>
                    <a:lnTo>
                      <a:pt x="1226820" y="2453640"/>
                    </a:lnTo>
                    <a:lnTo>
                      <a:pt x="1272540" y="2404110"/>
                    </a:lnTo>
                    <a:lnTo>
                      <a:pt x="1310640" y="2373630"/>
                    </a:lnTo>
                    <a:lnTo>
                      <a:pt x="1348740" y="2350770"/>
                    </a:lnTo>
                    <a:lnTo>
                      <a:pt x="1386840" y="2343150"/>
                    </a:lnTo>
                    <a:lnTo>
                      <a:pt x="1432560" y="2335530"/>
                    </a:lnTo>
                    <a:lnTo>
                      <a:pt x="1482090" y="2335530"/>
                    </a:lnTo>
                    <a:lnTo>
                      <a:pt x="1565910" y="2339340"/>
                    </a:lnTo>
                    <a:lnTo>
                      <a:pt x="1630680" y="2343150"/>
                    </a:lnTo>
                    <a:lnTo>
                      <a:pt x="1760220" y="2331720"/>
                    </a:lnTo>
                    <a:lnTo>
                      <a:pt x="1832610" y="2339340"/>
                    </a:lnTo>
                    <a:lnTo>
                      <a:pt x="1840230" y="2373630"/>
                    </a:lnTo>
                    <a:lnTo>
                      <a:pt x="1866900" y="2396490"/>
                    </a:lnTo>
                    <a:lnTo>
                      <a:pt x="1866900" y="2396490"/>
                    </a:lnTo>
                    <a:lnTo>
                      <a:pt x="1931670" y="2381250"/>
                    </a:lnTo>
                    <a:lnTo>
                      <a:pt x="1981200" y="2400300"/>
                    </a:lnTo>
                    <a:lnTo>
                      <a:pt x="2026920" y="2381250"/>
                    </a:lnTo>
                    <a:lnTo>
                      <a:pt x="2011680" y="2339340"/>
                    </a:lnTo>
                    <a:lnTo>
                      <a:pt x="2023110" y="2259330"/>
                    </a:lnTo>
                    <a:lnTo>
                      <a:pt x="2045970" y="2209800"/>
                    </a:lnTo>
                    <a:lnTo>
                      <a:pt x="2095500" y="2167890"/>
                    </a:lnTo>
                    <a:lnTo>
                      <a:pt x="2129790" y="2110740"/>
                    </a:lnTo>
                    <a:lnTo>
                      <a:pt x="2175510" y="2110740"/>
                    </a:lnTo>
                    <a:lnTo>
                      <a:pt x="2213610" y="2148840"/>
                    </a:lnTo>
                    <a:lnTo>
                      <a:pt x="2255520" y="2194560"/>
                    </a:lnTo>
                    <a:lnTo>
                      <a:pt x="2259330" y="2240280"/>
                    </a:lnTo>
                    <a:lnTo>
                      <a:pt x="2244090" y="2274570"/>
                    </a:lnTo>
                    <a:lnTo>
                      <a:pt x="2225040" y="2289810"/>
                    </a:lnTo>
                    <a:lnTo>
                      <a:pt x="2217420" y="2331720"/>
                    </a:lnTo>
                    <a:lnTo>
                      <a:pt x="2247900" y="2339340"/>
                    </a:lnTo>
                    <a:lnTo>
                      <a:pt x="2274570" y="2324100"/>
                    </a:lnTo>
                    <a:lnTo>
                      <a:pt x="2312670" y="2339340"/>
                    </a:lnTo>
                    <a:lnTo>
                      <a:pt x="2331720" y="2385060"/>
                    </a:lnTo>
                    <a:lnTo>
                      <a:pt x="2362200" y="2392680"/>
                    </a:lnTo>
                    <a:lnTo>
                      <a:pt x="2366010" y="2426970"/>
                    </a:lnTo>
                    <a:lnTo>
                      <a:pt x="2385060" y="2472690"/>
                    </a:lnTo>
                    <a:lnTo>
                      <a:pt x="2385060" y="2503170"/>
                    </a:lnTo>
                    <a:lnTo>
                      <a:pt x="2373630" y="2548890"/>
                    </a:lnTo>
                    <a:lnTo>
                      <a:pt x="2346960" y="2571750"/>
                    </a:lnTo>
                    <a:lnTo>
                      <a:pt x="2346960" y="2621280"/>
                    </a:lnTo>
                    <a:lnTo>
                      <a:pt x="2369820" y="2667000"/>
                    </a:lnTo>
                    <a:lnTo>
                      <a:pt x="2404110" y="2705100"/>
                    </a:lnTo>
                    <a:lnTo>
                      <a:pt x="2423160" y="2758440"/>
                    </a:lnTo>
                    <a:lnTo>
                      <a:pt x="2461260" y="2785110"/>
                    </a:lnTo>
                    <a:lnTo>
                      <a:pt x="2491740" y="2891790"/>
                    </a:lnTo>
                    <a:lnTo>
                      <a:pt x="2514600" y="2948940"/>
                    </a:lnTo>
                    <a:lnTo>
                      <a:pt x="2545080" y="2975610"/>
                    </a:lnTo>
                    <a:lnTo>
                      <a:pt x="2606040" y="2990850"/>
                    </a:lnTo>
                    <a:lnTo>
                      <a:pt x="2647950" y="3002280"/>
                    </a:lnTo>
                    <a:lnTo>
                      <a:pt x="2701290" y="2975610"/>
                    </a:lnTo>
                    <a:lnTo>
                      <a:pt x="2739390" y="2937510"/>
                    </a:lnTo>
                    <a:lnTo>
                      <a:pt x="2842260" y="2891790"/>
                    </a:lnTo>
                    <a:lnTo>
                      <a:pt x="2914650" y="2868930"/>
                    </a:lnTo>
                    <a:lnTo>
                      <a:pt x="2967990" y="2861310"/>
                    </a:lnTo>
                    <a:lnTo>
                      <a:pt x="3028950" y="2838450"/>
                    </a:lnTo>
                    <a:lnTo>
                      <a:pt x="3078480" y="2827020"/>
                    </a:lnTo>
                    <a:lnTo>
                      <a:pt x="3116580" y="2827020"/>
                    </a:lnTo>
                    <a:lnTo>
                      <a:pt x="3177540" y="2811780"/>
                    </a:lnTo>
                    <a:lnTo>
                      <a:pt x="3215640" y="2830830"/>
                    </a:lnTo>
                    <a:lnTo>
                      <a:pt x="3227070" y="2800350"/>
                    </a:lnTo>
                    <a:lnTo>
                      <a:pt x="3215640" y="2720340"/>
                    </a:lnTo>
                    <a:lnTo>
                      <a:pt x="3227070" y="2606040"/>
                    </a:lnTo>
                    <a:lnTo>
                      <a:pt x="3230880" y="2548890"/>
                    </a:lnTo>
                    <a:lnTo>
                      <a:pt x="3246120" y="2518410"/>
                    </a:lnTo>
                    <a:lnTo>
                      <a:pt x="3238500" y="2465070"/>
                    </a:lnTo>
                    <a:lnTo>
                      <a:pt x="3249930" y="2426970"/>
                    </a:lnTo>
                    <a:lnTo>
                      <a:pt x="3280410" y="2407920"/>
                    </a:lnTo>
                    <a:lnTo>
                      <a:pt x="3272790" y="2373630"/>
                    </a:lnTo>
                    <a:lnTo>
                      <a:pt x="3238500" y="2362200"/>
                    </a:lnTo>
                    <a:lnTo>
                      <a:pt x="3208020" y="2331720"/>
                    </a:lnTo>
                    <a:lnTo>
                      <a:pt x="3208020" y="2259330"/>
                    </a:lnTo>
                    <a:lnTo>
                      <a:pt x="3215640" y="2175510"/>
                    </a:lnTo>
                    <a:lnTo>
                      <a:pt x="3215640" y="2095500"/>
                    </a:lnTo>
                    <a:lnTo>
                      <a:pt x="3204210" y="2030730"/>
                    </a:lnTo>
                    <a:lnTo>
                      <a:pt x="3204210" y="1973580"/>
                    </a:lnTo>
                    <a:lnTo>
                      <a:pt x="3208020" y="1931670"/>
                    </a:lnTo>
                    <a:lnTo>
                      <a:pt x="3234690" y="1908810"/>
                    </a:lnTo>
                    <a:lnTo>
                      <a:pt x="3295650" y="1927860"/>
                    </a:lnTo>
                    <a:lnTo>
                      <a:pt x="3360420" y="1988820"/>
                    </a:lnTo>
                    <a:lnTo>
                      <a:pt x="3406140" y="2042160"/>
                    </a:lnTo>
                    <a:lnTo>
                      <a:pt x="3429000" y="2049780"/>
                    </a:lnTo>
                    <a:lnTo>
                      <a:pt x="3467100" y="2057400"/>
                    </a:lnTo>
                    <a:lnTo>
                      <a:pt x="3486150" y="2087880"/>
                    </a:lnTo>
                    <a:lnTo>
                      <a:pt x="3528060" y="2118360"/>
                    </a:lnTo>
                    <a:lnTo>
                      <a:pt x="3604260" y="2141220"/>
                    </a:lnTo>
                    <a:lnTo>
                      <a:pt x="3688080" y="2145030"/>
                    </a:lnTo>
                    <a:lnTo>
                      <a:pt x="3707130" y="2125980"/>
                    </a:lnTo>
                    <a:lnTo>
                      <a:pt x="3764280" y="2141220"/>
                    </a:lnTo>
                    <a:lnTo>
                      <a:pt x="3787140" y="2129790"/>
                    </a:lnTo>
                    <a:lnTo>
                      <a:pt x="3783330" y="2099310"/>
                    </a:lnTo>
                    <a:lnTo>
                      <a:pt x="3768090" y="2068830"/>
                    </a:lnTo>
                    <a:lnTo>
                      <a:pt x="3745230" y="2007870"/>
                    </a:lnTo>
                    <a:lnTo>
                      <a:pt x="3729990" y="1988820"/>
                    </a:lnTo>
                    <a:lnTo>
                      <a:pt x="3722370" y="1935480"/>
                    </a:lnTo>
                    <a:lnTo>
                      <a:pt x="3726180" y="1893570"/>
                    </a:lnTo>
                    <a:lnTo>
                      <a:pt x="3722370" y="1855470"/>
                    </a:lnTo>
                    <a:lnTo>
                      <a:pt x="3699510" y="1851660"/>
                    </a:lnTo>
                    <a:lnTo>
                      <a:pt x="3646170" y="1832610"/>
                    </a:lnTo>
                    <a:lnTo>
                      <a:pt x="3592830" y="1817370"/>
                    </a:lnTo>
                    <a:lnTo>
                      <a:pt x="3520440" y="1752600"/>
                    </a:lnTo>
                    <a:lnTo>
                      <a:pt x="3478530" y="1699260"/>
                    </a:lnTo>
                    <a:lnTo>
                      <a:pt x="3413760" y="1642110"/>
                    </a:lnTo>
                    <a:lnTo>
                      <a:pt x="3364230" y="1565910"/>
                    </a:lnTo>
                    <a:lnTo>
                      <a:pt x="3322320" y="1508760"/>
                    </a:lnTo>
                    <a:lnTo>
                      <a:pt x="3181350" y="1428750"/>
                    </a:lnTo>
                    <a:lnTo>
                      <a:pt x="3089910" y="1375410"/>
                    </a:lnTo>
                    <a:lnTo>
                      <a:pt x="2998470" y="1299210"/>
                    </a:lnTo>
                    <a:lnTo>
                      <a:pt x="2895600" y="1242060"/>
                    </a:lnTo>
                    <a:lnTo>
                      <a:pt x="2811780" y="1169670"/>
                    </a:lnTo>
                    <a:lnTo>
                      <a:pt x="2743200" y="1123950"/>
                    </a:lnTo>
                    <a:lnTo>
                      <a:pt x="2663190" y="1085850"/>
                    </a:lnTo>
                    <a:lnTo>
                      <a:pt x="2586990" y="1017270"/>
                    </a:lnTo>
                    <a:lnTo>
                      <a:pt x="2495550" y="971550"/>
                    </a:lnTo>
                    <a:lnTo>
                      <a:pt x="2426970" y="906780"/>
                    </a:lnTo>
                    <a:lnTo>
                      <a:pt x="2381250" y="880110"/>
                    </a:lnTo>
                    <a:lnTo>
                      <a:pt x="2301240" y="8382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1" name="강서 TXT">
                <a:extLst>
                  <a:ext uri="{FF2B5EF4-FFF2-40B4-BE49-F238E27FC236}">
                    <a16:creationId xmlns="" xmlns:a16="http://schemas.microsoft.com/office/drawing/2014/main" id="{C6A7FE61-3A20-447A-980F-EAB09E66F82C}"/>
                  </a:ext>
                </a:extLst>
              </p:cNvPr>
              <p:cNvSpPr txBox="1"/>
              <p:nvPr/>
            </p:nvSpPr>
            <p:spPr>
              <a:xfrm>
                <a:off x="2275364" y="4027444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36" name="서북권">
            <a:extLst>
              <a:ext uri="{FF2B5EF4-FFF2-40B4-BE49-F238E27FC236}">
                <a16:creationId xmlns="" xmlns:a16="http://schemas.microsoft.com/office/drawing/2014/main" id="{B3A69464-B6CF-49D4-B3DD-ED05CB81C758}"/>
              </a:ext>
            </a:extLst>
          </p:cNvPr>
          <p:cNvGrpSpPr/>
          <p:nvPr/>
        </p:nvGrpSpPr>
        <p:grpSpPr>
          <a:xfrm>
            <a:off x="4565761" y="1905936"/>
            <a:ext cx="1416923" cy="2112590"/>
            <a:chOff x="3128659" y="2532663"/>
            <a:chExt cx="1416923" cy="2112590"/>
          </a:xfrm>
        </p:grpSpPr>
        <p:grpSp>
          <p:nvGrpSpPr>
            <p:cNvPr id="37" name="서대문구">
              <a:extLst>
                <a:ext uri="{FF2B5EF4-FFF2-40B4-BE49-F238E27FC236}">
                  <a16:creationId xmlns="" xmlns:a16="http://schemas.microsoft.com/office/drawing/2014/main" id="{38E14C8B-4BF0-43E3-9EAD-6D3C9E934BFE}"/>
                </a:ext>
              </a:extLst>
            </p:cNvPr>
            <p:cNvGrpSpPr/>
            <p:nvPr/>
          </p:nvGrpSpPr>
          <p:grpSpPr>
            <a:xfrm>
              <a:off x="3656185" y="3437082"/>
              <a:ext cx="816360" cy="838116"/>
              <a:chOff x="3656185" y="3437082"/>
              <a:chExt cx="816360" cy="838116"/>
            </a:xfrm>
          </p:grpSpPr>
          <p:sp>
            <p:nvSpPr>
              <p:cNvPr id="44" name="서대문구">
                <a:extLst>
                  <a:ext uri="{FF2B5EF4-FFF2-40B4-BE49-F238E27FC236}">
                    <a16:creationId xmlns="" xmlns:a16="http://schemas.microsoft.com/office/drawing/2014/main" id="{5DD2192B-2AA3-4FC6-AF09-353CB3ECBF9E}"/>
                  </a:ext>
                </a:extLst>
              </p:cNvPr>
              <p:cNvSpPr/>
              <p:nvPr/>
            </p:nvSpPr>
            <p:spPr>
              <a:xfrm>
                <a:off x="3656185" y="3437082"/>
                <a:ext cx="816360" cy="838116"/>
              </a:xfrm>
              <a:custGeom>
                <a:avLst/>
                <a:gdLst>
                  <a:gd name="connsiteX0" fmla="*/ 1490980 w 2001520"/>
                  <a:gd name="connsiteY0" fmla="*/ 0 h 2054860"/>
                  <a:gd name="connsiteX1" fmla="*/ 1419860 w 2001520"/>
                  <a:gd name="connsiteY1" fmla="*/ 7620 h 2054860"/>
                  <a:gd name="connsiteX2" fmla="*/ 1404620 w 2001520"/>
                  <a:gd name="connsiteY2" fmla="*/ 25400 h 2054860"/>
                  <a:gd name="connsiteX3" fmla="*/ 1386840 w 2001520"/>
                  <a:gd name="connsiteY3" fmla="*/ 53340 h 2054860"/>
                  <a:gd name="connsiteX4" fmla="*/ 1363980 w 2001520"/>
                  <a:gd name="connsiteY4" fmla="*/ 106680 h 2054860"/>
                  <a:gd name="connsiteX5" fmla="*/ 1356360 w 2001520"/>
                  <a:gd name="connsiteY5" fmla="*/ 129540 h 2054860"/>
                  <a:gd name="connsiteX6" fmla="*/ 1338580 w 2001520"/>
                  <a:gd name="connsiteY6" fmla="*/ 139700 h 2054860"/>
                  <a:gd name="connsiteX7" fmla="*/ 1295400 w 2001520"/>
                  <a:gd name="connsiteY7" fmla="*/ 134620 h 2054860"/>
                  <a:gd name="connsiteX8" fmla="*/ 1267460 w 2001520"/>
                  <a:gd name="connsiteY8" fmla="*/ 132080 h 2054860"/>
                  <a:gd name="connsiteX9" fmla="*/ 1236980 w 2001520"/>
                  <a:gd name="connsiteY9" fmla="*/ 142240 h 2054860"/>
                  <a:gd name="connsiteX10" fmla="*/ 1236980 w 2001520"/>
                  <a:gd name="connsiteY10" fmla="*/ 167640 h 2054860"/>
                  <a:gd name="connsiteX11" fmla="*/ 1254760 w 2001520"/>
                  <a:gd name="connsiteY11" fmla="*/ 208280 h 2054860"/>
                  <a:gd name="connsiteX12" fmla="*/ 1277620 w 2001520"/>
                  <a:gd name="connsiteY12" fmla="*/ 233680 h 2054860"/>
                  <a:gd name="connsiteX13" fmla="*/ 1282700 w 2001520"/>
                  <a:gd name="connsiteY13" fmla="*/ 276860 h 2054860"/>
                  <a:gd name="connsiteX14" fmla="*/ 1264920 w 2001520"/>
                  <a:gd name="connsiteY14" fmla="*/ 314960 h 2054860"/>
                  <a:gd name="connsiteX15" fmla="*/ 1254760 w 2001520"/>
                  <a:gd name="connsiteY15" fmla="*/ 342900 h 2054860"/>
                  <a:gd name="connsiteX16" fmla="*/ 1254760 w 2001520"/>
                  <a:gd name="connsiteY16" fmla="*/ 381000 h 2054860"/>
                  <a:gd name="connsiteX17" fmla="*/ 1229360 w 2001520"/>
                  <a:gd name="connsiteY17" fmla="*/ 408940 h 2054860"/>
                  <a:gd name="connsiteX18" fmla="*/ 1170940 w 2001520"/>
                  <a:gd name="connsiteY18" fmla="*/ 421640 h 2054860"/>
                  <a:gd name="connsiteX19" fmla="*/ 1140460 w 2001520"/>
                  <a:gd name="connsiteY19" fmla="*/ 447040 h 2054860"/>
                  <a:gd name="connsiteX20" fmla="*/ 1109980 w 2001520"/>
                  <a:gd name="connsiteY20" fmla="*/ 441960 h 2054860"/>
                  <a:gd name="connsiteX21" fmla="*/ 1069340 w 2001520"/>
                  <a:gd name="connsiteY21" fmla="*/ 424180 h 2054860"/>
                  <a:gd name="connsiteX22" fmla="*/ 1023620 w 2001520"/>
                  <a:gd name="connsiteY22" fmla="*/ 441960 h 2054860"/>
                  <a:gd name="connsiteX23" fmla="*/ 995680 w 2001520"/>
                  <a:gd name="connsiteY23" fmla="*/ 490220 h 2054860"/>
                  <a:gd name="connsiteX24" fmla="*/ 932180 w 2001520"/>
                  <a:gd name="connsiteY24" fmla="*/ 533400 h 2054860"/>
                  <a:gd name="connsiteX25" fmla="*/ 881380 w 2001520"/>
                  <a:gd name="connsiteY25" fmla="*/ 561340 h 2054860"/>
                  <a:gd name="connsiteX26" fmla="*/ 833120 w 2001520"/>
                  <a:gd name="connsiteY26" fmla="*/ 596900 h 2054860"/>
                  <a:gd name="connsiteX27" fmla="*/ 830580 w 2001520"/>
                  <a:gd name="connsiteY27" fmla="*/ 647700 h 2054860"/>
                  <a:gd name="connsiteX28" fmla="*/ 825500 w 2001520"/>
                  <a:gd name="connsiteY28" fmla="*/ 698500 h 2054860"/>
                  <a:gd name="connsiteX29" fmla="*/ 817880 w 2001520"/>
                  <a:gd name="connsiteY29" fmla="*/ 731520 h 2054860"/>
                  <a:gd name="connsiteX30" fmla="*/ 820420 w 2001520"/>
                  <a:gd name="connsiteY30" fmla="*/ 777240 h 2054860"/>
                  <a:gd name="connsiteX31" fmla="*/ 797560 w 2001520"/>
                  <a:gd name="connsiteY31" fmla="*/ 828040 h 2054860"/>
                  <a:gd name="connsiteX32" fmla="*/ 762000 w 2001520"/>
                  <a:gd name="connsiteY32" fmla="*/ 861060 h 2054860"/>
                  <a:gd name="connsiteX33" fmla="*/ 721360 w 2001520"/>
                  <a:gd name="connsiteY33" fmla="*/ 858520 h 2054860"/>
                  <a:gd name="connsiteX34" fmla="*/ 688340 w 2001520"/>
                  <a:gd name="connsiteY34" fmla="*/ 873760 h 2054860"/>
                  <a:gd name="connsiteX35" fmla="*/ 685800 w 2001520"/>
                  <a:gd name="connsiteY35" fmla="*/ 909320 h 2054860"/>
                  <a:gd name="connsiteX36" fmla="*/ 657860 w 2001520"/>
                  <a:gd name="connsiteY36" fmla="*/ 952500 h 2054860"/>
                  <a:gd name="connsiteX37" fmla="*/ 632460 w 2001520"/>
                  <a:gd name="connsiteY37" fmla="*/ 985520 h 2054860"/>
                  <a:gd name="connsiteX38" fmla="*/ 622300 w 2001520"/>
                  <a:gd name="connsiteY38" fmla="*/ 1026160 h 2054860"/>
                  <a:gd name="connsiteX39" fmla="*/ 601980 w 2001520"/>
                  <a:gd name="connsiteY39" fmla="*/ 1054100 h 2054860"/>
                  <a:gd name="connsiteX40" fmla="*/ 551180 w 2001520"/>
                  <a:gd name="connsiteY40" fmla="*/ 1066800 h 2054860"/>
                  <a:gd name="connsiteX41" fmla="*/ 502920 w 2001520"/>
                  <a:gd name="connsiteY41" fmla="*/ 1026160 h 2054860"/>
                  <a:gd name="connsiteX42" fmla="*/ 474980 w 2001520"/>
                  <a:gd name="connsiteY42" fmla="*/ 1003300 h 2054860"/>
                  <a:gd name="connsiteX43" fmla="*/ 419100 w 2001520"/>
                  <a:gd name="connsiteY43" fmla="*/ 1005840 h 2054860"/>
                  <a:gd name="connsiteX44" fmla="*/ 381000 w 2001520"/>
                  <a:gd name="connsiteY44" fmla="*/ 980440 h 2054860"/>
                  <a:gd name="connsiteX45" fmla="*/ 360680 w 2001520"/>
                  <a:gd name="connsiteY45" fmla="*/ 916940 h 2054860"/>
                  <a:gd name="connsiteX46" fmla="*/ 353060 w 2001520"/>
                  <a:gd name="connsiteY46" fmla="*/ 863600 h 2054860"/>
                  <a:gd name="connsiteX47" fmla="*/ 370840 w 2001520"/>
                  <a:gd name="connsiteY47" fmla="*/ 830580 h 2054860"/>
                  <a:gd name="connsiteX48" fmla="*/ 358140 w 2001520"/>
                  <a:gd name="connsiteY48" fmla="*/ 795020 h 2054860"/>
                  <a:gd name="connsiteX49" fmla="*/ 320040 w 2001520"/>
                  <a:gd name="connsiteY49" fmla="*/ 807720 h 2054860"/>
                  <a:gd name="connsiteX50" fmla="*/ 281940 w 2001520"/>
                  <a:gd name="connsiteY50" fmla="*/ 848360 h 2054860"/>
                  <a:gd name="connsiteX51" fmla="*/ 271780 w 2001520"/>
                  <a:gd name="connsiteY51" fmla="*/ 878840 h 2054860"/>
                  <a:gd name="connsiteX52" fmla="*/ 274320 w 2001520"/>
                  <a:gd name="connsiteY52" fmla="*/ 952500 h 2054860"/>
                  <a:gd name="connsiteX53" fmla="*/ 266700 w 2001520"/>
                  <a:gd name="connsiteY53" fmla="*/ 993140 h 2054860"/>
                  <a:gd name="connsiteX54" fmla="*/ 198120 w 2001520"/>
                  <a:gd name="connsiteY54" fmla="*/ 1018540 h 2054860"/>
                  <a:gd name="connsiteX55" fmla="*/ 137160 w 2001520"/>
                  <a:gd name="connsiteY55" fmla="*/ 1084580 h 2054860"/>
                  <a:gd name="connsiteX56" fmla="*/ 111760 w 2001520"/>
                  <a:gd name="connsiteY56" fmla="*/ 1135380 h 2054860"/>
                  <a:gd name="connsiteX57" fmla="*/ 88900 w 2001520"/>
                  <a:gd name="connsiteY57" fmla="*/ 1183640 h 2054860"/>
                  <a:gd name="connsiteX58" fmla="*/ 35560 w 2001520"/>
                  <a:gd name="connsiteY58" fmla="*/ 1234440 h 2054860"/>
                  <a:gd name="connsiteX59" fmla="*/ 2540 w 2001520"/>
                  <a:gd name="connsiteY59" fmla="*/ 1257300 h 2054860"/>
                  <a:gd name="connsiteX60" fmla="*/ 0 w 2001520"/>
                  <a:gd name="connsiteY60" fmla="*/ 1282700 h 2054860"/>
                  <a:gd name="connsiteX61" fmla="*/ 45720 w 2001520"/>
                  <a:gd name="connsiteY61" fmla="*/ 1323340 h 2054860"/>
                  <a:gd name="connsiteX62" fmla="*/ 104140 w 2001520"/>
                  <a:gd name="connsiteY62" fmla="*/ 1386840 h 2054860"/>
                  <a:gd name="connsiteX63" fmla="*/ 147320 w 2001520"/>
                  <a:gd name="connsiteY63" fmla="*/ 1419860 h 2054860"/>
                  <a:gd name="connsiteX64" fmla="*/ 190500 w 2001520"/>
                  <a:gd name="connsiteY64" fmla="*/ 1430020 h 2054860"/>
                  <a:gd name="connsiteX65" fmla="*/ 299720 w 2001520"/>
                  <a:gd name="connsiteY65" fmla="*/ 1475740 h 2054860"/>
                  <a:gd name="connsiteX66" fmla="*/ 337820 w 2001520"/>
                  <a:gd name="connsiteY66" fmla="*/ 1513840 h 2054860"/>
                  <a:gd name="connsiteX67" fmla="*/ 439420 w 2001520"/>
                  <a:gd name="connsiteY67" fmla="*/ 1587500 h 2054860"/>
                  <a:gd name="connsiteX68" fmla="*/ 477520 w 2001520"/>
                  <a:gd name="connsiteY68" fmla="*/ 1615440 h 2054860"/>
                  <a:gd name="connsiteX69" fmla="*/ 528320 w 2001520"/>
                  <a:gd name="connsiteY69" fmla="*/ 1630680 h 2054860"/>
                  <a:gd name="connsiteX70" fmla="*/ 566420 w 2001520"/>
                  <a:gd name="connsiteY70" fmla="*/ 1625600 h 2054860"/>
                  <a:gd name="connsiteX71" fmla="*/ 586740 w 2001520"/>
                  <a:gd name="connsiteY71" fmla="*/ 1615440 h 2054860"/>
                  <a:gd name="connsiteX72" fmla="*/ 591820 w 2001520"/>
                  <a:gd name="connsiteY72" fmla="*/ 1600200 h 2054860"/>
                  <a:gd name="connsiteX73" fmla="*/ 614680 w 2001520"/>
                  <a:gd name="connsiteY73" fmla="*/ 1597660 h 2054860"/>
                  <a:gd name="connsiteX74" fmla="*/ 706120 w 2001520"/>
                  <a:gd name="connsiteY74" fmla="*/ 1653540 h 2054860"/>
                  <a:gd name="connsiteX75" fmla="*/ 762000 w 2001520"/>
                  <a:gd name="connsiteY75" fmla="*/ 1714500 h 2054860"/>
                  <a:gd name="connsiteX76" fmla="*/ 784860 w 2001520"/>
                  <a:gd name="connsiteY76" fmla="*/ 1760220 h 2054860"/>
                  <a:gd name="connsiteX77" fmla="*/ 812800 w 2001520"/>
                  <a:gd name="connsiteY77" fmla="*/ 1808480 h 2054860"/>
                  <a:gd name="connsiteX78" fmla="*/ 817880 w 2001520"/>
                  <a:gd name="connsiteY78" fmla="*/ 1864360 h 2054860"/>
                  <a:gd name="connsiteX79" fmla="*/ 812800 w 2001520"/>
                  <a:gd name="connsiteY79" fmla="*/ 1920240 h 2054860"/>
                  <a:gd name="connsiteX80" fmla="*/ 830580 w 2001520"/>
                  <a:gd name="connsiteY80" fmla="*/ 1965960 h 2054860"/>
                  <a:gd name="connsiteX81" fmla="*/ 873760 w 2001520"/>
                  <a:gd name="connsiteY81" fmla="*/ 1991360 h 2054860"/>
                  <a:gd name="connsiteX82" fmla="*/ 934720 w 2001520"/>
                  <a:gd name="connsiteY82" fmla="*/ 2006600 h 2054860"/>
                  <a:gd name="connsiteX83" fmla="*/ 1000760 w 2001520"/>
                  <a:gd name="connsiteY83" fmla="*/ 2014220 h 2054860"/>
                  <a:gd name="connsiteX84" fmla="*/ 1038860 w 2001520"/>
                  <a:gd name="connsiteY84" fmla="*/ 2029460 h 2054860"/>
                  <a:gd name="connsiteX85" fmla="*/ 1092200 w 2001520"/>
                  <a:gd name="connsiteY85" fmla="*/ 2054860 h 2054860"/>
                  <a:gd name="connsiteX86" fmla="*/ 1160780 w 2001520"/>
                  <a:gd name="connsiteY86" fmla="*/ 2026920 h 2054860"/>
                  <a:gd name="connsiteX87" fmla="*/ 1193800 w 2001520"/>
                  <a:gd name="connsiteY87" fmla="*/ 2016760 h 2054860"/>
                  <a:gd name="connsiteX88" fmla="*/ 1242060 w 2001520"/>
                  <a:gd name="connsiteY88" fmla="*/ 1996440 h 2054860"/>
                  <a:gd name="connsiteX89" fmla="*/ 1264920 w 2001520"/>
                  <a:gd name="connsiteY89" fmla="*/ 1976120 h 2054860"/>
                  <a:gd name="connsiteX90" fmla="*/ 1442720 w 2001520"/>
                  <a:gd name="connsiteY90" fmla="*/ 1983740 h 2054860"/>
                  <a:gd name="connsiteX91" fmla="*/ 1557020 w 2001520"/>
                  <a:gd name="connsiteY91" fmla="*/ 1976120 h 2054860"/>
                  <a:gd name="connsiteX92" fmla="*/ 1684020 w 2001520"/>
                  <a:gd name="connsiteY92" fmla="*/ 1991360 h 2054860"/>
                  <a:gd name="connsiteX93" fmla="*/ 1755140 w 2001520"/>
                  <a:gd name="connsiteY93" fmla="*/ 1988820 h 2054860"/>
                  <a:gd name="connsiteX94" fmla="*/ 1785620 w 2001520"/>
                  <a:gd name="connsiteY94" fmla="*/ 1976120 h 2054860"/>
                  <a:gd name="connsiteX95" fmla="*/ 1805940 w 2001520"/>
                  <a:gd name="connsiteY95" fmla="*/ 1948180 h 2054860"/>
                  <a:gd name="connsiteX96" fmla="*/ 1899920 w 2001520"/>
                  <a:gd name="connsiteY96" fmla="*/ 1866900 h 2054860"/>
                  <a:gd name="connsiteX97" fmla="*/ 1943100 w 2001520"/>
                  <a:gd name="connsiteY97" fmla="*/ 1844040 h 2054860"/>
                  <a:gd name="connsiteX98" fmla="*/ 1998980 w 2001520"/>
                  <a:gd name="connsiteY98" fmla="*/ 1836420 h 2054860"/>
                  <a:gd name="connsiteX99" fmla="*/ 2001520 w 2001520"/>
                  <a:gd name="connsiteY99" fmla="*/ 1813560 h 2054860"/>
                  <a:gd name="connsiteX100" fmla="*/ 1988820 w 2001520"/>
                  <a:gd name="connsiteY100" fmla="*/ 1765300 h 2054860"/>
                  <a:gd name="connsiteX101" fmla="*/ 1953260 w 2001520"/>
                  <a:gd name="connsiteY101" fmla="*/ 1658620 h 2054860"/>
                  <a:gd name="connsiteX102" fmla="*/ 1927860 w 2001520"/>
                  <a:gd name="connsiteY102" fmla="*/ 1584960 h 2054860"/>
                  <a:gd name="connsiteX103" fmla="*/ 1902460 w 2001520"/>
                  <a:gd name="connsiteY103" fmla="*/ 1534160 h 2054860"/>
                  <a:gd name="connsiteX104" fmla="*/ 1854200 w 2001520"/>
                  <a:gd name="connsiteY104" fmla="*/ 1468120 h 2054860"/>
                  <a:gd name="connsiteX105" fmla="*/ 1831340 w 2001520"/>
                  <a:gd name="connsiteY105" fmla="*/ 1412240 h 2054860"/>
                  <a:gd name="connsiteX106" fmla="*/ 1803400 w 2001520"/>
                  <a:gd name="connsiteY106" fmla="*/ 1356360 h 2054860"/>
                  <a:gd name="connsiteX107" fmla="*/ 1778000 w 2001520"/>
                  <a:gd name="connsiteY107" fmla="*/ 1315720 h 2054860"/>
                  <a:gd name="connsiteX108" fmla="*/ 1778000 w 2001520"/>
                  <a:gd name="connsiteY108" fmla="*/ 1272540 h 2054860"/>
                  <a:gd name="connsiteX109" fmla="*/ 1760220 w 2001520"/>
                  <a:gd name="connsiteY109" fmla="*/ 1236980 h 2054860"/>
                  <a:gd name="connsiteX110" fmla="*/ 1744980 w 2001520"/>
                  <a:gd name="connsiteY110" fmla="*/ 1214120 h 2054860"/>
                  <a:gd name="connsiteX111" fmla="*/ 1724660 w 2001520"/>
                  <a:gd name="connsiteY111" fmla="*/ 1206500 h 2054860"/>
                  <a:gd name="connsiteX112" fmla="*/ 1699260 w 2001520"/>
                  <a:gd name="connsiteY112" fmla="*/ 1216660 h 2054860"/>
                  <a:gd name="connsiteX113" fmla="*/ 1668780 w 2001520"/>
                  <a:gd name="connsiteY113" fmla="*/ 1209040 h 2054860"/>
                  <a:gd name="connsiteX114" fmla="*/ 1643380 w 2001520"/>
                  <a:gd name="connsiteY114" fmla="*/ 1191260 h 2054860"/>
                  <a:gd name="connsiteX115" fmla="*/ 1633220 w 2001520"/>
                  <a:gd name="connsiteY115" fmla="*/ 1135380 h 2054860"/>
                  <a:gd name="connsiteX116" fmla="*/ 1633220 w 2001520"/>
                  <a:gd name="connsiteY116" fmla="*/ 1089660 h 2054860"/>
                  <a:gd name="connsiteX117" fmla="*/ 1645920 w 2001520"/>
                  <a:gd name="connsiteY117" fmla="*/ 1061720 h 2054860"/>
                  <a:gd name="connsiteX118" fmla="*/ 1678940 w 2001520"/>
                  <a:gd name="connsiteY118" fmla="*/ 1041400 h 2054860"/>
                  <a:gd name="connsiteX119" fmla="*/ 1717040 w 2001520"/>
                  <a:gd name="connsiteY119" fmla="*/ 1028700 h 2054860"/>
                  <a:gd name="connsiteX120" fmla="*/ 1744980 w 2001520"/>
                  <a:gd name="connsiteY120" fmla="*/ 1018540 h 2054860"/>
                  <a:gd name="connsiteX121" fmla="*/ 1772920 w 2001520"/>
                  <a:gd name="connsiteY121" fmla="*/ 1010920 h 2054860"/>
                  <a:gd name="connsiteX122" fmla="*/ 1760220 w 2001520"/>
                  <a:gd name="connsiteY122" fmla="*/ 975360 h 2054860"/>
                  <a:gd name="connsiteX123" fmla="*/ 1737360 w 2001520"/>
                  <a:gd name="connsiteY123" fmla="*/ 955040 h 2054860"/>
                  <a:gd name="connsiteX124" fmla="*/ 1717040 w 2001520"/>
                  <a:gd name="connsiteY124" fmla="*/ 937260 h 2054860"/>
                  <a:gd name="connsiteX125" fmla="*/ 1711960 w 2001520"/>
                  <a:gd name="connsiteY125" fmla="*/ 891540 h 2054860"/>
                  <a:gd name="connsiteX126" fmla="*/ 1719580 w 2001520"/>
                  <a:gd name="connsiteY126" fmla="*/ 855980 h 2054860"/>
                  <a:gd name="connsiteX127" fmla="*/ 1724660 w 2001520"/>
                  <a:gd name="connsiteY127" fmla="*/ 820420 h 2054860"/>
                  <a:gd name="connsiteX128" fmla="*/ 1719580 w 2001520"/>
                  <a:gd name="connsiteY128" fmla="*/ 769620 h 2054860"/>
                  <a:gd name="connsiteX129" fmla="*/ 1701800 w 2001520"/>
                  <a:gd name="connsiteY129" fmla="*/ 749300 h 2054860"/>
                  <a:gd name="connsiteX130" fmla="*/ 1711960 w 2001520"/>
                  <a:gd name="connsiteY130" fmla="*/ 711200 h 2054860"/>
                  <a:gd name="connsiteX131" fmla="*/ 1724660 w 2001520"/>
                  <a:gd name="connsiteY131" fmla="*/ 673100 h 2054860"/>
                  <a:gd name="connsiteX132" fmla="*/ 1727200 w 2001520"/>
                  <a:gd name="connsiteY132" fmla="*/ 619760 h 2054860"/>
                  <a:gd name="connsiteX133" fmla="*/ 1722120 w 2001520"/>
                  <a:gd name="connsiteY133" fmla="*/ 561340 h 2054860"/>
                  <a:gd name="connsiteX134" fmla="*/ 1717040 w 2001520"/>
                  <a:gd name="connsiteY134" fmla="*/ 520700 h 2054860"/>
                  <a:gd name="connsiteX135" fmla="*/ 1737360 w 2001520"/>
                  <a:gd name="connsiteY135" fmla="*/ 495300 h 2054860"/>
                  <a:gd name="connsiteX136" fmla="*/ 1737360 w 2001520"/>
                  <a:gd name="connsiteY136" fmla="*/ 495300 h 2054860"/>
                  <a:gd name="connsiteX137" fmla="*/ 1737360 w 2001520"/>
                  <a:gd name="connsiteY137" fmla="*/ 436880 h 2054860"/>
                  <a:gd name="connsiteX138" fmla="*/ 1717040 w 2001520"/>
                  <a:gd name="connsiteY138" fmla="*/ 411480 h 2054860"/>
                  <a:gd name="connsiteX139" fmla="*/ 1689100 w 2001520"/>
                  <a:gd name="connsiteY139" fmla="*/ 408940 h 2054860"/>
                  <a:gd name="connsiteX140" fmla="*/ 1663700 w 2001520"/>
                  <a:gd name="connsiteY140" fmla="*/ 414020 h 2054860"/>
                  <a:gd name="connsiteX141" fmla="*/ 1628140 w 2001520"/>
                  <a:gd name="connsiteY141" fmla="*/ 408940 h 2054860"/>
                  <a:gd name="connsiteX142" fmla="*/ 1605280 w 2001520"/>
                  <a:gd name="connsiteY142" fmla="*/ 378460 h 2054860"/>
                  <a:gd name="connsiteX143" fmla="*/ 1592580 w 2001520"/>
                  <a:gd name="connsiteY143" fmla="*/ 337820 h 2054860"/>
                  <a:gd name="connsiteX144" fmla="*/ 1579880 w 2001520"/>
                  <a:gd name="connsiteY144" fmla="*/ 302260 h 2054860"/>
                  <a:gd name="connsiteX145" fmla="*/ 1564640 w 2001520"/>
                  <a:gd name="connsiteY145" fmla="*/ 281940 h 2054860"/>
                  <a:gd name="connsiteX146" fmla="*/ 1564640 w 2001520"/>
                  <a:gd name="connsiteY146" fmla="*/ 223520 h 2054860"/>
                  <a:gd name="connsiteX147" fmla="*/ 1554480 w 2001520"/>
                  <a:gd name="connsiteY147" fmla="*/ 154940 h 2054860"/>
                  <a:gd name="connsiteX148" fmla="*/ 1574800 w 2001520"/>
                  <a:gd name="connsiteY148" fmla="*/ 116840 h 2054860"/>
                  <a:gd name="connsiteX149" fmla="*/ 1600200 w 2001520"/>
                  <a:gd name="connsiteY149" fmla="*/ 96520 h 2054860"/>
                  <a:gd name="connsiteX150" fmla="*/ 1587500 w 2001520"/>
                  <a:gd name="connsiteY150" fmla="*/ 63500 h 2054860"/>
                  <a:gd name="connsiteX151" fmla="*/ 1569720 w 2001520"/>
                  <a:gd name="connsiteY151" fmla="*/ 53340 h 2054860"/>
                  <a:gd name="connsiteX152" fmla="*/ 1490980 w 2001520"/>
                  <a:gd name="connsiteY152" fmla="*/ 0 h 205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001520" h="2054860">
                    <a:moveTo>
                      <a:pt x="1490980" y="0"/>
                    </a:moveTo>
                    <a:lnTo>
                      <a:pt x="1419860" y="7620"/>
                    </a:lnTo>
                    <a:lnTo>
                      <a:pt x="1404620" y="25400"/>
                    </a:lnTo>
                    <a:lnTo>
                      <a:pt x="1386840" y="53340"/>
                    </a:lnTo>
                    <a:lnTo>
                      <a:pt x="1363980" y="106680"/>
                    </a:lnTo>
                    <a:lnTo>
                      <a:pt x="1356360" y="129540"/>
                    </a:lnTo>
                    <a:lnTo>
                      <a:pt x="1338580" y="139700"/>
                    </a:lnTo>
                    <a:lnTo>
                      <a:pt x="1295400" y="134620"/>
                    </a:lnTo>
                    <a:lnTo>
                      <a:pt x="1267460" y="132080"/>
                    </a:lnTo>
                    <a:lnTo>
                      <a:pt x="1236980" y="142240"/>
                    </a:lnTo>
                    <a:lnTo>
                      <a:pt x="1236980" y="167640"/>
                    </a:lnTo>
                    <a:lnTo>
                      <a:pt x="1254760" y="208280"/>
                    </a:lnTo>
                    <a:lnTo>
                      <a:pt x="1277620" y="233680"/>
                    </a:lnTo>
                    <a:lnTo>
                      <a:pt x="1282700" y="276860"/>
                    </a:lnTo>
                    <a:lnTo>
                      <a:pt x="1264920" y="314960"/>
                    </a:lnTo>
                    <a:lnTo>
                      <a:pt x="1254760" y="342900"/>
                    </a:lnTo>
                    <a:lnTo>
                      <a:pt x="1254760" y="381000"/>
                    </a:lnTo>
                    <a:lnTo>
                      <a:pt x="1229360" y="408940"/>
                    </a:lnTo>
                    <a:lnTo>
                      <a:pt x="1170940" y="421640"/>
                    </a:lnTo>
                    <a:lnTo>
                      <a:pt x="1140460" y="447040"/>
                    </a:lnTo>
                    <a:lnTo>
                      <a:pt x="1109980" y="441960"/>
                    </a:lnTo>
                    <a:lnTo>
                      <a:pt x="1069340" y="424180"/>
                    </a:lnTo>
                    <a:lnTo>
                      <a:pt x="1023620" y="441960"/>
                    </a:lnTo>
                    <a:lnTo>
                      <a:pt x="995680" y="490220"/>
                    </a:lnTo>
                    <a:lnTo>
                      <a:pt x="932180" y="533400"/>
                    </a:lnTo>
                    <a:lnTo>
                      <a:pt x="881380" y="561340"/>
                    </a:lnTo>
                    <a:lnTo>
                      <a:pt x="833120" y="596900"/>
                    </a:lnTo>
                    <a:lnTo>
                      <a:pt x="830580" y="647700"/>
                    </a:lnTo>
                    <a:lnTo>
                      <a:pt x="825500" y="698500"/>
                    </a:lnTo>
                    <a:lnTo>
                      <a:pt x="817880" y="731520"/>
                    </a:lnTo>
                    <a:lnTo>
                      <a:pt x="820420" y="777240"/>
                    </a:lnTo>
                    <a:lnTo>
                      <a:pt x="797560" y="828040"/>
                    </a:lnTo>
                    <a:lnTo>
                      <a:pt x="762000" y="861060"/>
                    </a:lnTo>
                    <a:lnTo>
                      <a:pt x="721360" y="858520"/>
                    </a:lnTo>
                    <a:lnTo>
                      <a:pt x="688340" y="873760"/>
                    </a:lnTo>
                    <a:lnTo>
                      <a:pt x="685800" y="909320"/>
                    </a:lnTo>
                    <a:lnTo>
                      <a:pt x="657860" y="952500"/>
                    </a:lnTo>
                    <a:lnTo>
                      <a:pt x="632460" y="985520"/>
                    </a:lnTo>
                    <a:lnTo>
                      <a:pt x="622300" y="1026160"/>
                    </a:lnTo>
                    <a:lnTo>
                      <a:pt x="601980" y="1054100"/>
                    </a:lnTo>
                    <a:lnTo>
                      <a:pt x="551180" y="1066800"/>
                    </a:lnTo>
                    <a:lnTo>
                      <a:pt x="502920" y="1026160"/>
                    </a:lnTo>
                    <a:lnTo>
                      <a:pt x="474980" y="1003300"/>
                    </a:lnTo>
                    <a:lnTo>
                      <a:pt x="419100" y="1005840"/>
                    </a:lnTo>
                    <a:lnTo>
                      <a:pt x="381000" y="980440"/>
                    </a:lnTo>
                    <a:lnTo>
                      <a:pt x="360680" y="916940"/>
                    </a:lnTo>
                    <a:lnTo>
                      <a:pt x="353060" y="863600"/>
                    </a:lnTo>
                    <a:lnTo>
                      <a:pt x="370840" y="830580"/>
                    </a:lnTo>
                    <a:lnTo>
                      <a:pt x="358140" y="795020"/>
                    </a:lnTo>
                    <a:lnTo>
                      <a:pt x="320040" y="807720"/>
                    </a:lnTo>
                    <a:lnTo>
                      <a:pt x="281940" y="848360"/>
                    </a:lnTo>
                    <a:lnTo>
                      <a:pt x="271780" y="878840"/>
                    </a:lnTo>
                    <a:cubicBezTo>
                      <a:pt x="272627" y="903393"/>
                      <a:pt x="273473" y="927947"/>
                      <a:pt x="274320" y="952500"/>
                    </a:cubicBezTo>
                    <a:lnTo>
                      <a:pt x="266700" y="993140"/>
                    </a:lnTo>
                    <a:lnTo>
                      <a:pt x="198120" y="1018540"/>
                    </a:lnTo>
                    <a:lnTo>
                      <a:pt x="137160" y="1084580"/>
                    </a:lnTo>
                    <a:lnTo>
                      <a:pt x="111760" y="1135380"/>
                    </a:lnTo>
                    <a:lnTo>
                      <a:pt x="88900" y="1183640"/>
                    </a:lnTo>
                    <a:lnTo>
                      <a:pt x="35560" y="1234440"/>
                    </a:lnTo>
                    <a:lnTo>
                      <a:pt x="2540" y="1257300"/>
                    </a:lnTo>
                    <a:lnTo>
                      <a:pt x="0" y="1282700"/>
                    </a:lnTo>
                    <a:lnTo>
                      <a:pt x="45720" y="1323340"/>
                    </a:lnTo>
                    <a:lnTo>
                      <a:pt x="104140" y="1386840"/>
                    </a:lnTo>
                    <a:lnTo>
                      <a:pt x="147320" y="1419860"/>
                    </a:lnTo>
                    <a:lnTo>
                      <a:pt x="190500" y="1430020"/>
                    </a:lnTo>
                    <a:lnTo>
                      <a:pt x="299720" y="1475740"/>
                    </a:lnTo>
                    <a:lnTo>
                      <a:pt x="337820" y="1513840"/>
                    </a:lnTo>
                    <a:lnTo>
                      <a:pt x="439420" y="1587500"/>
                    </a:lnTo>
                    <a:lnTo>
                      <a:pt x="477520" y="1615440"/>
                    </a:lnTo>
                    <a:lnTo>
                      <a:pt x="528320" y="1630680"/>
                    </a:lnTo>
                    <a:lnTo>
                      <a:pt x="566420" y="1625600"/>
                    </a:lnTo>
                    <a:lnTo>
                      <a:pt x="586740" y="1615440"/>
                    </a:lnTo>
                    <a:lnTo>
                      <a:pt x="591820" y="1600200"/>
                    </a:lnTo>
                    <a:lnTo>
                      <a:pt x="614680" y="1597660"/>
                    </a:lnTo>
                    <a:lnTo>
                      <a:pt x="706120" y="1653540"/>
                    </a:lnTo>
                    <a:lnTo>
                      <a:pt x="762000" y="1714500"/>
                    </a:lnTo>
                    <a:lnTo>
                      <a:pt x="784860" y="1760220"/>
                    </a:lnTo>
                    <a:lnTo>
                      <a:pt x="812800" y="1808480"/>
                    </a:lnTo>
                    <a:lnTo>
                      <a:pt x="817880" y="1864360"/>
                    </a:lnTo>
                    <a:lnTo>
                      <a:pt x="812800" y="1920240"/>
                    </a:lnTo>
                    <a:lnTo>
                      <a:pt x="830580" y="1965960"/>
                    </a:lnTo>
                    <a:lnTo>
                      <a:pt x="873760" y="1991360"/>
                    </a:lnTo>
                    <a:lnTo>
                      <a:pt x="934720" y="2006600"/>
                    </a:lnTo>
                    <a:lnTo>
                      <a:pt x="1000760" y="2014220"/>
                    </a:lnTo>
                    <a:lnTo>
                      <a:pt x="1038860" y="2029460"/>
                    </a:lnTo>
                    <a:lnTo>
                      <a:pt x="1092200" y="2054860"/>
                    </a:lnTo>
                    <a:lnTo>
                      <a:pt x="1160780" y="2026920"/>
                    </a:lnTo>
                    <a:lnTo>
                      <a:pt x="1193800" y="2016760"/>
                    </a:lnTo>
                    <a:lnTo>
                      <a:pt x="1242060" y="1996440"/>
                    </a:lnTo>
                    <a:lnTo>
                      <a:pt x="1264920" y="1976120"/>
                    </a:lnTo>
                    <a:lnTo>
                      <a:pt x="1442720" y="1983740"/>
                    </a:lnTo>
                    <a:lnTo>
                      <a:pt x="1557020" y="1976120"/>
                    </a:lnTo>
                    <a:lnTo>
                      <a:pt x="1684020" y="1991360"/>
                    </a:lnTo>
                    <a:lnTo>
                      <a:pt x="1755140" y="1988820"/>
                    </a:lnTo>
                    <a:lnTo>
                      <a:pt x="1785620" y="1976120"/>
                    </a:lnTo>
                    <a:lnTo>
                      <a:pt x="1805940" y="1948180"/>
                    </a:lnTo>
                    <a:lnTo>
                      <a:pt x="1899920" y="1866900"/>
                    </a:lnTo>
                    <a:lnTo>
                      <a:pt x="1943100" y="1844040"/>
                    </a:lnTo>
                    <a:lnTo>
                      <a:pt x="1998980" y="1836420"/>
                    </a:lnTo>
                    <a:lnTo>
                      <a:pt x="2001520" y="1813560"/>
                    </a:lnTo>
                    <a:lnTo>
                      <a:pt x="1988820" y="1765300"/>
                    </a:lnTo>
                    <a:lnTo>
                      <a:pt x="1953260" y="1658620"/>
                    </a:lnTo>
                    <a:lnTo>
                      <a:pt x="1927860" y="1584960"/>
                    </a:lnTo>
                    <a:lnTo>
                      <a:pt x="1902460" y="1534160"/>
                    </a:lnTo>
                    <a:lnTo>
                      <a:pt x="1854200" y="1468120"/>
                    </a:lnTo>
                    <a:lnTo>
                      <a:pt x="1831340" y="1412240"/>
                    </a:lnTo>
                    <a:lnTo>
                      <a:pt x="1803400" y="1356360"/>
                    </a:lnTo>
                    <a:lnTo>
                      <a:pt x="1778000" y="1315720"/>
                    </a:lnTo>
                    <a:lnTo>
                      <a:pt x="1778000" y="1272540"/>
                    </a:lnTo>
                    <a:lnTo>
                      <a:pt x="1760220" y="1236980"/>
                    </a:lnTo>
                    <a:lnTo>
                      <a:pt x="1744980" y="1214120"/>
                    </a:lnTo>
                    <a:lnTo>
                      <a:pt x="1724660" y="1206500"/>
                    </a:lnTo>
                    <a:lnTo>
                      <a:pt x="1699260" y="1216660"/>
                    </a:lnTo>
                    <a:lnTo>
                      <a:pt x="1668780" y="1209040"/>
                    </a:lnTo>
                    <a:lnTo>
                      <a:pt x="1643380" y="1191260"/>
                    </a:lnTo>
                    <a:lnTo>
                      <a:pt x="1633220" y="1135380"/>
                    </a:lnTo>
                    <a:lnTo>
                      <a:pt x="1633220" y="1089660"/>
                    </a:lnTo>
                    <a:lnTo>
                      <a:pt x="1645920" y="1061720"/>
                    </a:lnTo>
                    <a:lnTo>
                      <a:pt x="1678940" y="1041400"/>
                    </a:lnTo>
                    <a:lnTo>
                      <a:pt x="1717040" y="1028700"/>
                    </a:lnTo>
                    <a:lnTo>
                      <a:pt x="1744980" y="1018540"/>
                    </a:lnTo>
                    <a:lnTo>
                      <a:pt x="1772920" y="1010920"/>
                    </a:lnTo>
                    <a:lnTo>
                      <a:pt x="1760220" y="975360"/>
                    </a:lnTo>
                    <a:lnTo>
                      <a:pt x="1737360" y="955040"/>
                    </a:lnTo>
                    <a:lnTo>
                      <a:pt x="1717040" y="937260"/>
                    </a:lnTo>
                    <a:lnTo>
                      <a:pt x="1711960" y="891540"/>
                    </a:lnTo>
                    <a:lnTo>
                      <a:pt x="1719580" y="855980"/>
                    </a:lnTo>
                    <a:lnTo>
                      <a:pt x="1724660" y="820420"/>
                    </a:lnTo>
                    <a:lnTo>
                      <a:pt x="1719580" y="769620"/>
                    </a:lnTo>
                    <a:lnTo>
                      <a:pt x="1701800" y="749300"/>
                    </a:lnTo>
                    <a:lnTo>
                      <a:pt x="1711960" y="711200"/>
                    </a:lnTo>
                    <a:lnTo>
                      <a:pt x="1724660" y="673100"/>
                    </a:lnTo>
                    <a:lnTo>
                      <a:pt x="1727200" y="619760"/>
                    </a:lnTo>
                    <a:lnTo>
                      <a:pt x="1722120" y="561340"/>
                    </a:lnTo>
                    <a:lnTo>
                      <a:pt x="1717040" y="520700"/>
                    </a:lnTo>
                    <a:lnTo>
                      <a:pt x="1737360" y="495300"/>
                    </a:lnTo>
                    <a:lnTo>
                      <a:pt x="1737360" y="495300"/>
                    </a:lnTo>
                    <a:lnTo>
                      <a:pt x="1737360" y="436880"/>
                    </a:lnTo>
                    <a:lnTo>
                      <a:pt x="1717040" y="411480"/>
                    </a:lnTo>
                    <a:lnTo>
                      <a:pt x="1689100" y="408940"/>
                    </a:lnTo>
                    <a:lnTo>
                      <a:pt x="1663700" y="414020"/>
                    </a:lnTo>
                    <a:lnTo>
                      <a:pt x="1628140" y="408940"/>
                    </a:lnTo>
                    <a:lnTo>
                      <a:pt x="1605280" y="378460"/>
                    </a:lnTo>
                    <a:lnTo>
                      <a:pt x="1592580" y="337820"/>
                    </a:lnTo>
                    <a:lnTo>
                      <a:pt x="1579880" y="302260"/>
                    </a:lnTo>
                    <a:lnTo>
                      <a:pt x="1564640" y="281940"/>
                    </a:lnTo>
                    <a:lnTo>
                      <a:pt x="1564640" y="223520"/>
                    </a:lnTo>
                    <a:lnTo>
                      <a:pt x="1554480" y="154940"/>
                    </a:lnTo>
                    <a:lnTo>
                      <a:pt x="1574800" y="116840"/>
                    </a:lnTo>
                    <a:lnTo>
                      <a:pt x="1600200" y="96520"/>
                    </a:lnTo>
                    <a:lnTo>
                      <a:pt x="1587500" y="63500"/>
                    </a:lnTo>
                    <a:lnTo>
                      <a:pt x="1569720" y="53340"/>
                    </a:lnTo>
                    <a:lnTo>
                      <a:pt x="149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5" name="서대문 TXT">
                <a:extLst>
                  <a:ext uri="{FF2B5EF4-FFF2-40B4-BE49-F238E27FC236}">
                    <a16:creationId xmlns="" xmlns:a16="http://schemas.microsoft.com/office/drawing/2014/main" id="{F62FE678-C2EE-4355-9A0A-89E5D55B52DE}"/>
                  </a:ext>
                </a:extLst>
              </p:cNvPr>
              <p:cNvSpPr txBox="1"/>
              <p:nvPr/>
            </p:nvSpPr>
            <p:spPr>
              <a:xfrm>
                <a:off x="3782418" y="3837191"/>
                <a:ext cx="588624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서대문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38" name="마포구">
              <a:extLst>
                <a:ext uri="{FF2B5EF4-FFF2-40B4-BE49-F238E27FC236}">
                  <a16:creationId xmlns="" xmlns:a16="http://schemas.microsoft.com/office/drawing/2014/main" id="{5A25F1D7-E720-43A3-A180-1457E87AC62D}"/>
                </a:ext>
              </a:extLst>
            </p:cNvPr>
            <p:cNvGrpSpPr/>
            <p:nvPr/>
          </p:nvGrpSpPr>
          <p:grpSpPr>
            <a:xfrm>
              <a:off x="3128659" y="3712862"/>
              <a:ext cx="1317779" cy="932391"/>
              <a:chOff x="3128659" y="3712862"/>
              <a:chExt cx="1317779" cy="932391"/>
            </a:xfrm>
          </p:grpSpPr>
          <p:sp>
            <p:nvSpPr>
              <p:cNvPr id="42" name="마포구">
                <a:extLst>
                  <a:ext uri="{FF2B5EF4-FFF2-40B4-BE49-F238E27FC236}">
                    <a16:creationId xmlns="" xmlns:a16="http://schemas.microsoft.com/office/drawing/2014/main" id="{7E327608-FF92-4D3E-AF6C-18BDD29D746B}"/>
                  </a:ext>
                </a:extLst>
              </p:cNvPr>
              <p:cNvSpPr/>
              <p:nvPr/>
            </p:nvSpPr>
            <p:spPr>
              <a:xfrm>
                <a:off x="3128659" y="3712862"/>
                <a:ext cx="1317779" cy="932391"/>
              </a:xfrm>
              <a:custGeom>
                <a:avLst/>
                <a:gdLst>
                  <a:gd name="connsiteX0" fmla="*/ 478536 w 3230880"/>
                  <a:gd name="connsiteY0" fmla="*/ 73152 h 2286000"/>
                  <a:gd name="connsiteX1" fmla="*/ 399288 w 3230880"/>
                  <a:gd name="connsiteY1" fmla="*/ 207264 h 2286000"/>
                  <a:gd name="connsiteX2" fmla="*/ 387096 w 3230880"/>
                  <a:gd name="connsiteY2" fmla="*/ 237744 h 2286000"/>
                  <a:gd name="connsiteX3" fmla="*/ 399288 w 3230880"/>
                  <a:gd name="connsiteY3" fmla="*/ 268224 h 2286000"/>
                  <a:gd name="connsiteX4" fmla="*/ 432816 w 3230880"/>
                  <a:gd name="connsiteY4" fmla="*/ 320040 h 2286000"/>
                  <a:gd name="connsiteX5" fmla="*/ 438912 w 3230880"/>
                  <a:gd name="connsiteY5" fmla="*/ 368808 h 2286000"/>
                  <a:gd name="connsiteX6" fmla="*/ 438912 w 3230880"/>
                  <a:gd name="connsiteY6" fmla="*/ 368808 h 2286000"/>
                  <a:gd name="connsiteX7" fmla="*/ 381000 w 3230880"/>
                  <a:gd name="connsiteY7" fmla="*/ 387096 h 2286000"/>
                  <a:gd name="connsiteX8" fmla="*/ 310896 w 3230880"/>
                  <a:gd name="connsiteY8" fmla="*/ 423672 h 2286000"/>
                  <a:gd name="connsiteX9" fmla="*/ 161544 w 3230880"/>
                  <a:gd name="connsiteY9" fmla="*/ 487680 h 2286000"/>
                  <a:gd name="connsiteX10" fmla="*/ 45720 w 3230880"/>
                  <a:gd name="connsiteY10" fmla="*/ 533400 h 2286000"/>
                  <a:gd name="connsiteX11" fmla="*/ 0 w 3230880"/>
                  <a:gd name="connsiteY11" fmla="*/ 563880 h 2286000"/>
                  <a:gd name="connsiteX12" fmla="*/ 0 w 3230880"/>
                  <a:gd name="connsiteY12" fmla="*/ 600456 h 2286000"/>
                  <a:gd name="connsiteX13" fmla="*/ 51816 w 3230880"/>
                  <a:gd name="connsiteY13" fmla="*/ 609600 h 2286000"/>
                  <a:gd name="connsiteX14" fmla="*/ 91440 w 3230880"/>
                  <a:gd name="connsiteY14" fmla="*/ 646176 h 2286000"/>
                  <a:gd name="connsiteX15" fmla="*/ 149352 w 3230880"/>
                  <a:gd name="connsiteY15" fmla="*/ 676656 h 2286000"/>
                  <a:gd name="connsiteX16" fmla="*/ 219456 w 3230880"/>
                  <a:gd name="connsiteY16" fmla="*/ 740664 h 2286000"/>
                  <a:gd name="connsiteX17" fmla="*/ 307848 w 3230880"/>
                  <a:gd name="connsiteY17" fmla="*/ 792480 h 2286000"/>
                  <a:gd name="connsiteX18" fmla="*/ 393192 w 3230880"/>
                  <a:gd name="connsiteY18" fmla="*/ 899160 h 2286000"/>
                  <a:gd name="connsiteX19" fmla="*/ 521208 w 3230880"/>
                  <a:gd name="connsiteY19" fmla="*/ 1005840 h 2286000"/>
                  <a:gd name="connsiteX20" fmla="*/ 679704 w 3230880"/>
                  <a:gd name="connsiteY20" fmla="*/ 1121664 h 2286000"/>
                  <a:gd name="connsiteX21" fmla="*/ 755904 w 3230880"/>
                  <a:gd name="connsiteY21" fmla="*/ 1203960 h 2286000"/>
                  <a:gd name="connsiteX22" fmla="*/ 838200 w 3230880"/>
                  <a:gd name="connsiteY22" fmla="*/ 1271016 h 2286000"/>
                  <a:gd name="connsiteX23" fmla="*/ 960120 w 3230880"/>
                  <a:gd name="connsiteY23" fmla="*/ 1368552 h 2286000"/>
                  <a:gd name="connsiteX24" fmla="*/ 1018032 w 3230880"/>
                  <a:gd name="connsiteY24" fmla="*/ 1420368 h 2286000"/>
                  <a:gd name="connsiteX25" fmla="*/ 1094232 w 3230880"/>
                  <a:gd name="connsiteY25" fmla="*/ 1508760 h 2286000"/>
                  <a:gd name="connsiteX26" fmla="*/ 1182624 w 3230880"/>
                  <a:gd name="connsiteY26" fmla="*/ 1612392 h 2286000"/>
                  <a:gd name="connsiteX27" fmla="*/ 1264920 w 3230880"/>
                  <a:gd name="connsiteY27" fmla="*/ 1700784 h 2286000"/>
                  <a:gd name="connsiteX28" fmla="*/ 1310640 w 3230880"/>
                  <a:gd name="connsiteY28" fmla="*/ 1780032 h 2286000"/>
                  <a:gd name="connsiteX29" fmla="*/ 1386840 w 3230880"/>
                  <a:gd name="connsiteY29" fmla="*/ 1825752 h 2286000"/>
                  <a:gd name="connsiteX30" fmla="*/ 1478280 w 3230880"/>
                  <a:gd name="connsiteY30" fmla="*/ 1886712 h 2286000"/>
                  <a:gd name="connsiteX31" fmla="*/ 1560576 w 3230880"/>
                  <a:gd name="connsiteY31" fmla="*/ 1944624 h 2286000"/>
                  <a:gd name="connsiteX32" fmla="*/ 1612392 w 3230880"/>
                  <a:gd name="connsiteY32" fmla="*/ 1972056 h 2286000"/>
                  <a:gd name="connsiteX33" fmla="*/ 1697736 w 3230880"/>
                  <a:gd name="connsiteY33" fmla="*/ 1978152 h 2286000"/>
                  <a:gd name="connsiteX34" fmla="*/ 1746504 w 3230880"/>
                  <a:gd name="connsiteY34" fmla="*/ 1965960 h 2286000"/>
                  <a:gd name="connsiteX35" fmla="*/ 1789176 w 3230880"/>
                  <a:gd name="connsiteY35" fmla="*/ 1959864 h 2286000"/>
                  <a:gd name="connsiteX36" fmla="*/ 1847088 w 3230880"/>
                  <a:gd name="connsiteY36" fmla="*/ 1953768 h 2286000"/>
                  <a:gd name="connsiteX37" fmla="*/ 1911096 w 3230880"/>
                  <a:gd name="connsiteY37" fmla="*/ 1953768 h 2286000"/>
                  <a:gd name="connsiteX38" fmla="*/ 1984248 w 3230880"/>
                  <a:gd name="connsiteY38" fmla="*/ 1981200 h 2286000"/>
                  <a:gd name="connsiteX39" fmla="*/ 2033016 w 3230880"/>
                  <a:gd name="connsiteY39" fmla="*/ 1999488 h 2286000"/>
                  <a:gd name="connsiteX40" fmla="*/ 2090928 w 3230880"/>
                  <a:gd name="connsiteY40" fmla="*/ 1996440 h 2286000"/>
                  <a:gd name="connsiteX41" fmla="*/ 2164080 w 3230880"/>
                  <a:gd name="connsiteY41" fmla="*/ 2036064 h 2286000"/>
                  <a:gd name="connsiteX42" fmla="*/ 2228088 w 3230880"/>
                  <a:gd name="connsiteY42" fmla="*/ 2066544 h 2286000"/>
                  <a:gd name="connsiteX43" fmla="*/ 2261616 w 3230880"/>
                  <a:gd name="connsiteY43" fmla="*/ 2069592 h 2286000"/>
                  <a:gd name="connsiteX44" fmla="*/ 2346960 w 3230880"/>
                  <a:gd name="connsiteY44" fmla="*/ 2124456 h 2286000"/>
                  <a:gd name="connsiteX45" fmla="*/ 2420112 w 3230880"/>
                  <a:gd name="connsiteY45" fmla="*/ 2185416 h 2286000"/>
                  <a:gd name="connsiteX46" fmla="*/ 2490216 w 3230880"/>
                  <a:gd name="connsiteY46" fmla="*/ 2218944 h 2286000"/>
                  <a:gd name="connsiteX47" fmla="*/ 2542032 w 3230880"/>
                  <a:gd name="connsiteY47" fmla="*/ 2267712 h 2286000"/>
                  <a:gd name="connsiteX48" fmla="*/ 2563368 w 3230880"/>
                  <a:gd name="connsiteY48" fmla="*/ 2286000 h 2286000"/>
                  <a:gd name="connsiteX49" fmla="*/ 2615184 w 3230880"/>
                  <a:gd name="connsiteY49" fmla="*/ 2282952 h 2286000"/>
                  <a:gd name="connsiteX50" fmla="*/ 2657856 w 3230880"/>
                  <a:gd name="connsiteY50" fmla="*/ 2237232 h 2286000"/>
                  <a:gd name="connsiteX51" fmla="*/ 2691384 w 3230880"/>
                  <a:gd name="connsiteY51" fmla="*/ 2206752 h 2286000"/>
                  <a:gd name="connsiteX52" fmla="*/ 2718816 w 3230880"/>
                  <a:gd name="connsiteY52" fmla="*/ 2185416 h 2286000"/>
                  <a:gd name="connsiteX53" fmla="*/ 2764536 w 3230880"/>
                  <a:gd name="connsiteY53" fmla="*/ 2182368 h 2286000"/>
                  <a:gd name="connsiteX54" fmla="*/ 2819400 w 3230880"/>
                  <a:gd name="connsiteY54" fmla="*/ 2185416 h 2286000"/>
                  <a:gd name="connsiteX55" fmla="*/ 2855976 w 3230880"/>
                  <a:gd name="connsiteY55" fmla="*/ 2182368 h 2286000"/>
                  <a:gd name="connsiteX56" fmla="*/ 2886456 w 3230880"/>
                  <a:gd name="connsiteY56" fmla="*/ 2161032 h 2286000"/>
                  <a:gd name="connsiteX57" fmla="*/ 2907792 w 3230880"/>
                  <a:gd name="connsiteY57" fmla="*/ 2121408 h 2286000"/>
                  <a:gd name="connsiteX58" fmla="*/ 2913888 w 3230880"/>
                  <a:gd name="connsiteY58" fmla="*/ 2090928 h 2286000"/>
                  <a:gd name="connsiteX59" fmla="*/ 2944368 w 3230880"/>
                  <a:gd name="connsiteY59" fmla="*/ 2054352 h 2286000"/>
                  <a:gd name="connsiteX60" fmla="*/ 2983992 w 3230880"/>
                  <a:gd name="connsiteY60" fmla="*/ 2033016 h 2286000"/>
                  <a:gd name="connsiteX61" fmla="*/ 2996184 w 3230880"/>
                  <a:gd name="connsiteY61" fmla="*/ 1996440 h 2286000"/>
                  <a:gd name="connsiteX62" fmla="*/ 2990088 w 3230880"/>
                  <a:gd name="connsiteY62" fmla="*/ 1965960 h 2286000"/>
                  <a:gd name="connsiteX63" fmla="*/ 3002280 w 3230880"/>
                  <a:gd name="connsiteY63" fmla="*/ 1923288 h 2286000"/>
                  <a:gd name="connsiteX64" fmla="*/ 3038856 w 3230880"/>
                  <a:gd name="connsiteY64" fmla="*/ 1828800 h 2286000"/>
                  <a:gd name="connsiteX65" fmla="*/ 3066288 w 3230880"/>
                  <a:gd name="connsiteY65" fmla="*/ 1776984 h 2286000"/>
                  <a:gd name="connsiteX66" fmla="*/ 3096768 w 3230880"/>
                  <a:gd name="connsiteY66" fmla="*/ 1764792 h 2286000"/>
                  <a:gd name="connsiteX67" fmla="*/ 3130296 w 3230880"/>
                  <a:gd name="connsiteY67" fmla="*/ 1767840 h 2286000"/>
                  <a:gd name="connsiteX68" fmla="*/ 3185160 w 3230880"/>
                  <a:gd name="connsiteY68" fmla="*/ 1752600 h 2286000"/>
                  <a:gd name="connsiteX69" fmla="*/ 3203448 w 3230880"/>
                  <a:gd name="connsiteY69" fmla="*/ 1706880 h 2286000"/>
                  <a:gd name="connsiteX70" fmla="*/ 3230880 w 3230880"/>
                  <a:gd name="connsiteY70" fmla="*/ 1673352 h 2286000"/>
                  <a:gd name="connsiteX71" fmla="*/ 3227832 w 3230880"/>
                  <a:gd name="connsiteY71" fmla="*/ 1636776 h 2286000"/>
                  <a:gd name="connsiteX72" fmla="*/ 3203448 w 3230880"/>
                  <a:gd name="connsiteY72" fmla="*/ 1609344 h 2286000"/>
                  <a:gd name="connsiteX73" fmla="*/ 3179064 w 3230880"/>
                  <a:gd name="connsiteY73" fmla="*/ 1600200 h 2286000"/>
                  <a:gd name="connsiteX74" fmla="*/ 3151632 w 3230880"/>
                  <a:gd name="connsiteY74" fmla="*/ 1572768 h 2286000"/>
                  <a:gd name="connsiteX75" fmla="*/ 3139440 w 3230880"/>
                  <a:gd name="connsiteY75" fmla="*/ 1517904 h 2286000"/>
                  <a:gd name="connsiteX76" fmla="*/ 3133344 w 3230880"/>
                  <a:gd name="connsiteY76" fmla="*/ 1466088 h 2286000"/>
                  <a:gd name="connsiteX77" fmla="*/ 3148584 w 3230880"/>
                  <a:gd name="connsiteY77" fmla="*/ 1432560 h 2286000"/>
                  <a:gd name="connsiteX78" fmla="*/ 3176016 w 3230880"/>
                  <a:gd name="connsiteY78" fmla="*/ 1426464 h 2286000"/>
                  <a:gd name="connsiteX79" fmla="*/ 3197352 w 3230880"/>
                  <a:gd name="connsiteY79" fmla="*/ 1405128 h 2286000"/>
                  <a:gd name="connsiteX80" fmla="*/ 3176016 w 3230880"/>
                  <a:gd name="connsiteY80" fmla="*/ 1356360 h 2286000"/>
                  <a:gd name="connsiteX81" fmla="*/ 3130296 w 3230880"/>
                  <a:gd name="connsiteY81" fmla="*/ 1353312 h 2286000"/>
                  <a:gd name="connsiteX82" fmla="*/ 3096768 w 3230880"/>
                  <a:gd name="connsiteY82" fmla="*/ 1356360 h 2286000"/>
                  <a:gd name="connsiteX83" fmla="*/ 3060192 w 3230880"/>
                  <a:gd name="connsiteY83" fmla="*/ 1365504 h 2286000"/>
                  <a:gd name="connsiteX84" fmla="*/ 3044952 w 3230880"/>
                  <a:gd name="connsiteY84" fmla="*/ 1380744 h 2286000"/>
                  <a:gd name="connsiteX85" fmla="*/ 3002280 w 3230880"/>
                  <a:gd name="connsiteY85" fmla="*/ 1399032 h 2286000"/>
                  <a:gd name="connsiteX86" fmla="*/ 2886456 w 3230880"/>
                  <a:gd name="connsiteY86" fmla="*/ 1392936 h 2286000"/>
                  <a:gd name="connsiteX87" fmla="*/ 2688336 w 3230880"/>
                  <a:gd name="connsiteY87" fmla="*/ 1377696 h 2286000"/>
                  <a:gd name="connsiteX88" fmla="*/ 2575560 w 3230880"/>
                  <a:gd name="connsiteY88" fmla="*/ 1389888 h 2286000"/>
                  <a:gd name="connsiteX89" fmla="*/ 2535936 w 3230880"/>
                  <a:gd name="connsiteY89" fmla="*/ 1389888 h 2286000"/>
                  <a:gd name="connsiteX90" fmla="*/ 2478024 w 3230880"/>
                  <a:gd name="connsiteY90" fmla="*/ 1411224 h 2286000"/>
                  <a:gd name="connsiteX91" fmla="*/ 2426208 w 3230880"/>
                  <a:gd name="connsiteY91" fmla="*/ 1432560 h 2286000"/>
                  <a:gd name="connsiteX92" fmla="*/ 2420112 w 3230880"/>
                  <a:gd name="connsiteY92" fmla="*/ 1438656 h 2286000"/>
                  <a:gd name="connsiteX93" fmla="*/ 2389632 w 3230880"/>
                  <a:gd name="connsiteY93" fmla="*/ 1447800 h 2286000"/>
                  <a:gd name="connsiteX94" fmla="*/ 2310384 w 3230880"/>
                  <a:gd name="connsiteY94" fmla="*/ 1432560 h 2286000"/>
                  <a:gd name="connsiteX95" fmla="*/ 2243328 w 3230880"/>
                  <a:gd name="connsiteY95" fmla="*/ 1417320 h 2286000"/>
                  <a:gd name="connsiteX96" fmla="*/ 2176272 w 3230880"/>
                  <a:gd name="connsiteY96" fmla="*/ 1405128 h 2286000"/>
                  <a:gd name="connsiteX97" fmla="*/ 2124456 w 3230880"/>
                  <a:gd name="connsiteY97" fmla="*/ 1392936 h 2286000"/>
                  <a:gd name="connsiteX98" fmla="*/ 2081784 w 3230880"/>
                  <a:gd name="connsiteY98" fmla="*/ 1356360 h 2286000"/>
                  <a:gd name="connsiteX99" fmla="*/ 2060448 w 3230880"/>
                  <a:gd name="connsiteY99" fmla="*/ 1322832 h 2286000"/>
                  <a:gd name="connsiteX100" fmla="*/ 2036064 w 3230880"/>
                  <a:gd name="connsiteY100" fmla="*/ 1292352 h 2286000"/>
                  <a:gd name="connsiteX101" fmla="*/ 2008632 w 3230880"/>
                  <a:gd name="connsiteY101" fmla="*/ 1264920 h 2286000"/>
                  <a:gd name="connsiteX102" fmla="*/ 2029968 w 3230880"/>
                  <a:gd name="connsiteY102" fmla="*/ 1228344 h 2286000"/>
                  <a:gd name="connsiteX103" fmla="*/ 2039112 w 3230880"/>
                  <a:gd name="connsiteY103" fmla="*/ 1176528 h 2286000"/>
                  <a:gd name="connsiteX104" fmla="*/ 2017776 w 3230880"/>
                  <a:gd name="connsiteY104" fmla="*/ 1130808 h 2286000"/>
                  <a:gd name="connsiteX105" fmla="*/ 1984248 w 3230880"/>
                  <a:gd name="connsiteY105" fmla="*/ 1069848 h 2286000"/>
                  <a:gd name="connsiteX106" fmla="*/ 1914144 w 3230880"/>
                  <a:gd name="connsiteY106" fmla="*/ 1027176 h 2286000"/>
                  <a:gd name="connsiteX107" fmla="*/ 1892808 w 3230880"/>
                  <a:gd name="connsiteY107" fmla="*/ 1008888 h 2286000"/>
                  <a:gd name="connsiteX108" fmla="*/ 1853184 w 3230880"/>
                  <a:gd name="connsiteY108" fmla="*/ 1014984 h 2286000"/>
                  <a:gd name="connsiteX109" fmla="*/ 1798320 w 3230880"/>
                  <a:gd name="connsiteY109" fmla="*/ 1042416 h 2286000"/>
                  <a:gd name="connsiteX110" fmla="*/ 1725168 w 3230880"/>
                  <a:gd name="connsiteY110" fmla="*/ 1018032 h 2286000"/>
                  <a:gd name="connsiteX111" fmla="*/ 1661160 w 3230880"/>
                  <a:gd name="connsiteY111" fmla="*/ 963168 h 2286000"/>
                  <a:gd name="connsiteX112" fmla="*/ 1606296 w 3230880"/>
                  <a:gd name="connsiteY112" fmla="*/ 908304 h 2286000"/>
                  <a:gd name="connsiteX113" fmla="*/ 1554480 w 3230880"/>
                  <a:gd name="connsiteY113" fmla="*/ 865632 h 2286000"/>
                  <a:gd name="connsiteX114" fmla="*/ 1472184 w 3230880"/>
                  <a:gd name="connsiteY114" fmla="*/ 826008 h 2286000"/>
                  <a:gd name="connsiteX115" fmla="*/ 1411224 w 3230880"/>
                  <a:gd name="connsiteY115" fmla="*/ 807720 h 2286000"/>
                  <a:gd name="connsiteX116" fmla="*/ 1335024 w 3230880"/>
                  <a:gd name="connsiteY116" fmla="*/ 762000 h 2286000"/>
                  <a:gd name="connsiteX117" fmla="*/ 1274064 w 3230880"/>
                  <a:gd name="connsiteY117" fmla="*/ 694944 h 2286000"/>
                  <a:gd name="connsiteX118" fmla="*/ 1216152 w 3230880"/>
                  <a:gd name="connsiteY118" fmla="*/ 646176 h 2286000"/>
                  <a:gd name="connsiteX119" fmla="*/ 1088136 w 3230880"/>
                  <a:gd name="connsiteY119" fmla="*/ 472440 h 2286000"/>
                  <a:gd name="connsiteX120" fmla="*/ 1030224 w 3230880"/>
                  <a:gd name="connsiteY120" fmla="*/ 445008 h 2286000"/>
                  <a:gd name="connsiteX121" fmla="*/ 978408 w 3230880"/>
                  <a:gd name="connsiteY121" fmla="*/ 417576 h 2286000"/>
                  <a:gd name="connsiteX122" fmla="*/ 935736 w 3230880"/>
                  <a:gd name="connsiteY122" fmla="*/ 347472 h 2286000"/>
                  <a:gd name="connsiteX123" fmla="*/ 890016 w 3230880"/>
                  <a:gd name="connsiteY123" fmla="*/ 301752 h 2286000"/>
                  <a:gd name="connsiteX124" fmla="*/ 819912 w 3230880"/>
                  <a:gd name="connsiteY124" fmla="*/ 252984 h 2286000"/>
                  <a:gd name="connsiteX125" fmla="*/ 771144 w 3230880"/>
                  <a:gd name="connsiteY125" fmla="*/ 201168 h 2286000"/>
                  <a:gd name="connsiteX126" fmla="*/ 737616 w 3230880"/>
                  <a:gd name="connsiteY126" fmla="*/ 176784 h 2286000"/>
                  <a:gd name="connsiteX127" fmla="*/ 697992 w 3230880"/>
                  <a:gd name="connsiteY127" fmla="*/ 167640 h 2286000"/>
                  <a:gd name="connsiteX128" fmla="*/ 664464 w 3230880"/>
                  <a:gd name="connsiteY128" fmla="*/ 124968 h 2286000"/>
                  <a:gd name="connsiteX129" fmla="*/ 609600 w 3230880"/>
                  <a:gd name="connsiteY129" fmla="*/ 79248 h 2286000"/>
                  <a:gd name="connsiteX130" fmla="*/ 560832 w 3230880"/>
                  <a:gd name="connsiteY130" fmla="*/ 24384 h 2286000"/>
                  <a:gd name="connsiteX131" fmla="*/ 524256 w 3230880"/>
                  <a:gd name="connsiteY131" fmla="*/ 0 h 2286000"/>
                  <a:gd name="connsiteX132" fmla="*/ 496824 w 3230880"/>
                  <a:gd name="connsiteY132" fmla="*/ 15240 h 2286000"/>
                  <a:gd name="connsiteX133" fmla="*/ 478536 w 3230880"/>
                  <a:gd name="connsiteY133" fmla="*/ 73152 h 2286000"/>
                  <a:gd name="connsiteX0" fmla="*/ 478536 w 3230880"/>
                  <a:gd name="connsiteY0" fmla="*/ 73152 h 2286000"/>
                  <a:gd name="connsiteX1" fmla="*/ 399288 w 3230880"/>
                  <a:gd name="connsiteY1" fmla="*/ 207264 h 2286000"/>
                  <a:gd name="connsiteX2" fmla="*/ 387096 w 3230880"/>
                  <a:gd name="connsiteY2" fmla="*/ 237744 h 2286000"/>
                  <a:gd name="connsiteX3" fmla="*/ 399288 w 3230880"/>
                  <a:gd name="connsiteY3" fmla="*/ 268224 h 2286000"/>
                  <a:gd name="connsiteX4" fmla="*/ 432816 w 3230880"/>
                  <a:gd name="connsiteY4" fmla="*/ 320040 h 2286000"/>
                  <a:gd name="connsiteX5" fmla="*/ 438912 w 3230880"/>
                  <a:gd name="connsiteY5" fmla="*/ 368808 h 2286000"/>
                  <a:gd name="connsiteX6" fmla="*/ 438912 w 3230880"/>
                  <a:gd name="connsiteY6" fmla="*/ 368808 h 2286000"/>
                  <a:gd name="connsiteX7" fmla="*/ 381000 w 3230880"/>
                  <a:gd name="connsiteY7" fmla="*/ 387096 h 2286000"/>
                  <a:gd name="connsiteX8" fmla="*/ 310896 w 3230880"/>
                  <a:gd name="connsiteY8" fmla="*/ 423672 h 2286000"/>
                  <a:gd name="connsiteX9" fmla="*/ 161544 w 3230880"/>
                  <a:gd name="connsiteY9" fmla="*/ 487680 h 2286000"/>
                  <a:gd name="connsiteX10" fmla="*/ 45720 w 3230880"/>
                  <a:gd name="connsiteY10" fmla="*/ 533400 h 2286000"/>
                  <a:gd name="connsiteX11" fmla="*/ 0 w 3230880"/>
                  <a:gd name="connsiteY11" fmla="*/ 563880 h 2286000"/>
                  <a:gd name="connsiteX12" fmla="*/ 0 w 3230880"/>
                  <a:gd name="connsiteY12" fmla="*/ 600456 h 2286000"/>
                  <a:gd name="connsiteX13" fmla="*/ 51816 w 3230880"/>
                  <a:gd name="connsiteY13" fmla="*/ 609600 h 2286000"/>
                  <a:gd name="connsiteX14" fmla="*/ 91440 w 3230880"/>
                  <a:gd name="connsiteY14" fmla="*/ 646176 h 2286000"/>
                  <a:gd name="connsiteX15" fmla="*/ 149352 w 3230880"/>
                  <a:gd name="connsiteY15" fmla="*/ 676656 h 2286000"/>
                  <a:gd name="connsiteX16" fmla="*/ 219456 w 3230880"/>
                  <a:gd name="connsiteY16" fmla="*/ 740664 h 2286000"/>
                  <a:gd name="connsiteX17" fmla="*/ 307848 w 3230880"/>
                  <a:gd name="connsiteY17" fmla="*/ 792480 h 2286000"/>
                  <a:gd name="connsiteX18" fmla="*/ 393192 w 3230880"/>
                  <a:gd name="connsiteY18" fmla="*/ 899160 h 2286000"/>
                  <a:gd name="connsiteX19" fmla="*/ 521208 w 3230880"/>
                  <a:gd name="connsiteY19" fmla="*/ 1005840 h 2286000"/>
                  <a:gd name="connsiteX20" fmla="*/ 679704 w 3230880"/>
                  <a:gd name="connsiteY20" fmla="*/ 1121664 h 2286000"/>
                  <a:gd name="connsiteX21" fmla="*/ 755904 w 3230880"/>
                  <a:gd name="connsiteY21" fmla="*/ 1203960 h 2286000"/>
                  <a:gd name="connsiteX22" fmla="*/ 838200 w 3230880"/>
                  <a:gd name="connsiteY22" fmla="*/ 1271016 h 2286000"/>
                  <a:gd name="connsiteX23" fmla="*/ 960120 w 3230880"/>
                  <a:gd name="connsiteY23" fmla="*/ 1368552 h 2286000"/>
                  <a:gd name="connsiteX24" fmla="*/ 1018032 w 3230880"/>
                  <a:gd name="connsiteY24" fmla="*/ 1420368 h 2286000"/>
                  <a:gd name="connsiteX25" fmla="*/ 1094232 w 3230880"/>
                  <a:gd name="connsiteY25" fmla="*/ 1508760 h 2286000"/>
                  <a:gd name="connsiteX26" fmla="*/ 1182624 w 3230880"/>
                  <a:gd name="connsiteY26" fmla="*/ 1612392 h 2286000"/>
                  <a:gd name="connsiteX27" fmla="*/ 1264920 w 3230880"/>
                  <a:gd name="connsiteY27" fmla="*/ 1700784 h 2286000"/>
                  <a:gd name="connsiteX28" fmla="*/ 1310640 w 3230880"/>
                  <a:gd name="connsiteY28" fmla="*/ 1780032 h 2286000"/>
                  <a:gd name="connsiteX29" fmla="*/ 1386840 w 3230880"/>
                  <a:gd name="connsiteY29" fmla="*/ 1825752 h 2286000"/>
                  <a:gd name="connsiteX30" fmla="*/ 1478280 w 3230880"/>
                  <a:gd name="connsiteY30" fmla="*/ 1886712 h 2286000"/>
                  <a:gd name="connsiteX31" fmla="*/ 1560576 w 3230880"/>
                  <a:gd name="connsiteY31" fmla="*/ 1944624 h 2286000"/>
                  <a:gd name="connsiteX32" fmla="*/ 1612392 w 3230880"/>
                  <a:gd name="connsiteY32" fmla="*/ 1972056 h 2286000"/>
                  <a:gd name="connsiteX33" fmla="*/ 1697736 w 3230880"/>
                  <a:gd name="connsiteY33" fmla="*/ 1978152 h 2286000"/>
                  <a:gd name="connsiteX34" fmla="*/ 1746504 w 3230880"/>
                  <a:gd name="connsiteY34" fmla="*/ 1965960 h 2286000"/>
                  <a:gd name="connsiteX35" fmla="*/ 1789176 w 3230880"/>
                  <a:gd name="connsiteY35" fmla="*/ 1959864 h 2286000"/>
                  <a:gd name="connsiteX36" fmla="*/ 1847088 w 3230880"/>
                  <a:gd name="connsiteY36" fmla="*/ 1953768 h 2286000"/>
                  <a:gd name="connsiteX37" fmla="*/ 1911096 w 3230880"/>
                  <a:gd name="connsiteY37" fmla="*/ 1953768 h 2286000"/>
                  <a:gd name="connsiteX38" fmla="*/ 1984248 w 3230880"/>
                  <a:gd name="connsiteY38" fmla="*/ 1981200 h 2286000"/>
                  <a:gd name="connsiteX39" fmla="*/ 2033016 w 3230880"/>
                  <a:gd name="connsiteY39" fmla="*/ 1999488 h 2286000"/>
                  <a:gd name="connsiteX40" fmla="*/ 2090928 w 3230880"/>
                  <a:gd name="connsiteY40" fmla="*/ 1996440 h 2286000"/>
                  <a:gd name="connsiteX41" fmla="*/ 2164080 w 3230880"/>
                  <a:gd name="connsiteY41" fmla="*/ 2036064 h 2286000"/>
                  <a:gd name="connsiteX42" fmla="*/ 2228088 w 3230880"/>
                  <a:gd name="connsiteY42" fmla="*/ 2066544 h 2286000"/>
                  <a:gd name="connsiteX43" fmla="*/ 2261616 w 3230880"/>
                  <a:gd name="connsiteY43" fmla="*/ 2069592 h 2286000"/>
                  <a:gd name="connsiteX44" fmla="*/ 2346960 w 3230880"/>
                  <a:gd name="connsiteY44" fmla="*/ 2124456 h 2286000"/>
                  <a:gd name="connsiteX45" fmla="*/ 2420112 w 3230880"/>
                  <a:gd name="connsiteY45" fmla="*/ 2185416 h 2286000"/>
                  <a:gd name="connsiteX46" fmla="*/ 2490216 w 3230880"/>
                  <a:gd name="connsiteY46" fmla="*/ 2218944 h 2286000"/>
                  <a:gd name="connsiteX47" fmla="*/ 2542032 w 3230880"/>
                  <a:gd name="connsiteY47" fmla="*/ 2267712 h 2286000"/>
                  <a:gd name="connsiteX48" fmla="*/ 2563368 w 3230880"/>
                  <a:gd name="connsiteY48" fmla="*/ 2286000 h 2286000"/>
                  <a:gd name="connsiteX49" fmla="*/ 2615184 w 3230880"/>
                  <a:gd name="connsiteY49" fmla="*/ 2282952 h 2286000"/>
                  <a:gd name="connsiteX50" fmla="*/ 2657856 w 3230880"/>
                  <a:gd name="connsiteY50" fmla="*/ 2237232 h 2286000"/>
                  <a:gd name="connsiteX51" fmla="*/ 2691384 w 3230880"/>
                  <a:gd name="connsiteY51" fmla="*/ 2206752 h 2286000"/>
                  <a:gd name="connsiteX52" fmla="*/ 2718816 w 3230880"/>
                  <a:gd name="connsiteY52" fmla="*/ 2185416 h 2286000"/>
                  <a:gd name="connsiteX53" fmla="*/ 2764536 w 3230880"/>
                  <a:gd name="connsiteY53" fmla="*/ 2182368 h 2286000"/>
                  <a:gd name="connsiteX54" fmla="*/ 2819400 w 3230880"/>
                  <a:gd name="connsiteY54" fmla="*/ 2185416 h 2286000"/>
                  <a:gd name="connsiteX55" fmla="*/ 2855976 w 3230880"/>
                  <a:gd name="connsiteY55" fmla="*/ 2182368 h 2286000"/>
                  <a:gd name="connsiteX56" fmla="*/ 2886456 w 3230880"/>
                  <a:gd name="connsiteY56" fmla="*/ 2161032 h 2286000"/>
                  <a:gd name="connsiteX57" fmla="*/ 2907792 w 3230880"/>
                  <a:gd name="connsiteY57" fmla="*/ 2121408 h 2286000"/>
                  <a:gd name="connsiteX58" fmla="*/ 2913888 w 3230880"/>
                  <a:gd name="connsiteY58" fmla="*/ 2090928 h 2286000"/>
                  <a:gd name="connsiteX59" fmla="*/ 2944368 w 3230880"/>
                  <a:gd name="connsiteY59" fmla="*/ 2054352 h 2286000"/>
                  <a:gd name="connsiteX60" fmla="*/ 2983992 w 3230880"/>
                  <a:gd name="connsiteY60" fmla="*/ 2033016 h 2286000"/>
                  <a:gd name="connsiteX61" fmla="*/ 2996184 w 3230880"/>
                  <a:gd name="connsiteY61" fmla="*/ 1996440 h 2286000"/>
                  <a:gd name="connsiteX62" fmla="*/ 2990088 w 3230880"/>
                  <a:gd name="connsiteY62" fmla="*/ 1965960 h 2286000"/>
                  <a:gd name="connsiteX63" fmla="*/ 3002280 w 3230880"/>
                  <a:gd name="connsiteY63" fmla="*/ 1923288 h 2286000"/>
                  <a:gd name="connsiteX64" fmla="*/ 3038856 w 3230880"/>
                  <a:gd name="connsiteY64" fmla="*/ 1828800 h 2286000"/>
                  <a:gd name="connsiteX65" fmla="*/ 3066288 w 3230880"/>
                  <a:gd name="connsiteY65" fmla="*/ 1776984 h 2286000"/>
                  <a:gd name="connsiteX66" fmla="*/ 3096768 w 3230880"/>
                  <a:gd name="connsiteY66" fmla="*/ 1764792 h 2286000"/>
                  <a:gd name="connsiteX67" fmla="*/ 3130296 w 3230880"/>
                  <a:gd name="connsiteY67" fmla="*/ 1767840 h 2286000"/>
                  <a:gd name="connsiteX68" fmla="*/ 3185160 w 3230880"/>
                  <a:gd name="connsiteY68" fmla="*/ 1752600 h 2286000"/>
                  <a:gd name="connsiteX69" fmla="*/ 3203448 w 3230880"/>
                  <a:gd name="connsiteY69" fmla="*/ 1706880 h 2286000"/>
                  <a:gd name="connsiteX70" fmla="*/ 3230880 w 3230880"/>
                  <a:gd name="connsiteY70" fmla="*/ 1673352 h 2286000"/>
                  <a:gd name="connsiteX71" fmla="*/ 3227832 w 3230880"/>
                  <a:gd name="connsiteY71" fmla="*/ 1636776 h 2286000"/>
                  <a:gd name="connsiteX72" fmla="*/ 3203448 w 3230880"/>
                  <a:gd name="connsiteY72" fmla="*/ 1609344 h 2286000"/>
                  <a:gd name="connsiteX73" fmla="*/ 3179064 w 3230880"/>
                  <a:gd name="connsiteY73" fmla="*/ 1600200 h 2286000"/>
                  <a:gd name="connsiteX74" fmla="*/ 3151632 w 3230880"/>
                  <a:gd name="connsiteY74" fmla="*/ 1572768 h 2286000"/>
                  <a:gd name="connsiteX75" fmla="*/ 3139440 w 3230880"/>
                  <a:gd name="connsiteY75" fmla="*/ 1517904 h 2286000"/>
                  <a:gd name="connsiteX76" fmla="*/ 3133344 w 3230880"/>
                  <a:gd name="connsiteY76" fmla="*/ 1466088 h 2286000"/>
                  <a:gd name="connsiteX77" fmla="*/ 3148584 w 3230880"/>
                  <a:gd name="connsiteY77" fmla="*/ 1432560 h 2286000"/>
                  <a:gd name="connsiteX78" fmla="*/ 3176016 w 3230880"/>
                  <a:gd name="connsiteY78" fmla="*/ 1426464 h 2286000"/>
                  <a:gd name="connsiteX79" fmla="*/ 3197352 w 3230880"/>
                  <a:gd name="connsiteY79" fmla="*/ 1405128 h 2286000"/>
                  <a:gd name="connsiteX80" fmla="*/ 3176016 w 3230880"/>
                  <a:gd name="connsiteY80" fmla="*/ 1356360 h 2286000"/>
                  <a:gd name="connsiteX81" fmla="*/ 3130296 w 3230880"/>
                  <a:gd name="connsiteY81" fmla="*/ 1353312 h 2286000"/>
                  <a:gd name="connsiteX82" fmla="*/ 3096768 w 3230880"/>
                  <a:gd name="connsiteY82" fmla="*/ 1356360 h 2286000"/>
                  <a:gd name="connsiteX83" fmla="*/ 3060192 w 3230880"/>
                  <a:gd name="connsiteY83" fmla="*/ 1365504 h 2286000"/>
                  <a:gd name="connsiteX84" fmla="*/ 3044952 w 3230880"/>
                  <a:gd name="connsiteY84" fmla="*/ 1380744 h 2286000"/>
                  <a:gd name="connsiteX85" fmla="*/ 3002280 w 3230880"/>
                  <a:gd name="connsiteY85" fmla="*/ 1399032 h 2286000"/>
                  <a:gd name="connsiteX86" fmla="*/ 2886456 w 3230880"/>
                  <a:gd name="connsiteY86" fmla="*/ 1392936 h 2286000"/>
                  <a:gd name="connsiteX87" fmla="*/ 2688336 w 3230880"/>
                  <a:gd name="connsiteY87" fmla="*/ 1377696 h 2286000"/>
                  <a:gd name="connsiteX88" fmla="*/ 2575560 w 3230880"/>
                  <a:gd name="connsiteY88" fmla="*/ 1389888 h 2286000"/>
                  <a:gd name="connsiteX89" fmla="*/ 2535936 w 3230880"/>
                  <a:gd name="connsiteY89" fmla="*/ 1389888 h 2286000"/>
                  <a:gd name="connsiteX90" fmla="*/ 2478024 w 3230880"/>
                  <a:gd name="connsiteY90" fmla="*/ 1411224 h 2286000"/>
                  <a:gd name="connsiteX91" fmla="*/ 2426208 w 3230880"/>
                  <a:gd name="connsiteY91" fmla="*/ 1432560 h 2286000"/>
                  <a:gd name="connsiteX92" fmla="*/ 2420112 w 3230880"/>
                  <a:gd name="connsiteY92" fmla="*/ 1438656 h 2286000"/>
                  <a:gd name="connsiteX93" fmla="*/ 2389632 w 3230880"/>
                  <a:gd name="connsiteY93" fmla="*/ 1447800 h 2286000"/>
                  <a:gd name="connsiteX94" fmla="*/ 2310384 w 3230880"/>
                  <a:gd name="connsiteY94" fmla="*/ 1432560 h 2286000"/>
                  <a:gd name="connsiteX95" fmla="*/ 2243328 w 3230880"/>
                  <a:gd name="connsiteY95" fmla="*/ 1417320 h 2286000"/>
                  <a:gd name="connsiteX96" fmla="*/ 2176272 w 3230880"/>
                  <a:gd name="connsiteY96" fmla="*/ 1405128 h 2286000"/>
                  <a:gd name="connsiteX97" fmla="*/ 2124456 w 3230880"/>
                  <a:gd name="connsiteY97" fmla="*/ 1392936 h 2286000"/>
                  <a:gd name="connsiteX98" fmla="*/ 2081784 w 3230880"/>
                  <a:gd name="connsiteY98" fmla="*/ 1356360 h 2286000"/>
                  <a:gd name="connsiteX99" fmla="*/ 2060448 w 3230880"/>
                  <a:gd name="connsiteY99" fmla="*/ 1322832 h 2286000"/>
                  <a:gd name="connsiteX100" fmla="*/ 2036064 w 3230880"/>
                  <a:gd name="connsiteY100" fmla="*/ 1292352 h 2286000"/>
                  <a:gd name="connsiteX101" fmla="*/ 2008632 w 3230880"/>
                  <a:gd name="connsiteY101" fmla="*/ 1264920 h 2286000"/>
                  <a:gd name="connsiteX102" fmla="*/ 2029968 w 3230880"/>
                  <a:gd name="connsiteY102" fmla="*/ 1228344 h 2286000"/>
                  <a:gd name="connsiteX103" fmla="*/ 2039112 w 3230880"/>
                  <a:gd name="connsiteY103" fmla="*/ 1176528 h 2286000"/>
                  <a:gd name="connsiteX104" fmla="*/ 2017776 w 3230880"/>
                  <a:gd name="connsiteY104" fmla="*/ 1130808 h 2286000"/>
                  <a:gd name="connsiteX105" fmla="*/ 1984248 w 3230880"/>
                  <a:gd name="connsiteY105" fmla="*/ 1069848 h 2286000"/>
                  <a:gd name="connsiteX106" fmla="*/ 1914144 w 3230880"/>
                  <a:gd name="connsiteY106" fmla="*/ 1027176 h 2286000"/>
                  <a:gd name="connsiteX107" fmla="*/ 1892808 w 3230880"/>
                  <a:gd name="connsiteY107" fmla="*/ 1008888 h 2286000"/>
                  <a:gd name="connsiteX108" fmla="*/ 1853184 w 3230880"/>
                  <a:gd name="connsiteY108" fmla="*/ 1014984 h 2286000"/>
                  <a:gd name="connsiteX109" fmla="*/ 1798320 w 3230880"/>
                  <a:gd name="connsiteY109" fmla="*/ 1042416 h 2286000"/>
                  <a:gd name="connsiteX110" fmla="*/ 1725168 w 3230880"/>
                  <a:gd name="connsiteY110" fmla="*/ 1018032 h 2286000"/>
                  <a:gd name="connsiteX111" fmla="*/ 1661160 w 3230880"/>
                  <a:gd name="connsiteY111" fmla="*/ 963168 h 2286000"/>
                  <a:gd name="connsiteX112" fmla="*/ 1606296 w 3230880"/>
                  <a:gd name="connsiteY112" fmla="*/ 908304 h 2286000"/>
                  <a:gd name="connsiteX113" fmla="*/ 1554480 w 3230880"/>
                  <a:gd name="connsiteY113" fmla="*/ 865632 h 2286000"/>
                  <a:gd name="connsiteX114" fmla="*/ 1472184 w 3230880"/>
                  <a:gd name="connsiteY114" fmla="*/ 826008 h 2286000"/>
                  <a:gd name="connsiteX115" fmla="*/ 1411224 w 3230880"/>
                  <a:gd name="connsiteY115" fmla="*/ 807720 h 2286000"/>
                  <a:gd name="connsiteX116" fmla="*/ 1335024 w 3230880"/>
                  <a:gd name="connsiteY116" fmla="*/ 762000 h 2286000"/>
                  <a:gd name="connsiteX117" fmla="*/ 1274064 w 3230880"/>
                  <a:gd name="connsiteY117" fmla="*/ 694944 h 2286000"/>
                  <a:gd name="connsiteX118" fmla="*/ 1216152 w 3230880"/>
                  <a:gd name="connsiteY118" fmla="*/ 646176 h 2286000"/>
                  <a:gd name="connsiteX119" fmla="*/ 1088136 w 3230880"/>
                  <a:gd name="connsiteY119" fmla="*/ 484632 h 2286000"/>
                  <a:gd name="connsiteX120" fmla="*/ 1030224 w 3230880"/>
                  <a:gd name="connsiteY120" fmla="*/ 445008 h 2286000"/>
                  <a:gd name="connsiteX121" fmla="*/ 978408 w 3230880"/>
                  <a:gd name="connsiteY121" fmla="*/ 417576 h 2286000"/>
                  <a:gd name="connsiteX122" fmla="*/ 935736 w 3230880"/>
                  <a:gd name="connsiteY122" fmla="*/ 347472 h 2286000"/>
                  <a:gd name="connsiteX123" fmla="*/ 890016 w 3230880"/>
                  <a:gd name="connsiteY123" fmla="*/ 301752 h 2286000"/>
                  <a:gd name="connsiteX124" fmla="*/ 819912 w 3230880"/>
                  <a:gd name="connsiteY124" fmla="*/ 252984 h 2286000"/>
                  <a:gd name="connsiteX125" fmla="*/ 771144 w 3230880"/>
                  <a:gd name="connsiteY125" fmla="*/ 201168 h 2286000"/>
                  <a:gd name="connsiteX126" fmla="*/ 737616 w 3230880"/>
                  <a:gd name="connsiteY126" fmla="*/ 176784 h 2286000"/>
                  <a:gd name="connsiteX127" fmla="*/ 697992 w 3230880"/>
                  <a:gd name="connsiteY127" fmla="*/ 167640 h 2286000"/>
                  <a:gd name="connsiteX128" fmla="*/ 664464 w 3230880"/>
                  <a:gd name="connsiteY128" fmla="*/ 124968 h 2286000"/>
                  <a:gd name="connsiteX129" fmla="*/ 609600 w 3230880"/>
                  <a:gd name="connsiteY129" fmla="*/ 79248 h 2286000"/>
                  <a:gd name="connsiteX130" fmla="*/ 560832 w 3230880"/>
                  <a:gd name="connsiteY130" fmla="*/ 24384 h 2286000"/>
                  <a:gd name="connsiteX131" fmla="*/ 524256 w 3230880"/>
                  <a:gd name="connsiteY131" fmla="*/ 0 h 2286000"/>
                  <a:gd name="connsiteX132" fmla="*/ 496824 w 3230880"/>
                  <a:gd name="connsiteY132" fmla="*/ 15240 h 2286000"/>
                  <a:gd name="connsiteX133" fmla="*/ 478536 w 3230880"/>
                  <a:gd name="connsiteY133" fmla="*/ 73152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3230880" h="2286000">
                    <a:moveTo>
                      <a:pt x="478536" y="73152"/>
                    </a:moveTo>
                    <a:lnTo>
                      <a:pt x="399288" y="207264"/>
                    </a:lnTo>
                    <a:lnTo>
                      <a:pt x="387096" y="237744"/>
                    </a:lnTo>
                    <a:lnTo>
                      <a:pt x="399288" y="268224"/>
                    </a:lnTo>
                    <a:lnTo>
                      <a:pt x="432816" y="320040"/>
                    </a:lnTo>
                    <a:lnTo>
                      <a:pt x="438912" y="368808"/>
                    </a:lnTo>
                    <a:lnTo>
                      <a:pt x="438912" y="368808"/>
                    </a:lnTo>
                    <a:lnTo>
                      <a:pt x="381000" y="387096"/>
                    </a:lnTo>
                    <a:lnTo>
                      <a:pt x="310896" y="423672"/>
                    </a:lnTo>
                    <a:lnTo>
                      <a:pt x="161544" y="487680"/>
                    </a:lnTo>
                    <a:lnTo>
                      <a:pt x="45720" y="533400"/>
                    </a:lnTo>
                    <a:lnTo>
                      <a:pt x="0" y="563880"/>
                    </a:lnTo>
                    <a:lnTo>
                      <a:pt x="0" y="600456"/>
                    </a:lnTo>
                    <a:lnTo>
                      <a:pt x="51816" y="609600"/>
                    </a:lnTo>
                    <a:lnTo>
                      <a:pt x="91440" y="646176"/>
                    </a:lnTo>
                    <a:lnTo>
                      <a:pt x="149352" y="676656"/>
                    </a:lnTo>
                    <a:lnTo>
                      <a:pt x="219456" y="740664"/>
                    </a:lnTo>
                    <a:lnTo>
                      <a:pt x="307848" y="792480"/>
                    </a:lnTo>
                    <a:lnTo>
                      <a:pt x="393192" y="899160"/>
                    </a:lnTo>
                    <a:lnTo>
                      <a:pt x="521208" y="1005840"/>
                    </a:lnTo>
                    <a:lnTo>
                      <a:pt x="679704" y="1121664"/>
                    </a:lnTo>
                    <a:lnTo>
                      <a:pt x="755904" y="1203960"/>
                    </a:lnTo>
                    <a:lnTo>
                      <a:pt x="838200" y="1271016"/>
                    </a:lnTo>
                    <a:lnTo>
                      <a:pt x="960120" y="1368552"/>
                    </a:lnTo>
                    <a:lnTo>
                      <a:pt x="1018032" y="1420368"/>
                    </a:lnTo>
                    <a:lnTo>
                      <a:pt x="1094232" y="1508760"/>
                    </a:lnTo>
                    <a:lnTo>
                      <a:pt x="1182624" y="1612392"/>
                    </a:lnTo>
                    <a:lnTo>
                      <a:pt x="1264920" y="1700784"/>
                    </a:lnTo>
                    <a:lnTo>
                      <a:pt x="1310640" y="1780032"/>
                    </a:lnTo>
                    <a:lnTo>
                      <a:pt x="1386840" y="1825752"/>
                    </a:lnTo>
                    <a:lnTo>
                      <a:pt x="1478280" y="1886712"/>
                    </a:lnTo>
                    <a:lnTo>
                      <a:pt x="1560576" y="1944624"/>
                    </a:lnTo>
                    <a:lnTo>
                      <a:pt x="1612392" y="1972056"/>
                    </a:lnTo>
                    <a:lnTo>
                      <a:pt x="1697736" y="1978152"/>
                    </a:lnTo>
                    <a:lnTo>
                      <a:pt x="1746504" y="1965960"/>
                    </a:lnTo>
                    <a:lnTo>
                      <a:pt x="1789176" y="1959864"/>
                    </a:lnTo>
                    <a:lnTo>
                      <a:pt x="1847088" y="1953768"/>
                    </a:lnTo>
                    <a:lnTo>
                      <a:pt x="1911096" y="1953768"/>
                    </a:lnTo>
                    <a:lnTo>
                      <a:pt x="1984248" y="1981200"/>
                    </a:lnTo>
                    <a:lnTo>
                      <a:pt x="2033016" y="1999488"/>
                    </a:lnTo>
                    <a:lnTo>
                      <a:pt x="2090928" y="1996440"/>
                    </a:lnTo>
                    <a:lnTo>
                      <a:pt x="2164080" y="2036064"/>
                    </a:lnTo>
                    <a:lnTo>
                      <a:pt x="2228088" y="2066544"/>
                    </a:lnTo>
                    <a:lnTo>
                      <a:pt x="2261616" y="2069592"/>
                    </a:lnTo>
                    <a:lnTo>
                      <a:pt x="2346960" y="2124456"/>
                    </a:lnTo>
                    <a:lnTo>
                      <a:pt x="2420112" y="2185416"/>
                    </a:lnTo>
                    <a:lnTo>
                      <a:pt x="2490216" y="2218944"/>
                    </a:lnTo>
                    <a:lnTo>
                      <a:pt x="2542032" y="2267712"/>
                    </a:lnTo>
                    <a:lnTo>
                      <a:pt x="2563368" y="2286000"/>
                    </a:lnTo>
                    <a:lnTo>
                      <a:pt x="2615184" y="2282952"/>
                    </a:lnTo>
                    <a:lnTo>
                      <a:pt x="2657856" y="2237232"/>
                    </a:lnTo>
                    <a:lnTo>
                      <a:pt x="2691384" y="2206752"/>
                    </a:lnTo>
                    <a:lnTo>
                      <a:pt x="2718816" y="2185416"/>
                    </a:lnTo>
                    <a:lnTo>
                      <a:pt x="2764536" y="2182368"/>
                    </a:lnTo>
                    <a:lnTo>
                      <a:pt x="2819400" y="2185416"/>
                    </a:lnTo>
                    <a:lnTo>
                      <a:pt x="2855976" y="2182368"/>
                    </a:lnTo>
                    <a:lnTo>
                      <a:pt x="2886456" y="2161032"/>
                    </a:lnTo>
                    <a:lnTo>
                      <a:pt x="2907792" y="2121408"/>
                    </a:lnTo>
                    <a:lnTo>
                      <a:pt x="2913888" y="2090928"/>
                    </a:lnTo>
                    <a:lnTo>
                      <a:pt x="2944368" y="2054352"/>
                    </a:lnTo>
                    <a:lnTo>
                      <a:pt x="2983992" y="2033016"/>
                    </a:lnTo>
                    <a:lnTo>
                      <a:pt x="2996184" y="1996440"/>
                    </a:lnTo>
                    <a:lnTo>
                      <a:pt x="2990088" y="1965960"/>
                    </a:lnTo>
                    <a:lnTo>
                      <a:pt x="3002280" y="1923288"/>
                    </a:lnTo>
                    <a:lnTo>
                      <a:pt x="3038856" y="1828800"/>
                    </a:lnTo>
                    <a:lnTo>
                      <a:pt x="3066288" y="1776984"/>
                    </a:lnTo>
                    <a:lnTo>
                      <a:pt x="3096768" y="1764792"/>
                    </a:lnTo>
                    <a:lnTo>
                      <a:pt x="3130296" y="1767840"/>
                    </a:lnTo>
                    <a:lnTo>
                      <a:pt x="3185160" y="1752600"/>
                    </a:lnTo>
                    <a:lnTo>
                      <a:pt x="3203448" y="1706880"/>
                    </a:lnTo>
                    <a:lnTo>
                      <a:pt x="3230880" y="1673352"/>
                    </a:lnTo>
                    <a:lnTo>
                      <a:pt x="3227832" y="1636776"/>
                    </a:lnTo>
                    <a:lnTo>
                      <a:pt x="3203448" y="1609344"/>
                    </a:lnTo>
                    <a:lnTo>
                      <a:pt x="3179064" y="1600200"/>
                    </a:lnTo>
                    <a:lnTo>
                      <a:pt x="3151632" y="1572768"/>
                    </a:lnTo>
                    <a:lnTo>
                      <a:pt x="3139440" y="1517904"/>
                    </a:lnTo>
                    <a:lnTo>
                      <a:pt x="3133344" y="1466088"/>
                    </a:lnTo>
                    <a:lnTo>
                      <a:pt x="3148584" y="1432560"/>
                    </a:lnTo>
                    <a:lnTo>
                      <a:pt x="3176016" y="1426464"/>
                    </a:lnTo>
                    <a:lnTo>
                      <a:pt x="3197352" y="1405128"/>
                    </a:lnTo>
                    <a:lnTo>
                      <a:pt x="3176016" y="1356360"/>
                    </a:lnTo>
                    <a:lnTo>
                      <a:pt x="3130296" y="1353312"/>
                    </a:lnTo>
                    <a:lnTo>
                      <a:pt x="3096768" y="1356360"/>
                    </a:lnTo>
                    <a:lnTo>
                      <a:pt x="3060192" y="1365504"/>
                    </a:lnTo>
                    <a:lnTo>
                      <a:pt x="3044952" y="1380744"/>
                    </a:lnTo>
                    <a:lnTo>
                      <a:pt x="3002280" y="1399032"/>
                    </a:lnTo>
                    <a:lnTo>
                      <a:pt x="2886456" y="1392936"/>
                    </a:lnTo>
                    <a:lnTo>
                      <a:pt x="2688336" y="1377696"/>
                    </a:lnTo>
                    <a:lnTo>
                      <a:pt x="2575560" y="1389888"/>
                    </a:lnTo>
                    <a:lnTo>
                      <a:pt x="2535936" y="1389888"/>
                    </a:lnTo>
                    <a:lnTo>
                      <a:pt x="2478024" y="1411224"/>
                    </a:lnTo>
                    <a:lnTo>
                      <a:pt x="2426208" y="1432560"/>
                    </a:lnTo>
                    <a:lnTo>
                      <a:pt x="2420112" y="1438656"/>
                    </a:lnTo>
                    <a:lnTo>
                      <a:pt x="2389632" y="1447800"/>
                    </a:lnTo>
                    <a:lnTo>
                      <a:pt x="2310384" y="1432560"/>
                    </a:lnTo>
                    <a:lnTo>
                      <a:pt x="2243328" y="1417320"/>
                    </a:lnTo>
                    <a:lnTo>
                      <a:pt x="2176272" y="1405128"/>
                    </a:lnTo>
                    <a:lnTo>
                      <a:pt x="2124456" y="1392936"/>
                    </a:lnTo>
                    <a:lnTo>
                      <a:pt x="2081784" y="1356360"/>
                    </a:lnTo>
                    <a:lnTo>
                      <a:pt x="2060448" y="1322832"/>
                    </a:lnTo>
                    <a:lnTo>
                      <a:pt x="2036064" y="1292352"/>
                    </a:lnTo>
                    <a:lnTo>
                      <a:pt x="2008632" y="1264920"/>
                    </a:lnTo>
                    <a:lnTo>
                      <a:pt x="2029968" y="1228344"/>
                    </a:lnTo>
                    <a:lnTo>
                      <a:pt x="2039112" y="1176528"/>
                    </a:lnTo>
                    <a:lnTo>
                      <a:pt x="2017776" y="1130808"/>
                    </a:lnTo>
                    <a:lnTo>
                      <a:pt x="1984248" y="1069848"/>
                    </a:lnTo>
                    <a:lnTo>
                      <a:pt x="1914144" y="1027176"/>
                    </a:lnTo>
                    <a:lnTo>
                      <a:pt x="1892808" y="1008888"/>
                    </a:lnTo>
                    <a:lnTo>
                      <a:pt x="1853184" y="1014984"/>
                    </a:lnTo>
                    <a:lnTo>
                      <a:pt x="1798320" y="1042416"/>
                    </a:lnTo>
                    <a:lnTo>
                      <a:pt x="1725168" y="1018032"/>
                    </a:lnTo>
                    <a:lnTo>
                      <a:pt x="1661160" y="963168"/>
                    </a:lnTo>
                    <a:lnTo>
                      <a:pt x="1606296" y="908304"/>
                    </a:lnTo>
                    <a:lnTo>
                      <a:pt x="1554480" y="865632"/>
                    </a:lnTo>
                    <a:lnTo>
                      <a:pt x="1472184" y="826008"/>
                    </a:lnTo>
                    <a:lnTo>
                      <a:pt x="1411224" y="807720"/>
                    </a:lnTo>
                    <a:lnTo>
                      <a:pt x="1335024" y="762000"/>
                    </a:lnTo>
                    <a:lnTo>
                      <a:pt x="1274064" y="694944"/>
                    </a:lnTo>
                    <a:lnTo>
                      <a:pt x="1216152" y="646176"/>
                    </a:lnTo>
                    <a:lnTo>
                      <a:pt x="1088136" y="484632"/>
                    </a:lnTo>
                    <a:lnTo>
                      <a:pt x="1030224" y="445008"/>
                    </a:lnTo>
                    <a:lnTo>
                      <a:pt x="978408" y="417576"/>
                    </a:lnTo>
                    <a:lnTo>
                      <a:pt x="935736" y="347472"/>
                    </a:lnTo>
                    <a:lnTo>
                      <a:pt x="890016" y="301752"/>
                    </a:lnTo>
                    <a:lnTo>
                      <a:pt x="819912" y="252984"/>
                    </a:lnTo>
                    <a:lnTo>
                      <a:pt x="771144" y="201168"/>
                    </a:lnTo>
                    <a:lnTo>
                      <a:pt x="737616" y="176784"/>
                    </a:lnTo>
                    <a:lnTo>
                      <a:pt x="697992" y="167640"/>
                    </a:lnTo>
                    <a:lnTo>
                      <a:pt x="664464" y="124968"/>
                    </a:lnTo>
                    <a:lnTo>
                      <a:pt x="609600" y="79248"/>
                    </a:lnTo>
                    <a:lnTo>
                      <a:pt x="560832" y="24384"/>
                    </a:lnTo>
                    <a:lnTo>
                      <a:pt x="524256" y="0"/>
                    </a:lnTo>
                    <a:lnTo>
                      <a:pt x="496824" y="15240"/>
                    </a:lnTo>
                    <a:lnTo>
                      <a:pt x="478536" y="73152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3" name="마포 TXT">
                <a:extLst>
                  <a:ext uri="{FF2B5EF4-FFF2-40B4-BE49-F238E27FC236}">
                    <a16:creationId xmlns="" xmlns:a16="http://schemas.microsoft.com/office/drawing/2014/main" id="{D063D029-2AEE-411F-80F8-0B3E0894E181}"/>
                  </a:ext>
                </a:extLst>
              </p:cNvPr>
              <p:cNvSpPr txBox="1"/>
              <p:nvPr/>
            </p:nvSpPr>
            <p:spPr>
              <a:xfrm>
                <a:off x="3532534" y="413807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마포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39" name="은평구">
              <a:extLst>
                <a:ext uri="{FF2B5EF4-FFF2-40B4-BE49-F238E27FC236}">
                  <a16:creationId xmlns="" xmlns:a16="http://schemas.microsoft.com/office/drawing/2014/main" id="{374279C5-60A1-467D-980C-15D021C675EA}"/>
                </a:ext>
              </a:extLst>
            </p:cNvPr>
            <p:cNvGrpSpPr/>
            <p:nvPr/>
          </p:nvGrpSpPr>
          <p:grpSpPr>
            <a:xfrm>
              <a:off x="3374396" y="2532663"/>
              <a:ext cx="1171186" cy="1400658"/>
              <a:chOff x="3374396" y="2532663"/>
              <a:chExt cx="1171186" cy="1400658"/>
            </a:xfrm>
          </p:grpSpPr>
          <p:sp>
            <p:nvSpPr>
              <p:cNvPr id="40" name="은평구">
                <a:extLst>
                  <a:ext uri="{FF2B5EF4-FFF2-40B4-BE49-F238E27FC236}">
                    <a16:creationId xmlns="" xmlns:a16="http://schemas.microsoft.com/office/drawing/2014/main" id="{163A690D-CA6E-41F1-86A5-D761D2C16227}"/>
                  </a:ext>
                </a:extLst>
              </p:cNvPr>
              <p:cNvSpPr/>
              <p:nvPr/>
            </p:nvSpPr>
            <p:spPr>
              <a:xfrm>
                <a:off x="3374396" y="2532663"/>
                <a:ext cx="1171186" cy="1400658"/>
              </a:xfrm>
              <a:custGeom>
                <a:avLst/>
                <a:gdLst>
                  <a:gd name="connsiteX0" fmla="*/ 1981200 w 2890520"/>
                  <a:gd name="connsiteY0" fmla="*/ 55880 h 3434080"/>
                  <a:gd name="connsiteX1" fmla="*/ 1899920 w 2890520"/>
                  <a:gd name="connsiteY1" fmla="*/ 127000 h 3434080"/>
                  <a:gd name="connsiteX2" fmla="*/ 1854200 w 2890520"/>
                  <a:gd name="connsiteY2" fmla="*/ 162560 h 3434080"/>
                  <a:gd name="connsiteX3" fmla="*/ 1798320 w 2890520"/>
                  <a:gd name="connsiteY3" fmla="*/ 198120 h 3434080"/>
                  <a:gd name="connsiteX4" fmla="*/ 1747520 w 2890520"/>
                  <a:gd name="connsiteY4" fmla="*/ 223520 h 3434080"/>
                  <a:gd name="connsiteX5" fmla="*/ 1732280 w 2890520"/>
                  <a:gd name="connsiteY5" fmla="*/ 274320 h 3434080"/>
                  <a:gd name="connsiteX6" fmla="*/ 1691640 w 2890520"/>
                  <a:gd name="connsiteY6" fmla="*/ 355600 h 3434080"/>
                  <a:gd name="connsiteX7" fmla="*/ 1676400 w 2890520"/>
                  <a:gd name="connsiteY7" fmla="*/ 391160 h 3434080"/>
                  <a:gd name="connsiteX8" fmla="*/ 1645920 w 2890520"/>
                  <a:gd name="connsiteY8" fmla="*/ 416560 h 3434080"/>
                  <a:gd name="connsiteX9" fmla="*/ 1564640 w 2890520"/>
                  <a:gd name="connsiteY9" fmla="*/ 421640 h 3434080"/>
                  <a:gd name="connsiteX10" fmla="*/ 1488440 w 2890520"/>
                  <a:gd name="connsiteY10" fmla="*/ 411480 h 3434080"/>
                  <a:gd name="connsiteX11" fmla="*/ 1432560 w 2890520"/>
                  <a:gd name="connsiteY11" fmla="*/ 416560 h 3434080"/>
                  <a:gd name="connsiteX12" fmla="*/ 1386840 w 2890520"/>
                  <a:gd name="connsiteY12" fmla="*/ 452120 h 3434080"/>
                  <a:gd name="connsiteX13" fmla="*/ 1259840 w 2890520"/>
                  <a:gd name="connsiteY13" fmla="*/ 548640 h 3434080"/>
                  <a:gd name="connsiteX14" fmla="*/ 1137920 w 2890520"/>
                  <a:gd name="connsiteY14" fmla="*/ 614680 h 3434080"/>
                  <a:gd name="connsiteX15" fmla="*/ 1031240 w 2890520"/>
                  <a:gd name="connsiteY15" fmla="*/ 665480 h 3434080"/>
                  <a:gd name="connsiteX16" fmla="*/ 975360 w 2890520"/>
                  <a:gd name="connsiteY16" fmla="*/ 701040 h 3434080"/>
                  <a:gd name="connsiteX17" fmla="*/ 929640 w 2890520"/>
                  <a:gd name="connsiteY17" fmla="*/ 721360 h 3434080"/>
                  <a:gd name="connsiteX18" fmla="*/ 939800 w 2890520"/>
                  <a:gd name="connsiteY18" fmla="*/ 817880 h 3434080"/>
                  <a:gd name="connsiteX19" fmla="*/ 955040 w 2890520"/>
                  <a:gd name="connsiteY19" fmla="*/ 863600 h 3434080"/>
                  <a:gd name="connsiteX20" fmla="*/ 980440 w 2890520"/>
                  <a:gd name="connsiteY20" fmla="*/ 904240 h 3434080"/>
                  <a:gd name="connsiteX21" fmla="*/ 975360 w 2890520"/>
                  <a:gd name="connsiteY21" fmla="*/ 980440 h 3434080"/>
                  <a:gd name="connsiteX22" fmla="*/ 990600 w 2890520"/>
                  <a:gd name="connsiteY22" fmla="*/ 1021080 h 3434080"/>
                  <a:gd name="connsiteX23" fmla="*/ 990600 w 2890520"/>
                  <a:gd name="connsiteY23" fmla="*/ 1066800 h 3434080"/>
                  <a:gd name="connsiteX24" fmla="*/ 960120 w 2890520"/>
                  <a:gd name="connsiteY24" fmla="*/ 1087120 h 3434080"/>
                  <a:gd name="connsiteX25" fmla="*/ 914400 w 2890520"/>
                  <a:gd name="connsiteY25" fmla="*/ 1087120 h 3434080"/>
                  <a:gd name="connsiteX26" fmla="*/ 894080 w 2890520"/>
                  <a:gd name="connsiteY26" fmla="*/ 1061720 h 3434080"/>
                  <a:gd name="connsiteX27" fmla="*/ 843280 w 2890520"/>
                  <a:gd name="connsiteY27" fmla="*/ 1046480 h 3434080"/>
                  <a:gd name="connsiteX28" fmla="*/ 777240 w 2890520"/>
                  <a:gd name="connsiteY28" fmla="*/ 1046480 h 3434080"/>
                  <a:gd name="connsiteX29" fmla="*/ 777240 w 2890520"/>
                  <a:gd name="connsiteY29" fmla="*/ 1046480 h 3434080"/>
                  <a:gd name="connsiteX30" fmla="*/ 756920 w 2890520"/>
                  <a:gd name="connsiteY30" fmla="*/ 1117600 h 3434080"/>
                  <a:gd name="connsiteX31" fmla="*/ 726440 w 2890520"/>
                  <a:gd name="connsiteY31" fmla="*/ 1148080 h 3434080"/>
                  <a:gd name="connsiteX32" fmla="*/ 716280 w 2890520"/>
                  <a:gd name="connsiteY32" fmla="*/ 1183640 h 3434080"/>
                  <a:gd name="connsiteX33" fmla="*/ 736600 w 2890520"/>
                  <a:gd name="connsiteY33" fmla="*/ 1209040 h 3434080"/>
                  <a:gd name="connsiteX34" fmla="*/ 817880 w 2890520"/>
                  <a:gd name="connsiteY34" fmla="*/ 1285240 h 3434080"/>
                  <a:gd name="connsiteX35" fmla="*/ 833120 w 2890520"/>
                  <a:gd name="connsiteY35" fmla="*/ 1341120 h 3434080"/>
                  <a:gd name="connsiteX36" fmla="*/ 817880 w 2890520"/>
                  <a:gd name="connsiteY36" fmla="*/ 1397000 h 3434080"/>
                  <a:gd name="connsiteX37" fmla="*/ 782320 w 2890520"/>
                  <a:gd name="connsiteY37" fmla="*/ 1483360 h 3434080"/>
                  <a:gd name="connsiteX38" fmla="*/ 756920 w 2890520"/>
                  <a:gd name="connsiteY38" fmla="*/ 1549400 h 3434080"/>
                  <a:gd name="connsiteX39" fmla="*/ 746760 w 2890520"/>
                  <a:gd name="connsiteY39" fmla="*/ 1615440 h 3434080"/>
                  <a:gd name="connsiteX40" fmla="*/ 685800 w 2890520"/>
                  <a:gd name="connsiteY40" fmla="*/ 1686560 h 3434080"/>
                  <a:gd name="connsiteX41" fmla="*/ 650240 w 2890520"/>
                  <a:gd name="connsiteY41" fmla="*/ 1742440 h 3434080"/>
                  <a:gd name="connsiteX42" fmla="*/ 629920 w 2890520"/>
                  <a:gd name="connsiteY42" fmla="*/ 1828800 h 3434080"/>
                  <a:gd name="connsiteX43" fmla="*/ 640080 w 2890520"/>
                  <a:gd name="connsiteY43" fmla="*/ 1981200 h 3434080"/>
                  <a:gd name="connsiteX44" fmla="*/ 640080 w 2890520"/>
                  <a:gd name="connsiteY44" fmla="*/ 2199640 h 3434080"/>
                  <a:gd name="connsiteX45" fmla="*/ 650240 w 2890520"/>
                  <a:gd name="connsiteY45" fmla="*/ 2499360 h 3434080"/>
                  <a:gd name="connsiteX46" fmla="*/ 640080 w 2890520"/>
                  <a:gd name="connsiteY46" fmla="*/ 2565400 h 3434080"/>
                  <a:gd name="connsiteX47" fmla="*/ 624840 w 2890520"/>
                  <a:gd name="connsiteY47" fmla="*/ 2616200 h 3434080"/>
                  <a:gd name="connsiteX48" fmla="*/ 624840 w 2890520"/>
                  <a:gd name="connsiteY48" fmla="*/ 2667000 h 3434080"/>
                  <a:gd name="connsiteX49" fmla="*/ 609600 w 2890520"/>
                  <a:gd name="connsiteY49" fmla="*/ 2753360 h 3434080"/>
                  <a:gd name="connsiteX50" fmla="*/ 584200 w 2890520"/>
                  <a:gd name="connsiteY50" fmla="*/ 2799080 h 3434080"/>
                  <a:gd name="connsiteX51" fmla="*/ 528320 w 2890520"/>
                  <a:gd name="connsiteY51" fmla="*/ 2814320 h 3434080"/>
                  <a:gd name="connsiteX52" fmla="*/ 462280 w 2890520"/>
                  <a:gd name="connsiteY52" fmla="*/ 2824480 h 3434080"/>
                  <a:gd name="connsiteX53" fmla="*/ 391160 w 2890520"/>
                  <a:gd name="connsiteY53" fmla="*/ 2824480 h 3434080"/>
                  <a:gd name="connsiteX54" fmla="*/ 335280 w 2890520"/>
                  <a:gd name="connsiteY54" fmla="*/ 2844800 h 3434080"/>
                  <a:gd name="connsiteX55" fmla="*/ 264160 w 2890520"/>
                  <a:gd name="connsiteY55" fmla="*/ 2854960 h 3434080"/>
                  <a:gd name="connsiteX56" fmla="*/ 213360 w 2890520"/>
                  <a:gd name="connsiteY56" fmla="*/ 2860040 h 3434080"/>
                  <a:gd name="connsiteX57" fmla="*/ 213360 w 2890520"/>
                  <a:gd name="connsiteY57" fmla="*/ 2860040 h 3434080"/>
                  <a:gd name="connsiteX58" fmla="*/ 167640 w 2890520"/>
                  <a:gd name="connsiteY58" fmla="*/ 2804160 h 3434080"/>
                  <a:gd name="connsiteX59" fmla="*/ 142240 w 2890520"/>
                  <a:gd name="connsiteY59" fmla="*/ 2753360 h 3434080"/>
                  <a:gd name="connsiteX60" fmla="*/ 142240 w 2890520"/>
                  <a:gd name="connsiteY60" fmla="*/ 2753360 h 3434080"/>
                  <a:gd name="connsiteX61" fmla="*/ 96520 w 2890520"/>
                  <a:gd name="connsiteY61" fmla="*/ 2743200 h 3434080"/>
                  <a:gd name="connsiteX62" fmla="*/ 55880 w 2890520"/>
                  <a:gd name="connsiteY62" fmla="*/ 2783840 h 3434080"/>
                  <a:gd name="connsiteX63" fmla="*/ 0 w 2890520"/>
                  <a:gd name="connsiteY63" fmla="*/ 2844800 h 3434080"/>
                  <a:gd name="connsiteX64" fmla="*/ 15240 w 2890520"/>
                  <a:gd name="connsiteY64" fmla="*/ 2880360 h 3434080"/>
                  <a:gd name="connsiteX65" fmla="*/ 55880 w 2890520"/>
                  <a:gd name="connsiteY65" fmla="*/ 2905760 h 3434080"/>
                  <a:gd name="connsiteX66" fmla="*/ 91440 w 2890520"/>
                  <a:gd name="connsiteY66" fmla="*/ 2946400 h 3434080"/>
                  <a:gd name="connsiteX67" fmla="*/ 142240 w 2890520"/>
                  <a:gd name="connsiteY67" fmla="*/ 2976880 h 3434080"/>
                  <a:gd name="connsiteX68" fmla="*/ 193040 w 2890520"/>
                  <a:gd name="connsiteY68" fmla="*/ 3007360 h 3434080"/>
                  <a:gd name="connsiteX69" fmla="*/ 269240 w 2890520"/>
                  <a:gd name="connsiteY69" fmla="*/ 3058160 h 3434080"/>
                  <a:gd name="connsiteX70" fmla="*/ 335280 w 2890520"/>
                  <a:gd name="connsiteY70" fmla="*/ 3139440 h 3434080"/>
                  <a:gd name="connsiteX71" fmla="*/ 426720 w 2890520"/>
                  <a:gd name="connsiteY71" fmla="*/ 3225800 h 3434080"/>
                  <a:gd name="connsiteX72" fmla="*/ 467360 w 2890520"/>
                  <a:gd name="connsiteY72" fmla="*/ 3276600 h 3434080"/>
                  <a:gd name="connsiteX73" fmla="*/ 523240 w 2890520"/>
                  <a:gd name="connsiteY73" fmla="*/ 3291840 h 3434080"/>
                  <a:gd name="connsiteX74" fmla="*/ 589280 w 2890520"/>
                  <a:gd name="connsiteY74" fmla="*/ 3383280 h 3434080"/>
                  <a:gd name="connsiteX75" fmla="*/ 589280 w 2890520"/>
                  <a:gd name="connsiteY75" fmla="*/ 3383280 h 3434080"/>
                  <a:gd name="connsiteX76" fmla="*/ 650240 w 2890520"/>
                  <a:gd name="connsiteY76" fmla="*/ 3434080 h 3434080"/>
                  <a:gd name="connsiteX77" fmla="*/ 690880 w 2890520"/>
                  <a:gd name="connsiteY77" fmla="*/ 3378200 h 3434080"/>
                  <a:gd name="connsiteX78" fmla="*/ 741680 w 2890520"/>
                  <a:gd name="connsiteY78" fmla="*/ 3286760 h 3434080"/>
                  <a:gd name="connsiteX79" fmla="*/ 777240 w 2890520"/>
                  <a:gd name="connsiteY79" fmla="*/ 3246120 h 3434080"/>
                  <a:gd name="connsiteX80" fmla="*/ 812800 w 2890520"/>
                  <a:gd name="connsiteY80" fmla="*/ 3225800 h 3434080"/>
                  <a:gd name="connsiteX81" fmla="*/ 868680 w 2890520"/>
                  <a:gd name="connsiteY81" fmla="*/ 3185160 h 3434080"/>
                  <a:gd name="connsiteX82" fmla="*/ 899160 w 2890520"/>
                  <a:gd name="connsiteY82" fmla="*/ 3134360 h 3434080"/>
                  <a:gd name="connsiteX83" fmla="*/ 894080 w 2890520"/>
                  <a:gd name="connsiteY83" fmla="*/ 3078480 h 3434080"/>
                  <a:gd name="connsiteX84" fmla="*/ 894080 w 2890520"/>
                  <a:gd name="connsiteY84" fmla="*/ 3032760 h 3434080"/>
                  <a:gd name="connsiteX85" fmla="*/ 939800 w 2890520"/>
                  <a:gd name="connsiteY85" fmla="*/ 2971800 h 3434080"/>
                  <a:gd name="connsiteX86" fmla="*/ 980440 w 2890520"/>
                  <a:gd name="connsiteY86" fmla="*/ 2951480 h 3434080"/>
                  <a:gd name="connsiteX87" fmla="*/ 980440 w 2890520"/>
                  <a:gd name="connsiteY87" fmla="*/ 2951480 h 3434080"/>
                  <a:gd name="connsiteX88" fmla="*/ 1076960 w 2890520"/>
                  <a:gd name="connsiteY88" fmla="*/ 2961640 h 3434080"/>
                  <a:gd name="connsiteX89" fmla="*/ 1143000 w 2890520"/>
                  <a:gd name="connsiteY89" fmla="*/ 2981960 h 3434080"/>
                  <a:gd name="connsiteX90" fmla="*/ 1168400 w 2890520"/>
                  <a:gd name="connsiteY90" fmla="*/ 3012440 h 3434080"/>
                  <a:gd name="connsiteX91" fmla="*/ 1158240 w 2890520"/>
                  <a:gd name="connsiteY91" fmla="*/ 3042920 h 3434080"/>
                  <a:gd name="connsiteX92" fmla="*/ 1132840 w 2890520"/>
                  <a:gd name="connsiteY92" fmla="*/ 3058160 h 3434080"/>
                  <a:gd name="connsiteX93" fmla="*/ 1127760 w 2890520"/>
                  <a:gd name="connsiteY93" fmla="*/ 3088640 h 3434080"/>
                  <a:gd name="connsiteX94" fmla="*/ 1153160 w 2890520"/>
                  <a:gd name="connsiteY94" fmla="*/ 3129280 h 3434080"/>
                  <a:gd name="connsiteX95" fmla="*/ 1188720 w 2890520"/>
                  <a:gd name="connsiteY95" fmla="*/ 3154680 h 3434080"/>
                  <a:gd name="connsiteX96" fmla="*/ 1224280 w 2890520"/>
                  <a:gd name="connsiteY96" fmla="*/ 3139440 h 3434080"/>
                  <a:gd name="connsiteX97" fmla="*/ 1249680 w 2890520"/>
                  <a:gd name="connsiteY97" fmla="*/ 3154680 h 3434080"/>
                  <a:gd name="connsiteX98" fmla="*/ 1295400 w 2890520"/>
                  <a:gd name="connsiteY98" fmla="*/ 3114040 h 3434080"/>
                  <a:gd name="connsiteX99" fmla="*/ 1305560 w 2890520"/>
                  <a:gd name="connsiteY99" fmla="*/ 3063240 h 3434080"/>
                  <a:gd name="connsiteX100" fmla="*/ 1315720 w 2890520"/>
                  <a:gd name="connsiteY100" fmla="*/ 3022600 h 3434080"/>
                  <a:gd name="connsiteX101" fmla="*/ 1330960 w 2890520"/>
                  <a:gd name="connsiteY101" fmla="*/ 2997200 h 3434080"/>
                  <a:gd name="connsiteX102" fmla="*/ 1366520 w 2890520"/>
                  <a:gd name="connsiteY102" fmla="*/ 3007360 h 3434080"/>
                  <a:gd name="connsiteX103" fmla="*/ 1407160 w 2890520"/>
                  <a:gd name="connsiteY103" fmla="*/ 3007360 h 3434080"/>
                  <a:gd name="connsiteX104" fmla="*/ 1422400 w 2890520"/>
                  <a:gd name="connsiteY104" fmla="*/ 2961640 h 3434080"/>
                  <a:gd name="connsiteX105" fmla="*/ 1417320 w 2890520"/>
                  <a:gd name="connsiteY105" fmla="*/ 2895600 h 3434080"/>
                  <a:gd name="connsiteX106" fmla="*/ 1447800 w 2890520"/>
                  <a:gd name="connsiteY106" fmla="*/ 2799080 h 3434080"/>
                  <a:gd name="connsiteX107" fmla="*/ 1493520 w 2890520"/>
                  <a:gd name="connsiteY107" fmla="*/ 2738120 h 3434080"/>
                  <a:gd name="connsiteX108" fmla="*/ 1534160 w 2890520"/>
                  <a:gd name="connsiteY108" fmla="*/ 2687320 h 3434080"/>
                  <a:gd name="connsiteX109" fmla="*/ 1584960 w 2890520"/>
                  <a:gd name="connsiteY109" fmla="*/ 2672080 h 3434080"/>
                  <a:gd name="connsiteX110" fmla="*/ 1661160 w 2890520"/>
                  <a:gd name="connsiteY110" fmla="*/ 2606040 h 3434080"/>
                  <a:gd name="connsiteX111" fmla="*/ 1711960 w 2890520"/>
                  <a:gd name="connsiteY111" fmla="*/ 2565400 h 3434080"/>
                  <a:gd name="connsiteX112" fmla="*/ 1772920 w 2890520"/>
                  <a:gd name="connsiteY112" fmla="*/ 2555240 h 3434080"/>
                  <a:gd name="connsiteX113" fmla="*/ 1823720 w 2890520"/>
                  <a:gd name="connsiteY113" fmla="*/ 2575560 h 3434080"/>
                  <a:gd name="connsiteX114" fmla="*/ 1864360 w 2890520"/>
                  <a:gd name="connsiteY114" fmla="*/ 2550160 h 3434080"/>
                  <a:gd name="connsiteX115" fmla="*/ 1879600 w 2890520"/>
                  <a:gd name="connsiteY115" fmla="*/ 2484120 h 3434080"/>
                  <a:gd name="connsiteX116" fmla="*/ 1869440 w 2890520"/>
                  <a:gd name="connsiteY116" fmla="*/ 2418080 h 3434080"/>
                  <a:gd name="connsiteX117" fmla="*/ 1833880 w 2890520"/>
                  <a:gd name="connsiteY117" fmla="*/ 2387600 h 3434080"/>
                  <a:gd name="connsiteX118" fmla="*/ 1833880 w 2890520"/>
                  <a:gd name="connsiteY118" fmla="*/ 2346960 h 3434080"/>
                  <a:gd name="connsiteX119" fmla="*/ 1869440 w 2890520"/>
                  <a:gd name="connsiteY119" fmla="*/ 2311400 h 3434080"/>
                  <a:gd name="connsiteX120" fmla="*/ 1899920 w 2890520"/>
                  <a:gd name="connsiteY120" fmla="*/ 2270760 h 3434080"/>
                  <a:gd name="connsiteX121" fmla="*/ 1935480 w 2890520"/>
                  <a:gd name="connsiteY121" fmla="*/ 2270760 h 3434080"/>
                  <a:gd name="connsiteX122" fmla="*/ 1991360 w 2890520"/>
                  <a:gd name="connsiteY122" fmla="*/ 2260600 h 3434080"/>
                  <a:gd name="connsiteX123" fmla="*/ 2016760 w 2890520"/>
                  <a:gd name="connsiteY123" fmla="*/ 2219960 h 3434080"/>
                  <a:gd name="connsiteX124" fmla="*/ 2026920 w 2890520"/>
                  <a:gd name="connsiteY124" fmla="*/ 2179320 h 3434080"/>
                  <a:gd name="connsiteX125" fmla="*/ 2052320 w 2890520"/>
                  <a:gd name="connsiteY125" fmla="*/ 2138680 h 3434080"/>
                  <a:gd name="connsiteX126" fmla="*/ 2098040 w 2890520"/>
                  <a:gd name="connsiteY126" fmla="*/ 2133600 h 3434080"/>
                  <a:gd name="connsiteX127" fmla="*/ 2133600 w 2890520"/>
                  <a:gd name="connsiteY127" fmla="*/ 2148840 h 3434080"/>
                  <a:gd name="connsiteX128" fmla="*/ 2189480 w 2890520"/>
                  <a:gd name="connsiteY128" fmla="*/ 2133600 h 3434080"/>
                  <a:gd name="connsiteX129" fmla="*/ 2189480 w 2890520"/>
                  <a:gd name="connsiteY129" fmla="*/ 2077720 h 3434080"/>
                  <a:gd name="connsiteX130" fmla="*/ 2174240 w 2890520"/>
                  <a:gd name="connsiteY130" fmla="*/ 2047240 h 3434080"/>
                  <a:gd name="connsiteX131" fmla="*/ 2174240 w 2890520"/>
                  <a:gd name="connsiteY131" fmla="*/ 1905000 h 3434080"/>
                  <a:gd name="connsiteX132" fmla="*/ 2174240 w 2890520"/>
                  <a:gd name="connsiteY132" fmla="*/ 1803400 h 3434080"/>
                  <a:gd name="connsiteX133" fmla="*/ 2199640 w 2890520"/>
                  <a:gd name="connsiteY133" fmla="*/ 1747520 h 3434080"/>
                  <a:gd name="connsiteX134" fmla="*/ 2189480 w 2890520"/>
                  <a:gd name="connsiteY134" fmla="*/ 1691640 h 3434080"/>
                  <a:gd name="connsiteX135" fmla="*/ 2159000 w 2890520"/>
                  <a:gd name="connsiteY135" fmla="*/ 1600200 h 3434080"/>
                  <a:gd name="connsiteX136" fmla="*/ 2159000 w 2890520"/>
                  <a:gd name="connsiteY136" fmla="*/ 1534160 h 3434080"/>
                  <a:gd name="connsiteX137" fmla="*/ 2169160 w 2890520"/>
                  <a:gd name="connsiteY137" fmla="*/ 1468120 h 3434080"/>
                  <a:gd name="connsiteX138" fmla="*/ 2209800 w 2890520"/>
                  <a:gd name="connsiteY138" fmla="*/ 1407160 h 3434080"/>
                  <a:gd name="connsiteX139" fmla="*/ 2240280 w 2890520"/>
                  <a:gd name="connsiteY139" fmla="*/ 1381760 h 3434080"/>
                  <a:gd name="connsiteX140" fmla="*/ 2291080 w 2890520"/>
                  <a:gd name="connsiteY140" fmla="*/ 1381760 h 3434080"/>
                  <a:gd name="connsiteX141" fmla="*/ 2321560 w 2890520"/>
                  <a:gd name="connsiteY141" fmla="*/ 1417320 h 3434080"/>
                  <a:gd name="connsiteX142" fmla="*/ 2367280 w 2890520"/>
                  <a:gd name="connsiteY142" fmla="*/ 1427480 h 3434080"/>
                  <a:gd name="connsiteX143" fmla="*/ 2438400 w 2890520"/>
                  <a:gd name="connsiteY143" fmla="*/ 1427480 h 3434080"/>
                  <a:gd name="connsiteX144" fmla="*/ 2453640 w 2890520"/>
                  <a:gd name="connsiteY144" fmla="*/ 1381760 h 3434080"/>
                  <a:gd name="connsiteX145" fmla="*/ 2438400 w 2890520"/>
                  <a:gd name="connsiteY145" fmla="*/ 1361440 h 3434080"/>
                  <a:gd name="connsiteX146" fmla="*/ 2458720 w 2890520"/>
                  <a:gd name="connsiteY146" fmla="*/ 1290320 h 3434080"/>
                  <a:gd name="connsiteX147" fmla="*/ 2524760 w 2890520"/>
                  <a:gd name="connsiteY147" fmla="*/ 1229360 h 3434080"/>
                  <a:gd name="connsiteX148" fmla="*/ 2580640 w 2890520"/>
                  <a:gd name="connsiteY148" fmla="*/ 1198880 h 3434080"/>
                  <a:gd name="connsiteX149" fmla="*/ 2636520 w 2890520"/>
                  <a:gd name="connsiteY149" fmla="*/ 1214120 h 3434080"/>
                  <a:gd name="connsiteX150" fmla="*/ 2677160 w 2890520"/>
                  <a:gd name="connsiteY150" fmla="*/ 1203960 h 3434080"/>
                  <a:gd name="connsiteX151" fmla="*/ 2733040 w 2890520"/>
                  <a:gd name="connsiteY151" fmla="*/ 1229360 h 3434080"/>
                  <a:gd name="connsiteX152" fmla="*/ 2783840 w 2890520"/>
                  <a:gd name="connsiteY152" fmla="*/ 1224280 h 3434080"/>
                  <a:gd name="connsiteX153" fmla="*/ 2839720 w 2890520"/>
                  <a:gd name="connsiteY153" fmla="*/ 1168400 h 3434080"/>
                  <a:gd name="connsiteX154" fmla="*/ 2890520 w 2890520"/>
                  <a:gd name="connsiteY154" fmla="*/ 1122680 h 3434080"/>
                  <a:gd name="connsiteX155" fmla="*/ 2839720 w 2890520"/>
                  <a:gd name="connsiteY155" fmla="*/ 1066800 h 3434080"/>
                  <a:gd name="connsiteX156" fmla="*/ 2829560 w 2890520"/>
                  <a:gd name="connsiteY156" fmla="*/ 960120 h 3434080"/>
                  <a:gd name="connsiteX157" fmla="*/ 2819400 w 2890520"/>
                  <a:gd name="connsiteY157" fmla="*/ 914400 h 3434080"/>
                  <a:gd name="connsiteX158" fmla="*/ 2824480 w 2890520"/>
                  <a:gd name="connsiteY158" fmla="*/ 812800 h 3434080"/>
                  <a:gd name="connsiteX159" fmla="*/ 2814320 w 2890520"/>
                  <a:gd name="connsiteY159" fmla="*/ 762000 h 3434080"/>
                  <a:gd name="connsiteX160" fmla="*/ 2758440 w 2890520"/>
                  <a:gd name="connsiteY160" fmla="*/ 741680 h 3434080"/>
                  <a:gd name="connsiteX161" fmla="*/ 2677160 w 2890520"/>
                  <a:gd name="connsiteY161" fmla="*/ 711200 h 3434080"/>
                  <a:gd name="connsiteX162" fmla="*/ 2621280 w 2890520"/>
                  <a:gd name="connsiteY162" fmla="*/ 665480 h 3434080"/>
                  <a:gd name="connsiteX163" fmla="*/ 2555240 w 2890520"/>
                  <a:gd name="connsiteY163" fmla="*/ 568960 h 3434080"/>
                  <a:gd name="connsiteX164" fmla="*/ 2524760 w 2890520"/>
                  <a:gd name="connsiteY164" fmla="*/ 513080 h 3434080"/>
                  <a:gd name="connsiteX165" fmla="*/ 2473960 w 2890520"/>
                  <a:gd name="connsiteY165" fmla="*/ 452120 h 3434080"/>
                  <a:gd name="connsiteX166" fmla="*/ 2443480 w 2890520"/>
                  <a:gd name="connsiteY166" fmla="*/ 406400 h 3434080"/>
                  <a:gd name="connsiteX167" fmla="*/ 2438400 w 2890520"/>
                  <a:gd name="connsiteY167" fmla="*/ 381000 h 3434080"/>
                  <a:gd name="connsiteX168" fmla="*/ 2443480 w 2890520"/>
                  <a:gd name="connsiteY168" fmla="*/ 309880 h 3434080"/>
                  <a:gd name="connsiteX169" fmla="*/ 2443480 w 2890520"/>
                  <a:gd name="connsiteY169" fmla="*/ 248920 h 3434080"/>
                  <a:gd name="connsiteX170" fmla="*/ 2413000 w 2890520"/>
                  <a:gd name="connsiteY170" fmla="*/ 223520 h 3434080"/>
                  <a:gd name="connsiteX171" fmla="*/ 2367280 w 2890520"/>
                  <a:gd name="connsiteY171" fmla="*/ 223520 h 3434080"/>
                  <a:gd name="connsiteX172" fmla="*/ 2311400 w 2890520"/>
                  <a:gd name="connsiteY172" fmla="*/ 213360 h 3434080"/>
                  <a:gd name="connsiteX173" fmla="*/ 2260600 w 2890520"/>
                  <a:gd name="connsiteY173" fmla="*/ 208280 h 3434080"/>
                  <a:gd name="connsiteX174" fmla="*/ 2199640 w 2890520"/>
                  <a:gd name="connsiteY174" fmla="*/ 116840 h 3434080"/>
                  <a:gd name="connsiteX175" fmla="*/ 2113280 w 2890520"/>
                  <a:gd name="connsiteY175" fmla="*/ 45720 h 3434080"/>
                  <a:gd name="connsiteX176" fmla="*/ 2072640 w 2890520"/>
                  <a:gd name="connsiteY176" fmla="*/ 15240 h 3434080"/>
                  <a:gd name="connsiteX177" fmla="*/ 2032000 w 2890520"/>
                  <a:gd name="connsiteY177" fmla="*/ 0 h 3434080"/>
                  <a:gd name="connsiteX178" fmla="*/ 1981200 w 2890520"/>
                  <a:gd name="connsiteY178" fmla="*/ 55880 h 3434080"/>
                  <a:gd name="connsiteX0" fmla="*/ 1981200 w 2871470"/>
                  <a:gd name="connsiteY0" fmla="*/ 55880 h 3434080"/>
                  <a:gd name="connsiteX1" fmla="*/ 1899920 w 2871470"/>
                  <a:gd name="connsiteY1" fmla="*/ 127000 h 3434080"/>
                  <a:gd name="connsiteX2" fmla="*/ 1854200 w 2871470"/>
                  <a:gd name="connsiteY2" fmla="*/ 162560 h 3434080"/>
                  <a:gd name="connsiteX3" fmla="*/ 1798320 w 2871470"/>
                  <a:gd name="connsiteY3" fmla="*/ 198120 h 3434080"/>
                  <a:gd name="connsiteX4" fmla="*/ 1747520 w 2871470"/>
                  <a:gd name="connsiteY4" fmla="*/ 223520 h 3434080"/>
                  <a:gd name="connsiteX5" fmla="*/ 1732280 w 2871470"/>
                  <a:gd name="connsiteY5" fmla="*/ 274320 h 3434080"/>
                  <a:gd name="connsiteX6" fmla="*/ 1691640 w 2871470"/>
                  <a:gd name="connsiteY6" fmla="*/ 355600 h 3434080"/>
                  <a:gd name="connsiteX7" fmla="*/ 1676400 w 2871470"/>
                  <a:gd name="connsiteY7" fmla="*/ 391160 h 3434080"/>
                  <a:gd name="connsiteX8" fmla="*/ 1645920 w 2871470"/>
                  <a:gd name="connsiteY8" fmla="*/ 416560 h 3434080"/>
                  <a:gd name="connsiteX9" fmla="*/ 1564640 w 2871470"/>
                  <a:gd name="connsiteY9" fmla="*/ 421640 h 3434080"/>
                  <a:gd name="connsiteX10" fmla="*/ 1488440 w 2871470"/>
                  <a:gd name="connsiteY10" fmla="*/ 411480 h 3434080"/>
                  <a:gd name="connsiteX11" fmla="*/ 1432560 w 2871470"/>
                  <a:gd name="connsiteY11" fmla="*/ 416560 h 3434080"/>
                  <a:gd name="connsiteX12" fmla="*/ 1386840 w 2871470"/>
                  <a:gd name="connsiteY12" fmla="*/ 452120 h 3434080"/>
                  <a:gd name="connsiteX13" fmla="*/ 1259840 w 2871470"/>
                  <a:gd name="connsiteY13" fmla="*/ 548640 h 3434080"/>
                  <a:gd name="connsiteX14" fmla="*/ 1137920 w 2871470"/>
                  <a:gd name="connsiteY14" fmla="*/ 614680 h 3434080"/>
                  <a:gd name="connsiteX15" fmla="*/ 1031240 w 2871470"/>
                  <a:gd name="connsiteY15" fmla="*/ 665480 h 3434080"/>
                  <a:gd name="connsiteX16" fmla="*/ 975360 w 2871470"/>
                  <a:gd name="connsiteY16" fmla="*/ 701040 h 3434080"/>
                  <a:gd name="connsiteX17" fmla="*/ 929640 w 2871470"/>
                  <a:gd name="connsiteY17" fmla="*/ 721360 h 3434080"/>
                  <a:gd name="connsiteX18" fmla="*/ 939800 w 2871470"/>
                  <a:gd name="connsiteY18" fmla="*/ 817880 h 3434080"/>
                  <a:gd name="connsiteX19" fmla="*/ 955040 w 2871470"/>
                  <a:gd name="connsiteY19" fmla="*/ 863600 h 3434080"/>
                  <a:gd name="connsiteX20" fmla="*/ 980440 w 2871470"/>
                  <a:gd name="connsiteY20" fmla="*/ 904240 h 3434080"/>
                  <a:gd name="connsiteX21" fmla="*/ 975360 w 2871470"/>
                  <a:gd name="connsiteY21" fmla="*/ 980440 h 3434080"/>
                  <a:gd name="connsiteX22" fmla="*/ 990600 w 2871470"/>
                  <a:gd name="connsiteY22" fmla="*/ 1021080 h 3434080"/>
                  <a:gd name="connsiteX23" fmla="*/ 990600 w 2871470"/>
                  <a:gd name="connsiteY23" fmla="*/ 1066800 h 3434080"/>
                  <a:gd name="connsiteX24" fmla="*/ 960120 w 2871470"/>
                  <a:gd name="connsiteY24" fmla="*/ 1087120 h 3434080"/>
                  <a:gd name="connsiteX25" fmla="*/ 914400 w 2871470"/>
                  <a:gd name="connsiteY25" fmla="*/ 1087120 h 3434080"/>
                  <a:gd name="connsiteX26" fmla="*/ 894080 w 2871470"/>
                  <a:gd name="connsiteY26" fmla="*/ 1061720 h 3434080"/>
                  <a:gd name="connsiteX27" fmla="*/ 843280 w 2871470"/>
                  <a:gd name="connsiteY27" fmla="*/ 1046480 h 3434080"/>
                  <a:gd name="connsiteX28" fmla="*/ 777240 w 2871470"/>
                  <a:gd name="connsiteY28" fmla="*/ 1046480 h 3434080"/>
                  <a:gd name="connsiteX29" fmla="*/ 777240 w 2871470"/>
                  <a:gd name="connsiteY29" fmla="*/ 1046480 h 3434080"/>
                  <a:gd name="connsiteX30" fmla="*/ 756920 w 2871470"/>
                  <a:gd name="connsiteY30" fmla="*/ 1117600 h 3434080"/>
                  <a:gd name="connsiteX31" fmla="*/ 726440 w 2871470"/>
                  <a:gd name="connsiteY31" fmla="*/ 1148080 h 3434080"/>
                  <a:gd name="connsiteX32" fmla="*/ 716280 w 2871470"/>
                  <a:gd name="connsiteY32" fmla="*/ 1183640 h 3434080"/>
                  <a:gd name="connsiteX33" fmla="*/ 736600 w 2871470"/>
                  <a:gd name="connsiteY33" fmla="*/ 1209040 h 3434080"/>
                  <a:gd name="connsiteX34" fmla="*/ 817880 w 2871470"/>
                  <a:gd name="connsiteY34" fmla="*/ 1285240 h 3434080"/>
                  <a:gd name="connsiteX35" fmla="*/ 833120 w 2871470"/>
                  <a:gd name="connsiteY35" fmla="*/ 1341120 h 3434080"/>
                  <a:gd name="connsiteX36" fmla="*/ 817880 w 2871470"/>
                  <a:gd name="connsiteY36" fmla="*/ 1397000 h 3434080"/>
                  <a:gd name="connsiteX37" fmla="*/ 782320 w 2871470"/>
                  <a:gd name="connsiteY37" fmla="*/ 1483360 h 3434080"/>
                  <a:gd name="connsiteX38" fmla="*/ 756920 w 2871470"/>
                  <a:gd name="connsiteY38" fmla="*/ 1549400 h 3434080"/>
                  <a:gd name="connsiteX39" fmla="*/ 746760 w 2871470"/>
                  <a:gd name="connsiteY39" fmla="*/ 1615440 h 3434080"/>
                  <a:gd name="connsiteX40" fmla="*/ 685800 w 2871470"/>
                  <a:gd name="connsiteY40" fmla="*/ 1686560 h 3434080"/>
                  <a:gd name="connsiteX41" fmla="*/ 650240 w 2871470"/>
                  <a:gd name="connsiteY41" fmla="*/ 1742440 h 3434080"/>
                  <a:gd name="connsiteX42" fmla="*/ 629920 w 2871470"/>
                  <a:gd name="connsiteY42" fmla="*/ 1828800 h 3434080"/>
                  <a:gd name="connsiteX43" fmla="*/ 640080 w 2871470"/>
                  <a:gd name="connsiteY43" fmla="*/ 1981200 h 3434080"/>
                  <a:gd name="connsiteX44" fmla="*/ 640080 w 2871470"/>
                  <a:gd name="connsiteY44" fmla="*/ 2199640 h 3434080"/>
                  <a:gd name="connsiteX45" fmla="*/ 650240 w 2871470"/>
                  <a:gd name="connsiteY45" fmla="*/ 2499360 h 3434080"/>
                  <a:gd name="connsiteX46" fmla="*/ 640080 w 2871470"/>
                  <a:gd name="connsiteY46" fmla="*/ 2565400 h 3434080"/>
                  <a:gd name="connsiteX47" fmla="*/ 624840 w 2871470"/>
                  <a:gd name="connsiteY47" fmla="*/ 2616200 h 3434080"/>
                  <a:gd name="connsiteX48" fmla="*/ 624840 w 2871470"/>
                  <a:gd name="connsiteY48" fmla="*/ 2667000 h 3434080"/>
                  <a:gd name="connsiteX49" fmla="*/ 609600 w 2871470"/>
                  <a:gd name="connsiteY49" fmla="*/ 2753360 h 3434080"/>
                  <a:gd name="connsiteX50" fmla="*/ 584200 w 2871470"/>
                  <a:gd name="connsiteY50" fmla="*/ 2799080 h 3434080"/>
                  <a:gd name="connsiteX51" fmla="*/ 528320 w 2871470"/>
                  <a:gd name="connsiteY51" fmla="*/ 2814320 h 3434080"/>
                  <a:gd name="connsiteX52" fmla="*/ 462280 w 2871470"/>
                  <a:gd name="connsiteY52" fmla="*/ 2824480 h 3434080"/>
                  <a:gd name="connsiteX53" fmla="*/ 391160 w 2871470"/>
                  <a:gd name="connsiteY53" fmla="*/ 2824480 h 3434080"/>
                  <a:gd name="connsiteX54" fmla="*/ 335280 w 2871470"/>
                  <a:gd name="connsiteY54" fmla="*/ 2844800 h 3434080"/>
                  <a:gd name="connsiteX55" fmla="*/ 264160 w 2871470"/>
                  <a:gd name="connsiteY55" fmla="*/ 2854960 h 3434080"/>
                  <a:gd name="connsiteX56" fmla="*/ 213360 w 2871470"/>
                  <a:gd name="connsiteY56" fmla="*/ 2860040 h 3434080"/>
                  <a:gd name="connsiteX57" fmla="*/ 213360 w 2871470"/>
                  <a:gd name="connsiteY57" fmla="*/ 2860040 h 3434080"/>
                  <a:gd name="connsiteX58" fmla="*/ 167640 w 2871470"/>
                  <a:gd name="connsiteY58" fmla="*/ 2804160 h 3434080"/>
                  <a:gd name="connsiteX59" fmla="*/ 142240 w 2871470"/>
                  <a:gd name="connsiteY59" fmla="*/ 2753360 h 3434080"/>
                  <a:gd name="connsiteX60" fmla="*/ 142240 w 2871470"/>
                  <a:gd name="connsiteY60" fmla="*/ 2753360 h 3434080"/>
                  <a:gd name="connsiteX61" fmla="*/ 96520 w 2871470"/>
                  <a:gd name="connsiteY61" fmla="*/ 2743200 h 3434080"/>
                  <a:gd name="connsiteX62" fmla="*/ 55880 w 2871470"/>
                  <a:gd name="connsiteY62" fmla="*/ 2783840 h 3434080"/>
                  <a:gd name="connsiteX63" fmla="*/ 0 w 2871470"/>
                  <a:gd name="connsiteY63" fmla="*/ 2844800 h 3434080"/>
                  <a:gd name="connsiteX64" fmla="*/ 15240 w 2871470"/>
                  <a:gd name="connsiteY64" fmla="*/ 2880360 h 3434080"/>
                  <a:gd name="connsiteX65" fmla="*/ 55880 w 2871470"/>
                  <a:gd name="connsiteY65" fmla="*/ 2905760 h 3434080"/>
                  <a:gd name="connsiteX66" fmla="*/ 91440 w 2871470"/>
                  <a:gd name="connsiteY66" fmla="*/ 2946400 h 3434080"/>
                  <a:gd name="connsiteX67" fmla="*/ 142240 w 2871470"/>
                  <a:gd name="connsiteY67" fmla="*/ 2976880 h 3434080"/>
                  <a:gd name="connsiteX68" fmla="*/ 193040 w 2871470"/>
                  <a:gd name="connsiteY68" fmla="*/ 3007360 h 3434080"/>
                  <a:gd name="connsiteX69" fmla="*/ 269240 w 2871470"/>
                  <a:gd name="connsiteY69" fmla="*/ 3058160 h 3434080"/>
                  <a:gd name="connsiteX70" fmla="*/ 335280 w 2871470"/>
                  <a:gd name="connsiteY70" fmla="*/ 3139440 h 3434080"/>
                  <a:gd name="connsiteX71" fmla="*/ 426720 w 2871470"/>
                  <a:gd name="connsiteY71" fmla="*/ 3225800 h 3434080"/>
                  <a:gd name="connsiteX72" fmla="*/ 467360 w 2871470"/>
                  <a:gd name="connsiteY72" fmla="*/ 3276600 h 3434080"/>
                  <a:gd name="connsiteX73" fmla="*/ 523240 w 2871470"/>
                  <a:gd name="connsiteY73" fmla="*/ 3291840 h 3434080"/>
                  <a:gd name="connsiteX74" fmla="*/ 589280 w 2871470"/>
                  <a:gd name="connsiteY74" fmla="*/ 3383280 h 3434080"/>
                  <a:gd name="connsiteX75" fmla="*/ 589280 w 2871470"/>
                  <a:gd name="connsiteY75" fmla="*/ 3383280 h 3434080"/>
                  <a:gd name="connsiteX76" fmla="*/ 650240 w 2871470"/>
                  <a:gd name="connsiteY76" fmla="*/ 3434080 h 3434080"/>
                  <a:gd name="connsiteX77" fmla="*/ 690880 w 2871470"/>
                  <a:gd name="connsiteY77" fmla="*/ 3378200 h 3434080"/>
                  <a:gd name="connsiteX78" fmla="*/ 741680 w 2871470"/>
                  <a:gd name="connsiteY78" fmla="*/ 3286760 h 3434080"/>
                  <a:gd name="connsiteX79" fmla="*/ 777240 w 2871470"/>
                  <a:gd name="connsiteY79" fmla="*/ 3246120 h 3434080"/>
                  <a:gd name="connsiteX80" fmla="*/ 812800 w 2871470"/>
                  <a:gd name="connsiteY80" fmla="*/ 3225800 h 3434080"/>
                  <a:gd name="connsiteX81" fmla="*/ 868680 w 2871470"/>
                  <a:gd name="connsiteY81" fmla="*/ 3185160 h 3434080"/>
                  <a:gd name="connsiteX82" fmla="*/ 899160 w 2871470"/>
                  <a:gd name="connsiteY82" fmla="*/ 3134360 h 3434080"/>
                  <a:gd name="connsiteX83" fmla="*/ 894080 w 2871470"/>
                  <a:gd name="connsiteY83" fmla="*/ 3078480 h 3434080"/>
                  <a:gd name="connsiteX84" fmla="*/ 894080 w 2871470"/>
                  <a:gd name="connsiteY84" fmla="*/ 3032760 h 3434080"/>
                  <a:gd name="connsiteX85" fmla="*/ 939800 w 2871470"/>
                  <a:gd name="connsiteY85" fmla="*/ 2971800 h 3434080"/>
                  <a:gd name="connsiteX86" fmla="*/ 980440 w 2871470"/>
                  <a:gd name="connsiteY86" fmla="*/ 2951480 h 3434080"/>
                  <a:gd name="connsiteX87" fmla="*/ 980440 w 2871470"/>
                  <a:gd name="connsiteY87" fmla="*/ 2951480 h 3434080"/>
                  <a:gd name="connsiteX88" fmla="*/ 1076960 w 2871470"/>
                  <a:gd name="connsiteY88" fmla="*/ 2961640 h 3434080"/>
                  <a:gd name="connsiteX89" fmla="*/ 1143000 w 2871470"/>
                  <a:gd name="connsiteY89" fmla="*/ 2981960 h 3434080"/>
                  <a:gd name="connsiteX90" fmla="*/ 1168400 w 2871470"/>
                  <a:gd name="connsiteY90" fmla="*/ 3012440 h 3434080"/>
                  <a:gd name="connsiteX91" fmla="*/ 1158240 w 2871470"/>
                  <a:gd name="connsiteY91" fmla="*/ 3042920 h 3434080"/>
                  <a:gd name="connsiteX92" fmla="*/ 1132840 w 2871470"/>
                  <a:gd name="connsiteY92" fmla="*/ 3058160 h 3434080"/>
                  <a:gd name="connsiteX93" fmla="*/ 1127760 w 2871470"/>
                  <a:gd name="connsiteY93" fmla="*/ 3088640 h 3434080"/>
                  <a:gd name="connsiteX94" fmla="*/ 1153160 w 2871470"/>
                  <a:gd name="connsiteY94" fmla="*/ 3129280 h 3434080"/>
                  <a:gd name="connsiteX95" fmla="*/ 1188720 w 2871470"/>
                  <a:gd name="connsiteY95" fmla="*/ 3154680 h 3434080"/>
                  <a:gd name="connsiteX96" fmla="*/ 1224280 w 2871470"/>
                  <a:gd name="connsiteY96" fmla="*/ 3139440 h 3434080"/>
                  <a:gd name="connsiteX97" fmla="*/ 1249680 w 2871470"/>
                  <a:gd name="connsiteY97" fmla="*/ 3154680 h 3434080"/>
                  <a:gd name="connsiteX98" fmla="*/ 1295400 w 2871470"/>
                  <a:gd name="connsiteY98" fmla="*/ 3114040 h 3434080"/>
                  <a:gd name="connsiteX99" fmla="*/ 1305560 w 2871470"/>
                  <a:gd name="connsiteY99" fmla="*/ 3063240 h 3434080"/>
                  <a:gd name="connsiteX100" fmla="*/ 1315720 w 2871470"/>
                  <a:gd name="connsiteY100" fmla="*/ 3022600 h 3434080"/>
                  <a:gd name="connsiteX101" fmla="*/ 1330960 w 2871470"/>
                  <a:gd name="connsiteY101" fmla="*/ 2997200 h 3434080"/>
                  <a:gd name="connsiteX102" fmla="*/ 1366520 w 2871470"/>
                  <a:gd name="connsiteY102" fmla="*/ 3007360 h 3434080"/>
                  <a:gd name="connsiteX103" fmla="*/ 1407160 w 2871470"/>
                  <a:gd name="connsiteY103" fmla="*/ 3007360 h 3434080"/>
                  <a:gd name="connsiteX104" fmla="*/ 1422400 w 2871470"/>
                  <a:gd name="connsiteY104" fmla="*/ 2961640 h 3434080"/>
                  <a:gd name="connsiteX105" fmla="*/ 1417320 w 2871470"/>
                  <a:gd name="connsiteY105" fmla="*/ 2895600 h 3434080"/>
                  <a:gd name="connsiteX106" fmla="*/ 1447800 w 2871470"/>
                  <a:gd name="connsiteY106" fmla="*/ 2799080 h 3434080"/>
                  <a:gd name="connsiteX107" fmla="*/ 1493520 w 2871470"/>
                  <a:gd name="connsiteY107" fmla="*/ 2738120 h 3434080"/>
                  <a:gd name="connsiteX108" fmla="*/ 1534160 w 2871470"/>
                  <a:gd name="connsiteY108" fmla="*/ 2687320 h 3434080"/>
                  <a:gd name="connsiteX109" fmla="*/ 1584960 w 2871470"/>
                  <a:gd name="connsiteY109" fmla="*/ 2672080 h 3434080"/>
                  <a:gd name="connsiteX110" fmla="*/ 1661160 w 2871470"/>
                  <a:gd name="connsiteY110" fmla="*/ 2606040 h 3434080"/>
                  <a:gd name="connsiteX111" fmla="*/ 1711960 w 2871470"/>
                  <a:gd name="connsiteY111" fmla="*/ 2565400 h 3434080"/>
                  <a:gd name="connsiteX112" fmla="*/ 1772920 w 2871470"/>
                  <a:gd name="connsiteY112" fmla="*/ 2555240 h 3434080"/>
                  <a:gd name="connsiteX113" fmla="*/ 1823720 w 2871470"/>
                  <a:gd name="connsiteY113" fmla="*/ 2575560 h 3434080"/>
                  <a:gd name="connsiteX114" fmla="*/ 1864360 w 2871470"/>
                  <a:gd name="connsiteY114" fmla="*/ 2550160 h 3434080"/>
                  <a:gd name="connsiteX115" fmla="*/ 1879600 w 2871470"/>
                  <a:gd name="connsiteY115" fmla="*/ 2484120 h 3434080"/>
                  <a:gd name="connsiteX116" fmla="*/ 1869440 w 2871470"/>
                  <a:gd name="connsiteY116" fmla="*/ 2418080 h 3434080"/>
                  <a:gd name="connsiteX117" fmla="*/ 1833880 w 2871470"/>
                  <a:gd name="connsiteY117" fmla="*/ 2387600 h 3434080"/>
                  <a:gd name="connsiteX118" fmla="*/ 1833880 w 2871470"/>
                  <a:gd name="connsiteY118" fmla="*/ 2346960 h 3434080"/>
                  <a:gd name="connsiteX119" fmla="*/ 1869440 w 2871470"/>
                  <a:gd name="connsiteY119" fmla="*/ 2311400 h 3434080"/>
                  <a:gd name="connsiteX120" fmla="*/ 1899920 w 2871470"/>
                  <a:gd name="connsiteY120" fmla="*/ 2270760 h 3434080"/>
                  <a:gd name="connsiteX121" fmla="*/ 1935480 w 2871470"/>
                  <a:gd name="connsiteY121" fmla="*/ 2270760 h 3434080"/>
                  <a:gd name="connsiteX122" fmla="*/ 1991360 w 2871470"/>
                  <a:gd name="connsiteY122" fmla="*/ 2260600 h 3434080"/>
                  <a:gd name="connsiteX123" fmla="*/ 2016760 w 2871470"/>
                  <a:gd name="connsiteY123" fmla="*/ 2219960 h 3434080"/>
                  <a:gd name="connsiteX124" fmla="*/ 2026920 w 2871470"/>
                  <a:gd name="connsiteY124" fmla="*/ 2179320 h 3434080"/>
                  <a:gd name="connsiteX125" fmla="*/ 2052320 w 2871470"/>
                  <a:gd name="connsiteY125" fmla="*/ 2138680 h 3434080"/>
                  <a:gd name="connsiteX126" fmla="*/ 2098040 w 2871470"/>
                  <a:gd name="connsiteY126" fmla="*/ 2133600 h 3434080"/>
                  <a:gd name="connsiteX127" fmla="*/ 2133600 w 2871470"/>
                  <a:gd name="connsiteY127" fmla="*/ 2148840 h 3434080"/>
                  <a:gd name="connsiteX128" fmla="*/ 2189480 w 2871470"/>
                  <a:gd name="connsiteY128" fmla="*/ 2133600 h 3434080"/>
                  <a:gd name="connsiteX129" fmla="*/ 2189480 w 2871470"/>
                  <a:gd name="connsiteY129" fmla="*/ 2077720 h 3434080"/>
                  <a:gd name="connsiteX130" fmla="*/ 2174240 w 2871470"/>
                  <a:gd name="connsiteY130" fmla="*/ 2047240 h 3434080"/>
                  <a:gd name="connsiteX131" fmla="*/ 2174240 w 2871470"/>
                  <a:gd name="connsiteY131" fmla="*/ 1905000 h 3434080"/>
                  <a:gd name="connsiteX132" fmla="*/ 2174240 w 2871470"/>
                  <a:gd name="connsiteY132" fmla="*/ 1803400 h 3434080"/>
                  <a:gd name="connsiteX133" fmla="*/ 2199640 w 2871470"/>
                  <a:gd name="connsiteY133" fmla="*/ 1747520 h 3434080"/>
                  <a:gd name="connsiteX134" fmla="*/ 2189480 w 2871470"/>
                  <a:gd name="connsiteY134" fmla="*/ 1691640 h 3434080"/>
                  <a:gd name="connsiteX135" fmla="*/ 2159000 w 2871470"/>
                  <a:gd name="connsiteY135" fmla="*/ 1600200 h 3434080"/>
                  <a:gd name="connsiteX136" fmla="*/ 2159000 w 2871470"/>
                  <a:gd name="connsiteY136" fmla="*/ 1534160 h 3434080"/>
                  <a:gd name="connsiteX137" fmla="*/ 2169160 w 2871470"/>
                  <a:gd name="connsiteY137" fmla="*/ 1468120 h 3434080"/>
                  <a:gd name="connsiteX138" fmla="*/ 2209800 w 2871470"/>
                  <a:gd name="connsiteY138" fmla="*/ 1407160 h 3434080"/>
                  <a:gd name="connsiteX139" fmla="*/ 2240280 w 2871470"/>
                  <a:gd name="connsiteY139" fmla="*/ 1381760 h 3434080"/>
                  <a:gd name="connsiteX140" fmla="*/ 2291080 w 2871470"/>
                  <a:gd name="connsiteY140" fmla="*/ 1381760 h 3434080"/>
                  <a:gd name="connsiteX141" fmla="*/ 2321560 w 2871470"/>
                  <a:gd name="connsiteY141" fmla="*/ 1417320 h 3434080"/>
                  <a:gd name="connsiteX142" fmla="*/ 2367280 w 2871470"/>
                  <a:gd name="connsiteY142" fmla="*/ 1427480 h 3434080"/>
                  <a:gd name="connsiteX143" fmla="*/ 2438400 w 2871470"/>
                  <a:gd name="connsiteY143" fmla="*/ 1427480 h 3434080"/>
                  <a:gd name="connsiteX144" fmla="*/ 2453640 w 2871470"/>
                  <a:gd name="connsiteY144" fmla="*/ 1381760 h 3434080"/>
                  <a:gd name="connsiteX145" fmla="*/ 2438400 w 2871470"/>
                  <a:gd name="connsiteY145" fmla="*/ 1361440 h 3434080"/>
                  <a:gd name="connsiteX146" fmla="*/ 2458720 w 2871470"/>
                  <a:gd name="connsiteY146" fmla="*/ 1290320 h 3434080"/>
                  <a:gd name="connsiteX147" fmla="*/ 2524760 w 2871470"/>
                  <a:gd name="connsiteY147" fmla="*/ 1229360 h 3434080"/>
                  <a:gd name="connsiteX148" fmla="*/ 2580640 w 2871470"/>
                  <a:gd name="connsiteY148" fmla="*/ 1198880 h 3434080"/>
                  <a:gd name="connsiteX149" fmla="*/ 2636520 w 2871470"/>
                  <a:gd name="connsiteY149" fmla="*/ 1214120 h 3434080"/>
                  <a:gd name="connsiteX150" fmla="*/ 2677160 w 2871470"/>
                  <a:gd name="connsiteY150" fmla="*/ 1203960 h 3434080"/>
                  <a:gd name="connsiteX151" fmla="*/ 2733040 w 2871470"/>
                  <a:gd name="connsiteY151" fmla="*/ 1229360 h 3434080"/>
                  <a:gd name="connsiteX152" fmla="*/ 2783840 w 2871470"/>
                  <a:gd name="connsiteY152" fmla="*/ 1224280 h 3434080"/>
                  <a:gd name="connsiteX153" fmla="*/ 2839720 w 2871470"/>
                  <a:gd name="connsiteY153" fmla="*/ 1168400 h 3434080"/>
                  <a:gd name="connsiteX154" fmla="*/ 2871470 w 2871470"/>
                  <a:gd name="connsiteY154" fmla="*/ 1118870 h 3434080"/>
                  <a:gd name="connsiteX155" fmla="*/ 2839720 w 2871470"/>
                  <a:gd name="connsiteY155" fmla="*/ 1066800 h 3434080"/>
                  <a:gd name="connsiteX156" fmla="*/ 2829560 w 2871470"/>
                  <a:gd name="connsiteY156" fmla="*/ 960120 h 3434080"/>
                  <a:gd name="connsiteX157" fmla="*/ 2819400 w 2871470"/>
                  <a:gd name="connsiteY157" fmla="*/ 914400 h 3434080"/>
                  <a:gd name="connsiteX158" fmla="*/ 2824480 w 2871470"/>
                  <a:gd name="connsiteY158" fmla="*/ 812800 h 3434080"/>
                  <a:gd name="connsiteX159" fmla="*/ 2814320 w 2871470"/>
                  <a:gd name="connsiteY159" fmla="*/ 762000 h 3434080"/>
                  <a:gd name="connsiteX160" fmla="*/ 2758440 w 2871470"/>
                  <a:gd name="connsiteY160" fmla="*/ 741680 h 3434080"/>
                  <a:gd name="connsiteX161" fmla="*/ 2677160 w 2871470"/>
                  <a:gd name="connsiteY161" fmla="*/ 711200 h 3434080"/>
                  <a:gd name="connsiteX162" fmla="*/ 2621280 w 2871470"/>
                  <a:gd name="connsiteY162" fmla="*/ 665480 h 3434080"/>
                  <a:gd name="connsiteX163" fmla="*/ 2555240 w 2871470"/>
                  <a:gd name="connsiteY163" fmla="*/ 568960 h 3434080"/>
                  <a:gd name="connsiteX164" fmla="*/ 2524760 w 2871470"/>
                  <a:gd name="connsiteY164" fmla="*/ 513080 h 3434080"/>
                  <a:gd name="connsiteX165" fmla="*/ 2473960 w 2871470"/>
                  <a:gd name="connsiteY165" fmla="*/ 452120 h 3434080"/>
                  <a:gd name="connsiteX166" fmla="*/ 2443480 w 2871470"/>
                  <a:gd name="connsiteY166" fmla="*/ 406400 h 3434080"/>
                  <a:gd name="connsiteX167" fmla="*/ 2438400 w 2871470"/>
                  <a:gd name="connsiteY167" fmla="*/ 381000 h 3434080"/>
                  <a:gd name="connsiteX168" fmla="*/ 2443480 w 2871470"/>
                  <a:gd name="connsiteY168" fmla="*/ 309880 h 3434080"/>
                  <a:gd name="connsiteX169" fmla="*/ 2443480 w 2871470"/>
                  <a:gd name="connsiteY169" fmla="*/ 248920 h 3434080"/>
                  <a:gd name="connsiteX170" fmla="*/ 2413000 w 2871470"/>
                  <a:gd name="connsiteY170" fmla="*/ 223520 h 3434080"/>
                  <a:gd name="connsiteX171" fmla="*/ 2367280 w 2871470"/>
                  <a:gd name="connsiteY171" fmla="*/ 223520 h 3434080"/>
                  <a:gd name="connsiteX172" fmla="*/ 2311400 w 2871470"/>
                  <a:gd name="connsiteY172" fmla="*/ 213360 h 3434080"/>
                  <a:gd name="connsiteX173" fmla="*/ 2260600 w 2871470"/>
                  <a:gd name="connsiteY173" fmla="*/ 208280 h 3434080"/>
                  <a:gd name="connsiteX174" fmla="*/ 2199640 w 2871470"/>
                  <a:gd name="connsiteY174" fmla="*/ 116840 h 3434080"/>
                  <a:gd name="connsiteX175" fmla="*/ 2113280 w 2871470"/>
                  <a:gd name="connsiteY175" fmla="*/ 45720 h 3434080"/>
                  <a:gd name="connsiteX176" fmla="*/ 2072640 w 2871470"/>
                  <a:gd name="connsiteY176" fmla="*/ 15240 h 3434080"/>
                  <a:gd name="connsiteX177" fmla="*/ 2032000 w 2871470"/>
                  <a:gd name="connsiteY177" fmla="*/ 0 h 3434080"/>
                  <a:gd name="connsiteX178" fmla="*/ 1981200 w 2871470"/>
                  <a:gd name="connsiteY178" fmla="*/ 55880 h 343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2871470" h="3434080">
                    <a:moveTo>
                      <a:pt x="1981200" y="55880"/>
                    </a:moveTo>
                    <a:lnTo>
                      <a:pt x="1899920" y="127000"/>
                    </a:lnTo>
                    <a:lnTo>
                      <a:pt x="1854200" y="162560"/>
                    </a:lnTo>
                    <a:lnTo>
                      <a:pt x="1798320" y="198120"/>
                    </a:lnTo>
                    <a:lnTo>
                      <a:pt x="1747520" y="223520"/>
                    </a:lnTo>
                    <a:lnTo>
                      <a:pt x="1732280" y="274320"/>
                    </a:lnTo>
                    <a:lnTo>
                      <a:pt x="1691640" y="355600"/>
                    </a:lnTo>
                    <a:lnTo>
                      <a:pt x="1676400" y="391160"/>
                    </a:lnTo>
                    <a:lnTo>
                      <a:pt x="1645920" y="416560"/>
                    </a:lnTo>
                    <a:lnTo>
                      <a:pt x="1564640" y="421640"/>
                    </a:lnTo>
                    <a:lnTo>
                      <a:pt x="1488440" y="411480"/>
                    </a:lnTo>
                    <a:lnTo>
                      <a:pt x="1432560" y="416560"/>
                    </a:lnTo>
                    <a:lnTo>
                      <a:pt x="1386840" y="452120"/>
                    </a:lnTo>
                    <a:lnTo>
                      <a:pt x="1259840" y="548640"/>
                    </a:lnTo>
                    <a:lnTo>
                      <a:pt x="1137920" y="614680"/>
                    </a:lnTo>
                    <a:lnTo>
                      <a:pt x="1031240" y="665480"/>
                    </a:lnTo>
                    <a:lnTo>
                      <a:pt x="975360" y="701040"/>
                    </a:lnTo>
                    <a:lnTo>
                      <a:pt x="929640" y="721360"/>
                    </a:lnTo>
                    <a:lnTo>
                      <a:pt x="939800" y="817880"/>
                    </a:lnTo>
                    <a:lnTo>
                      <a:pt x="955040" y="863600"/>
                    </a:lnTo>
                    <a:lnTo>
                      <a:pt x="980440" y="904240"/>
                    </a:lnTo>
                    <a:lnTo>
                      <a:pt x="975360" y="980440"/>
                    </a:lnTo>
                    <a:lnTo>
                      <a:pt x="990600" y="1021080"/>
                    </a:lnTo>
                    <a:lnTo>
                      <a:pt x="990600" y="1066800"/>
                    </a:lnTo>
                    <a:lnTo>
                      <a:pt x="960120" y="1087120"/>
                    </a:lnTo>
                    <a:lnTo>
                      <a:pt x="914400" y="1087120"/>
                    </a:lnTo>
                    <a:lnTo>
                      <a:pt x="894080" y="1061720"/>
                    </a:lnTo>
                    <a:lnTo>
                      <a:pt x="843280" y="1046480"/>
                    </a:lnTo>
                    <a:lnTo>
                      <a:pt x="777240" y="1046480"/>
                    </a:lnTo>
                    <a:lnTo>
                      <a:pt x="777240" y="1046480"/>
                    </a:lnTo>
                    <a:lnTo>
                      <a:pt x="756920" y="1117600"/>
                    </a:lnTo>
                    <a:lnTo>
                      <a:pt x="726440" y="1148080"/>
                    </a:lnTo>
                    <a:lnTo>
                      <a:pt x="716280" y="1183640"/>
                    </a:lnTo>
                    <a:lnTo>
                      <a:pt x="736600" y="1209040"/>
                    </a:lnTo>
                    <a:lnTo>
                      <a:pt x="817880" y="1285240"/>
                    </a:lnTo>
                    <a:lnTo>
                      <a:pt x="833120" y="1341120"/>
                    </a:lnTo>
                    <a:lnTo>
                      <a:pt x="817880" y="1397000"/>
                    </a:lnTo>
                    <a:lnTo>
                      <a:pt x="782320" y="1483360"/>
                    </a:lnTo>
                    <a:lnTo>
                      <a:pt x="756920" y="1549400"/>
                    </a:lnTo>
                    <a:lnTo>
                      <a:pt x="746760" y="1615440"/>
                    </a:lnTo>
                    <a:lnTo>
                      <a:pt x="685800" y="1686560"/>
                    </a:lnTo>
                    <a:lnTo>
                      <a:pt x="650240" y="1742440"/>
                    </a:lnTo>
                    <a:lnTo>
                      <a:pt x="629920" y="1828800"/>
                    </a:lnTo>
                    <a:lnTo>
                      <a:pt x="640080" y="1981200"/>
                    </a:lnTo>
                    <a:lnTo>
                      <a:pt x="640080" y="2199640"/>
                    </a:lnTo>
                    <a:lnTo>
                      <a:pt x="650240" y="2499360"/>
                    </a:lnTo>
                    <a:lnTo>
                      <a:pt x="640080" y="2565400"/>
                    </a:lnTo>
                    <a:lnTo>
                      <a:pt x="624840" y="2616200"/>
                    </a:lnTo>
                    <a:lnTo>
                      <a:pt x="624840" y="2667000"/>
                    </a:lnTo>
                    <a:lnTo>
                      <a:pt x="609600" y="2753360"/>
                    </a:lnTo>
                    <a:lnTo>
                      <a:pt x="584200" y="2799080"/>
                    </a:lnTo>
                    <a:lnTo>
                      <a:pt x="528320" y="2814320"/>
                    </a:lnTo>
                    <a:lnTo>
                      <a:pt x="462280" y="2824480"/>
                    </a:lnTo>
                    <a:lnTo>
                      <a:pt x="391160" y="2824480"/>
                    </a:lnTo>
                    <a:lnTo>
                      <a:pt x="335280" y="2844800"/>
                    </a:lnTo>
                    <a:lnTo>
                      <a:pt x="264160" y="2854960"/>
                    </a:lnTo>
                    <a:lnTo>
                      <a:pt x="213360" y="2860040"/>
                    </a:lnTo>
                    <a:lnTo>
                      <a:pt x="213360" y="2860040"/>
                    </a:lnTo>
                    <a:lnTo>
                      <a:pt x="167640" y="2804160"/>
                    </a:lnTo>
                    <a:lnTo>
                      <a:pt x="142240" y="2753360"/>
                    </a:lnTo>
                    <a:lnTo>
                      <a:pt x="142240" y="2753360"/>
                    </a:lnTo>
                    <a:lnTo>
                      <a:pt x="96520" y="2743200"/>
                    </a:lnTo>
                    <a:lnTo>
                      <a:pt x="55880" y="2783840"/>
                    </a:lnTo>
                    <a:lnTo>
                      <a:pt x="0" y="2844800"/>
                    </a:lnTo>
                    <a:lnTo>
                      <a:pt x="15240" y="2880360"/>
                    </a:lnTo>
                    <a:lnTo>
                      <a:pt x="55880" y="2905760"/>
                    </a:lnTo>
                    <a:lnTo>
                      <a:pt x="91440" y="2946400"/>
                    </a:lnTo>
                    <a:lnTo>
                      <a:pt x="142240" y="2976880"/>
                    </a:lnTo>
                    <a:lnTo>
                      <a:pt x="193040" y="3007360"/>
                    </a:lnTo>
                    <a:lnTo>
                      <a:pt x="269240" y="3058160"/>
                    </a:lnTo>
                    <a:lnTo>
                      <a:pt x="335280" y="3139440"/>
                    </a:lnTo>
                    <a:lnTo>
                      <a:pt x="426720" y="3225800"/>
                    </a:lnTo>
                    <a:lnTo>
                      <a:pt x="467360" y="3276600"/>
                    </a:lnTo>
                    <a:lnTo>
                      <a:pt x="523240" y="3291840"/>
                    </a:lnTo>
                    <a:lnTo>
                      <a:pt x="589280" y="3383280"/>
                    </a:lnTo>
                    <a:lnTo>
                      <a:pt x="589280" y="3383280"/>
                    </a:lnTo>
                    <a:lnTo>
                      <a:pt x="650240" y="3434080"/>
                    </a:lnTo>
                    <a:lnTo>
                      <a:pt x="690880" y="3378200"/>
                    </a:lnTo>
                    <a:lnTo>
                      <a:pt x="741680" y="3286760"/>
                    </a:lnTo>
                    <a:lnTo>
                      <a:pt x="777240" y="3246120"/>
                    </a:lnTo>
                    <a:lnTo>
                      <a:pt x="812800" y="3225800"/>
                    </a:lnTo>
                    <a:lnTo>
                      <a:pt x="868680" y="3185160"/>
                    </a:lnTo>
                    <a:lnTo>
                      <a:pt x="899160" y="3134360"/>
                    </a:lnTo>
                    <a:lnTo>
                      <a:pt x="894080" y="3078480"/>
                    </a:lnTo>
                    <a:lnTo>
                      <a:pt x="894080" y="3032760"/>
                    </a:lnTo>
                    <a:lnTo>
                      <a:pt x="939800" y="2971800"/>
                    </a:lnTo>
                    <a:lnTo>
                      <a:pt x="980440" y="2951480"/>
                    </a:lnTo>
                    <a:lnTo>
                      <a:pt x="980440" y="2951480"/>
                    </a:lnTo>
                    <a:lnTo>
                      <a:pt x="1076960" y="2961640"/>
                    </a:lnTo>
                    <a:lnTo>
                      <a:pt x="1143000" y="2981960"/>
                    </a:lnTo>
                    <a:lnTo>
                      <a:pt x="1168400" y="3012440"/>
                    </a:lnTo>
                    <a:lnTo>
                      <a:pt x="1158240" y="3042920"/>
                    </a:lnTo>
                    <a:lnTo>
                      <a:pt x="1132840" y="3058160"/>
                    </a:lnTo>
                    <a:lnTo>
                      <a:pt x="1127760" y="3088640"/>
                    </a:lnTo>
                    <a:lnTo>
                      <a:pt x="1153160" y="3129280"/>
                    </a:lnTo>
                    <a:lnTo>
                      <a:pt x="1188720" y="3154680"/>
                    </a:lnTo>
                    <a:lnTo>
                      <a:pt x="1224280" y="3139440"/>
                    </a:lnTo>
                    <a:lnTo>
                      <a:pt x="1249680" y="3154680"/>
                    </a:lnTo>
                    <a:lnTo>
                      <a:pt x="1295400" y="3114040"/>
                    </a:lnTo>
                    <a:lnTo>
                      <a:pt x="1305560" y="3063240"/>
                    </a:lnTo>
                    <a:lnTo>
                      <a:pt x="1315720" y="3022600"/>
                    </a:lnTo>
                    <a:lnTo>
                      <a:pt x="1330960" y="2997200"/>
                    </a:lnTo>
                    <a:lnTo>
                      <a:pt x="1366520" y="3007360"/>
                    </a:lnTo>
                    <a:lnTo>
                      <a:pt x="1407160" y="3007360"/>
                    </a:lnTo>
                    <a:lnTo>
                      <a:pt x="1422400" y="2961640"/>
                    </a:lnTo>
                    <a:lnTo>
                      <a:pt x="1417320" y="2895600"/>
                    </a:lnTo>
                    <a:lnTo>
                      <a:pt x="1447800" y="2799080"/>
                    </a:lnTo>
                    <a:lnTo>
                      <a:pt x="1493520" y="2738120"/>
                    </a:lnTo>
                    <a:lnTo>
                      <a:pt x="1534160" y="2687320"/>
                    </a:lnTo>
                    <a:lnTo>
                      <a:pt x="1584960" y="2672080"/>
                    </a:lnTo>
                    <a:lnTo>
                      <a:pt x="1661160" y="2606040"/>
                    </a:lnTo>
                    <a:lnTo>
                      <a:pt x="1711960" y="2565400"/>
                    </a:lnTo>
                    <a:lnTo>
                      <a:pt x="1772920" y="2555240"/>
                    </a:lnTo>
                    <a:lnTo>
                      <a:pt x="1823720" y="2575560"/>
                    </a:lnTo>
                    <a:lnTo>
                      <a:pt x="1864360" y="2550160"/>
                    </a:lnTo>
                    <a:lnTo>
                      <a:pt x="1879600" y="2484120"/>
                    </a:lnTo>
                    <a:lnTo>
                      <a:pt x="1869440" y="2418080"/>
                    </a:lnTo>
                    <a:lnTo>
                      <a:pt x="1833880" y="2387600"/>
                    </a:lnTo>
                    <a:lnTo>
                      <a:pt x="1833880" y="2346960"/>
                    </a:lnTo>
                    <a:lnTo>
                      <a:pt x="1869440" y="2311400"/>
                    </a:lnTo>
                    <a:lnTo>
                      <a:pt x="1899920" y="2270760"/>
                    </a:lnTo>
                    <a:lnTo>
                      <a:pt x="1935480" y="2270760"/>
                    </a:lnTo>
                    <a:lnTo>
                      <a:pt x="1991360" y="2260600"/>
                    </a:lnTo>
                    <a:lnTo>
                      <a:pt x="2016760" y="2219960"/>
                    </a:lnTo>
                    <a:lnTo>
                      <a:pt x="2026920" y="2179320"/>
                    </a:lnTo>
                    <a:lnTo>
                      <a:pt x="2052320" y="2138680"/>
                    </a:lnTo>
                    <a:lnTo>
                      <a:pt x="2098040" y="2133600"/>
                    </a:lnTo>
                    <a:lnTo>
                      <a:pt x="2133600" y="2148840"/>
                    </a:lnTo>
                    <a:lnTo>
                      <a:pt x="2189480" y="2133600"/>
                    </a:lnTo>
                    <a:lnTo>
                      <a:pt x="2189480" y="2077720"/>
                    </a:lnTo>
                    <a:lnTo>
                      <a:pt x="2174240" y="2047240"/>
                    </a:lnTo>
                    <a:lnTo>
                      <a:pt x="2174240" y="1905000"/>
                    </a:lnTo>
                    <a:lnTo>
                      <a:pt x="2174240" y="1803400"/>
                    </a:lnTo>
                    <a:lnTo>
                      <a:pt x="2199640" y="1747520"/>
                    </a:lnTo>
                    <a:lnTo>
                      <a:pt x="2189480" y="1691640"/>
                    </a:lnTo>
                    <a:lnTo>
                      <a:pt x="2159000" y="1600200"/>
                    </a:lnTo>
                    <a:lnTo>
                      <a:pt x="2159000" y="1534160"/>
                    </a:lnTo>
                    <a:lnTo>
                      <a:pt x="2169160" y="1468120"/>
                    </a:lnTo>
                    <a:lnTo>
                      <a:pt x="2209800" y="1407160"/>
                    </a:lnTo>
                    <a:lnTo>
                      <a:pt x="2240280" y="1381760"/>
                    </a:lnTo>
                    <a:lnTo>
                      <a:pt x="2291080" y="1381760"/>
                    </a:lnTo>
                    <a:lnTo>
                      <a:pt x="2321560" y="1417320"/>
                    </a:lnTo>
                    <a:lnTo>
                      <a:pt x="2367280" y="1427480"/>
                    </a:lnTo>
                    <a:lnTo>
                      <a:pt x="2438400" y="1427480"/>
                    </a:lnTo>
                    <a:lnTo>
                      <a:pt x="2453640" y="1381760"/>
                    </a:lnTo>
                    <a:lnTo>
                      <a:pt x="2438400" y="1361440"/>
                    </a:lnTo>
                    <a:lnTo>
                      <a:pt x="2458720" y="1290320"/>
                    </a:lnTo>
                    <a:lnTo>
                      <a:pt x="2524760" y="1229360"/>
                    </a:lnTo>
                    <a:lnTo>
                      <a:pt x="2580640" y="1198880"/>
                    </a:lnTo>
                    <a:lnTo>
                      <a:pt x="2636520" y="1214120"/>
                    </a:lnTo>
                    <a:lnTo>
                      <a:pt x="2677160" y="1203960"/>
                    </a:lnTo>
                    <a:lnTo>
                      <a:pt x="2733040" y="1229360"/>
                    </a:lnTo>
                    <a:lnTo>
                      <a:pt x="2783840" y="1224280"/>
                    </a:lnTo>
                    <a:lnTo>
                      <a:pt x="2839720" y="1168400"/>
                    </a:lnTo>
                    <a:lnTo>
                      <a:pt x="2871470" y="1118870"/>
                    </a:lnTo>
                    <a:lnTo>
                      <a:pt x="2839720" y="1066800"/>
                    </a:lnTo>
                    <a:lnTo>
                      <a:pt x="2829560" y="960120"/>
                    </a:lnTo>
                    <a:lnTo>
                      <a:pt x="2819400" y="914400"/>
                    </a:lnTo>
                    <a:lnTo>
                      <a:pt x="2824480" y="812800"/>
                    </a:lnTo>
                    <a:lnTo>
                      <a:pt x="2814320" y="762000"/>
                    </a:lnTo>
                    <a:lnTo>
                      <a:pt x="2758440" y="741680"/>
                    </a:lnTo>
                    <a:lnTo>
                      <a:pt x="2677160" y="711200"/>
                    </a:lnTo>
                    <a:lnTo>
                      <a:pt x="2621280" y="665480"/>
                    </a:lnTo>
                    <a:lnTo>
                      <a:pt x="2555240" y="568960"/>
                    </a:lnTo>
                    <a:lnTo>
                      <a:pt x="2524760" y="513080"/>
                    </a:lnTo>
                    <a:lnTo>
                      <a:pt x="2473960" y="452120"/>
                    </a:lnTo>
                    <a:lnTo>
                      <a:pt x="2443480" y="406400"/>
                    </a:lnTo>
                    <a:lnTo>
                      <a:pt x="2438400" y="381000"/>
                    </a:lnTo>
                    <a:lnTo>
                      <a:pt x="2443480" y="309880"/>
                    </a:lnTo>
                    <a:lnTo>
                      <a:pt x="2443480" y="248920"/>
                    </a:lnTo>
                    <a:lnTo>
                      <a:pt x="2413000" y="223520"/>
                    </a:lnTo>
                    <a:lnTo>
                      <a:pt x="2367280" y="223520"/>
                    </a:lnTo>
                    <a:lnTo>
                      <a:pt x="2311400" y="213360"/>
                    </a:lnTo>
                    <a:lnTo>
                      <a:pt x="2260600" y="208280"/>
                    </a:lnTo>
                    <a:lnTo>
                      <a:pt x="2199640" y="116840"/>
                    </a:lnTo>
                    <a:lnTo>
                      <a:pt x="2113280" y="45720"/>
                    </a:lnTo>
                    <a:lnTo>
                      <a:pt x="2072640" y="15240"/>
                    </a:lnTo>
                    <a:lnTo>
                      <a:pt x="2032000" y="0"/>
                    </a:lnTo>
                    <a:lnTo>
                      <a:pt x="1981200" y="5588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1" name="은평 TXT">
                <a:extLst>
                  <a:ext uri="{FF2B5EF4-FFF2-40B4-BE49-F238E27FC236}">
                    <a16:creationId xmlns="" xmlns:a16="http://schemas.microsoft.com/office/drawing/2014/main" id="{CB9DE6EB-E369-4CCE-9E7D-C8493EE1253F}"/>
                  </a:ext>
                </a:extLst>
              </p:cNvPr>
              <p:cNvSpPr txBox="1"/>
              <p:nvPr/>
            </p:nvSpPr>
            <p:spPr>
              <a:xfrm>
                <a:off x="3730019" y="3106430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은평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46" name="동남권">
            <a:extLst>
              <a:ext uri="{FF2B5EF4-FFF2-40B4-BE49-F238E27FC236}">
                <a16:creationId xmlns="" xmlns:a16="http://schemas.microsoft.com/office/drawing/2014/main" id="{A6A7F090-F111-475C-A800-2D62B3E96F9C}"/>
              </a:ext>
            </a:extLst>
          </p:cNvPr>
          <p:cNvGrpSpPr/>
          <p:nvPr/>
        </p:nvGrpSpPr>
        <p:grpSpPr>
          <a:xfrm>
            <a:off x="6127205" y="3296233"/>
            <a:ext cx="2654205" cy="2502951"/>
            <a:chOff x="4690103" y="3922960"/>
            <a:chExt cx="2654205" cy="2502951"/>
          </a:xfrm>
        </p:grpSpPr>
        <p:grpSp>
          <p:nvGrpSpPr>
            <p:cNvPr id="47" name="강동구">
              <a:extLst>
                <a:ext uri="{FF2B5EF4-FFF2-40B4-BE49-F238E27FC236}">
                  <a16:creationId xmlns="" xmlns:a16="http://schemas.microsoft.com/office/drawing/2014/main" id="{088BBB6D-79DD-4AE1-8F27-9FBC242A23C0}"/>
                </a:ext>
              </a:extLst>
            </p:cNvPr>
            <p:cNvGrpSpPr/>
            <p:nvPr/>
          </p:nvGrpSpPr>
          <p:grpSpPr>
            <a:xfrm>
              <a:off x="6363744" y="3922960"/>
              <a:ext cx="980564" cy="1011644"/>
              <a:chOff x="6363744" y="3922960"/>
              <a:chExt cx="980564" cy="1011644"/>
            </a:xfrm>
          </p:grpSpPr>
          <p:sp>
            <p:nvSpPr>
              <p:cNvPr id="57" name="강동구">
                <a:extLst>
                  <a:ext uri="{FF2B5EF4-FFF2-40B4-BE49-F238E27FC236}">
                    <a16:creationId xmlns="" xmlns:a16="http://schemas.microsoft.com/office/drawing/2014/main" id="{09F4CD5F-0577-4D37-9B70-9FA80878E4BA}"/>
                  </a:ext>
                </a:extLst>
              </p:cNvPr>
              <p:cNvSpPr/>
              <p:nvPr/>
            </p:nvSpPr>
            <p:spPr>
              <a:xfrm>
                <a:off x="6363744" y="3922960"/>
                <a:ext cx="980564" cy="1011644"/>
              </a:xfrm>
              <a:custGeom>
                <a:avLst/>
                <a:gdLst>
                  <a:gd name="connsiteX0" fmla="*/ 2110740 w 2404110"/>
                  <a:gd name="connsiteY0" fmla="*/ 11430 h 2480310"/>
                  <a:gd name="connsiteX1" fmla="*/ 1977390 w 2404110"/>
                  <a:gd name="connsiteY1" fmla="*/ 49530 h 2480310"/>
                  <a:gd name="connsiteX2" fmla="*/ 1847850 w 2404110"/>
                  <a:gd name="connsiteY2" fmla="*/ 102870 h 2480310"/>
                  <a:gd name="connsiteX3" fmla="*/ 1756410 w 2404110"/>
                  <a:gd name="connsiteY3" fmla="*/ 144780 h 2480310"/>
                  <a:gd name="connsiteX4" fmla="*/ 1649730 w 2404110"/>
                  <a:gd name="connsiteY4" fmla="*/ 201930 h 2480310"/>
                  <a:gd name="connsiteX5" fmla="*/ 1520190 w 2404110"/>
                  <a:gd name="connsiteY5" fmla="*/ 266700 h 2480310"/>
                  <a:gd name="connsiteX6" fmla="*/ 1360170 w 2404110"/>
                  <a:gd name="connsiteY6" fmla="*/ 346710 h 2480310"/>
                  <a:gd name="connsiteX7" fmla="*/ 1249680 w 2404110"/>
                  <a:gd name="connsiteY7" fmla="*/ 403860 h 2480310"/>
                  <a:gd name="connsiteX8" fmla="*/ 1112520 w 2404110"/>
                  <a:gd name="connsiteY8" fmla="*/ 464820 h 2480310"/>
                  <a:gd name="connsiteX9" fmla="*/ 937260 w 2404110"/>
                  <a:gd name="connsiteY9" fmla="*/ 525780 h 2480310"/>
                  <a:gd name="connsiteX10" fmla="*/ 788670 w 2404110"/>
                  <a:gd name="connsiteY10" fmla="*/ 579120 h 2480310"/>
                  <a:gd name="connsiteX11" fmla="*/ 674370 w 2404110"/>
                  <a:gd name="connsiteY11" fmla="*/ 628650 h 2480310"/>
                  <a:gd name="connsiteX12" fmla="*/ 640080 w 2404110"/>
                  <a:gd name="connsiteY12" fmla="*/ 685800 h 2480310"/>
                  <a:gd name="connsiteX13" fmla="*/ 640080 w 2404110"/>
                  <a:gd name="connsiteY13" fmla="*/ 685800 h 2480310"/>
                  <a:gd name="connsiteX14" fmla="*/ 636270 w 2404110"/>
                  <a:gd name="connsiteY14" fmla="*/ 739140 h 2480310"/>
                  <a:gd name="connsiteX15" fmla="*/ 575310 w 2404110"/>
                  <a:gd name="connsiteY15" fmla="*/ 838200 h 2480310"/>
                  <a:gd name="connsiteX16" fmla="*/ 541020 w 2404110"/>
                  <a:gd name="connsiteY16" fmla="*/ 902970 h 2480310"/>
                  <a:gd name="connsiteX17" fmla="*/ 487680 w 2404110"/>
                  <a:gd name="connsiteY17" fmla="*/ 1017270 h 2480310"/>
                  <a:gd name="connsiteX18" fmla="*/ 400050 w 2404110"/>
                  <a:gd name="connsiteY18" fmla="*/ 1150620 h 2480310"/>
                  <a:gd name="connsiteX19" fmla="*/ 358140 w 2404110"/>
                  <a:gd name="connsiteY19" fmla="*/ 1238250 h 2480310"/>
                  <a:gd name="connsiteX20" fmla="*/ 259080 w 2404110"/>
                  <a:gd name="connsiteY20" fmla="*/ 1405890 h 2480310"/>
                  <a:gd name="connsiteX21" fmla="*/ 186690 w 2404110"/>
                  <a:gd name="connsiteY21" fmla="*/ 1558290 h 2480310"/>
                  <a:gd name="connsiteX22" fmla="*/ 110490 w 2404110"/>
                  <a:gd name="connsiteY22" fmla="*/ 1653540 h 2480310"/>
                  <a:gd name="connsiteX23" fmla="*/ 83820 w 2404110"/>
                  <a:gd name="connsiteY23" fmla="*/ 1725930 h 2480310"/>
                  <a:gd name="connsiteX24" fmla="*/ 30480 w 2404110"/>
                  <a:gd name="connsiteY24" fmla="*/ 1779270 h 2480310"/>
                  <a:gd name="connsiteX25" fmla="*/ 0 w 2404110"/>
                  <a:gd name="connsiteY25" fmla="*/ 1817370 h 2480310"/>
                  <a:gd name="connsiteX26" fmla="*/ 0 w 2404110"/>
                  <a:gd name="connsiteY26" fmla="*/ 1866900 h 2480310"/>
                  <a:gd name="connsiteX27" fmla="*/ 26670 w 2404110"/>
                  <a:gd name="connsiteY27" fmla="*/ 1954530 h 2480310"/>
                  <a:gd name="connsiteX28" fmla="*/ 53340 w 2404110"/>
                  <a:gd name="connsiteY28" fmla="*/ 2000250 h 2480310"/>
                  <a:gd name="connsiteX29" fmla="*/ 83820 w 2404110"/>
                  <a:gd name="connsiteY29" fmla="*/ 2038350 h 2480310"/>
                  <a:gd name="connsiteX30" fmla="*/ 140970 w 2404110"/>
                  <a:gd name="connsiteY30" fmla="*/ 2072640 h 2480310"/>
                  <a:gd name="connsiteX31" fmla="*/ 190500 w 2404110"/>
                  <a:gd name="connsiteY31" fmla="*/ 2087880 h 2480310"/>
                  <a:gd name="connsiteX32" fmla="*/ 232410 w 2404110"/>
                  <a:gd name="connsiteY32" fmla="*/ 2118360 h 2480310"/>
                  <a:gd name="connsiteX33" fmla="*/ 281940 w 2404110"/>
                  <a:gd name="connsiteY33" fmla="*/ 2125980 h 2480310"/>
                  <a:gd name="connsiteX34" fmla="*/ 300990 w 2404110"/>
                  <a:gd name="connsiteY34" fmla="*/ 2095500 h 2480310"/>
                  <a:gd name="connsiteX35" fmla="*/ 320040 w 2404110"/>
                  <a:gd name="connsiteY35" fmla="*/ 2057400 h 2480310"/>
                  <a:gd name="connsiteX36" fmla="*/ 342900 w 2404110"/>
                  <a:gd name="connsiteY36" fmla="*/ 2019300 h 2480310"/>
                  <a:gd name="connsiteX37" fmla="*/ 388620 w 2404110"/>
                  <a:gd name="connsiteY37" fmla="*/ 2000250 h 2480310"/>
                  <a:gd name="connsiteX38" fmla="*/ 415290 w 2404110"/>
                  <a:gd name="connsiteY38" fmla="*/ 2007870 h 2480310"/>
                  <a:gd name="connsiteX39" fmla="*/ 480060 w 2404110"/>
                  <a:gd name="connsiteY39" fmla="*/ 2057400 h 2480310"/>
                  <a:gd name="connsiteX40" fmla="*/ 586740 w 2404110"/>
                  <a:gd name="connsiteY40" fmla="*/ 2114550 h 2480310"/>
                  <a:gd name="connsiteX41" fmla="*/ 674370 w 2404110"/>
                  <a:gd name="connsiteY41" fmla="*/ 2179320 h 2480310"/>
                  <a:gd name="connsiteX42" fmla="*/ 765810 w 2404110"/>
                  <a:gd name="connsiteY42" fmla="*/ 2221230 h 2480310"/>
                  <a:gd name="connsiteX43" fmla="*/ 880110 w 2404110"/>
                  <a:gd name="connsiteY43" fmla="*/ 2293620 h 2480310"/>
                  <a:gd name="connsiteX44" fmla="*/ 960120 w 2404110"/>
                  <a:gd name="connsiteY44" fmla="*/ 2358390 h 2480310"/>
                  <a:gd name="connsiteX45" fmla="*/ 1051560 w 2404110"/>
                  <a:gd name="connsiteY45" fmla="*/ 2388870 h 2480310"/>
                  <a:gd name="connsiteX46" fmla="*/ 1120140 w 2404110"/>
                  <a:gd name="connsiteY46" fmla="*/ 2453640 h 2480310"/>
                  <a:gd name="connsiteX47" fmla="*/ 1192530 w 2404110"/>
                  <a:gd name="connsiteY47" fmla="*/ 2480310 h 2480310"/>
                  <a:gd name="connsiteX48" fmla="*/ 1215390 w 2404110"/>
                  <a:gd name="connsiteY48" fmla="*/ 2476500 h 2480310"/>
                  <a:gd name="connsiteX49" fmla="*/ 1207770 w 2404110"/>
                  <a:gd name="connsiteY49" fmla="*/ 2411730 h 2480310"/>
                  <a:gd name="connsiteX50" fmla="*/ 1169670 w 2404110"/>
                  <a:gd name="connsiteY50" fmla="*/ 2373630 h 2480310"/>
                  <a:gd name="connsiteX51" fmla="*/ 1162050 w 2404110"/>
                  <a:gd name="connsiteY51" fmla="*/ 2331720 h 2480310"/>
                  <a:gd name="connsiteX52" fmla="*/ 1139190 w 2404110"/>
                  <a:gd name="connsiteY52" fmla="*/ 2297430 h 2480310"/>
                  <a:gd name="connsiteX53" fmla="*/ 1139190 w 2404110"/>
                  <a:gd name="connsiteY53" fmla="*/ 2259330 h 2480310"/>
                  <a:gd name="connsiteX54" fmla="*/ 1162050 w 2404110"/>
                  <a:gd name="connsiteY54" fmla="*/ 2240280 h 2480310"/>
                  <a:gd name="connsiteX55" fmla="*/ 1226820 w 2404110"/>
                  <a:gd name="connsiteY55" fmla="*/ 2205990 h 2480310"/>
                  <a:gd name="connsiteX56" fmla="*/ 1287780 w 2404110"/>
                  <a:gd name="connsiteY56" fmla="*/ 2152650 h 2480310"/>
                  <a:gd name="connsiteX57" fmla="*/ 1329690 w 2404110"/>
                  <a:gd name="connsiteY57" fmla="*/ 2125980 h 2480310"/>
                  <a:gd name="connsiteX58" fmla="*/ 1371600 w 2404110"/>
                  <a:gd name="connsiteY58" fmla="*/ 2057400 h 2480310"/>
                  <a:gd name="connsiteX59" fmla="*/ 1394460 w 2404110"/>
                  <a:gd name="connsiteY59" fmla="*/ 1996440 h 2480310"/>
                  <a:gd name="connsiteX60" fmla="*/ 1428750 w 2404110"/>
                  <a:gd name="connsiteY60" fmla="*/ 1897380 h 2480310"/>
                  <a:gd name="connsiteX61" fmla="*/ 1478280 w 2404110"/>
                  <a:gd name="connsiteY61" fmla="*/ 1756410 h 2480310"/>
                  <a:gd name="connsiteX62" fmla="*/ 1508760 w 2404110"/>
                  <a:gd name="connsiteY62" fmla="*/ 1668780 h 2480310"/>
                  <a:gd name="connsiteX63" fmla="*/ 1508760 w 2404110"/>
                  <a:gd name="connsiteY63" fmla="*/ 1615440 h 2480310"/>
                  <a:gd name="connsiteX64" fmla="*/ 1527810 w 2404110"/>
                  <a:gd name="connsiteY64" fmla="*/ 1565910 h 2480310"/>
                  <a:gd name="connsiteX65" fmla="*/ 1527810 w 2404110"/>
                  <a:gd name="connsiteY65" fmla="*/ 1527810 h 2480310"/>
                  <a:gd name="connsiteX66" fmla="*/ 1550670 w 2404110"/>
                  <a:gd name="connsiteY66" fmla="*/ 1489710 h 2480310"/>
                  <a:gd name="connsiteX67" fmla="*/ 1817370 w 2404110"/>
                  <a:gd name="connsiteY67" fmla="*/ 1325880 h 2480310"/>
                  <a:gd name="connsiteX68" fmla="*/ 1901190 w 2404110"/>
                  <a:gd name="connsiteY68" fmla="*/ 1268730 h 2480310"/>
                  <a:gd name="connsiteX69" fmla="*/ 1916430 w 2404110"/>
                  <a:gd name="connsiteY69" fmla="*/ 1226820 h 2480310"/>
                  <a:gd name="connsiteX70" fmla="*/ 1962150 w 2404110"/>
                  <a:gd name="connsiteY70" fmla="*/ 1219200 h 2480310"/>
                  <a:gd name="connsiteX71" fmla="*/ 1985010 w 2404110"/>
                  <a:gd name="connsiteY71" fmla="*/ 1257300 h 2480310"/>
                  <a:gd name="connsiteX72" fmla="*/ 2045970 w 2404110"/>
                  <a:gd name="connsiteY72" fmla="*/ 1264920 h 2480310"/>
                  <a:gd name="connsiteX73" fmla="*/ 2137410 w 2404110"/>
                  <a:gd name="connsiteY73" fmla="*/ 1299210 h 2480310"/>
                  <a:gd name="connsiteX74" fmla="*/ 2198370 w 2404110"/>
                  <a:gd name="connsiteY74" fmla="*/ 1314450 h 2480310"/>
                  <a:gd name="connsiteX75" fmla="*/ 2266950 w 2404110"/>
                  <a:gd name="connsiteY75" fmla="*/ 1303020 h 2480310"/>
                  <a:gd name="connsiteX76" fmla="*/ 2301240 w 2404110"/>
                  <a:gd name="connsiteY76" fmla="*/ 1291590 h 2480310"/>
                  <a:gd name="connsiteX77" fmla="*/ 2358390 w 2404110"/>
                  <a:gd name="connsiteY77" fmla="*/ 1249680 h 2480310"/>
                  <a:gd name="connsiteX78" fmla="*/ 2400300 w 2404110"/>
                  <a:gd name="connsiteY78" fmla="*/ 1223010 h 2480310"/>
                  <a:gd name="connsiteX79" fmla="*/ 2404110 w 2404110"/>
                  <a:gd name="connsiteY79" fmla="*/ 1181100 h 2480310"/>
                  <a:gd name="connsiteX80" fmla="*/ 2392680 w 2404110"/>
                  <a:gd name="connsiteY80" fmla="*/ 1127760 h 2480310"/>
                  <a:gd name="connsiteX81" fmla="*/ 2377440 w 2404110"/>
                  <a:gd name="connsiteY81" fmla="*/ 1024890 h 2480310"/>
                  <a:gd name="connsiteX82" fmla="*/ 2388870 w 2404110"/>
                  <a:gd name="connsiteY82" fmla="*/ 918210 h 2480310"/>
                  <a:gd name="connsiteX83" fmla="*/ 2388870 w 2404110"/>
                  <a:gd name="connsiteY83" fmla="*/ 803910 h 2480310"/>
                  <a:gd name="connsiteX84" fmla="*/ 2400300 w 2404110"/>
                  <a:gd name="connsiteY84" fmla="*/ 723900 h 2480310"/>
                  <a:gd name="connsiteX85" fmla="*/ 2385060 w 2404110"/>
                  <a:gd name="connsiteY85" fmla="*/ 651510 h 2480310"/>
                  <a:gd name="connsiteX86" fmla="*/ 2377440 w 2404110"/>
                  <a:gd name="connsiteY86" fmla="*/ 586740 h 2480310"/>
                  <a:gd name="connsiteX87" fmla="*/ 2320290 w 2404110"/>
                  <a:gd name="connsiteY87" fmla="*/ 430530 h 2480310"/>
                  <a:gd name="connsiteX88" fmla="*/ 2282190 w 2404110"/>
                  <a:gd name="connsiteY88" fmla="*/ 304800 h 2480310"/>
                  <a:gd name="connsiteX89" fmla="*/ 2251710 w 2404110"/>
                  <a:gd name="connsiteY89" fmla="*/ 232410 h 2480310"/>
                  <a:gd name="connsiteX90" fmla="*/ 2205990 w 2404110"/>
                  <a:gd name="connsiteY90" fmla="*/ 102870 h 2480310"/>
                  <a:gd name="connsiteX91" fmla="*/ 2179320 w 2404110"/>
                  <a:gd name="connsiteY91" fmla="*/ 34290 h 2480310"/>
                  <a:gd name="connsiteX92" fmla="*/ 2167890 w 2404110"/>
                  <a:gd name="connsiteY92" fmla="*/ 0 h 2480310"/>
                  <a:gd name="connsiteX93" fmla="*/ 2110740 w 2404110"/>
                  <a:gd name="connsiteY93" fmla="*/ 11430 h 2480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2404110" h="2480310">
                    <a:moveTo>
                      <a:pt x="2110740" y="11430"/>
                    </a:moveTo>
                    <a:lnTo>
                      <a:pt x="1977390" y="49530"/>
                    </a:lnTo>
                    <a:lnTo>
                      <a:pt x="1847850" y="102870"/>
                    </a:lnTo>
                    <a:lnTo>
                      <a:pt x="1756410" y="144780"/>
                    </a:lnTo>
                    <a:lnTo>
                      <a:pt x="1649730" y="201930"/>
                    </a:lnTo>
                    <a:lnTo>
                      <a:pt x="1520190" y="266700"/>
                    </a:lnTo>
                    <a:lnTo>
                      <a:pt x="1360170" y="346710"/>
                    </a:lnTo>
                    <a:lnTo>
                      <a:pt x="1249680" y="403860"/>
                    </a:lnTo>
                    <a:lnTo>
                      <a:pt x="1112520" y="464820"/>
                    </a:lnTo>
                    <a:lnTo>
                      <a:pt x="937260" y="525780"/>
                    </a:lnTo>
                    <a:lnTo>
                      <a:pt x="788670" y="579120"/>
                    </a:lnTo>
                    <a:lnTo>
                      <a:pt x="674370" y="628650"/>
                    </a:lnTo>
                    <a:lnTo>
                      <a:pt x="640080" y="685800"/>
                    </a:lnTo>
                    <a:lnTo>
                      <a:pt x="640080" y="685800"/>
                    </a:lnTo>
                    <a:lnTo>
                      <a:pt x="636270" y="739140"/>
                    </a:lnTo>
                    <a:lnTo>
                      <a:pt x="575310" y="838200"/>
                    </a:lnTo>
                    <a:lnTo>
                      <a:pt x="541020" y="902970"/>
                    </a:lnTo>
                    <a:lnTo>
                      <a:pt x="487680" y="1017270"/>
                    </a:lnTo>
                    <a:lnTo>
                      <a:pt x="400050" y="1150620"/>
                    </a:lnTo>
                    <a:lnTo>
                      <a:pt x="358140" y="1238250"/>
                    </a:lnTo>
                    <a:lnTo>
                      <a:pt x="259080" y="1405890"/>
                    </a:lnTo>
                    <a:lnTo>
                      <a:pt x="186690" y="1558290"/>
                    </a:lnTo>
                    <a:lnTo>
                      <a:pt x="110490" y="1653540"/>
                    </a:lnTo>
                    <a:lnTo>
                      <a:pt x="83820" y="1725930"/>
                    </a:lnTo>
                    <a:lnTo>
                      <a:pt x="30480" y="1779270"/>
                    </a:lnTo>
                    <a:lnTo>
                      <a:pt x="0" y="1817370"/>
                    </a:lnTo>
                    <a:lnTo>
                      <a:pt x="0" y="1866900"/>
                    </a:lnTo>
                    <a:lnTo>
                      <a:pt x="26670" y="1954530"/>
                    </a:lnTo>
                    <a:lnTo>
                      <a:pt x="53340" y="2000250"/>
                    </a:lnTo>
                    <a:lnTo>
                      <a:pt x="83820" y="2038350"/>
                    </a:lnTo>
                    <a:lnTo>
                      <a:pt x="140970" y="2072640"/>
                    </a:lnTo>
                    <a:lnTo>
                      <a:pt x="190500" y="2087880"/>
                    </a:lnTo>
                    <a:lnTo>
                      <a:pt x="232410" y="2118360"/>
                    </a:lnTo>
                    <a:lnTo>
                      <a:pt x="281940" y="2125980"/>
                    </a:lnTo>
                    <a:lnTo>
                      <a:pt x="300990" y="2095500"/>
                    </a:lnTo>
                    <a:lnTo>
                      <a:pt x="320040" y="2057400"/>
                    </a:lnTo>
                    <a:lnTo>
                      <a:pt x="342900" y="2019300"/>
                    </a:lnTo>
                    <a:lnTo>
                      <a:pt x="388620" y="2000250"/>
                    </a:lnTo>
                    <a:lnTo>
                      <a:pt x="415290" y="2007870"/>
                    </a:lnTo>
                    <a:lnTo>
                      <a:pt x="480060" y="2057400"/>
                    </a:lnTo>
                    <a:lnTo>
                      <a:pt x="586740" y="2114550"/>
                    </a:lnTo>
                    <a:lnTo>
                      <a:pt x="674370" y="2179320"/>
                    </a:lnTo>
                    <a:lnTo>
                      <a:pt x="765810" y="2221230"/>
                    </a:lnTo>
                    <a:lnTo>
                      <a:pt x="880110" y="2293620"/>
                    </a:lnTo>
                    <a:lnTo>
                      <a:pt x="960120" y="2358390"/>
                    </a:lnTo>
                    <a:lnTo>
                      <a:pt x="1051560" y="2388870"/>
                    </a:lnTo>
                    <a:lnTo>
                      <a:pt x="1120140" y="2453640"/>
                    </a:lnTo>
                    <a:lnTo>
                      <a:pt x="1192530" y="2480310"/>
                    </a:lnTo>
                    <a:lnTo>
                      <a:pt x="1215390" y="2476500"/>
                    </a:lnTo>
                    <a:lnTo>
                      <a:pt x="1207770" y="2411730"/>
                    </a:lnTo>
                    <a:lnTo>
                      <a:pt x="1169670" y="2373630"/>
                    </a:lnTo>
                    <a:lnTo>
                      <a:pt x="1162050" y="2331720"/>
                    </a:lnTo>
                    <a:lnTo>
                      <a:pt x="1139190" y="2297430"/>
                    </a:lnTo>
                    <a:lnTo>
                      <a:pt x="1139190" y="2259330"/>
                    </a:lnTo>
                    <a:lnTo>
                      <a:pt x="1162050" y="2240280"/>
                    </a:lnTo>
                    <a:lnTo>
                      <a:pt x="1226820" y="2205990"/>
                    </a:lnTo>
                    <a:lnTo>
                      <a:pt x="1287780" y="2152650"/>
                    </a:lnTo>
                    <a:lnTo>
                      <a:pt x="1329690" y="2125980"/>
                    </a:lnTo>
                    <a:lnTo>
                      <a:pt x="1371600" y="2057400"/>
                    </a:lnTo>
                    <a:lnTo>
                      <a:pt x="1394460" y="1996440"/>
                    </a:lnTo>
                    <a:lnTo>
                      <a:pt x="1428750" y="1897380"/>
                    </a:lnTo>
                    <a:lnTo>
                      <a:pt x="1478280" y="1756410"/>
                    </a:lnTo>
                    <a:lnTo>
                      <a:pt x="1508760" y="1668780"/>
                    </a:lnTo>
                    <a:lnTo>
                      <a:pt x="1508760" y="1615440"/>
                    </a:lnTo>
                    <a:lnTo>
                      <a:pt x="1527810" y="1565910"/>
                    </a:lnTo>
                    <a:lnTo>
                      <a:pt x="1527810" y="1527810"/>
                    </a:lnTo>
                    <a:lnTo>
                      <a:pt x="1550670" y="1489710"/>
                    </a:lnTo>
                    <a:lnTo>
                      <a:pt x="1817370" y="1325880"/>
                    </a:lnTo>
                    <a:lnTo>
                      <a:pt x="1901190" y="1268730"/>
                    </a:lnTo>
                    <a:lnTo>
                      <a:pt x="1916430" y="1226820"/>
                    </a:lnTo>
                    <a:lnTo>
                      <a:pt x="1962150" y="1219200"/>
                    </a:lnTo>
                    <a:lnTo>
                      <a:pt x="1985010" y="1257300"/>
                    </a:lnTo>
                    <a:lnTo>
                      <a:pt x="2045970" y="1264920"/>
                    </a:lnTo>
                    <a:lnTo>
                      <a:pt x="2137410" y="1299210"/>
                    </a:lnTo>
                    <a:lnTo>
                      <a:pt x="2198370" y="1314450"/>
                    </a:lnTo>
                    <a:lnTo>
                      <a:pt x="2266950" y="1303020"/>
                    </a:lnTo>
                    <a:lnTo>
                      <a:pt x="2301240" y="1291590"/>
                    </a:lnTo>
                    <a:lnTo>
                      <a:pt x="2358390" y="1249680"/>
                    </a:lnTo>
                    <a:lnTo>
                      <a:pt x="2400300" y="1223010"/>
                    </a:lnTo>
                    <a:lnTo>
                      <a:pt x="2404110" y="1181100"/>
                    </a:lnTo>
                    <a:lnTo>
                      <a:pt x="2392680" y="1127760"/>
                    </a:lnTo>
                    <a:lnTo>
                      <a:pt x="2377440" y="1024890"/>
                    </a:lnTo>
                    <a:lnTo>
                      <a:pt x="2388870" y="918210"/>
                    </a:lnTo>
                    <a:lnTo>
                      <a:pt x="2388870" y="803910"/>
                    </a:lnTo>
                    <a:lnTo>
                      <a:pt x="2400300" y="723900"/>
                    </a:lnTo>
                    <a:lnTo>
                      <a:pt x="2385060" y="651510"/>
                    </a:lnTo>
                    <a:lnTo>
                      <a:pt x="2377440" y="586740"/>
                    </a:lnTo>
                    <a:lnTo>
                      <a:pt x="2320290" y="430530"/>
                    </a:lnTo>
                    <a:lnTo>
                      <a:pt x="2282190" y="304800"/>
                    </a:lnTo>
                    <a:lnTo>
                      <a:pt x="2251710" y="232410"/>
                    </a:lnTo>
                    <a:lnTo>
                      <a:pt x="2205990" y="102870"/>
                    </a:lnTo>
                    <a:lnTo>
                      <a:pt x="2179320" y="34290"/>
                    </a:lnTo>
                    <a:lnTo>
                      <a:pt x="2167890" y="0"/>
                    </a:lnTo>
                    <a:lnTo>
                      <a:pt x="2110740" y="1143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8" name="강동 TXT">
                <a:extLst>
                  <a:ext uri="{FF2B5EF4-FFF2-40B4-BE49-F238E27FC236}">
                    <a16:creationId xmlns="" xmlns:a16="http://schemas.microsoft.com/office/drawing/2014/main" id="{7CA927AB-FCDF-4D54-9A79-2FFF0E90B52D}"/>
                  </a:ext>
                </a:extLst>
              </p:cNvPr>
              <p:cNvSpPr txBox="1"/>
              <p:nvPr/>
            </p:nvSpPr>
            <p:spPr>
              <a:xfrm>
                <a:off x="6576199" y="4251692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강동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48" name="송파구">
              <a:extLst>
                <a:ext uri="{FF2B5EF4-FFF2-40B4-BE49-F238E27FC236}">
                  <a16:creationId xmlns="" xmlns:a16="http://schemas.microsoft.com/office/drawing/2014/main" id="{72231E7D-795A-4ED9-97FE-A265722AB17E}"/>
                </a:ext>
              </a:extLst>
            </p:cNvPr>
            <p:cNvGrpSpPr/>
            <p:nvPr/>
          </p:nvGrpSpPr>
          <p:grpSpPr>
            <a:xfrm>
              <a:off x="5793432" y="4710830"/>
              <a:ext cx="1291361" cy="1084681"/>
              <a:chOff x="5793432" y="4710830"/>
              <a:chExt cx="1291361" cy="1084681"/>
            </a:xfrm>
          </p:grpSpPr>
          <p:sp>
            <p:nvSpPr>
              <p:cNvPr id="55" name="송파구">
                <a:extLst>
                  <a:ext uri="{FF2B5EF4-FFF2-40B4-BE49-F238E27FC236}">
                    <a16:creationId xmlns="" xmlns:a16="http://schemas.microsoft.com/office/drawing/2014/main" id="{B90EEE54-DB4A-4D9E-B490-C833770208A9}"/>
                  </a:ext>
                </a:extLst>
              </p:cNvPr>
              <p:cNvSpPr/>
              <p:nvPr/>
            </p:nvSpPr>
            <p:spPr>
              <a:xfrm>
                <a:off x="5793432" y="4710830"/>
                <a:ext cx="1291361" cy="1084681"/>
              </a:xfrm>
              <a:custGeom>
                <a:avLst/>
                <a:gdLst>
                  <a:gd name="connsiteX0" fmla="*/ 521970 w 3166110"/>
                  <a:gd name="connsiteY0" fmla="*/ 506730 h 2659380"/>
                  <a:gd name="connsiteX1" fmla="*/ 365760 w 3166110"/>
                  <a:gd name="connsiteY1" fmla="*/ 514350 h 2659380"/>
                  <a:gd name="connsiteX2" fmla="*/ 270510 w 3166110"/>
                  <a:gd name="connsiteY2" fmla="*/ 506730 h 2659380"/>
                  <a:gd name="connsiteX3" fmla="*/ 201930 w 3166110"/>
                  <a:gd name="connsiteY3" fmla="*/ 495300 h 2659380"/>
                  <a:gd name="connsiteX4" fmla="*/ 175260 w 3166110"/>
                  <a:gd name="connsiteY4" fmla="*/ 480060 h 2659380"/>
                  <a:gd name="connsiteX5" fmla="*/ 72390 w 3166110"/>
                  <a:gd name="connsiteY5" fmla="*/ 483870 h 2659380"/>
                  <a:gd name="connsiteX6" fmla="*/ 11430 w 3166110"/>
                  <a:gd name="connsiteY6" fmla="*/ 483870 h 2659380"/>
                  <a:gd name="connsiteX7" fmla="*/ 0 w 3166110"/>
                  <a:gd name="connsiteY7" fmla="*/ 495300 h 2659380"/>
                  <a:gd name="connsiteX8" fmla="*/ 3810 w 3166110"/>
                  <a:gd name="connsiteY8" fmla="*/ 544830 h 2659380"/>
                  <a:gd name="connsiteX9" fmla="*/ 3810 w 3166110"/>
                  <a:gd name="connsiteY9" fmla="*/ 651510 h 2659380"/>
                  <a:gd name="connsiteX10" fmla="*/ 3810 w 3166110"/>
                  <a:gd name="connsiteY10" fmla="*/ 716280 h 2659380"/>
                  <a:gd name="connsiteX11" fmla="*/ 19050 w 3166110"/>
                  <a:gd name="connsiteY11" fmla="*/ 792480 h 2659380"/>
                  <a:gd name="connsiteX12" fmla="*/ 30480 w 3166110"/>
                  <a:gd name="connsiteY12" fmla="*/ 857250 h 2659380"/>
                  <a:gd name="connsiteX13" fmla="*/ 41910 w 3166110"/>
                  <a:gd name="connsiteY13" fmla="*/ 956310 h 2659380"/>
                  <a:gd name="connsiteX14" fmla="*/ 34290 w 3166110"/>
                  <a:gd name="connsiteY14" fmla="*/ 1017270 h 2659380"/>
                  <a:gd name="connsiteX15" fmla="*/ 41910 w 3166110"/>
                  <a:gd name="connsiteY15" fmla="*/ 1074420 h 2659380"/>
                  <a:gd name="connsiteX16" fmla="*/ 53340 w 3166110"/>
                  <a:gd name="connsiteY16" fmla="*/ 1131570 h 2659380"/>
                  <a:gd name="connsiteX17" fmla="*/ 80010 w 3166110"/>
                  <a:gd name="connsiteY17" fmla="*/ 1192530 h 2659380"/>
                  <a:gd name="connsiteX18" fmla="*/ 144780 w 3166110"/>
                  <a:gd name="connsiteY18" fmla="*/ 1226820 h 2659380"/>
                  <a:gd name="connsiteX19" fmla="*/ 167640 w 3166110"/>
                  <a:gd name="connsiteY19" fmla="*/ 1264920 h 2659380"/>
                  <a:gd name="connsiteX20" fmla="*/ 255270 w 3166110"/>
                  <a:gd name="connsiteY20" fmla="*/ 1257300 h 2659380"/>
                  <a:gd name="connsiteX21" fmla="*/ 312420 w 3166110"/>
                  <a:gd name="connsiteY21" fmla="*/ 1268730 h 2659380"/>
                  <a:gd name="connsiteX22" fmla="*/ 373380 w 3166110"/>
                  <a:gd name="connsiteY22" fmla="*/ 1283970 h 2659380"/>
                  <a:gd name="connsiteX23" fmla="*/ 438150 w 3166110"/>
                  <a:gd name="connsiteY23" fmla="*/ 1283970 h 2659380"/>
                  <a:gd name="connsiteX24" fmla="*/ 518160 w 3166110"/>
                  <a:gd name="connsiteY24" fmla="*/ 1310640 h 2659380"/>
                  <a:gd name="connsiteX25" fmla="*/ 575310 w 3166110"/>
                  <a:gd name="connsiteY25" fmla="*/ 1329690 h 2659380"/>
                  <a:gd name="connsiteX26" fmla="*/ 643890 w 3166110"/>
                  <a:gd name="connsiteY26" fmla="*/ 1344930 h 2659380"/>
                  <a:gd name="connsiteX27" fmla="*/ 811530 w 3166110"/>
                  <a:gd name="connsiteY27" fmla="*/ 1394460 h 2659380"/>
                  <a:gd name="connsiteX28" fmla="*/ 899160 w 3166110"/>
                  <a:gd name="connsiteY28" fmla="*/ 1417320 h 2659380"/>
                  <a:gd name="connsiteX29" fmla="*/ 937260 w 3166110"/>
                  <a:gd name="connsiteY29" fmla="*/ 1436370 h 2659380"/>
                  <a:gd name="connsiteX30" fmla="*/ 986790 w 3166110"/>
                  <a:gd name="connsiteY30" fmla="*/ 1443990 h 2659380"/>
                  <a:gd name="connsiteX31" fmla="*/ 1047750 w 3166110"/>
                  <a:gd name="connsiteY31" fmla="*/ 1485900 h 2659380"/>
                  <a:gd name="connsiteX32" fmla="*/ 1120140 w 3166110"/>
                  <a:gd name="connsiteY32" fmla="*/ 1535430 h 2659380"/>
                  <a:gd name="connsiteX33" fmla="*/ 1196340 w 3166110"/>
                  <a:gd name="connsiteY33" fmla="*/ 1577340 h 2659380"/>
                  <a:gd name="connsiteX34" fmla="*/ 1264920 w 3166110"/>
                  <a:gd name="connsiteY34" fmla="*/ 1642110 h 2659380"/>
                  <a:gd name="connsiteX35" fmla="*/ 1314450 w 3166110"/>
                  <a:gd name="connsiteY35" fmla="*/ 1744980 h 2659380"/>
                  <a:gd name="connsiteX36" fmla="*/ 1379220 w 3166110"/>
                  <a:gd name="connsiteY36" fmla="*/ 1916430 h 2659380"/>
                  <a:gd name="connsiteX37" fmla="*/ 1413510 w 3166110"/>
                  <a:gd name="connsiteY37" fmla="*/ 2026920 h 2659380"/>
                  <a:gd name="connsiteX38" fmla="*/ 1447800 w 3166110"/>
                  <a:gd name="connsiteY38" fmla="*/ 2167890 h 2659380"/>
                  <a:gd name="connsiteX39" fmla="*/ 1463040 w 3166110"/>
                  <a:gd name="connsiteY39" fmla="*/ 2244090 h 2659380"/>
                  <a:gd name="connsiteX40" fmla="*/ 1493520 w 3166110"/>
                  <a:gd name="connsiteY40" fmla="*/ 2293620 h 2659380"/>
                  <a:gd name="connsiteX41" fmla="*/ 1543050 w 3166110"/>
                  <a:gd name="connsiteY41" fmla="*/ 2346960 h 2659380"/>
                  <a:gd name="connsiteX42" fmla="*/ 1638300 w 3166110"/>
                  <a:gd name="connsiteY42" fmla="*/ 2388870 h 2659380"/>
                  <a:gd name="connsiteX43" fmla="*/ 1703070 w 3166110"/>
                  <a:gd name="connsiteY43" fmla="*/ 2457450 h 2659380"/>
                  <a:gd name="connsiteX44" fmla="*/ 1744980 w 3166110"/>
                  <a:gd name="connsiteY44" fmla="*/ 2529840 h 2659380"/>
                  <a:gd name="connsiteX45" fmla="*/ 1813560 w 3166110"/>
                  <a:gd name="connsiteY45" fmla="*/ 2602230 h 2659380"/>
                  <a:gd name="connsiteX46" fmla="*/ 1851660 w 3166110"/>
                  <a:gd name="connsiteY46" fmla="*/ 2659380 h 2659380"/>
                  <a:gd name="connsiteX47" fmla="*/ 1874520 w 3166110"/>
                  <a:gd name="connsiteY47" fmla="*/ 2651760 h 2659380"/>
                  <a:gd name="connsiteX48" fmla="*/ 1885950 w 3166110"/>
                  <a:gd name="connsiteY48" fmla="*/ 2613660 h 2659380"/>
                  <a:gd name="connsiteX49" fmla="*/ 1973580 w 3166110"/>
                  <a:gd name="connsiteY49" fmla="*/ 2606040 h 2659380"/>
                  <a:gd name="connsiteX50" fmla="*/ 2007870 w 3166110"/>
                  <a:gd name="connsiteY50" fmla="*/ 2590800 h 2659380"/>
                  <a:gd name="connsiteX51" fmla="*/ 2080260 w 3166110"/>
                  <a:gd name="connsiteY51" fmla="*/ 2590800 h 2659380"/>
                  <a:gd name="connsiteX52" fmla="*/ 2145030 w 3166110"/>
                  <a:gd name="connsiteY52" fmla="*/ 2590800 h 2659380"/>
                  <a:gd name="connsiteX53" fmla="*/ 2213610 w 3166110"/>
                  <a:gd name="connsiteY53" fmla="*/ 2598420 h 2659380"/>
                  <a:gd name="connsiteX54" fmla="*/ 2244090 w 3166110"/>
                  <a:gd name="connsiteY54" fmla="*/ 2590800 h 2659380"/>
                  <a:gd name="connsiteX55" fmla="*/ 2221230 w 3166110"/>
                  <a:gd name="connsiteY55" fmla="*/ 2545080 h 2659380"/>
                  <a:gd name="connsiteX56" fmla="*/ 2186940 w 3166110"/>
                  <a:gd name="connsiteY56" fmla="*/ 2506980 h 2659380"/>
                  <a:gd name="connsiteX57" fmla="*/ 2145030 w 3166110"/>
                  <a:gd name="connsiteY57" fmla="*/ 2465070 h 2659380"/>
                  <a:gd name="connsiteX58" fmla="*/ 2133600 w 3166110"/>
                  <a:gd name="connsiteY58" fmla="*/ 2423160 h 2659380"/>
                  <a:gd name="connsiteX59" fmla="*/ 2133600 w 3166110"/>
                  <a:gd name="connsiteY59" fmla="*/ 2381250 h 2659380"/>
                  <a:gd name="connsiteX60" fmla="*/ 2118360 w 3166110"/>
                  <a:gd name="connsiteY60" fmla="*/ 2305050 h 2659380"/>
                  <a:gd name="connsiteX61" fmla="*/ 2122170 w 3166110"/>
                  <a:gd name="connsiteY61" fmla="*/ 2259330 h 2659380"/>
                  <a:gd name="connsiteX62" fmla="*/ 2179320 w 3166110"/>
                  <a:gd name="connsiteY62" fmla="*/ 2209800 h 2659380"/>
                  <a:gd name="connsiteX63" fmla="*/ 2205990 w 3166110"/>
                  <a:gd name="connsiteY63" fmla="*/ 2205990 h 2659380"/>
                  <a:gd name="connsiteX64" fmla="*/ 2240280 w 3166110"/>
                  <a:gd name="connsiteY64" fmla="*/ 2213610 h 2659380"/>
                  <a:gd name="connsiteX65" fmla="*/ 2282190 w 3166110"/>
                  <a:gd name="connsiteY65" fmla="*/ 2263140 h 2659380"/>
                  <a:gd name="connsiteX66" fmla="*/ 2343150 w 3166110"/>
                  <a:gd name="connsiteY66" fmla="*/ 2293620 h 2659380"/>
                  <a:gd name="connsiteX67" fmla="*/ 2388870 w 3166110"/>
                  <a:gd name="connsiteY67" fmla="*/ 2320290 h 2659380"/>
                  <a:gd name="connsiteX68" fmla="*/ 2438400 w 3166110"/>
                  <a:gd name="connsiteY68" fmla="*/ 2297430 h 2659380"/>
                  <a:gd name="connsiteX69" fmla="*/ 2449830 w 3166110"/>
                  <a:gd name="connsiteY69" fmla="*/ 2263140 h 2659380"/>
                  <a:gd name="connsiteX70" fmla="*/ 2583180 w 3166110"/>
                  <a:gd name="connsiteY70" fmla="*/ 2194560 h 2659380"/>
                  <a:gd name="connsiteX71" fmla="*/ 2613660 w 3166110"/>
                  <a:gd name="connsiteY71" fmla="*/ 2175510 h 2659380"/>
                  <a:gd name="connsiteX72" fmla="*/ 2693670 w 3166110"/>
                  <a:gd name="connsiteY72" fmla="*/ 2175510 h 2659380"/>
                  <a:gd name="connsiteX73" fmla="*/ 2750820 w 3166110"/>
                  <a:gd name="connsiteY73" fmla="*/ 2179320 h 2659380"/>
                  <a:gd name="connsiteX74" fmla="*/ 2762250 w 3166110"/>
                  <a:gd name="connsiteY74" fmla="*/ 2148840 h 2659380"/>
                  <a:gd name="connsiteX75" fmla="*/ 2762250 w 3166110"/>
                  <a:gd name="connsiteY75" fmla="*/ 2148840 h 2659380"/>
                  <a:gd name="connsiteX76" fmla="*/ 2762250 w 3166110"/>
                  <a:gd name="connsiteY76" fmla="*/ 2095500 h 2659380"/>
                  <a:gd name="connsiteX77" fmla="*/ 2773680 w 3166110"/>
                  <a:gd name="connsiteY77" fmla="*/ 2053590 h 2659380"/>
                  <a:gd name="connsiteX78" fmla="*/ 2766060 w 3166110"/>
                  <a:gd name="connsiteY78" fmla="*/ 2004060 h 2659380"/>
                  <a:gd name="connsiteX79" fmla="*/ 2773680 w 3166110"/>
                  <a:gd name="connsiteY79" fmla="*/ 1962150 h 2659380"/>
                  <a:gd name="connsiteX80" fmla="*/ 2800350 w 3166110"/>
                  <a:gd name="connsiteY80" fmla="*/ 1916430 h 2659380"/>
                  <a:gd name="connsiteX81" fmla="*/ 2800350 w 3166110"/>
                  <a:gd name="connsiteY81" fmla="*/ 1866900 h 2659380"/>
                  <a:gd name="connsiteX82" fmla="*/ 2819400 w 3166110"/>
                  <a:gd name="connsiteY82" fmla="*/ 1832610 h 2659380"/>
                  <a:gd name="connsiteX83" fmla="*/ 2914650 w 3166110"/>
                  <a:gd name="connsiteY83" fmla="*/ 1752600 h 2659380"/>
                  <a:gd name="connsiteX84" fmla="*/ 2948940 w 3166110"/>
                  <a:gd name="connsiteY84" fmla="*/ 1676400 h 2659380"/>
                  <a:gd name="connsiteX85" fmla="*/ 2998470 w 3166110"/>
                  <a:gd name="connsiteY85" fmla="*/ 1584960 h 2659380"/>
                  <a:gd name="connsiteX86" fmla="*/ 3059430 w 3166110"/>
                  <a:gd name="connsiteY86" fmla="*/ 1493520 h 2659380"/>
                  <a:gd name="connsiteX87" fmla="*/ 3093720 w 3166110"/>
                  <a:gd name="connsiteY87" fmla="*/ 1394460 h 2659380"/>
                  <a:gd name="connsiteX88" fmla="*/ 3128010 w 3166110"/>
                  <a:gd name="connsiteY88" fmla="*/ 1337310 h 2659380"/>
                  <a:gd name="connsiteX89" fmla="*/ 3166110 w 3166110"/>
                  <a:gd name="connsiteY89" fmla="*/ 1283970 h 2659380"/>
                  <a:gd name="connsiteX90" fmla="*/ 3154680 w 3166110"/>
                  <a:gd name="connsiteY90" fmla="*/ 1253490 h 2659380"/>
                  <a:gd name="connsiteX91" fmla="*/ 3097530 w 3166110"/>
                  <a:gd name="connsiteY91" fmla="*/ 1215390 h 2659380"/>
                  <a:gd name="connsiteX92" fmla="*/ 2998470 w 3166110"/>
                  <a:gd name="connsiteY92" fmla="*/ 1120140 h 2659380"/>
                  <a:gd name="connsiteX93" fmla="*/ 2967990 w 3166110"/>
                  <a:gd name="connsiteY93" fmla="*/ 1074420 h 2659380"/>
                  <a:gd name="connsiteX94" fmla="*/ 2922270 w 3166110"/>
                  <a:gd name="connsiteY94" fmla="*/ 1047750 h 2659380"/>
                  <a:gd name="connsiteX95" fmla="*/ 2865120 w 3166110"/>
                  <a:gd name="connsiteY95" fmla="*/ 1047750 h 2659380"/>
                  <a:gd name="connsiteX96" fmla="*/ 2819400 w 3166110"/>
                  <a:gd name="connsiteY96" fmla="*/ 1043940 h 2659380"/>
                  <a:gd name="connsiteX97" fmla="*/ 2785110 w 3166110"/>
                  <a:gd name="connsiteY97" fmla="*/ 1024890 h 2659380"/>
                  <a:gd name="connsiteX98" fmla="*/ 2743200 w 3166110"/>
                  <a:gd name="connsiteY98" fmla="*/ 1017270 h 2659380"/>
                  <a:gd name="connsiteX99" fmla="*/ 2659380 w 3166110"/>
                  <a:gd name="connsiteY99" fmla="*/ 1024890 h 2659380"/>
                  <a:gd name="connsiteX100" fmla="*/ 2617470 w 3166110"/>
                  <a:gd name="connsiteY100" fmla="*/ 1017270 h 2659380"/>
                  <a:gd name="connsiteX101" fmla="*/ 2586990 w 3166110"/>
                  <a:gd name="connsiteY101" fmla="*/ 994410 h 2659380"/>
                  <a:gd name="connsiteX102" fmla="*/ 2545080 w 3166110"/>
                  <a:gd name="connsiteY102" fmla="*/ 933450 h 2659380"/>
                  <a:gd name="connsiteX103" fmla="*/ 2506980 w 3166110"/>
                  <a:gd name="connsiteY103" fmla="*/ 910590 h 2659380"/>
                  <a:gd name="connsiteX104" fmla="*/ 2468880 w 3166110"/>
                  <a:gd name="connsiteY104" fmla="*/ 887730 h 2659380"/>
                  <a:gd name="connsiteX105" fmla="*/ 2465070 w 3166110"/>
                  <a:gd name="connsiteY105" fmla="*/ 861060 h 2659380"/>
                  <a:gd name="connsiteX106" fmla="*/ 2487930 w 3166110"/>
                  <a:gd name="connsiteY106" fmla="*/ 822960 h 2659380"/>
                  <a:gd name="connsiteX107" fmla="*/ 2484120 w 3166110"/>
                  <a:gd name="connsiteY107" fmla="*/ 788670 h 2659380"/>
                  <a:gd name="connsiteX108" fmla="*/ 2514600 w 3166110"/>
                  <a:gd name="connsiteY108" fmla="*/ 716280 h 2659380"/>
                  <a:gd name="connsiteX109" fmla="*/ 2522220 w 3166110"/>
                  <a:gd name="connsiteY109" fmla="*/ 666750 h 2659380"/>
                  <a:gd name="connsiteX110" fmla="*/ 2522220 w 3166110"/>
                  <a:gd name="connsiteY110" fmla="*/ 617220 h 2659380"/>
                  <a:gd name="connsiteX111" fmla="*/ 2480310 w 3166110"/>
                  <a:gd name="connsiteY111" fmla="*/ 590550 h 2659380"/>
                  <a:gd name="connsiteX112" fmla="*/ 2411730 w 3166110"/>
                  <a:gd name="connsiteY112" fmla="*/ 556260 h 2659380"/>
                  <a:gd name="connsiteX113" fmla="*/ 2251710 w 3166110"/>
                  <a:gd name="connsiteY113" fmla="*/ 449580 h 2659380"/>
                  <a:gd name="connsiteX114" fmla="*/ 2164080 w 3166110"/>
                  <a:gd name="connsiteY114" fmla="*/ 411480 h 2659380"/>
                  <a:gd name="connsiteX115" fmla="*/ 2042160 w 3166110"/>
                  <a:gd name="connsiteY115" fmla="*/ 327660 h 2659380"/>
                  <a:gd name="connsiteX116" fmla="*/ 1981200 w 3166110"/>
                  <a:gd name="connsiteY116" fmla="*/ 293370 h 2659380"/>
                  <a:gd name="connsiteX117" fmla="*/ 1939290 w 3166110"/>
                  <a:gd name="connsiteY117" fmla="*/ 255270 h 2659380"/>
                  <a:gd name="connsiteX118" fmla="*/ 1840230 w 3166110"/>
                  <a:gd name="connsiteY118" fmla="*/ 209550 h 2659380"/>
                  <a:gd name="connsiteX119" fmla="*/ 1817370 w 3166110"/>
                  <a:gd name="connsiteY119" fmla="*/ 171450 h 2659380"/>
                  <a:gd name="connsiteX120" fmla="*/ 1790700 w 3166110"/>
                  <a:gd name="connsiteY120" fmla="*/ 171450 h 2659380"/>
                  <a:gd name="connsiteX121" fmla="*/ 1767840 w 3166110"/>
                  <a:gd name="connsiteY121" fmla="*/ 194310 h 2659380"/>
                  <a:gd name="connsiteX122" fmla="*/ 1744980 w 3166110"/>
                  <a:gd name="connsiteY122" fmla="*/ 213360 h 2659380"/>
                  <a:gd name="connsiteX123" fmla="*/ 1741170 w 3166110"/>
                  <a:gd name="connsiteY123" fmla="*/ 255270 h 2659380"/>
                  <a:gd name="connsiteX124" fmla="*/ 1722120 w 3166110"/>
                  <a:gd name="connsiteY124" fmla="*/ 281940 h 2659380"/>
                  <a:gd name="connsiteX125" fmla="*/ 1687830 w 3166110"/>
                  <a:gd name="connsiteY125" fmla="*/ 281940 h 2659380"/>
                  <a:gd name="connsiteX126" fmla="*/ 1626870 w 3166110"/>
                  <a:gd name="connsiteY126" fmla="*/ 262890 h 2659380"/>
                  <a:gd name="connsiteX127" fmla="*/ 1516380 w 3166110"/>
                  <a:gd name="connsiteY127" fmla="*/ 217170 h 2659380"/>
                  <a:gd name="connsiteX128" fmla="*/ 1474470 w 3166110"/>
                  <a:gd name="connsiteY128" fmla="*/ 205740 h 2659380"/>
                  <a:gd name="connsiteX129" fmla="*/ 1440180 w 3166110"/>
                  <a:gd name="connsiteY129" fmla="*/ 186690 h 2659380"/>
                  <a:gd name="connsiteX130" fmla="*/ 1417320 w 3166110"/>
                  <a:gd name="connsiteY130" fmla="*/ 163830 h 2659380"/>
                  <a:gd name="connsiteX131" fmla="*/ 1402080 w 3166110"/>
                  <a:gd name="connsiteY131" fmla="*/ 125730 h 2659380"/>
                  <a:gd name="connsiteX132" fmla="*/ 1383030 w 3166110"/>
                  <a:gd name="connsiteY132" fmla="*/ 80010 h 2659380"/>
                  <a:gd name="connsiteX133" fmla="*/ 1375410 w 3166110"/>
                  <a:gd name="connsiteY133" fmla="*/ 45720 h 2659380"/>
                  <a:gd name="connsiteX134" fmla="*/ 1371600 w 3166110"/>
                  <a:gd name="connsiteY134" fmla="*/ 11430 h 2659380"/>
                  <a:gd name="connsiteX135" fmla="*/ 1341120 w 3166110"/>
                  <a:gd name="connsiteY135" fmla="*/ 0 h 2659380"/>
                  <a:gd name="connsiteX136" fmla="*/ 1314450 w 3166110"/>
                  <a:gd name="connsiteY136" fmla="*/ 19050 h 2659380"/>
                  <a:gd name="connsiteX137" fmla="*/ 1303020 w 3166110"/>
                  <a:gd name="connsiteY137" fmla="*/ 60960 h 2659380"/>
                  <a:gd name="connsiteX138" fmla="*/ 1276350 w 3166110"/>
                  <a:gd name="connsiteY138" fmla="*/ 106680 h 2659380"/>
                  <a:gd name="connsiteX139" fmla="*/ 1249680 w 3166110"/>
                  <a:gd name="connsiteY139" fmla="*/ 152400 h 2659380"/>
                  <a:gd name="connsiteX140" fmla="*/ 1226820 w 3166110"/>
                  <a:gd name="connsiteY140" fmla="*/ 182880 h 2659380"/>
                  <a:gd name="connsiteX141" fmla="*/ 1211580 w 3166110"/>
                  <a:gd name="connsiteY141" fmla="*/ 217170 h 2659380"/>
                  <a:gd name="connsiteX142" fmla="*/ 1173480 w 3166110"/>
                  <a:gd name="connsiteY142" fmla="*/ 247650 h 2659380"/>
                  <a:gd name="connsiteX143" fmla="*/ 1047750 w 3166110"/>
                  <a:gd name="connsiteY143" fmla="*/ 285750 h 2659380"/>
                  <a:gd name="connsiteX144" fmla="*/ 925830 w 3166110"/>
                  <a:gd name="connsiteY144" fmla="*/ 354330 h 2659380"/>
                  <a:gd name="connsiteX145" fmla="*/ 830580 w 3166110"/>
                  <a:gd name="connsiteY145" fmla="*/ 388620 h 2659380"/>
                  <a:gd name="connsiteX146" fmla="*/ 716280 w 3166110"/>
                  <a:gd name="connsiteY146" fmla="*/ 441960 h 2659380"/>
                  <a:gd name="connsiteX147" fmla="*/ 670560 w 3166110"/>
                  <a:gd name="connsiteY147" fmla="*/ 468630 h 2659380"/>
                  <a:gd name="connsiteX148" fmla="*/ 628650 w 3166110"/>
                  <a:gd name="connsiteY148" fmla="*/ 502920 h 2659380"/>
                  <a:gd name="connsiteX149" fmla="*/ 521970 w 3166110"/>
                  <a:gd name="connsiteY149" fmla="*/ 506730 h 265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3166110" h="2659380">
                    <a:moveTo>
                      <a:pt x="521970" y="506730"/>
                    </a:moveTo>
                    <a:lnTo>
                      <a:pt x="365760" y="514350"/>
                    </a:lnTo>
                    <a:lnTo>
                      <a:pt x="270510" y="506730"/>
                    </a:lnTo>
                    <a:lnTo>
                      <a:pt x="201930" y="495300"/>
                    </a:lnTo>
                    <a:lnTo>
                      <a:pt x="175260" y="480060"/>
                    </a:lnTo>
                    <a:lnTo>
                      <a:pt x="72390" y="483870"/>
                    </a:lnTo>
                    <a:lnTo>
                      <a:pt x="11430" y="483870"/>
                    </a:lnTo>
                    <a:lnTo>
                      <a:pt x="0" y="495300"/>
                    </a:lnTo>
                    <a:lnTo>
                      <a:pt x="3810" y="544830"/>
                    </a:lnTo>
                    <a:lnTo>
                      <a:pt x="3810" y="651510"/>
                    </a:lnTo>
                    <a:lnTo>
                      <a:pt x="3810" y="716280"/>
                    </a:lnTo>
                    <a:lnTo>
                      <a:pt x="19050" y="792480"/>
                    </a:lnTo>
                    <a:lnTo>
                      <a:pt x="30480" y="857250"/>
                    </a:lnTo>
                    <a:lnTo>
                      <a:pt x="41910" y="956310"/>
                    </a:lnTo>
                    <a:lnTo>
                      <a:pt x="34290" y="1017270"/>
                    </a:lnTo>
                    <a:lnTo>
                      <a:pt x="41910" y="1074420"/>
                    </a:lnTo>
                    <a:lnTo>
                      <a:pt x="53340" y="1131570"/>
                    </a:lnTo>
                    <a:lnTo>
                      <a:pt x="80010" y="1192530"/>
                    </a:lnTo>
                    <a:lnTo>
                      <a:pt x="144780" y="1226820"/>
                    </a:lnTo>
                    <a:lnTo>
                      <a:pt x="167640" y="1264920"/>
                    </a:lnTo>
                    <a:lnTo>
                      <a:pt x="255270" y="1257300"/>
                    </a:lnTo>
                    <a:lnTo>
                      <a:pt x="312420" y="1268730"/>
                    </a:lnTo>
                    <a:lnTo>
                      <a:pt x="373380" y="1283970"/>
                    </a:lnTo>
                    <a:lnTo>
                      <a:pt x="438150" y="1283970"/>
                    </a:lnTo>
                    <a:lnTo>
                      <a:pt x="518160" y="1310640"/>
                    </a:lnTo>
                    <a:lnTo>
                      <a:pt x="575310" y="1329690"/>
                    </a:lnTo>
                    <a:lnTo>
                      <a:pt x="643890" y="1344930"/>
                    </a:lnTo>
                    <a:lnTo>
                      <a:pt x="811530" y="1394460"/>
                    </a:lnTo>
                    <a:lnTo>
                      <a:pt x="899160" y="1417320"/>
                    </a:lnTo>
                    <a:lnTo>
                      <a:pt x="937260" y="1436370"/>
                    </a:lnTo>
                    <a:lnTo>
                      <a:pt x="986790" y="1443990"/>
                    </a:lnTo>
                    <a:lnTo>
                      <a:pt x="1047750" y="1485900"/>
                    </a:lnTo>
                    <a:lnTo>
                      <a:pt x="1120140" y="1535430"/>
                    </a:lnTo>
                    <a:lnTo>
                      <a:pt x="1196340" y="1577340"/>
                    </a:lnTo>
                    <a:lnTo>
                      <a:pt x="1264920" y="1642110"/>
                    </a:lnTo>
                    <a:lnTo>
                      <a:pt x="1314450" y="1744980"/>
                    </a:lnTo>
                    <a:lnTo>
                      <a:pt x="1379220" y="1916430"/>
                    </a:lnTo>
                    <a:lnTo>
                      <a:pt x="1413510" y="2026920"/>
                    </a:lnTo>
                    <a:lnTo>
                      <a:pt x="1447800" y="2167890"/>
                    </a:lnTo>
                    <a:lnTo>
                      <a:pt x="1463040" y="2244090"/>
                    </a:lnTo>
                    <a:lnTo>
                      <a:pt x="1493520" y="2293620"/>
                    </a:lnTo>
                    <a:lnTo>
                      <a:pt x="1543050" y="2346960"/>
                    </a:lnTo>
                    <a:lnTo>
                      <a:pt x="1638300" y="2388870"/>
                    </a:lnTo>
                    <a:lnTo>
                      <a:pt x="1703070" y="2457450"/>
                    </a:lnTo>
                    <a:lnTo>
                      <a:pt x="1744980" y="2529840"/>
                    </a:lnTo>
                    <a:lnTo>
                      <a:pt x="1813560" y="2602230"/>
                    </a:lnTo>
                    <a:lnTo>
                      <a:pt x="1851660" y="2659380"/>
                    </a:lnTo>
                    <a:lnTo>
                      <a:pt x="1874520" y="2651760"/>
                    </a:lnTo>
                    <a:lnTo>
                      <a:pt x="1885950" y="2613660"/>
                    </a:lnTo>
                    <a:lnTo>
                      <a:pt x="1973580" y="2606040"/>
                    </a:lnTo>
                    <a:lnTo>
                      <a:pt x="2007870" y="2590800"/>
                    </a:lnTo>
                    <a:lnTo>
                      <a:pt x="2080260" y="2590800"/>
                    </a:lnTo>
                    <a:lnTo>
                      <a:pt x="2145030" y="2590800"/>
                    </a:lnTo>
                    <a:lnTo>
                      <a:pt x="2213610" y="2598420"/>
                    </a:lnTo>
                    <a:lnTo>
                      <a:pt x="2244090" y="2590800"/>
                    </a:lnTo>
                    <a:lnTo>
                      <a:pt x="2221230" y="2545080"/>
                    </a:lnTo>
                    <a:lnTo>
                      <a:pt x="2186940" y="2506980"/>
                    </a:lnTo>
                    <a:lnTo>
                      <a:pt x="2145030" y="2465070"/>
                    </a:lnTo>
                    <a:lnTo>
                      <a:pt x="2133600" y="2423160"/>
                    </a:lnTo>
                    <a:lnTo>
                      <a:pt x="2133600" y="2381250"/>
                    </a:lnTo>
                    <a:lnTo>
                      <a:pt x="2118360" y="2305050"/>
                    </a:lnTo>
                    <a:lnTo>
                      <a:pt x="2122170" y="2259330"/>
                    </a:lnTo>
                    <a:lnTo>
                      <a:pt x="2179320" y="2209800"/>
                    </a:lnTo>
                    <a:lnTo>
                      <a:pt x="2205990" y="2205990"/>
                    </a:lnTo>
                    <a:lnTo>
                      <a:pt x="2240280" y="2213610"/>
                    </a:lnTo>
                    <a:lnTo>
                      <a:pt x="2282190" y="2263140"/>
                    </a:lnTo>
                    <a:lnTo>
                      <a:pt x="2343150" y="2293620"/>
                    </a:lnTo>
                    <a:lnTo>
                      <a:pt x="2388870" y="2320290"/>
                    </a:lnTo>
                    <a:lnTo>
                      <a:pt x="2438400" y="2297430"/>
                    </a:lnTo>
                    <a:lnTo>
                      <a:pt x="2449830" y="2263140"/>
                    </a:lnTo>
                    <a:lnTo>
                      <a:pt x="2583180" y="2194560"/>
                    </a:lnTo>
                    <a:lnTo>
                      <a:pt x="2613660" y="2175510"/>
                    </a:lnTo>
                    <a:lnTo>
                      <a:pt x="2693670" y="2175510"/>
                    </a:lnTo>
                    <a:lnTo>
                      <a:pt x="2750820" y="2179320"/>
                    </a:lnTo>
                    <a:lnTo>
                      <a:pt x="2762250" y="2148840"/>
                    </a:lnTo>
                    <a:lnTo>
                      <a:pt x="2762250" y="2148840"/>
                    </a:lnTo>
                    <a:lnTo>
                      <a:pt x="2762250" y="2095500"/>
                    </a:lnTo>
                    <a:lnTo>
                      <a:pt x="2773680" y="2053590"/>
                    </a:lnTo>
                    <a:lnTo>
                      <a:pt x="2766060" y="2004060"/>
                    </a:lnTo>
                    <a:lnTo>
                      <a:pt x="2773680" y="1962150"/>
                    </a:lnTo>
                    <a:lnTo>
                      <a:pt x="2800350" y="1916430"/>
                    </a:lnTo>
                    <a:lnTo>
                      <a:pt x="2800350" y="1866900"/>
                    </a:lnTo>
                    <a:lnTo>
                      <a:pt x="2819400" y="1832610"/>
                    </a:lnTo>
                    <a:lnTo>
                      <a:pt x="2914650" y="1752600"/>
                    </a:lnTo>
                    <a:lnTo>
                      <a:pt x="2948940" y="1676400"/>
                    </a:lnTo>
                    <a:lnTo>
                      <a:pt x="2998470" y="1584960"/>
                    </a:lnTo>
                    <a:lnTo>
                      <a:pt x="3059430" y="1493520"/>
                    </a:lnTo>
                    <a:lnTo>
                      <a:pt x="3093720" y="1394460"/>
                    </a:lnTo>
                    <a:lnTo>
                      <a:pt x="3128010" y="1337310"/>
                    </a:lnTo>
                    <a:lnTo>
                      <a:pt x="3166110" y="1283970"/>
                    </a:lnTo>
                    <a:lnTo>
                      <a:pt x="3154680" y="1253490"/>
                    </a:lnTo>
                    <a:lnTo>
                      <a:pt x="3097530" y="1215390"/>
                    </a:lnTo>
                    <a:lnTo>
                      <a:pt x="2998470" y="1120140"/>
                    </a:lnTo>
                    <a:lnTo>
                      <a:pt x="2967990" y="1074420"/>
                    </a:lnTo>
                    <a:lnTo>
                      <a:pt x="2922270" y="1047750"/>
                    </a:lnTo>
                    <a:lnTo>
                      <a:pt x="2865120" y="1047750"/>
                    </a:lnTo>
                    <a:lnTo>
                      <a:pt x="2819400" y="1043940"/>
                    </a:lnTo>
                    <a:lnTo>
                      <a:pt x="2785110" y="1024890"/>
                    </a:lnTo>
                    <a:lnTo>
                      <a:pt x="2743200" y="1017270"/>
                    </a:lnTo>
                    <a:lnTo>
                      <a:pt x="2659380" y="1024890"/>
                    </a:lnTo>
                    <a:lnTo>
                      <a:pt x="2617470" y="1017270"/>
                    </a:lnTo>
                    <a:lnTo>
                      <a:pt x="2586990" y="994410"/>
                    </a:lnTo>
                    <a:lnTo>
                      <a:pt x="2545080" y="933450"/>
                    </a:lnTo>
                    <a:lnTo>
                      <a:pt x="2506980" y="910590"/>
                    </a:lnTo>
                    <a:lnTo>
                      <a:pt x="2468880" y="887730"/>
                    </a:lnTo>
                    <a:lnTo>
                      <a:pt x="2465070" y="861060"/>
                    </a:lnTo>
                    <a:lnTo>
                      <a:pt x="2487930" y="822960"/>
                    </a:lnTo>
                    <a:lnTo>
                      <a:pt x="2484120" y="788670"/>
                    </a:lnTo>
                    <a:lnTo>
                      <a:pt x="2514600" y="716280"/>
                    </a:lnTo>
                    <a:lnTo>
                      <a:pt x="2522220" y="666750"/>
                    </a:lnTo>
                    <a:lnTo>
                      <a:pt x="2522220" y="617220"/>
                    </a:lnTo>
                    <a:lnTo>
                      <a:pt x="2480310" y="590550"/>
                    </a:lnTo>
                    <a:lnTo>
                      <a:pt x="2411730" y="556260"/>
                    </a:lnTo>
                    <a:lnTo>
                      <a:pt x="2251710" y="449580"/>
                    </a:lnTo>
                    <a:lnTo>
                      <a:pt x="2164080" y="411480"/>
                    </a:lnTo>
                    <a:lnTo>
                      <a:pt x="2042160" y="327660"/>
                    </a:lnTo>
                    <a:lnTo>
                      <a:pt x="1981200" y="293370"/>
                    </a:lnTo>
                    <a:lnTo>
                      <a:pt x="1939290" y="255270"/>
                    </a:lnTo>
                    <a:lnTo>
                      <a:pt x="1840230" y="209550"/>
                    </a:lnTo>
                    <a:lnTo>
                      <a:pt x="1817370" y="171450"/>
                    </a:lnTo>
                    <a:lnTo>
                      <a:pt x="1790700" y="171450"/>
                    </a:lnTo>
                    <a:lnTo>
                      <a:pt x="1767840" y="194310"/>
                    </a:lnTo>
                    <a:lnTo>
                      <a:pt x="1744980" y="213360"/>
                    </a:lnTo>
                    <a:lnTo>
                      <a:pt x="1741170" y="255270"/>
                    </a:lnTo>
                    <a:lnTo>
                      <a:pt x="1722120" y="281940"/>
                    </a:lnTo>
                    <a:lnTo>
                      <a:pt x="1687830" y="281940"/>
                    </a:lnTo>
                    <a:lnTo>
                      <a:pt x="1626870" y="262890"/>
                    </a:lnTo>
                    <a:lnTo>
                      <a:pt x="1516380" y="217170"/>
                    </a:lnTo>
                    <a:lnTo>
                      <a:pt x="1474470" y="205740"/>
                    </a:lnTo>
                    <a:lnTo>
                      <a:pt x="1440180" y="186690"/>
                    </a:lnTo>
                    <a:lnTo>
                      <a:pt x="1417320" y="163830"/>
                    </a:lnTo>
                    <a:lnTo>
                      <a:pt x="1402080" y="125730"/>
                    </a:lnTo>
                    <a:lnTo>
                      <a:pt x="1383030" y="80010"/>
                    </a:lnTo>
                    <a:lnTo>
                      <a:pt x="1375410" y="45720"/>
                    </a:lnTo>
                    <a:lnTo>
                      <a:pt x="1371600" y="11430"/>
                    </a:lnTo>
                    <a:lnTo>
                      <a:pt x="1341120" y="0"/>
                    </a:lnTo>
                    <a:lnTo>
                      <a:pt x="1314450" y="19050"/>
                    </a:lnTo>
                    <a:lnTo>
                      <a:pt x="1303020" y="60960"/>
                    </a:lnTo>
                    <a:lnTo>
                      <a:pt x="1276350" y="106680"/>
                    </a:lnTo>
                    <a:lnTo>
                      <a:pt x="1249680" y="152400"/>
                    </a:lnTo>
                    <a:lnTo>
                      <a:pt x="1226820" y="182880"/>
                    </a:lnTo>
                    <a:lnTo>
                      <a:pt x="1211580" y="217170"/>
                    </a:lnTo>
                    <a:lnTo>
                      <a:pt x="1173480" y="247650"/>
                    </a:lnTo>
                    <a:lnTo>
                      <a:pt x="1047750" y="285750"/>
                    </a:lnTo>
                    <a:lnTo>
                      <a:pt x="925830" y="354330"/>
                    </a:lnTo>
                    <a:lnTo>
                      <a:pt x="830580" y="388620"/>
                    </a:lnTo>
                    <a:lnTo>
                      <a:pt x="716280" y="441960"/>
                    </a:lnTo>
                    <a:lnTo>
                      <a:pt x="670560" y="468630"/>
                    </a:lnTo>
                    <a:lnTo>
                      <a:pt x="628650" y="502920"/>
                    </a:lnTo>
                    <a:lnTo>
                      <a:pt x="521970" y="50673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6" name="송파 TXT">
                <a:extLst>
                  <a:ext uri="{FF2B5EF4-FFF2-40B4-BE49-F238E27FC236}">
                    <a16:creationId xmlns="" xmlns:a16="http://schemas.microsoft.com/office/drawing/2014/main" id="{76E5547D-FA1E-417E-B78B-FA6BD906D482}"/>
                  </a:ext>
                </a:extLst>
              </p:cNvPr>
              <p:cNvSpPr txBox="1"/>
              <p:nvPr/>
            </p:nvSpPr>
            <p:spPr>
              <a:xfrm>
                <a:off x="6255409" y="5022412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송파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49" name="강남구">
              <a:extLst>
                <a:ext uri="{FF2B5EF4-FFF2-40B4-BE49-F238E27FC236}">
                  <a16:creationId xmlns="" xmlns:a16="http://schemas.microsoft.com/office/drawing/2014/main" id="{DDA68BC6-A9CB-40D7-8691-E67D23E9D329}"/>
                </a:ext>
              </a:extLst>
            </p:cNvPr>
            <p:cNvGrpSpPr/>
            <p:nvPr/>
          </p:nvGrpSpPr>
          <p:grpSpPr>
            <a:xfrm>
              <a:off x="5134542" y="4687520"/>
              <a:ext cx="1393924" cy="1249404"/>
              <a:chOff x="5134542" y="4687520"/>
              <a:chExt cx="1393924" cy="1249404"/>
            </a:xfrm>
          </p:grpSpPr>
          <p:sp>
            <p:nvSpPr>
              <p:cNvPr id="53" name="강남구">
                <a:extLst>
                  <a:ext uri="{FF2B5EF4-FFF2-40B4-BE49-F238E27FC236}">
                    <a16:creationId xmlns="" xmlns:a16="http://schemas.microsoft.com/office/drawing/2014/main" id="{B79FBE82-6EE6-4CF1-A608-47F87875AD57}"/>
                  </a:ext>
                </a:extLst>
              </p:cNvPr>
              <p:cNvSpPr/>
              <p:nvPr/>
            </p:nvSpPr>
            <p:spPr>
              <a:xfrm>
                <a:off x="5134542" y="4687520"/>
                <a:ext cx="1393924" cy="1249404"/>
              </a:xfrm>
              <a:custGeom>
                <a:avLst/>
                <a:gdLst>
                  <a:gd name="connsiteX0" fmla="*/ 502920 w 3417570"/>
                  <a:gd name="connsiteY0" fmla="*/ 15240 h 3063240"/>
                  <a:gd name="connsiteX1" fmla="*/ 502920 w 3417570"/>
                  <a:gd name="connsiteY1" fmla="*/ 15240 h 3063240"/>
                  <a:gd name="connsiteX2" fmla="*/ 609600 w 3417570"/>
                  <a:gd name="connsiteY2" fmla="*/ 49530 h 3063240"/>
                  <a:gd name="connsiteX3" fmla="*/ 704850 w 3417570"/>
                  <a:gd name="connsiteY3" fmla="*/ 64770 h 3063240"/>
                  <a:gd name="connsiteX4" fmla="*/ 762000 w 3417570"/>
                  <a:gd name="connsiteY4" fmla="*/ 83820 h 3063240"/>
                  <a:gd name="connsiteX5" fmla="*/ 822960 w 3417570"/>
                  <a:gd name="connsiteY5" fmla="*/ 99060 h 3063240"/>
                  <a:gd name="connsiteX6" fmla="*/ 910590 w 3417570"/>
                  <a:gd name="connsiteY6" fmla="*/ 137160 h 3063240"/>
                  <a:gd name="connsiteX7" fmla="*/ 990600 w 3417570"/>
                  <a:gd name="connsiteY7" fmla="*/ 179070 h 3063240"/>
                  <a:gd name="connsiteX8" fmla="*/ 1085850 w 3417570"/>
                  <a:gd name="connsiteY8" fmla="*/ 220980 h 3063240"/>
                  <a:gd name="connsiteX9" fmla="*/ 1169670 w 3417570"/>
                  <a:gd name="connsiteY9" fmla="*/ 281940 h 3063240"/>
                  <a:gd name="connsiteX10" fmla="*/ 1238250 w 3417570"/>
                  <a:gd name="connsiteY10" fmla="*/ 300990 h 3063240"/>
                  <a:gd name="connsiteX11" fmla="*/ 1306830 w 3417570"/>
                  <a:gd name="connsiteY11" fmla="*/ 323850 h 3063240"/>
                  <a:gd name="connsiteX12" fmla="*/ 1341120 w 3417570"/>
                  <a:gd name="connsiteY12" fmla="*/ 331470 h 3063240"/>
                  <a:gd name="connsiteX13" fmla="*/ 1390650 w 3417570"/>
                  <a:gd name="connsiteY13" fmla="*/ 377190 h 3063240"/>
                  <a:gd name="connsiteX14" fmla="*/ 1440180 w 3417570"/>
                  <a:gd name="connsiteY14" fmla="*/ 426720 h 3063240"/>
                  <a:gd name="connsiteX15" fmla="*/ 1508760 w 3417570"/>
                  <a:gd name="connsiteY15" fmla="*/ 468630 h 3063240"/>
                  <a:gd name="connsiteX16" fmla="*/ 1546860 w 3417570"/>
                  <a:gd name="connsiteY16" fmla="*/ 495300 h 3063240"/>
                  <a:gd name="connsiteX17" fmla="*/ 1550670 w 3417570"/>
                  <a:gd name="connsiteY17" fmla="*/ 552450 h 3063240"/>
                  <a:gd name="connsiteX18" fmla="*/ 1539240 w 3417570"/>
                  <a:gd name="connsiteY18" fmla="*/ 582930 h 3063240"/>
                  <a:gd name="connsiteX19" fmla="*/ 1539240 w 3417570"/>
                  <a:gd name="connsiteY19" fmla="*/ 659130 h 3063240"/>
                  <a:gd name="connsiteX20" fmla="*/ 1554480 w 3417570"/>
                  <a:gd name="connsiteY20" fmla="*/ 781050 h 3063240"/>
                  <a:gd name="connsiteX21" fmla="*/ 1554480 w 3417570"/>
                  <a:gd name="connsiteY21" fmla="*/ 857250 h 3063240"/>
                  <a:gd name="connsiteX22" fmla="*/ 1573530 w 3417570"/>
                  <a:gd name="connsiteY22" fmla="*/ 941070 h 3063240"/>
                  <a:gd name="connsiteX23" fmla="*/ 1577340 w 3417570"/>
                  <a:gd name="connsiteY23" fmla="*/ 1047750 h 3063240"/>
                  <a:gd name="connsiteX24" fmla="*/ 1592580 w 3417570"/>
                  <a:gd name="connsiteY24" fmla="*/ 1150620 h 3063240"/>
                  <a:gd name="connsiteX25" fmla="*/ 1592580 w 3417570"/>
                  <a:gd name="connsiteY25" fmla="*/ 1219200 h 3063240"/>
                  <a:gd name="connsiteX26" fmla="*/ 1588770 w 3417570"/>
                  <a:gd name="connsiteY26" fmla="*/ 1261110 h 3063240"/>
                  <a:gd name="connsiteX27" fmla="*/ 1607820 w 3417570"/>
                  <a:gd name="connsiteY27" fmla="*/ 1295400 h 3063240"/>
                  <a:gd name="connsiteX28" fmla="*/ 1642110 w 3417570"/>
                  <a:gd name="connsiteY28" fmla="*/ 1303020 h 3063240"/>
                  <a:gd name="connsiteX29" fmla="*/ 1684020 w 3417570"/>
                  <a:gd name="connsiteY29" fmla="*/ 1360170 h 3063240"/>
                  <a:gd name="connsiteX30" fmla="*/ 1748790 w 3417570"/>
                  <a:gd name="connsiteY30" fmla="*/ 1379220 h 3063240"/>
                  <a:gd name="connsiteX31" fmla="*/ 1832610 w 3417570"/>
                  <a:gd name="connsiteY31" fmla="*/ 1379220 h 3063240"/>
                  <a:gd name="connsiteX32" fmla="*/ 1931670 w 3417570"/>
                  <a:gd name="connsiteY32" fmla="*/ 1398270 h 3063240"/>
                  <a:gd name="connsiteX33" fmla="*/ 2042160 w 3417570"/>
                  <a:gd name="connsiteY33" fmla="*/ 1417320 h 3063240"/>
                  <a:gd name="connsiteX34" fmla="*/ 2179320 w 3417570"/>
                  <a:gd name="connsiteY34" fmla="*/ 1466850 h 3063240"/>
                  <a:gd name="connsiteX35" fmla="*/ 2305050 w 3417570"/>
                  <a:gd name="connsiteY35" fmla="*/ 1489710 h 3063240"/>
                  <a:gd name="connsiteX36" fmla="*/ 2453640 w 3417570"/>
                  <a:gd name="connsiteY36" fmla="*/ 1539240 h 3063240"/>
                  <a:gd name="connsiteX37" fmla="*/ 2537460 w 3417570"/>
                  <a:gd name="connsiteY37" fmla="*/ 1569720 h 3063240"/>
                  <a:gd name="connsiteX38" fmla="*/ 2651760 w 3417570"/>
                  <a:gd name="connsiteY38" fmla="*/ 1623060 h 3063240"/>
                  <a:gd name="connsiteX39" fmla="*/ 2743200 w 3417570"/>
                  <a:gd name="connsiteY39" fmla="*/ 1703070 h 3063240"/>
                  <a:gd name="connsiteX40" fmla="*/ 2796540 w 3417570"/>
                  <a:gd name="connsiteY40" fmla="*/ 1714500 h 3063240"/>
                  <a:gd name="connsiteX41" fmla="*/ 2823210 w 3417570"/>
                  <a:gd name="connsiteY41" fmla="*/ 1779270 h 3063240"/>
                  <a:gd name="connsiteX42" fmla="*/ 2868930 w 3417570"/>
                  <a:gd name="connsiteY42" fmla="*/ 1905000 h 3063240"/>
                  <a:gd name="connsiteX43" fmla="*/ 2918460 w 3417570"/>
                  <a:gd name="connsiteY43" fmla="*/ 2034540 h 3063240"/>
                  <a:gd name="connsiteX44" fmla="*/ 2960370 w 3417570"/>
                  <a:gd name="connsiteY44" fmla="*/ 2145030 h 3063240"/>
                  <a:gd name="connsiteX45" fmla="*/ 2979420 w 3417570"/>
                  <a:gd name="connsiteY45" fmla="*/ 2240280 h 3063240"/>
                  <a:gd name="connsiteX46" fmla="*/ 3013710 w 3417570"/>
                  <a:gd name="connsiteY46" fmla="*/ 2327910 h 3063240"/>
                  <a:gd name="connsiteX47" fmla="*/ 3013710 w 3417570"/>
                  <a:gd name="connsiteY47" fmla="*/ 2327910 h 3063240"/>
                  <a:gd name="connsiteX48" fmla="*/ 3032760 w 3417570"/>
                  <a:gd name="connsiteY48" fmla="*/ 2400300 h 3063240"/>
                  <a:gd name="connsiteX49" fmla="*/ 3097530 w 3417570"/>
                  <a:gd name="connsiteY49" fmla="*/ 2446020 h 3063240"/>
                  <a:gd name="connsiteX50" fmla="*/ 3147060 w 3417570"/>
                  <a:gd name="connsiteY50" fmla="*/ 2472690 h 3063240"/>
                  <a:gd name="connsiteX51" fmla="*/ 3219450 w 3417570"/>
                  <a:gd name="connsiteY51" fmla="*/ 2541270 h 3063240"/>
                  <a:gd name="connsiteX52" fmla="*/ 3276600 w 3417570"/>
                  <a:gd name="connsiteY52" fmla="*/ 2598420 h 3063240"/>
                  <a:gd name="connsiteX53" fmla="*/ 3360420 w 3417570"/>
                  <a:gd name="connsiteY53" fmla="*/ 2720340 h 3063240"/>
                  <a:gd name="connsiteX54" fmla="*/ 3398520 w 3417570"/>
                  <a:gd name="connsiteY54" fmla="*/ 2769870 h 3063240"/>
                  <a:gd name="connsiteX55" fmla="*/ 3417570 w 3417570"/>
                  <a:gd name="connsiteY55" fmla="*/ 2807970 h 3063240"/>
                  <a:gd name="connsiteX56" fmla="*/ 3383280 w 3417570"/>
                  <a:gd name="connsiteY56" fmla="*/ 2849880 h 3063240"/>
                  <a:gd name="connsiteX57" fmla="*/ 3337560 w 3417570"/>
                  <a:gd name="connsiteY57" fmla="*/ 2884170 h 3063240"/>
                  <a:gd name="connsiteX58" fmla="*/ 3326130 w 3417570"/>
                  <a:gd name="connsiteY58" fmla="*/ 2922270 h 3063240"/>
                  <a:gd name="connsiteX59" fmla="*/ 3284220 w 3417570"/>
                  <a:gd name="connsiteY59" fmla="*/ 2956560 h 3063240"/>
                  <a:gd name="connsiteX60" fmla="*/ 3227070 w 3417570"/>
                  <a:gd name="connsiteY60" fmla="*/ 2945130 h 3063240"/>
                  <a:gd name="connsiteX61" fmla="*/ 3128010 w 3417570"/>
                  <a:gd name="connsiteY61" fmla="*/ 2929890 h 3063240"/>
                  <a:gd name="connsiteX62" fmla="*/ 3051810 w 3417570"/>
                  <a:gd name="connsiteY62" fmla="*/ 2895600 h 3063240"/>
                  <a:gd name="connsiteX63" fmla="*/ 3006090 w 3417570"/>
                  <a:gd name="connsiteY63" fmla="*/ 2865120 h 3063240"/>
                  <a:gd name="connsiteX64" fmla="*/ 2964180 w 3417570"/>
                  <a:gd name="connsiteY64" fmla="*/ 2849880 h 3063240"/>
                  <a:gd name="connsiteX65" fmla="*/ 2922270 w 3417570"/>
                  <a:gd name="connsiteY65" fmla="*/ 2861310 h 3063240"/>
                  <a:gd name="connsiteX66" fmla="*/ 2914650 w 3417570"/>
                  <a:gd name="connsiteY66" fmla="*/ 2922270 h 3063240"/>
                  <a:gd name="connsiteX67" fmla="*/ 2865120 w 3417570"/>
                  <a:gd name="connsiteY67" fmla="*/ 2967990 h 3063240"/>
                  <a:gd name="connsiteX68" fmla="*/ 2815590 w 3417570"/>
                  <a:gd name="connsiteY68" fmla="*/ 3006090 h 3063240"/>
                  <a:gd name="connsiteX69" fmla="*/ 2762250 w 3417570"/>
                  <a:gd name="connsiteY69" fmla="*/ 3051810 h 3063240"/>
                  <a:gd name="connsiteX70" fmla="*/ 2724150 w 3417570"/>
                  <a:gd name="connsiteY70" fmla="*/ 3063240 h 3063240"/>
                  <a:gd name="connsiteX71" fmla="*/ 2701290 w 3417570"/>
                  <a:gd name="connsiteY71" fmla="*/ 3017520 h 3063240"/>
                  <a:gd name="connsiteX72" fmla="*/ 2693670 w 3417570"/>
                  <a:gd name="connsiteY72" fmla="*/ 2956560 h 3063240"/>
                  <a:gd name="connsiteX73" fmla="*/ 2678430 w 3417570"/>
                  <a:gd name="connsiteY73" fmla="*/ 2899410 h 3063240"/>
                  <a:gd name="connsiteX74" fmla="*/ 2670810 w 3417570"/>
                  <a:gd name="connsiteY74" fmla="*/ 2849880 h 3063240"/>
                  <a:gd name="connsiteX75" fmla="*/ 2670810 w 3417570"/>
                  <a:gd name="connsiteY75" fmla="*/ 2792730 h 3063240"/>
                  <a:gd name="connsiteX76" fmla="*/ 2632710 w 3417570"/>
                  <a:gd name="connsiteY76" fmla="*/ 2777490 h 3063240"/>
                  <a:gd name="connsiteX77" fmla="*/ 2586990 w 3417570"/>
                  <a:gd name="connsiteY77" fmla="*/ 2792730 h 3063240"/>
                  <a:gd name="connsiteX78" fmla="*/ 2548890 w 3417570"/>
                  <a:gd name="connsiteY78" fmla="*/ 2777490 h 3063240"/>
                  <a:gd name="connsiteX79" fmla="*/ 2533650 w 3417570"/>
                  <a:gd name="connsiteY79" fmla="*/ 2735580 h 3063240"/>
                  <a:gd name="connsiteX80" fmla="*/ 2548890 w 3417570"/>
                  <a:gd name="connsiteY80" fmla="*/ 2659380 h 3063240"/>
                  <a:gd name="connsiteX81" fmla="*/ 2529840 w 3417570"/>
                  <a:gd name="connsiteY81" fmla="*/ 2625090 h 3063240"/>
                  <a:gd name="connsiteX82" fmla="*/ 2457450 w 3417570"/>
                  <a:gd name="connsiteY82" fmla="*/ 2590800 h 3063240"/>
                  <a:gd name="connsiteX83" fmla="*/ 2407920 w 3417570"/>
                  <a:gd name="connsiteY83" fmla="*/ 2571750 h 3063240"/>
                  <a:gd name="connsiteX84" fmla="*/ 2362200 w 3417570"/>
                  <a:gd name="connsiteY84" fmla="*/ 2567940 h 3063240"/>
                  <a:gd name="connsiteX85" fmla="*/ 2339340 w 3417570"/>
                  <a:gd name="connsiteY85" fmla="*/ 2533650 h 3063240"/>
                  <a:gd name="connsiteX86" fmla="*/ 2312670 w 3417570"/>
                  <a:gd name="connsiteY86" fmla="*/ 2510790 h 3063240"/>
                  <a:gd name="connsiteX87" fmla="*/ 2327910 w 3417570"/>
                  <a:gd name="connsiteY87" fmla="*/ 2468880 h 3063240"/>
                  <a:gd name="connsiteX88" fmla="*/ 2362200 w 3417570"/>
                  <a:gd name="connsiteY88" fmla="*/ 2385060 h 3063240"/>
                  <a:gd name="connsiteX89" fmla="*/ 2396490 w 3417570"/>
                  <a:gd name="connsiteY89" fmla="*/ 2316480 h 3063240"/>
                  <a:gd name="connsiteX90" fmla="*/ 2407920 w 3417570"/>
                  <a:gd name="connsiteY90" fmla="*/ 2274570 h 3063240"/>
                  <a:gd name="connsiteX91" fmla="*/ 2404110 w 3417570"/>
                  <a:gd name="connsiteY91" fmla="*/ 2240280 h 3063240"/>
                  <a:gd name="connsiteX92" fmla="*/ 2366010 w 3417570"/>
                  <a:gd name="connsiteY92" fmla="*/ 2221230 h 3063240"/>
                  <a:gd name="connsiteX93" fmla="*/ 2320290 w 3417570"/>
                  <a:gd name="connsiteY93" fmla="*/ 2236470 h 3063240"/>
                  <a:gd name="connsiteX94" fmla="*/ 2297430 w 3417570"/>
                  <a:gd name="connsiteY94" fmla="*/ 2259330 h 3063240"/>
                  <a:gd name="connsiteX95" fmla="*/ 2259330 w 3417570"/>
                  <a:gd name="connsiteY95" fmla="*/ 2289810 h 3063240"/>
                  <a:gd name="connsiteX96" fmla="*/ 2221230 w 3417570"/>
                  <a:gd name="connsiteY96" fmla="*/ 2289810 h 3063240"/>
                  <a:gd name="connsiteX97" fmla="*/ 2190750 w 3417570"/>
                  <a:gd name="connsiteY97" fmla="*/ 2274570 h 3063240"/>
                  <a:gd name="connsiteX98" fmla="*/ 2156460 w 3417570"/>
                  <a:gd name="connsiteY98" fmla="*/ 2266950 h 3063240"/>
                  <a:gd name="connsiteX99" fmla="*/ 2114550 w 3417570"/>
                  <a:gd name="connsiteY99" fmla="*/ 2259330 h 3063240"/>
                  <a:gd name="connsiteX100" fmla="*/ 2068830 w 3417570"/>
                  <a:gd name="connsiteY100" fmla="*/ 2259330 h 3063240"/>
                  <a:gd name="connsiteX101" fmla="*/ 2049780 w 3417570"/>
                  <a:gd name="connsiteY101" fmla="*/ 2293620 h 3063240"/>
                  <a:gd name="connsiteX102" fmla="*/ 1996440 w 3417570"/>
                  <a:gd name="connsiteY102" fmla="*/ 2335530 h 3063240"/>
                  <a:gd name="connsiteX103" fmla="*/ 1969770 w 3417570"/>
                  <a:gd name="connsiteY103" fmla="*/ 2381250 h 3063240"/>
                  <a:gd name="connsiteX104" fmla="*/ 1920240 w 3417570"/>
                  <a:gd name="connsiteY104" fmla="*/ 2400300 h 3063240"/>
                  <a:gd name="connsiteX105" fmla="*/ 1844040 w 3417570"/>
                  <a:gd name="connsiteY105" fmla="*/ 2392680 h 3063240"/>
                  <a:gd name="connsiteX106" fmla="*/ 1733550 w 3417570"/>
                  <a:gd name="connsiteY106" fmla="*/ 2400300 h 3063240"/>
                  <a:gd name="connsiteX107" fmla="*/ 1684020 w 3417570"/>
                  <a:gd name="connsiteY107" fmla="*/ 2426970 h 3063240"/>
                  <a:gd name="connsiteX108" fmla="*/ 1630680 w 3417570"/>
                  <a:gd name="connsiteY108" fmla="*/ 2472690 h 3063240"/>
                  <a:gd name="connsiteX109" fmla="*/ 1531620 w 3417570"/>
                  <a:gd name="connsiteY109" fmla="*/ 2526030 h 3063240"/>
                  <a:gd name="connsiteX110" fmla="*/ 1489710 w 3417570"/>
                  <a:gd name="connsiteY110" fmla="*/ 2564130 h 3063240"/>
                  <a:gd name="connsiteX111" fmla="*/ 1436370 w 3417570"/>
                  <a:gd name="connsiteY111" fmla="*/ 2579370 h 3063240"/>
                  <a:gd name="connsiteX112" fmla="*/ 1363980 w 3417570"/>
                  <a:gd name="connsiteY112" fmla="*/ 2632710 h 3063240"/>
                  <a:gd name="connsiteX113" fmla="*/ 1329690 w 3417570"/>
                  <a:gd name="connsiteY113" fmla="*/ 2689860 h 3063240"/>
                  <a:gd name="connsiteX114" fmla="*/ 1283970 w 3417570"/>
                  <a:gd name="connsiteY114" fmla="*/ 2705100 h 3063240"/>
                  <a:gd name="connsiteX115" fmla="*/ 1215390 w 3417570"/>
                  <a:gd name="connsiteY115" fmla="*/ 2708910 h 3063240"/>
                  <a:gd name="connsiteX116" fmla="*/ 1177290 w 3417570"/>
                  <a:gd name="connsiteY116" fmla="*/ 2697480 h 3063240"/>
                  <a:gd name="connsiteX117" fmla="*/ 1146810 w 3417570"/>
                  <a:gd name="connsiteY117" fmla="*/ 2647950 h 3063240"/>
                  <a:gd name="connsiteX118" fmla="*/ 1150620 w 3417570"/>
                  <a:gd name="connsiteY118" fmla="*/ 2628900 h 3063240"/>
                  <a:gd name="connsiteX119" fmla="*/ 1169670 w 3417570"/>
                  <a:gd name="connsiteY119" fmla="*/ 2590800 h 3063240"/>
                  <a:gd name="connsiteX120" fmla="*/ 1188720 w 3417570"/>
                  <a:gd name="connsiteY120" fmla="*/ 2586990 h 3063240"/>
                  <a:gd name="connsiteX121" fmla="*/ 1211580 w 3417570"/>
                  <a:gd name="connsiteY121" fmla="*/ 2567940 h 3063240"/>
                  <a:gd name="connsiteX122" fmla="*/ 1207770 w 3417570"/>
                  <a:gd name="connsiteY122" fmla="*/ 2533650 h 3063240"/>
                  <a:gd name="connsiteX123" fmla="*/ 1173480 w 3417570"/>
                  <a:gd name="connsiteY123" fmla="*/ 2522220 h 3063240"/>
                  <a:gd name="connsiteX124" fmla="*/ 1127760 w 3417570"/>
                  <a:gd name="connsiteY124" fmla="*/ 2484120 h 3063240"/>
                  <a:gd name="connsiteX125" fmla="*/ 1120140 w 3417570"/>
                  <a:gd name="connsiteY125" fmla="*/ 2472690 h 3063240"/>
                  <a:gd name="connsiteX126" fmla="*/ 1131570 w 3417570"/>
                  <a:gd name="connsiteY126" fmla="*/ 2426970 h 3063240"/>
                  <a:gd name="connsiteX127" fmla="*/ 1093470 w 3417570"/>
                  <a:gd name="connsiteY127" fmla="*/ 2385060 h 3063240"/>
                  <a:gd name="connsiteX128" fmla="*/ 1032510 w 3417570"/>
                  <a:gd name="connsiteY128" fmla="*/ 2339340 h 3063240"/>
                  <a:gd name="connsiteX129" fmla="*/ 982980 w 3417570"/>
                  <a:gd name="connsiteY129" fmla="*/ 2278380 h 3063240"/>
                  <a:gd name="connsiteX130" fmla="*/ 956310 w 3417570"/>
                  <a:gd name="connsiteY130" fmla="*/ 2221230 h 3063240"/>
                  <a:gd name="connsiteX131" fmla="*/ 941070 w 3417570"/>
                  <a:gd name="connsiteY131" fmla="*/ 2145030 h 3063240"/>
                  <a:gd name="connsiteX132" fmla="*/ 922020 w 3417570"/>
                  <a:gd name="connsiteY132" fmla="*/ 2091690 h 3063240"/>
                  <a:gd name="connsiteX133" fmla="*/ 914400 w 3417570"/>
                  <a:gd name="connsiteY133" fmla="*/ 2030730 h 3063240"/>
                  <a:gd name="connsiteX134" fmla="*/ 914400 w 3417570"/>
                  <a:gd name="connsiteY134" fmla="*/ 1958340 h 3063240"/>
                  <a:gd name="connsiteX135" fmla="*/ 899160 w 3417570"/>
                  <a:gd name="connsiteY135" fmla="*/ 1905000 h 3063240"/>
                  <a:gd name="connsiteX136" fmla="*/ 880110 w 3417570"/>
                  <a:gd name="connsiteY136" fmla="*/ 1878330 h 3063240"/>
                  <a:gd name="connsiteX137" fmla="*/ 857250 w 3417570"/>
                  <a:gd name="connsiteY137" fmla="*/ 1870710 h 3063240"/>
                  <a:gd name="connsiteX138" fmla="*/ 807720 w 3417570"/>
                  <a:gd name="connsiteY138" fmla="*/ 1874520 h 3063240"/>
                  <a:gd name="connsiteX139" fmla="*/ 742950 w 3417570"/>
                  <a:gd name="connsiteY139" fmla="*/ 1870710 h 3063240"/>
                  <a:gd name="connsiteX140" fmla="*/ 666750 w 3417570"/>
                  <a:gd name="connsiteY140" fmla="*/ 1878330 h 3063240"/>
                  <a:gd name="connsiteX141" fmla="*/ 617220 w 3417570"/>
                  <a:gd name="connsiteY141" fmla="*/ 1874520 h 3063240"/>
                  <a:gd name="connsiteX142" fmla="*/ 560070 w 3417570"/>
                  <a:gd name="connsiteY142" fmla="*/ 1847850 h 3063240"/>
                  <a:gd name="connsiteX143" fmla="*/ 537210 w 3417570"/>
                  <a:gd name="connsiteY143" fmla="*/ 1786890 h 3063240"/>
                  <a:gd name="connsiteX144" fmla="*/ 537210 w 3417570"/>
                  <a:gd name="connsiteY144" fmla="*/ 1725930 h 3063240"/>
                  <a:gd name="connsiteX145" fmla="*/ 434340 w 3417570"/>
                  <a:gd name="connsiteY145" fmla="*/ 1543050 h 3063240"/>
                  <a:gd name="connsiteX146" fmla="*/ 358140 w 3417570"/>
                  <a:gd name="connsiteY146" fmla="*/ 1360170 h 3063240"/>
                  <a:gd name="connsiteX147" fmla="*/ 285750 w 3417570"/>
                  <a:gd name="connsiteY147" fmla="*/ 1177290 h 3063240"/>
                  <a:gd name="connsiteX148" fmla="*/ 236220 w 3417570"/>
                  <a:gd name="connsiteY148" fmla="*/ 1059180 h 3063240"/>
                  <a:gd name="connsiteX149" fmla="*/ 201930 w 3417570"/>
                  <a:gd name="connsiteY149" fmla="*/ 963930 h 3063240"/>
                  <a:gd name="connsiteX150" fmla="*/ 186690 w 3417570"/>
                  <a:gd name="connsiteY150" fmla="*/ 891540 h 3063240"/>
                  <a:gd name="connsiteX151" fmla="*/ 179070 w 3417570"/>
                  <a:gd name="connsiteY151" fmla="*/ 834390 h 3063240"/>
                  <a:gd name="connsiteX152" fmla="*/ 163830 w 3417570"/>
                  <a:gd name="connsiteY152" fmla="*/ 769620 h 3063240"/>
                  <a:gd name="connsiteX153" fmla="*/ 156210 w 3417570"/>
                  <a:gd name="connsiteY153" fmla="*/ 697230 h 3063240"/>
                  <a:gd name="connsiteX154" fmla="*/ 148590 w 3417570"/>
                  <a:gd name="connsiteY154" fmla="*/ 655320 h 3063240"/>
                  <a:gd name="connsiteX155" fmla="*/ 118110 w 3417570"/>
                  <a:gd name="connsiteY155" fmla="*/ 605790 h 3063240"/>
                  <a:gd name="connsiteX156" fmla="*/ 76200 w 3417570"/>
                  <a:gd name="connsiteY156" fmla="*/ 567690 h 3063240"/>
                  <a:gd name="connsiteX157" fmla="*/ 22860 w 3417570"/>
                  <a:gd name="connsiteY157" fmla="*/ 495300 h 3063240"/>
                  <a:gd name="connsiteX158" fmla="*/ 0 w 3417570"/>
                  <a:gd name="connsiteY158" fmla="*/ 461010 h 3063240"/>
                  <a:gd name="connsiteX159" fmla="*/ 0 w 3417570"/>
                  <a:gd name="connsiteY159" fmla="*/ 461010 h 3063240"/>
                  <a:gd name="connsiteX160" fmla="*/ 22860 w 3417570"/>
                  <a:gd name="connsiteY160" fmla="*/ 419100 h 3063240"/>
                  <a:gd name="connsiteX161" fmla="*/ 64770 w 3417570"/>
                  <a:gd name="connsiteY161" fmla="*/ 392430 h 3063240"/>
                  <a:gd name="connsiteX162" fmla="*/ 125730 w 3417570"/>
                  <a:gd name="connsiteY162" fmla="*/ 304800 h 3063240"/>
                  <a:gd name="connsiteX163" fmla="*/ 167640 w 3417570"/>
                  <a:gd name="connsiteY163" fmla="*/ 243840 h 3063240"/>
                  <a:gd name="connsiteX164" fmla="*/ 217170 w 3417570"/>
                  <a:gd name="connsiteY164" fmla="*/ 182880 h 3063240"/>
                  <a:gd name="connsiteX165" fmla="*/ 293370 w 3417570"/>
                  <a:gd name="connsiteY165" fmla="*/ 99060 h 3063240"/>
                  <a:gd name="connsiteX166" fmla="*/ 320040 w 3417570"/>
                  <a:gd name="connsiteY166" fmla="*/ 38100 h 3063240"/>
                  <a:gd name="connsiteX167" fmla="*/ 350520 w 3417570"/>
                  <a:gd name="connsiteY167" fmla="*/ 22860 h 3063240"/>
                  <a:gd name="connsiteX168" fmla="*/ 407670 w 3417570"/>
                  <a:gd name="connsiteY168" fmla="*/ 22860 h 3063240"/>
                  <a:gd name="connsiteX169" fmla="*/ 445770 w 3417570"/>
                  <a:gd name="connsiteY169" fmla="*/ 0 h 3063240"/>
                  <a:gd name="connsiteX170" fmla="*/ 502920 w 3417570"/>
                  <a:gd name="connsiteY170" fmla="*/ 15240 h 306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</a:cxnLst>
                <a:rect l="l" t="t" r="r" b="b"/>
                <a:pathLst>
                  <a:path w="3417570" h="3063240">
                    <a:moveTo>
                      <a:pt x="502920" y="15240"/>
                    </a:moveTo>
                    <a:lnTo>
                      <a:pt x="502920" y="15240"/>
                    </a:lnTo>
                    <a:lnTo>
                      <a:pt x="609600" y="49530"/>
                    </a:lnTo>
                    <a:lnTo>
                      <a:pt x="704850" y="64770"/>
                    </a:lnTo>
                    <a:lnTo>
                      <a:pt x="762000" y="83820"/>
                    </a:lnTo>
                    <a:lnTo>
                      <a:pt x="822960" y="99060"/>
                    </a:lnTo>
                    <a:lnTo>
                      <a:pt x="910590" y="137160"/>
                    </a:lnTo>
                    <a:lnTo>
                      <a:pt x="990600" y="179070"/>
                    </a:lnTo>
                    <a:lnTo>
                      <a:pt x="1085850" y="220980"/>
                    </a:lnTo>
                    <a:lnTo>
                      <a:pt x="1169670" y="281940"/>
                    </a:lnTo>
                    <a:lnTo>
                      <a:pt x="1238250" y="300990"/>
                    </a:lnTo>
                    <a:lnTo>
                      <a:pt x="1306830" y="323850"/>
                    </a:lnTo>
                    <a:lnTo>
                      <a:pt x="1341120" y="331470"/>
                    </a:lnTo>
                    <a:lnTo>
                      <a:pt x="1390650" y="377190"/>
                    </a:lnTo>
                    <a:lnTo>
                      <a:pt x="1440180" y="426720"/>
                    </a:lnTo>
                    <a:lnTo>
                      <a:pt x="1508760" y="468630"/>
                    </a:lnTo>
                    <a:lnTo>
                      <a:pt x="1546860" y="495300"/>
                    </a:lnTo>
                    <a:lnTo>
                      <a:pt x="1550670" y="552450"/>
                    </a:lnTo>
                    <a:lnTo>
                      <a:pt x="1539240" y="582930"/>
                    </a:lnTo>
                    <a:lnTo>
                      <a:pt x="1539240" y="659130"/>
                    </a:lnTo>
                    <a:lnTo>
                      <a:pt x="1554480" y="781050"/>
                    </a:lnTo>
                    <a:lnTo>
                      <a:pt x="1554480" y="857250"/>
                    </a:lnTo>
                    <a:lnTo>
                      <a:pt x="1573530" y="941070"/>
                    </a:lnTo>
                    <a:lnTo>
                      <a:pt x="1577340" y="1047750"/>
                    </a:lnTo>
                    <a:lnTo>
                      <a:pt x="1592580" y="1150620"/>
                    </a:lnTo>
                    <a:lnTo>
                      <a:pt x="1592580" y="1219200"/>
                    </a:lnTo>
                    <a:lnTo>
                      <a:pt x="1588770" y="1261110"/>
                    </a:lnTo>
                    <a:lnTo>
                      <a:pt x="1607820" y="1295400"/>
                    </a:lnTo>
                    <a:lnTo>
                      <a:pt x="1642110" y="1303020"/>
                    </a:lnTo>
                    <a:lnTo>
                      <a:pt x="1684020" y="1360170"/>
                    </a:lnTo>
                    <a:lnTo>
                      <a:pt x="1748790" y="1379220"/>
                    </a:lnTo>
                    <a:lnTo>
                      <a:pt x="1832610" y="1379220"/>
                    </a:lnTo>
                    <a:lnTo>
                      <a:pt x="1931670" y="1398270"/>
                    </a:lnTo>
                    <a:lnTo>
                      <a:pt x="2042160" y="1417320"/>
                    </a:lnTo>
                    <a:lnTo>
                      <a:pt x="2179320" y="1466850"/>
                    </a:lnTo>
                    <a:lnTo>
                      <a:pt x="2305050" y="1489710"/>
                    </a:lnTo>
                    <a:lnTo>
                      <a:pt x="2453640" y="1539240"/>
                    </a:lnTo>
                    <a:lnTo>
                      <a:pt x="2537460" y="1569720"/>
                    </a:lnTo>
                    <a:lnTo>
                      <a:pt x="2651760" y="1623060"/>
                    </a:lnTo>
                    <a:lnTo>
                      <a:pt x="2743200" y="1703070"/>
                    </a:lnTo>
                    <a:lnTo>
                      <a:pt x="2796540" y="1714500"/>
                    </a:lnTo>
                    <a:lnTo>
                      <a:pt x="2823210" y="1779270"/>
                    </a:lnTo>
                    <a:lnTo>
                      <a:pt x="2868930" y="1905000"/>
                    </a:lnTo>
                    <a:lnTo>
                      <a:pt x="2918460" y="2034540"/>
                    </a:lnTo>
                    <a:lnTo>
                      <a:pt x="2960370" y="2145030"/>
                    </a:lnTo>
                    <a:lnTo>
                      <a:pt x="2979420" y="2240280"/>
                    </a:lnTo>
                    <a:lnTo>
                      <a:pt x="3013710" y="2327910"/>
                    </a:lnTo>
                    <a:lnTo>
                      <a:pt x="3013710" y="2327910"/>
                    </a:lnTo>
                    <a:lnTo>
                      <a:pt x="3032760" y="2400300"/>
                    </a:lnTo>
                    <a:lnTo>
                      <a:pt x="3097530" y="2446020"/>
                    </a:lnTo>
                    <a:lnTo>
                      <a:pt x="3147060" y="2472690"/>
                    </a:lnTo>
                    <a:lnTo>
                      <a:pt x="3219450" y="2541270"/>
                    </a:lnTo>
                    <a:lnTo>
                      <a:pt x="3276600" y="2598420"/>
                    </a:lnTo>
                    <a:lnTo>
                      <a:pt x="3360420" y="2720340"/>
                    </a:lnTo>
                    <a:lnTo>
                      <a:pt x="3398520" y="2769870"/>
                    </a:lnTo>
                    <a:lnTo>
                      <a:pt x="3417570" y="2807970"/>
                    </a:lnTo>
                    <a:lnTo>
                      <a:pt x="3383280" y="2849880"/>
                    </a:lnTo>
                    <a:lnTo>
                      <a:pt x="3337560" y="2884170"/>
                    </a:lnTo>
                    <a:lnTo>
                      <a:pt x="3326130" y="2922270"/>
                    </a:lnTo>
                    <a:lnTo>
                      <a:pt x="3284220" y="2956560"/>
                    </a:lnTo>
                    <a:lnTo>
                      <a:pt x="3227070" y="2945130"/>
                    </a:lnTo>
                    <a:lnTo>
                      <a:pt x="3128010" y="2929890"/>
                    </a:lnTo>
                    <a:lnTo>
                      <a:pt x="3051810" y="2895600"/>
                    </a:lnTo>
                    <a:lnTo>
                      <a:pt x="3006090" y="2865120"/>
                    </a:lnTo>
                    <a:lnTo>
                      <a:pt x="2964180" y="2849880"/>
                    </a:lnTo>
                    <a:lnTo>
                      <a:pt x="2922270" y="2861310"/>
                    </a:lnTo>
                    <a:lnTo>
                      <a:pt x="2914650" y="2922270"/>
                    </a:lnTo>
                    <a:lnTo>
                      <a:pt x="2865120" y="2967990"/>
                    </a:lnTo>
                    <a:lnTo>
                      <a:pt x="2815590" y="3006090"/>
                    </a:lnTo>
                    <a:lnTo>
                      <a:pt x="2762250" y="3051810"/>
                    </a:lnTo>
                    <a:lnTo>
                      <a:pt x="2724150" y="3063240"/>
                    </a:lnTo>
                    <a:lnTo>
                      <a:pt x="2701290" y="3017520"/>
                    </a:lnTo>
                    <a:lnTo>
                      <a:pt x="2693670" y="2956560"/>
                    </a:lnTo>
                    <a:lnTo>
                      <a:pt x="2678430" y="2899410"/>
                    </a:lnTo>
                    <a:lnTo>
                      <a:pt x="2670810" y="2849880"/>
                    </a:lnTo>
                    <a:lnTo>
                      <a:pt x="2670810" y="2792730"/>
                    </a:lnTo>
                    <a:lnTo>
                      <a:pt x="2632710" y="2777490"/>
                    </a:lnTo>
                    <a:lnTo>
                      <a:pt x="2586990" y="2792730"/>
                    </a:lnTo>
                    <a:lnTo>
                      <a:pt x="2548890" y="2777490"/>
                    </a:lnTo>
                    <a:lnTo>
                      <a:pt x="2533650" y="2735580"/>
                    </a:lnTo>
                    <a:lnTo>
                      <a:pt x="2548890" y="2659380"/>
                    </a:lnTo>
                    <a:lnTo>
                      <a:pt x="2529840" y="2625090"/>
                    </a:lnTo>
                    <a:lnTo>
                      <a:pt x="2457450" y="2590800"/>
                    </a:lnTo>
                    <a:lnTo>
                      <a:pt x="2407920" y="2571750"/>
                    </a:lnTo>
                    <a:lnTo>
                      <a:pt x="2362200" y="2567940"/>
                    </a:lnTo>
                    <a:lnTo>
                      <a:pt x="2339340" y="2533650"/>
                    </a:lnTo>
                    <a:lnTo>
                      <a:pt x="2312670" y="2510790"/>
                    </a:lnTo>
                    <a:lnTo>
                      <a:pt x="2327910" y="2468880"/>
                    </a:lnTo>
                    <a:lnTo>
                      <a:pt x="2362200" y="2385060"/>
                    </a:lnTo>
                    <a:lnTo>
                      <a:pt x="2396490" y="2316480"/>
                    </a:lnTo>
                    <a:lnTo>
                      <a:pt x="2407920" y="2274570"/>
                    </a:lnTo>
                    <a:lnTo>
                      <a:pt x="2404110" y="2240280"/>
                    </a:lnTo>
                    <a:lnTo>
                      <a:pt x="2366010" y="2221230"/>
                    </a:lnTo>
                    <a:lnTo>
                      <a:pt x="2320290" y="2236470"/>
                    </a:lnTo>
                    <a:lnTo>
                      <a:pt x="2297430" y="2259330"/>
                    </a:lnTo>
                    <a:lnTo>
                      <a:pt x="2259330" y="2289810"/>
                    </a:lnTo>
                    <a:lnTo>
                      <a:pt x="2221230" y="2289810"/>
                    </a:lnTo>
                    <a:lnTo>
                      <a:pt x="2190750" y="2274570"/>
                    </a:lnTo>
                    <a:lnTo>
                      <a:pt x="2156460" y="2266950"/>
                    </a:lnTo>
                    <a:lnTo>
                      <a:pt x="2114550" y="2259330"/>
                    </a:lnTo>
                    <a:lnTo>
                      <a:pt x="2068830" y="2259330"/>
                    </a:lnTo>
                    <a:lnTo>
                      <a:pt x="2049780" y="2293620"/>
                    </a:lnTo>
                    <a:lnTo>
                      <a:pt x="1996440" y="2335530"/>
                    </a:lnTo>
                    <a:lnTo>
                      <a:pt x="1969770" y="2381250"/>
                    </a:lnTo>
                    <a:lnTo>
                      <a:pt x="1920240" y="2400300"/>
                    </a:lnTo>
                    <a:lnTo>
                      <a:pt x="1844040" y="2392680"/>
                    </a:lnTo>
                    <a:lnTo>
                      <a:pt x="1733550" y="2400300"/>
                    </a:lnTo>
                    <a:lnTo>
                      <a:pt x="1684020" y="2426970"/>
                    </a:lnTo>
                    <a:lnTo>
                      <a:pt x="1630680" y="2472690"/>
                    </a:lnTo>
                    <a:lnTo>
                      <a:pt x="1531620" y="2526030"/>
                    </a:lnTo>
                    <a:lnTo>
                      <a:pt x="1489710" y="2564130"/>
                    </a:lnTo>
                    <a:lnTo>
                      <a:pt x="1436370" y="2579370"/>
                    </a:lnTo>
                    <a:lnTo>
                      <a:pt x="1363980" y="2632710"/>
                    </a:lnTo>
                    <a:lnTo>
                      <a:pt x="1329690" y="2689860"/>
                    </a:lnTo>
                    <a:lnTo>
                      <a:pt x="1283970" y="2705100"/>
                    </a:lnTo>
                    <a:lnTo>
                      <a:pt x="1215390" y="2708910"/>
                    </a:lnTo>
                    <a:lnTo>
                      <a:pt x="1177290" y="2697480"/>
                    </a:lnTo>
                    <a:lnTo>
                      <a:pt x="1146810" y="2647950"/>
                    </a:lnTo>
                    <a:lnTo>
                      <a:pt x="1150620" y="2628900"/>
                    </a:lnTo>
                    <a:lnTo>
                      <a:pt x="1169670" y="2590800"/>
                    </a:lnTo>
                    <a:lnTo>
                      <a:pt x="1188720" y="2586990"/>
                    </a:lnTo>
                    <a:lnTo>
                      <a:pt x="1211580" y="2567940"/>
                    </a:lnTo>
                    <a:lnTo>
                      <a:pt x="1207770" y="2533650"/>
                    </a:lnTo>
                    <a:lnTo>
                      <a:pt x="1173480" y="2522220"/>
                    </a:lnTo>
                    <a:lnTo>
                      <a:pt x="1127760" y="2484120"/>
                    </a:lnTo>
                    <a:lnTo>
                      <a:pt x="1120140" y="2472690"/>
                    </a:lnTo>
                    <a:lnTo>
                      <a:pt x="1131570" y="2426970"/>
                    </a:lnTo>
                    <a:lnTo>
                      <a:pt x="1093470" y="2385060"/>
                    </a:lnTo>
                    <a:lnTo>
                      <a:pt x="1032510" y="2339340"/>
                    </a:lnTo>
                    <a:lnTo>
                      <a:pt x="982980" y="2278380"/>
                    </a:lnTo>
                    <a:lnTo>
                      <a:pt x="956310" y="2221230"/>
                    </a:lnTo>
                    <a:lnTo>
                      <a:pt x="941070" y="2145030"/>
                    </a:lnTo>
                    <a:lnTo>
                      <a:pt x="922020" y="2091690"/>
                    </a:lnTo>
                    <a:lnTo>
                      <a:pt x="914400" y="2030730"/>
                    </a:lnTo>
                    <a:lnTo>
                      <a:pt x="914400" y="1958340"/>
                    </a:lnTo>
                    <a:lnTo>
                      <a:pt x="899160" y="1905000"/>
                    </a:lnTo>
                    <a:lnTo>
                      <a:pt x="880110" y="1878330"/>
                    </a:lnTo>
                    <a:lnTo>
                      <a:pt x="857250" y="1870710"/>
                    </a:lnTo>
                    <a:lnTo>
                      <a:pt x="807720" y="1874520"/>
                    </a:lnTo>
                    <a:lnTo>
                      <a:pt x="742950" y="1870710"/>
                    </a:lnTo>
                    <a:lnTo>
                      <a:pt x="666750" y="1878330"/>
                    </a:lnTo>
                    <a:lnTo>
                      <a:pt x="617220" y="1874520"/>
                    </a:lnTo>
                    <a:lnTo>
                      <a:pt x="560070" y="1847850"/>
                    </a:lnTo>
                    <a:lnTo>
                      <a:pt x="537210" y="1786890"/>
                    </a:lnTo>
                    <a:lnTo>
                      <a:pt x="537210" y="1725930"/>
                    </a:lnTo>
                    <a:lnTo>
                      <a:pt x="434340" y="1543050"/>
                    </a:lnTo>
                    <a:lnTo>
                      <a:pt x="358140" y="1360170"/>
                    </a:lnTo>
                    <a:lnTo>
                      <a:pt x="285750" y="1177290"/>
                    </a:lnTo>
                    <a:lnTo>
                      <a:pt x="236220" y="1059180"/>
                    </a:lnTo>
                    <a:lnTo>
                      <a:pt x="201930" y="963930"/>
                    </a:lnTo>
                    <a:lnTo>
                      <a:pt x="186690" y="891540"/>
                    </a:lnTo>
                    <a:lnTo>
                      <a:pt x="179070" y="834390"/>
                    </a:lnTo>
                    <a:lnTo>
                      <a:pt x="163830" y="769620"/>
                    </a:lnTo>
                    <a:lnTo>
                      <a:pt x="156210" y="697230"/>
                    </a:lnTo>
                    <a:lnTo>
                      <a:pt x="148590" y="655320"/>
                    </a:lnTo>
                    <a:lnTo>
                      <a:pt x="118110" y="605790"/>
                    </a:lnTo>
                    <a:lnTo>
                      <a:pt x="76200" y="567690"/>
                    </a:lnTo>
                    <a:lnTo>
                      <a:pt x="22860" y="495300"/>
                    </a:lnTo>
                    <a:lnTo>
                      <a:pt x="0" y="461010"/>
                    </a:lnTo>
                    <a:lnTo>
                      <a:pt x="0" y="461010"/>
                    </a:lnTo>
                    <a:lnTo>
                      <a:pt x="22860" y="419100"/>
                    </a:lnTo>
                    <a:lnTo>
                      <a:pt x="64770" y="392430"/>
                    </a:lnTo>
                    <a:lnTo>
                      <a:pt x="125730" y="304800"/>
                    </a:lnTo>
                    <a:lnTo>
                      <a:pt x="167640" y="243840"/>
                    </a:lnTo>
                    <a:lnTo>
                      <a:pt x="217170" y="182880"/>
                    </a:lnTo>
                    <a:lnTo>
                      <a:pt x="293370" y="99060"/>
                    </a:lnTo>
                    <a:lnTo>
                      <a:pt x="320040" y="38100"/>
                    </a:lnTo>
                    <a:lnTo>
                      <a:pt x="350520" y="22860"/>
                    </a:lnTo>
                    <a:lnTo>
                      <a:pt x="407670" y="22860"/>
                    </a:lnTo>
                    <a:lnTo>
                      <a:pt x="445770" y="0"/>
                    </a:lnTo>
                    <a:lnTo>
                      <a:pt x="502920" y="152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4" name="강남 TXT">
                <a:extLst>
                  <a:ext uri="{FF2B5EF4-FFF2-40B4-BE49-F238E27FC236}">
                    <a16:creationId xmlns="" xmlns:a16="http://schemas.microsoft.com/office/drawing/2014/main" id="{1BC4BCB0-960C-4E60-8E34-1E9CA37CC37A}"/>
                  </a:ext>
                </a:extLst>
              </p:cNvPr>
              <p:cNvSpPr txBox="1"/>
              <p:nvPr/>
            </p:nvSpPr>
            <p:spPr>
              <a:xfrm>
                <a:off x="5523094" y="526737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강남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50" name="서초구">
              <a:extLst>
                <a:ext uri="{FF2B5EF4-FFF2-40B4-BE49-F238E27FC236}">
                  <a16:creationId xmlns="" xmlns:a16="http://schemas.microsoft.com/office/drawing/2014/main" id="{9C6ECB4C-6981-40C5-ADA6-F08DC107125E}"/>
                </a:ext>
              </a:extLst>
            </p:cNvPr>
            <p:cNvGrpSpPr/>
            <p:nvPr/>
          </p:nvGrpSpPr>
          <p:grpSpPr>
            <a:xfrm>
              <a:off x="4690103" y="4892646"/>
              <a:ext cx="1520833" cy="1533265"/>
              <a:chOff x="4690103" y="4892646"/>
              <a:chExt cx="1520833" cy="1533265"/>
            </a:xfrm>
          </p:grpSpPr>
          <p:sp>
            <p:nvSpPr>
              <p:cNvPr id="51" name="서초구">
                <a:extLst>
                  <a:ext uri="{FF2B5EF4-FFF2-40B4-BE49-F238E27FC236}">
                    <a16:creationId xmlns="" xmlns:a16="http://schemas.microsoft.com/office/drawing/2014/main" id="{3F43DA7F-3443-4AEF-8464-BD3438F955CA}"/>
                  </a:ext>
                </a:extLst>
              </p:cNvPr>
              <p:cNvSpPr/>
              <p:nvPr/>
            </p:nvSpPr>
            <p:spPr>
              <a:xfrm>
                <a:off x="4690103" y="4892646"/>
                <a:ext cx="1520833" cy="1533265"/>
              </a:xfrm>
              <a:custGeom>
                <a:avLst/>
                <a:gdLst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81280 w 3728720"/>
                  <a:gd name="connsiteY26" fmla="*/ 1981200 h 3759200"/>
                  <a:gd name="connsiteX27" fmla="*/ 157480 w 3728720"/>
                  <a:gd name="connsiteY27" fmla="*/ 208788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4320 w 3728720"/>
                  <a:gd name="connsiteY174" fmla="*/ 139192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93980 w 3728720"/>
                  <a:gd name="connsiteY26" fmla="*/ 1978660 h 3759200"/>
                  <a:gd name="connsiteX27" fmla="*/ 157480 w 3728720"/>
                  <a:gd name="connsiteY27" fmla="*/ 208788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4320 w 3728720"/>
                  <a:gd name="connsiteY174" fmla="*/ 139192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93980 w 3728720"/>
                  <a:gd name="connsiteY26" fmla="*/ 1978660 h 3759200"/>
                  <a:gd name="connsiteX27" fmla="*/ 170180 w 3728720"/>
                  <a:gd name="connsiteY27" fmla="*/ 207772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4320 w 3728720"/>
                  <a:gd name="connsiteY174" fmla="*/ 139192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93980 w 3728720"/>
                  <a:gd name="connsiteY26" fmla="*/ 1978660 h 3759200"/>
                  <a:gd name="connsiteX27" fmla="*/ 170180 w 3728720"/>
                  <a:gd name="connsiteY27" fmla="*/ 207772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6860 w 3728720"/>
                  <a:gd name="connsiteY174" fmla="*/ 138684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</a:cxnLst>
                <a:rect l="l" t="t" r="r" b="b"/>
                <a:pathLst>
                  <a:path w="3728720" h="3759200">
                    <a:moveTo>
                      <a:pt x="975360" y="45720"/>
                    </a:moveTo>
                    <a:lnTo>
                      <a:pt x="904240" y="116840"/>
                    </a:lnTo>
                    <a:lnTo>
                      <a:pt x="848360" y="172720"/>
                    </a:lnTo>
                    <a:lnTo>
                      <a:pt x="762000" y="213360"/>
                    </a:lnTo>
                    <a:lnTo>
                      <a:pt x="701040" y="294640"/>
                    </a:lnTo>
                    <a:lnTo>
                      <a:pt x="624840" y="350520"/>
                    </a:lnTo>
                    <a:lnTo>
                      <a:pt x="558800" y="391160"/>
                    </a:lnTo>
                    <a:lnTo>
                      <a:pt x="441960" y="447040"/>
                    </a:lnTo>
                    <a:lnTo>
                      <a:pt x="299720" y="513080"/>
                    </a:lnTo>
                    <a:lnTo>
                      <a:pt x="157480" y="563880"/>
                    </a:lnTo>
                    <a:lnTo>
                      <a:pt x="96520" y="584200"/>
                    </a:lnTo>
                    <a:lnTo>
                      <a:pt x="40640" y="584200"/>
                    </a:lnTo>
                    <a:lnTo>
                      <a:pt x="0" y="599440"/>
                    </a:lnTo>
                    <a:lnTo>
                      <a:pt x="0" y="624840"/>
                    </a:lnTo>
                    <a:lnTo>
                      <a:pt x="25400" y="685800"/>
                    </a:lnTo>
                    <a:lnTo>
                      <a:pt x="71120" y="721360"/>
                    </a:lnTo>
                    <a:lnTo>
                      <a:pt x="142240" y="828040"/>
                    </a:lnTo>
                    <a:lnTo>
                      <a:pt x="172720" y="894080"/>
                    </a:lnTo>
                    <a:lnTo>
                      <a:pt x="182880" y="939800"/>
                    </a:lnTo>
                    <a:lnTo>
                      <a:pt x="177800" y="980440"/>
                    </a:lnTo>
                    <a:lnTo>
                      <a:pt x="111760" y="1021080"/>
                    </a:lnTo>
                    <a:lnTo>
                      <a:pt x="91440" y="1066800"/>
                    </a:lnTo>
                    <a:lnTo>
                      <a:pt x="71120" y="1183640"/>
                    </a:lnTo>
                    <a:lnTo>
                      <a:pt x="55880" y="1605280"/>
                    </a:lnTo>
                    <a:lnTo>
                      <a:pt x="35560" y="1676400"/>
                    </a:lnTo>
                    <a:lnTo>
                      <a:pt x="40640" y="1772920"/>
                    </a:lnTo>
                    <a:lnTo>
                      <a:pt x="93980" y="1978660"/>
                    </a:lnTo>
                    <a:lnTo>
                      <a:pt x="170180" y="2077720"/>
                    </a:lnTo>
                    <a:lnTo>
                      <a:pt x="233680" y="2133600"/>
                    </a:lnTo>
                    <a:lnTo>
                      <a:pt x="269240" y="2189480"/>
                    </a:lnTo>
                    <a:lnTo>
                      <a:pt x="269240" y="2280920"/>
                    </a:lnTo>
                    <a:lnTo>
                      <a:pt x="259080" y="2357120"/>
                    </a:lnTo>
                    <a:lnTo>
                      <a:pt x="243840" y="2519680"/>
                    </a:lnTo>
                    <a:lnTo>
                      <a:pt x="243840" y="2519680"/>
                    </a:lnTo>
                    <a:lnTo>
                      <a:pt x="350520" y="2473960"/>
                    </a:lnTo>
                    <a:lnTo>
                      <a:pt x="436880" y="2463800"/>
                    </a:lnTo>
                    <a:lnTo>
                      <a:pt x="497840" y="2448560"/>
                    </a:lnTo>
                    <a:lnTo>
                      <a:pt x="533400" y="2392680"/>
                    </a:lnTo>
                    <a:lnTo>
                      <a:pt x="518160" y="2296160"/>
                    </a:lnTo>
                    <a:lnTo>
                      <a:pt x="523240" y="2204720"/>
                    </a:lnTo>
                    <a:lnTo>
                      <a:pt x="543560" y="2174240"/>
                    </a:lnTo>
                    <a:lnTo>
                      <a:pt x="574040" y="2199640"/>
                    </a:lnTo>
                    <a:lnTo>
                      <a:pt x="665480" y="2189480"/>
                    </a:lnTo>
                    <a:lnTo>
                      <a:pt x="721360" y="2214880"/>
                    </a:lnTo>
                    <a:lnTo>
                      <a:pt x="716280" y="2280920"/>
                    </a:lnTo>
                    <a:lnTo>
                      <a:pt x="716280" y="2326640"/>
                    </a:lnTo>
                    <a:lnTo>
                      <a:pt x="736600" y="2362200"/>
                    </a:lnTo>
                    <a:lnTo>
                      <a:pt x="756920" y="2428240"/>
                    </a:lnTo>
                    <a:lnTo>
                      <a:pt x="772160" y="2494280"/>
                    </a:lnTo>
                    <a:lnTo>
                      <a:pt x="873760" y="2555240"/>
                    </a:lnTo>
                    <a:lnTo>
                      <a:pt x="975360" y="2641600"/>
                    </a:lnTo>
                    <a:lnTo>
                      <a:pt x="1071880" y="2682240"/>
                    </a:lnTo>
                    <a:lnTo>
                      <a:pt x="1173480" y="2717800"/>
                    </a:lnTo>
                    <a:lnTo>
                      <a:pt x="1270000" y="2692400"/>
                    </a:lnTo>
                    <a:lnTo>
                      <a:pt x="1361440" y="2636520"/>
                    </a:lnTo>
                    <a:lnTo>
                      <a:pt x="1463040" y="2606040"/>
                    </a:lnTo>
                    <a:lnTo>
                      <a:pt x="1554480" y="2565400"/>
                    </a:lnTo>
                    <a:lnTo>
                      <a:pt x="1559560" y="2514600"/>
                    </a:lnTo>
                    <a:lnTo>
                      <a:pt x="1549400" y="2438400"/>
                    </a:lnTo>
                    <a:lnTo>
                      <a:pt x="1584960" y="2336800"/>
                    </a:lnTo>
                    <a:lnTo>
                      <a:pt x="1584960" y="2291080"/>
                    </a:lnTo>
                    <a:lnTo>
                      <a:pt x="1590040" y="2250440"/>
                    </a:lnTo>
                    <a:lnTo>
                      <a:pt x="1625600" y="2260600"/>
                    </a:lnTo>
                    <a:lnTo>
                      <a:pt x="1656080" y="2321560"/>
                    </a:lnTo>
                    <a:lnTo>
                      <a:pt x="1722120" y="2387600"/>
                    </a:lnTo>
                    <a:lnTo>
                      <a:pt x="1752600" y="2453640"/>
                    </a:lnTo>
                    <a:lnTo>
                      <a:pt x="1757680" y="2545080"/>
                    </a:lnTo>
                    <a:lnTo>
                      <a:pt x="1752600" y="2636520"/>
                    </a:lnTo>
                    <a:lnTo>
                      <a:pt x="1762760" y="2733040"/>
                    </a:lnTo>
                    <a:lnTo>
                      <a:pt x="1788160" y="2809240"/>
                    </a:lnTo>
                    <a:lnTo>
                      <a:pt x="1859280" y="2910840"/>
                    </a:lnTo>
                    <a:lnTo>
                      <a:pt x="1864360" y="2956560"/>
                    </a:lnTo>
                    <a:lnTo>
                      <a:pt x="1844040" y="3007360"/>
                    </a:lnTo>
                    <a:lnTo>
                      <a:pt x="1823720" y="3088640"/>
                    </a:lnTo>
                    <a:lnTo>
                      <a:pt x="1788160" y="3159760"/>
                    </a:lnTo>
                    <a:lnTo>
                      <a:pt x="1788160" y="3159760"/>
                    </a:lnTo>
                    <a:lnTo>
                      <a:pt x="1767840" y="3241040"/>
                    </a:lnTo>
                    <a:lnTo>
                      <a:pt x="1808480" y="3281680"/>
                    </a:lnTo>
                    <a:lnTo>
                      <a:pt x="1879600" y="3342640"/>
                    </a:lnTo>
                    <a:lnTo>
                      <a:pt x="1920240" y="3373120"/>
                    </a:lnTo>
                    <a:lnTo>
                      <a:pt x="1955800" y="3388360"/>
                    </a:lnTo>
                    <a:lnTo>
                      <a:pt x="2026920" y="3423920"/>
                    </a:lnTo>
                    <a:lnTo>
                      <a:pt x="2082800" y="3545840"/>
                    </a:lnTo>
                    <a:lnTo>
                      <a:pt x="2169160" y="3611880"/>
                    </a:lnTo>
                    <a:lnTo>
                      <a:pt x="2230120" y="3698240"/>
                    </a:lnTo>
                    <a:lnTo>
                      <a:pt x="2311400" y="3754120"/>
                    </a:lnTo>
                    <a:lnTo>
                      <a:pt x="2402840" y="3759200"/>
                    </a:lnTo>
                    <a:lnTo>
                      <a:pt x="2484120" y="3738880"/>
                    </a:lnTo>
                    <a:lnTo>
                      <a:pt x="2580640" y="3728720"/>
                    </a:lnTo>
                    <a:lnTo>
                      <a:pt x="2651760" y="3713480"/>
                    </a:lnTo>
                    <a:lnTo>
                      <a:pt x="2717800" y="3728720"/>
                    </a:lnTo>
                    <a:lnTo>
                      <a:pt x="2773680" y="3708400"/>
                    </a:lnTo>
                    <a:lnTo>
                      <a:pt x="2778760" y="3632200"/>
                    </a:lnTo>
                    <a:lnTo>
                      <a:pt x="2865120" y="3510280"/>
                    </a:lnTo>
                    <a:lnTo>
                      <a:pt x="2936240" y="3444240"/>
                    </a:lnTo>
                    <a:lnTo>
                      <a:pt x="2946400" y="3383280"/>
                    </a:lnTo>
                    <a:lnTo>
                      <a:pt x="2936240" y="3296920"/>
                    </a:lnTo>
                    <a:lnTo>
                      <a:pt x="2946400" y="3246120"/>
                    </a:lnTo>
                    <a:lnTo>
                      <a:pt x="2987040" y="3210560"/>
                    </a:lnTo>
                    <a:lnTo>
                      <a:pt x="3093720" y="3215640"/>
                    </a:lnTo>
                    <a:lnTo>
                      <a:pt x="3154680" y="3235960"/>
                    </a:lnTo>
                    <a:lnTo>
                      <a:pt x="3235960" y="3235960"/>
                    </a:lnTo>
                    <a:lnTo>
                      <a:pt x="3352800" y="3180080"/>
                    </a:lnTo>
                    <a:lnTo>
                      <a:pt x="3459480" y="3103880"/>
                    </a:lnTo>
                    <a:lnTo>
                      <a:pt x="3474720" y="3027680"/>
                    </a:lnTo>
                    <a:lnTo>
                      <a:pt x="3474720" y="2941320"/>
                    </a:lnTo>
                    <a:lnTo>
                      <a:pt x="3444240" y="2890520"/>
                    </a:lnTo>
                    <a:lnTo>
                      <a:pt x="3444240" y="2814320"/>
                    </a:lnTo>
                    <a:lnTo>
                      <a:pt x="3495040" y="2727960"/>
                    </a:lnTo>
                    <a:lnTo>
                      <a:pt x="3525520" y="2641600"/>
                    </a:lnTo>
                    <a:lnTo>
                      <a:pt x="3566160" y="2540000"/>
                    </a:lnTo>
                    <a:lnTo>
                      <a:pt x="3581400" y="2463800"/>
                    </a:lnTo>
                    <a:lnTo>
                      <a:pt x="3581400" y="2463800"/>
                    </a:lnTo>
                    <a:lnTo>
                      <a:pt x="3642360" y="2458720"/>
                    </a:lnTo>
                    <a:lnTo>
                      <a:pt x="3688080" y="2499360"/>
                    </a:lnTo>
                    <a:lnTo>
                      <a:pt x="3728720" y="2504440"/>
                    </a:lnTo>
                    <a:lnTo>
                      <a:pt x="3723640" y="2453640"/>
                    </a:lnTo>
                    <a:lnTo>
                      <a:pt x="3693160" y="2413000"/>
                    </a:lnTo>
                    <a:lnTo>
                      <a:pt x="3672840" y="2346960"/>
                    </a:lnTo>
                    <a:lnTo>
                      <a:pt x="3647440" y="2336800"/>
                    </a:lnTo>
                    <a:lnTo>
                      <a:pt x="3601720" y="2341880"/>
                    </a:lnTo>
                    <a:lnTo>
                      <a:pt x="3561080" y="2321560"/>
                    </a:lnTo>
                    <a:lnTo>
                      <a:pt x="3545840" y="2255520"/>
                    </a:lnTo>
                    <a:lnTo>
                      <a:pt x="3550920" y="2189480"/>
                    </a:lnTo>
                    <a:lnTo>
                      <a:pt x="3515360" y="2164080"/>
                    </a:lnTo>
                    <a:lnTo>
                      <a:pt x="3474720" y="2159000"/>
                    </a:lnTo>
                    <a:lnTo>
                      <a:pt x="3403600" y="2113280"/>
                    </a:lnTo>
                    <a:lnTo>
                      <a:pt x="3362960" y="2098040"/>
                    </a:lnTo>
                    <a:lnTo>
                      <a:pt x="3322320" y="2082800"/>
                    </a:lnTo>
                    <a:lnTo>
                      <a:pt x="3302000" y="2062480"/>
                    </a:lnTo>
                    <a:lnTo>
                      <a:pt x="3302000" y="2026920"/>
                    </a:lnTo>
                    <a:lnTo>
                      <a:pt x="3342640" y="1971040"/>
                    </a:lnTo>
                    <a:lnTo>
                      <a:pt x="3373120" y="1910080"/>
                    </a:lnTo>
                    <a:lnTo>
                      <a:pt x="3378200" y="1869440"/>
                    </a:lnTo>
                    <a:lnTo>
                      <a:pt x="3378200" y="1869440"/>
                    </a:lnTo>
                    <a:lnTo>
                      <a:pt x="3332480" y="1854200"/>
                    </a:lnTo>
                    <a:lnTo>
                      <a:pt x="3322320" y="1869440"/>
                    </a:lnTo>
                    <a:lnTo>
                      <a:pt x="3276600" y="1859280"/>
                    </a:lnTo>
                    <a:lnTo>
                      <a:pt x="3235960" y="1828800"/>
                    </a:lnTo>
                    <a:lnTo>
                      <a:pt x="3185160" y="1849120"/>
                    </a:lnTo>
                    <a:lnTo>
                      <a:pt x="3129280" y="1925320"/>
                    </a:lnTo>
                    <a:lnTo>
                      <a:pt x="3103880" y="1955800"/>
                    </a:lnTo>
                    <a:lnTo>
                      <a:pt x="3058160" y="1986280"/>
                    </a:lnTo>
                    <a:lnTo>
                      <a:pt x="2961640" y="1960880"/>
                    </a:lnTo>
                    <a:lnTo>
                      <a:pt x="2870200" y="1976120"/>
                    </a:lnTo>
                    <a:lnTo>
                      <a:pt x="2799080" y="2032000"/>
                    </a:lnTo>
                    <a:lnTo>
                      <a:pt x="2702560" y="2103120"/>
                    </a:lnTo>
                    <a:lnTo>
                      <a:pt x="2626360" y="2148840"/>
                    </a:lnTo>
                    <a:lnTo>
                      <a:pt x="2534920" y="2179320"/>
                    </a:lnTo>
                    <a:lnTo>
                      <a:pt x="2468880" y="2214880"/>
                    </a:lnTo>
                    <a:lnTo>
                      <a:pt x="2443480" y="2280920"/>
                    </a:lnTo>
                    <a:lnTo>
                      <a:pt x="2397760" y="2291080"/>
                    </a:lnTo>
                    <a:lnTo>
                      <a:pt x="2301240" y="2291080"/>
                    </a:lnTo>
                    <a:lnTo>
                      <a:pt x="2250440" y="2301240"/>
                    </a:lnTo>
                    <a:lnTo>
                      <a:pt x="2204720" y="2265680"/>
                    </a:lnTo>
                    <a:lnTo>
                      <a:pt x="2159000" y="2189480"/>
                    </a:lnTo>
                    <a:lnTo>
                      <a:pt x="2123440" y="2153920"/>
                    </a:lnTo>
                    <a:lnTo>
                      <a:pt x="2128520" y="2113280"/>
                    </a:lnTo>
                    <a:lnTo>
                      <a:pt x="2164080" y="2087880"/>
                    </a:lnTo>
                    <a:lnTo>
                      <a:pt x="2148840" y="2047240"/>
                    </a:lnTo>
                    <a:lnTo>
                      <a:pt x="2103120" y="2026920"/>
                    </a:lnTo>
                    <a:lnTo>
                      <a:pt x="2108200" y="1976120"/>
                    </a:lnTo>
                    <a:lnTo>
                      <a:pt x="2103120" y="1925320"/>
                    </a:lnTo>
                    <a:lnTo>
                      <a:pt x="2037080" y="1854200"/>
                    </a:lnTo>
                    <a:lnTo>
                      <a:pt x="1996440" y="1808480"/>
                    </a:lnTo>
                    <a:lnTo>
                      <a:pt x="1960880" y="1757680"/>
                    </a:lnTo>
                    <a:lnTo>
                      <a:pt x="1930400" y="1651000"/>
                    </a:lnTo>
                    <a:lnTo>
                      <a:pt x="1930400" y="1559560"/>
                    </a:lnTo>
                    <a:lnTo>
                      <a:pt x="1920240" y="1508760"/>
                    </a:lnTo>
                    <a:lnTo>
                      <a:pt x="1899920" y="1468120"/>
                    </a:lnTo>
                    <a:lnTo>
                      <a:pt x="1844040" y="1442720"/>
                    </a:lnTo>
                    <a:lnTo>
                      <a:pt x="1732280" y="1442720"/>
                    </a:lnTo>
                    <a:lnTo>
                      <a:pt x="1615440" y="1437640"/>
                    </a:lnTo>
                    <a:lnTo>
                      <a:pt x="1590040" y="1402080"/>
                    </a:lnTo>
                    <a:lnTo>
                      <a:pt x="1546860" y="1386840"/>
                    </a:lnTo>
                    <a:lnTo>
                      <a:pt x="1534160" y="1295400"/>
                    </a:lnTo>
                    <a:lnTo>
                      <a:pt x="1503680" y="1219200"/>
                    </a:lnTo>
                    <a:lnTo>
                      <a:pt x="1412240" y="1000760"/>
                    </a:lnTo>
                    <a:lnTo>
                      <a:pt x="1341120" y="812800"/>
                    </a:lnTo>
                    <a:lnTo>
                      <a:pt x="1285240" y="695960"/>
                    </a:lnTo>
                    <a:lnTo>
                      <a:pt x="1234440" y="594360"/>
                    </a:lnTo>
                    <a:lnTo>
                      <a:pt x="1198880" y="528320"/>
                    </a:lnTo>
                    <a:lnTo>
                      <a:pt x="1173480" y="426720"/>
                    </a:lnTo>
                    <a:lnTo>
                      <a:pt x="1173480" y="345440"/>
                    </a:lnTo>
                    <a:lnTo>
                      <a:pt x="1148080" y="274320"/>
                    </a:lnTo>
                    <a:lnTo>
                      <a:pt x="1148080" y="208280"/>
                    </a:lnTo>
                    <a:lnTo>
                      <a:pt x="1132840" y="152400"/>
                    </a:lnTo>
                    <a:lnTo>
                      <a:pt x="1102360" y="86360"/>
                    </a:lnTo>
                    <a:lnTo>
                      <a:pt x="1061720" y="35560"/>
                    </a:lnTo>
                    <a:lnTo>
                      <a:pt x="1041400" y="5080"/>
                    </a:lnTo>
                    <a:lnTo>
                      <a:pt x="995680" y="0"/>
                    </a:lnTo>
                    <a:lnTo>
                      <a:pt x="975360" y="4572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2" name="서초 TXT">
                <a:extLst>
                  <a:ext uri="{FF2B5EF4-FFF2-40B4-BE49-F238E27FC236}">
                    <a16:creationId xmlns="" xmlns:a16="http://schemas.microsoft.com/office/drawing/2014/main" id="{5F99EDE8-F341-4B76-8BBC-84AA7B5992E2}"/>
                  </a:ext>
                </a:extLst>
              </p:cNvPr>
              <p:cNvSpPr txBox="1"/>
              <p:nvPr/>
            </p:nvSpPr>
            <p:spPr>
              <a:xfrm>
                <a:off x="4824318" y="539871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서초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59" name="동북권">
            <a:extLst>
              <a:ext uri="{FF2B5EF4-FFF2-40B4-BE49-F238E27FC236}">
                <a16:creationId xmlns="" xmlns:a16="http://schemas.microsoft.com/office/drawing/2014/main" id="{4EACBC1A-E6CE-4FE7-AD01-71D64511CFD2}"/>
              </a:ext>
            </a:extLst>
          </p:cNvPr>
          <p:cNvGrpSpPr/>
          <p:nvPr/>
        </p:nvGrpSpPr>
        <p:grpSpPr>
          <a:xfrm>
            <a:off x="6056343" y="1223909"/>
            <a:ext cx="1893167" cy="2921836"/>
            <a:chOff x="4619241" y="1850636"/>
            <a:chExt cx="1893167" cy="2921836"/>
          </a:xfrm>
        </p:grpSpPr>
        <p:grpSp>
          <p:nvGrpSpPr>
            <p:cNvPr id="60" name="광진구">
              <a:extLst>
                <a:ext uri="{FF2B5EF4-FFF2-40B4-BE49-F238E27FC236}">
                  <a16:creationId xmlns="" xmlns:a16="http://schemas.microsoft.com/office/drawing/2014/main" id="{726F998D-F594-4BA7-A4B3-62D57E20CDE7}"/>
                </a:ext>
              </a:extLst>
            </p:cNvPr>
            <p:cNvGrpSpPr/>
            <p:nvPr/>
          </p:nvGrpSpPr>
          <p:grpSpPr>
            <a:xfrm>
              <a:off x="5718840" y="3985120"/>
              <a:ext cx="734516" cy="787352"/>
              <a:chOff x="5718840" y="3985120"/>
              <a:chExt cx="734516" cy="787352"/>
            </a:xfrm>
          </p:grpSpPr>
          <p:sp>
            <p:nvSpPr>
              <p:cNvPr id="82" name="광진구">
                <a:extLst>
                  <a:ext uri="{FF2B5EF4-FFF2-40B4-BE49-F238E27FC236}">
                    <a16:creationId xmlns="" xmlns:a16="http://schemas.microsoft.com/office/drawing/2014/main" id="{69DD3CCB-2809-4262-8DF8-E0565B09DFB4}"/>
                  </a:ext>
                </a:extLst>
              </p:cNvPr>
              <p:cNvSpPr/>
              <p:nvPr/>
            </p:nvSpPr>
            <p:spPr>
              <a:xfrm>
                <a:off x="5718840" y="3985120"/>
                <a:ext cx="734516" cy="787352"/>
              </a:xfrm>
              <a:custGeom>
                <a:avLst/>
                <a:gdLst>
                  <a:gd name="connsiteX0" fmla="*/ 1336040 w 1800860"/>
                  <a:gd name="connsiteY0" fmla="*/ 22860 h 1930400"/>
                  <a:gd name="connsiteX1" fmla="*/ 1280160 w 1800860"/>
                  <a:gd name="connsiteY1" fmla="*/ 22860 h 1930400"/>
                  <a:gd name="connsiteX2" fmla="*/ 1211580 w 1800860"/>
                  <a:gd name="connsiteY2" fmla="*/ 55880 h 1930400"/>
                  <a:gd name="connsiteX3" fmla="*/ 1153160 w 1800860"/>
                  <a:gd name="connsiteY3" fmla="*/ 73660 h 1930400"/>
                  <a:gd name="connsiteX4" fmla="*/ 1089660 w 1800860"/>
                  <a:gd name="connsiteY4" fmla="*/ 114300 h 1930400"/>
                  <a:gd name="connsiteX5" fmla="*/ 1064260 w 1800860"/>
                  <a:gd name="connsiteY5" fmla="*/ 139700 h 1930400"/>
                  <a:gd name="connsiteX6" fmla="*/ 1038860 w 1800860"/>
                  <a:gd name="connsiteY6" fmla="*/ 152400 h 1930400"/>
                  <a:gd name="connsiteX7" fmla="*/ 982980 w 1800860"/>
                  <a:gd name="connsiteY7" fmla="*/ 147320 h 1930400"/>
                  <a:gd name="connsiteX8" fmla="*/ 962660 w 1800860"/>
                  <a:gd name="connsiteY8" fmla="*/ 99060 h 1930400"/>
                  <a:gd name="connsiteX9" fmla="*/ 934720 w 1800860"/>
                  <a:gd name="connsiteY9" fmla="*/ 68580 h 1930400"/>
                  <a:gd name="connsiteX10" fmla="*/ 909320 w 1800860"/>
                  <a:gd name="connsiteY10" fmla="*/ 48260 h 1930400"/>
                  <a:gd name="connsiteX11" fmla="*/ 866140 w 1800860"/>
                  <a:gd name="connsiteY11" fmla="*/ 40640 h 1930400"/>
                  <a:gd name="connsiteX12" fmla="*/ 830580 w 1800860"/>
                  <a:gd name="connsiteY12" fmla="*/ 22860 h 1930400"/>
                  <a:gd name="connsiteX13" fmla="*/ 787400 w 1800860"/>
                  <a:gd name="connsiteY13" fmla="*/ 22860 h 1930400"/>
                  <a:gd name="connsiteX14" fmla="*/ 751840 w 1800860"/>
                  <a:gd name="connsiteY14" fmla="*/ 25400 h 1930400"/>
                  <a:gd name="connsiteX15" fmla="*/ 731520 w 1800860"/>
                  <a:gd name="connsiteY15" fmla="*/ 15240 h 1930400"/>
                  <a:gd name="connsiteX16" fmla="*/ 690880 w 1800860"/>
                  <a:gd name="connsiteY16" fmla="*/ 0 h 1930400"/>
                  <a:gd name="connsiteX17" fmla="*/ 652780 w 1800860"/>
                  <a:gd name="connsiteY17" fmla="*/ 0 h 1930400"/>
                  <a:gd name="connsiteX18" fmla="*/ 637540 w 1800860"/>
                  <a:gd name="connsiteY18" fmla="*/ 27940 h 1930400"/>
                  <a:gd name="connsiteX19" fmla="*/ 647700 w 1800860"/>
                  <a:gd name="connsiteY19" fmla="*/ 71120 h 1930400"/>
                  <a:gd name="connsiteX20" fmla="*/ 650240 w 1800860"/>
                  <a:gd name="connsiteY20" fmla="*/ 111760 h 1930400"/>
                  <a:gd name="connsiteX21" fmla="*/ 617220 w 1800860"/>
                  <a:gd name="connsiteY21" fmla="*/ 142240 h 1930400"/>
                  <a:gd name="connsiteX22" fmla="*/ 601980 w 1800860"/>
                  <a:gd name="connsiteY22" fmla="*/ 180340 h 1930400"/>
                  <a:gd name="connsiteX23" fmla="*/ 599440 w 1800860"/>
                  <a:gd name="connsiteY23" fmla="*/ 215900 h 1930400"/>
                  <a:gd name="connsiteX24" fmla="*/ 576580 w 1800860"/>
                  <a:gd name="connsiteY24" fmla="*/ 259080 h 1930400"/>
                  <a:gd name="connsiteX25" fmla="*/ 568960 w 1800860"/>
                  <a:gd name="connsiteY25" fmla="*/ 302260 h 1930400"/>
                  <a:gd name="connsiteX26" fmla="*/ 558800 w 1800860"/>
                  <a:gd name="connsiteY26" fmla="*/ 335280 h 1930400"/>
                  <a:gd name="connsiteX27" fmla="*/ 525780 w 1800860"/>
                  <a:gd name="connsiteY27" fmla="*/ 358140 h 1930400"/>
                  <a:gd name="connsiteX28" fmla="*/ 518160 w 1800860"/>
                  <a:gd name="connsiteY28" fmla="*/ 408940 h 1930400"/>
                  <a:gd name="connsiteX29" fmla="*/ 502920 w 1800860"/>
                  <a:gd name="connsiteY29" fmla="*/ 449580 h 1930400"/>
                  <a:gd name="connsiteX30" fmla="*/ 482600 w 1800860"/>
                  <a:gd name="connsiteY30" fmla="*/ 487680 h 1930400"/>
                  <a:gd name="connsiteX31" fmla="*/ 480060 w 1800860"/>
                  <a:gd name="connsiteY31" fmla="*/ 518160 h 1930400"/>
                  <a:gd name="connsiteX32" fmla="*/ 518160 w 1800860"/>
                  <a:gd name="connsiteY32" fmla="*/ 515620 h 1930400"/>
                  <a:gd name="connsiteX33" fmla="*/ 543560 w 1800860"/>
                  <a:gd name="connsiteY33" fmla="*/ 538480 h 1930400"/>
                  <a:gd name="connsiteX34" fmla="*/ 541020 w 1800860"/>
                  <a:gd name="connsiteY34" fmla="*/ 589280 h 1930400"/>
                  <a:gd name="connsiteX35" fmla="*/ 553720 w 1800860"/>
                  <a:gd name="connsiteY35" fmla="*/ 655320 h 1930400"/>
                  <a:gd name="connsiteX36" fmla="*/ 535940 w 1800860"/>
                  <a:gd name="connsiteY36" fmla="*/ 706120 h 1930400"/>
                  <a:gd name="connsiteX37" fmla="*/ 490220 w 1800860"/>
                  <a:gd name="connsiteY37" fmla="*/ 726440 h 1930400"/>
                  <a:gd name="connsiteX38" fmla="*/ 441960 w 1800860"/>
                  <a:gd name="connsiteY38" fmla="*/ 769620 h 1930400"/>
                  <a:gd name="connsiteX39" fmla="*/ 411480 w 1800860"/>
                  <a:gd name="connsiteY39" fmla="*/ 815340 h 1930400"/>
                  <a:gd name="connsiteX40" fmla="*/ 393700 w 1800860"/>
                  <a:gd name="connsiteY40" fmla="*/ 873760 h 1930400"/>
                  <a:gd name="connsiteX41" fmla="*/ 360680 w 1800860"/>
                  <a:gd name="connsiteY41" fmla="*/ 1005840 h 1930400"/>
                  <a:gd name="connsiteX42" fmla="*/ 360680 w 1800860"/>
                  <a:gd name="connsiteY42" fmla="*/ 1049020 h 1930400"/>
                  <a:gd name="connsiteX43" fmla="*/ 342900 w 1800860"/>
                  <a:gd name="connsiteY43" fmla="*/ 1089660 h 1930400"/>
                  <a:gd name="connsiteX44" fmla="*/ 337820 w 1800860"/>
                  <a:gd name="connsiteY44" fmla="*/ 1122680 h 1930400"/>
                  <a:gd name="connsiteX45" fmla="*/ 342900 w 1800860"/>
                  <a:gd name="connsiteY45" fmla="*/ 1160780 h 1930400"/>
                  <a:gd name="connsiteX46" fmla="*/ 307340 w 1800860"/>
                  <a:gd name="connsiteY46" fmla="*/ 1201420 h 1930400"/>
                  <a:gd name="connsiteX47" fmla="*/ 254000 w 1800860"/>
                  <a:gd name="connsiteY47" fmla="*/ 1252220 h 1930400"/>
                  <a:gd name="connsiteX48" fmla="*/ 160020 w 1800860"/>
                  <a:gd name="connsiteY48" fmla="*/ 1363980 h 1930400"/>
                  <a:gd name="connsiteX49" fmla="*/ 109220 w 1800860"/>
                  <a:gd name="connsiteY49" fmla="*/ 1397000 h 1930400"/>
                  <a:gd name="connsiteX50" fmla="*/ 78740 w 1800860"/>
                  <a:gd name="connsiteY50" fmla="*/ 1435100 h 1930400"/>
                  <a:gd name="connsiteX51" fmla="*/ 53340 w 1800860"/>
                  <a:gd name="connsiteY51" fmla="*/ 1450340 h 1930400"/>
                  <a:gd name="connsiteX52" fmla="*/ 48260 w 1800860"/>
                  <a:gd name="connsiteY52" fmla="*/ 1496060 h 1930400"/>
                  <a:gd name="connsiteX53" fmla="*/ 50800 w 1800860"/>
                  <a:gd name="connsiteY53" fmla="*/ 1539240 h 1930400"/>
                  <a:gd name="connsiteX54" fmla="*/ 30480 w 1800860"/>
                  <a:gd name="connsiteY54" fmla="*/ 1567180 h 1930400"/>
                  <a:gd name="connsiteX55" fmla="*/ 15240 w 1800860"/>
                  <a:gd name="connsiteY55" fmla="*/ 1617980 h 1930400"/>
                  <a:gd name="connsiteX56" fmla="*/ 15240 w 1800860"/>
                  <a:gd name="connsiteY56" fmla="*/ 1676400 h 1930400"/>
                  <a:gd name="connsiteX57" fmla="*/ 0 w 1800860"/>
                  <a:gd name="connsiteY57" fmla="*/ 1704340 h 1930400"/>
                  <a:gd name="connsiteX58" fmla="*/ 5080 w 1800860"/>
                  <a:gd name="connsiteY58" fmla="*/ 1724660 h 1930400"/>
                  <a:gd name="connsiteX59" fmla="*/ 53340 w 1800860"/>
                  <a:gd name="connsiteY59" fmla="*/ 1747520 h 1930400"/>
                  <a:gd name="connsiteX60" fmla="*/ 121920 w 1800860"/>
                  <a:gd name="connsiteY60" fmla="*/ 1762760 h 1930400"/>
                  <a:gd name="connsiteX61" fmla="*/ 228600 w 1800860"/>
                  <a:gd name="connsiteY61" fmla="*/ 1821180 h 1930400"/>
                  <a:gd name="connsiteX62" fmla="*/ 327660 w 1800860"/>
                  <a:gd name="connsiteY62" fmla="*/ 1828800 h 1930400"/>
                  <a:gd name="connsiteX63" fmla="*/ 416560 w 1800860"/>
                  <a:gd name="connsiteY63" fmla="*/ 1866900 h 1930400"/>
                  <a:gd name="connsiteX64" fmla="*/ 513080 w 1800860"/>
                  <a:gd name="connsiteY64" fmla="*/ 1871980 h 1930400"/>
                  <a:gd name="connsiteX65" fmla="*/ 561340 w 1800860"/>
                  <a:gd name="connsiteY65" fmla="*/ 1887220 h 1930400"/>
                  <a:gd name="connsiteX66" fmla="*/ 632460 w 1800860"/>
                  <a:gd name="connsiteY66" fmla="*/ 1912620 h 1930400"/>
                  <a:gd name="connsiteX67" fmla="*/ 688340 w 1800860"/>
                  <a:gd name="connsiteY67" fmla="*/ 1930400 h 1930400"/>
                  <a:gd name="connsiteX68" fmla="*/ 744220 w 1800860"/>
                  <a:gd name="connsiteY68" fmla="*/ 1922780 h 1930400"/>
                  <a:gd name="connsiteX69" fmla="*/ 769620 w 1800860"/>
                  <a:gd name="connsiteY69" fmla="*/ 1907540 h 1930400"/>
                  <a:gd name="connsiteX70" fmla="*/ 838200 w 1800860"/>
                  <a:gd name="connsiteY70" fmla="*/ 1912620 h 1930400"/>
                  <a:gd name="connsiteX71" fmla="*/ 894080 w 1800860"/>
                  <a:gd name="connsiteY71" fmla="*/ 1902460 h 1930400"/>
                  <a:gd name="connsiteX72" fmla="*/ 957580 w 1800860"/>
                  <a:gd name="connsiteY72" fmla="*/ 1856740 h 1930400"/>
                  <a:gd name="connsiteX73" fmla="*/ 1041400 w 1800860"/>
                  <a:gd name="connsiteY73" fmla="*/ 1775460 h 1930400"/>
                  <a:gd name="connsiteX74" fmla="*/ 1125220 w 1800860"/>
                  <a:gd name="connsiteY74" fmla="*/ 1709420 h 1930400"/>
                  <a:gd name="connsiteX75" fmla="*/ 1188720 w 1800860"/>
                  <a:gd name="connsiteY75" fmla="*/ 1661160 h 1930400"/>
                  <a:gd name="connsiteX76" fmla="*/ 1231900 w 1800860"/>
                  <a:gd name="connsiteY76" fmla="*/ 1620520 h 1930400"/>
                  <a:gd name="connsiteX77" fmla="*/ 1264920 w 1800860"/>
                  <a:gd name="connsiteY77" fmla="*/ 1579880 h 1930400"/>
                  <a:gd name="connsiteX78" fmla="*/ 1277620 w 1800860"/>
                  <a:gd name="connsiteY78" fmla="*/ 1534160 h 1930400"/>
                  <a:gd name="connsiteX79" fmla="*/ 1369060 w 1800860"/>
                  <a:gd name="connsiteY79" fmla="*/ 1419860 h 1930400"/>
                  <a:gd name="connsiteX80" fmla="*/ 1384300 w 1800860"/>
                  <a:gd name="connsiteY80" fmla="*/ 1366520 h 1930400"/>
                  <a:gd name="connsiteX81" fmla="*/ 1490980 w 1800860"/>
                  <a:gd name="connsiteY81" fmla="*/ 1226820 h 1930400"/>
                  <a:gd name="connsiteX82" fmla="*/ 1539240 w 1800860"/>
                  <a:gd name="connsiteY82" fmla="*/ 1160780 h 1930400"/>
                  <a:gd name="connsiteX83" fmla="*/ 1567180 w 1800860"/>
                  <a:gd name="connsiteY83" fmla="*/ 1082040 h 1930400"/>
                  <a:gd name="connsiteX84" fmla="*/ 1630680 w 1800860"/>
                  <a:gd name="connsiteY84" fmla="*/ 1003300 h 1930400"/>
                  <a:gd name="connsiteX85" fmla="*/ 1653540 w 1800860"/>
                  <a:gd name="connsiteY85" fmla="*/ 942340 h 1930400"/>
                  <a:gd name="connsiteX86" fmla="*/ 1701800 w 1800860"/>
                  <a:gd name="connsiteY86" fmla="*/ 891540 h 1930400"/>
                  <a:gd name="connsiteX87" fmla="*/ 1727200 w 1800860"/>
                  <a:gd name="connsiteY87" fmla="*/ 789940 h 1930400"/>
                  <a:gd name="connsiteX88" fmla="*/ 1739900 w 1800860"/>
                  <a:gd name="connsiteY88" fmla="*/ 718820 h 1930400"/>
                  <a:gd name="connsiteX89" fmla="*/ 1772920 w 1800860"/>
                  <a:gd name="connsiteY89" fmla="*/ 647700 h 1930400"/>
                  <a:gd name="connsiteX90" fmla="*/ 1798320 w 1800860"/>
                  <a:gd name="connsiteY90" fmla="*/ 596900 h 1930400"/>
                  <a:gd name="connsiteX91" fmla="*/ 1800860 w 1800860"/>
                  <a:gd name="connsiteY91" fmla="*/ 548640 h 1930400"/>
                  <a:gd name="connsiteX92" fmla="*/ 1767840 w 1800860"/>
                  <a:gd name="connsiteY92" fmla="*/ 533400 h 1930400"/>
                  <a:gd name="connsiteX93" fmla="*/ 1686560 w 1800860"/>
                  <a:gd name="connsiteY93" fmla="*/ 528320 h 1930400"/>
                  <a:gd name="connsiteX94" fmla="*/ 1569720 w 1800860"/>
                  <a:gd name="connsiteY94" fmla="*/ 546100 h 1930400"/>
                  <a:gd name="connsiteX95" fmla="*/ 1452880 w 1800860"/>
                  <a:gd name="connsiteY95" fmla="*/ 563880 h 1930400"/>
                  <a:gd name="connsiteX96" fmla="*/ 1407160 w 1800860"/>
                  <a:gd name="connsiteY96" fmla="*/ 561340 h 1930400"/>
                  <a:gd name="connsiteX97" fmla="*/ 1381760 w 1800860"/>
                  <a:gd name="connsiteY97" fmla="*/ 541020 h 1930400"/>
                  <a:gd name="connsiteX98" fmla="*/ 1386840 w 1800860"/>
                  <a:gd name="connsiteY98" fmla="*/ 500380 h 1930400"/>
                  <a:gd name="connsiteX99" fmla="*/ 1409700 w 1800860"/>
                  <a:gd name="connsiteY99" fmla="*/ 459740 h 1930400"/>
                  <a:gd name="connsiteX100" fmla="*/ 1419860 w 1800860"/>
                  <a:gd name="connsiteY100" fmla="*/ 398780 h 1930400"/>
                  <a:gd name="connsiteX101" fmla="*/ 1419860 w 1800860"/>
                  <a:gd name="connsiteY101" fmla="*/ 353060 h 1930400"/>
                  <a:gd name="connsiteX102" fmla="*/ 1414780 w 1800860"/>
                  <a:gd name="connsiteY102" fmla="*/ 297180 h 1930400"/>
                  <a:gd name="connsiteX103" fmla="*/ 1437640 w 1800860"/>
                  <a:gd name="connsiteY103" fmla="*/ 246380 h 1930400"/>
                  <a:gd name="connsiteX104" fmla="*/ 1440180 w 1800860"/>
                  <a:gd name="connsiteY104" fmla="*/ 185420 h 1930400"/>
                  <a:gd name="connsiteX105" fmla="*/ 1447800 w 1800860"/>
                  <a:gd name="connsiteY105" fmla="*/ 121920 h 1930400"/>
                  <a:gd name="connsiteX106" fmla="*/ 1442720 w 1800860"/>
                  <a:gd name="connsiteY106" fmla="*/ 78740 h 1930400"/>
                  <a:gd name="connsiteX107" fmla="*/ 1409700 w 1800860"/>
                  <a:gd name="connsiteY107" fmla="*/ 48260 h 1930400"/>
                  <a:gd name="connsiteX108" fmla="*/ 1336040 w 1800860"/>
                  <a:gd name="connsiteY108" fmla="*/ 22860 h 19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800860" h="1930400">
                    <a:moveTo>
                      <a:pt x="1336040" y="22860"/>
                    </a:moveTo>
                    <a:lnTo>
                      <a:pt x="1280160" y="22860"/>
                    </a:lnTo>
                    <a:lnTo>
                      <a:pt x="1211580" y="55880"/>
                    </a:lnTo>
                    <a:lnTo>
                      <a:pt x="1153160" y="73660"/>
                    </a:lnTo>
                    <a:lnTo>
                      <a:pt x="1089660" y="114300"/>
                    </a:lnTo>
                    <a:lnTo>
                      <a:pt x="1064260" y="139700"/>
                    </a:lnTo>
                    <a:lnTo>
                      <a:pt x="1038860" y="152400"/>
                    </a:lnTo>
                    <a:lnTo>
                      <a:pt x="982980" y="147320"/>
                    </a:lnTo>
                    <a:lnTo>
                      <a:pt x="962660" y="99060"/>
                    </a:lnTo>
                    <a:lnTo>
                      <a:pt x="934720" y="68580"/>
                    </a:lnTo>
                    <a:lnTo>
                      <a:pt x="909320" y="48260"/>
                    </a:lnTo>
                    <a:lnTo>
                      <a:pt x="866140" y="40640"/>
                    </a:lnTo>
                    <a:lnTo>
                      <a:pt x="830580" y="22860"/>
                    </a:lnTo>
                    <a:lnTo>
                      <a:pt x="787400" y="22860"/>
                    </a:lnTo>
                    <a:lnTo>
                      <a:pt x="751840" y="25400"/>
                    </a:lnTo>
                    <a:lnTo>
                      <a:pt x="731520" y="15240"/>
                    </a:lnTo>
                    <a:lnTo>
                      <a:pt x="690880" y="0"/>
                    </a:lnTo>
                    <a:lnTo>
                      <a:pt x="652780" y="0"/>
                    </a:lnTo>
                    <a:lnTo>
                      <a:pt x="637540" y="27940"/>
                    </a:lnTo>
                    <a:lnTo>
                      <a:pt x="647700" y="71120"/>
                    </a:lnTo>
                    <a:lnTo>
                      <a:pt x="650240" y="111760"/>
                    </a:lnTo>
                    <a:lnTo>
                      <a:pt x="617220" y="142240"/>
                    </a:lnTo>
                    <a:lnTo>
                      <a:pt x="601980" y="180340"/>
                    </a:lnTo>
                    <a:lnTo>
                      <a:pt x="599440" y="215900"/>
                    </a:lnTo>
                    <a:lnTo>
                      <a:pt x="576580" y="259080"/>
                    </a:lnTo>
                    <a:lnTo>
                      <a:pt x="568960" y="302260"/>
                    </a:lnTo>
                    <a:lnTo>
                      <a:pt x="558800" y="335280"/>
                    </a:lnTo>
                    <a:lnTo>
                      <a:pt x="525780" y="358140"/>
                    </a:lnTo>
                    <a:lnTo>
                      <a:pt x="518160" y="408940"/>
                    </a:lnTo>
                    <a:lnTo>
                      <a:pt x="502920" y="449580"/>
                    </a:lnTo>
                    <a:lnTo>
                      <a:pt x="482600" y="487680"/>
                    </a:lnTo>
                    <a:lnTo>
                      <a:pt x="480060" y="518160"/>
                    </a:lnTo>
                    <a:lnTo>
                      <a:pt x="518160" y="515620"/>
                    </a:lnTo>
                    <a:lnTo>
                      <a:pt x="543560" y="538480"/>
                    </a:lnTo>
                    <a:lnTo>
                      <a:pt x="541020" y="589280"/>
                    </a:lnTo>
                    <a:lnTo>
                      <a:pt x="553720" y="655320"/>
                    </a:lnTo>
                    <a:lnTo>
                      <a:pt x="535940" y="706120"/>
                    </a:lnTo>
                    <a:lnTo>
                      <a:pt x="490220" y="726440"/>
                    </a:lnTo>
                    <a:lnTo>
                      <a:pt x="441960" y="769620"/>
                    </a:lnTo>
                    <a:lnTo>
                      <a:pt x="411480" y="815340"/>
                    </a:lnTo>
                    <a:lnTo>
                      <a:pt x="393700" y="873760"/>
                    </a:lnTo>
                    <a:lnTo>
                      <a:pt x="360680" y="1005840"/>
                    </a:lnTo>
                    <a:lnTo>
                      <a:pt x="360680" y="1049020"/>
                    </a:lnTo>
                    <a:lnTo>
                      <a:pt x="342900" y="1089660"/>
                    </a:lnTo>
                    <a:lnTo>
                      <a:pt x="337820" y="1122680"/>
                    </a:lnTo>
                    <a:lnTo>
                      <a:pt x="342900" y="1160780"/>
                    </a:lnTo>
                    <a:lnTo>
                      <a:pt x="307340" y="1201420"/>
                    </a:lnTo>
                    <a:lnTo>
                      <a:pt x="254000" y="1252220"/>
                    </a:lnTo>
                    <a:lnTo>
                      <a:pt x="160020" y="1363980"/>
                    </a:lnTo>
                    <a:lnTo>
                      <a:pt x="109220" y="1397000"/>
                    </a:lnTo>
                    <a:lnTo>
                      <a:pt x="78740" y="1435100"/>
                    </a:lnTo>
                    <a:lnTo>
                      <a:pt x="53340" y="1450340"/>
                    </a:lnTo>
                    <a:lnTo>
                      <a:pt x="48260" y="1496060"/>
                    </a:lnTo>
                    <a:lnTo>
                      <a:pt x="50800" y="1539240"/>
                    </a:lnTo>
                    <a:lnTo>
                      <a:pt x="30480" y="1567180"/>
                    </a:lnTo>
                    <a:lnTo>
                      <a:pt x="15240" y="1617980"/>
                    </a:lnTo>
                    <a:lnTo>
                      <a:pt x="15240" y="1676400"/>
                    </a:lnTo>
                    <a:lnTo>
                      <a:pt x="0" y="1704340"/>
                    </a:lnTo>
                    <a:lnTo>
                      <a:pt x="5080" y="1724660"/>
                    </a:lnTo>
                    <a:lnTo>
                      <a:pt x="53340" y="1747520"/>
                    </a:lnTo>
                    <a:lnTo>
                      <a:pt x="121920" y="1762760"/>
                    </a:lnTo>
                    <a:lnTo>
                      <a:pt x="228600" y="1821180"/>
                    </a:lnTo>
                    <a:lnTo>
                      <a:pt x="327660" y="1828800"/>
                    </a:lnTo>
                    <a:lnTo>
                      <a:pt x="416560" y="1866900"/>
                    </a:lnTo>
                    <a:lnTo>
                      <a:pt x="513080" y="1871980"/>
                    </a:lnTo>
                    <a:lnTo>
                      <a:pt x="561340" y="1887220"/>
                    </a:lnTo>
                    <a:lnTo>
                      <a:pt x="632460" y="1912620"/>
                    </a:lnTo>
                    <a:lnTo>
                      <a:pt x="688340" y="1930400"/>
                    </a:lnTo>
                    <a:lnTo>
                      <a:pt x="744220" y="1922780"/>
                    </a:lnTo>
                    <a:lnTo>
                      <a:pt x="769620" y="1907540"/>
                    </a:lnTo>
                    <a:lnTo>
                      <a:pt x="838200" y="1912620"/>
                    </a:lnTo>
                    <a:lnTo>
                      <a:pt x="894080" y="1902460"/>
                    </a:lnTo>
                    <a:lnTo>
                      <a:pt x="957580" y="1856740"/>
                    </a:lnTo>
                    <a:lnTo>
                      <a:pt x="1041400" y="1775460"/>
                    </a:lnTo>
                    <a:lnTo>
                      <a:pt x="1125220" y="1709420"/>
                    </a:lnTo>
                    <a:lnTo>
                      <a:pt x="1188720" y="1661160"/>
                    </a:lnTo>
                    <a:lnTo>
                      <a:pt x="1231900" y="1620520"/>
                    </a:lnTo>
                    <a:lnTo>
                      <a:pt x="1264920" y="1579880"/>
                    </a:lnTo>
                    <a:lnTo>
                      <a:pt x="1277620" y="1534160"/>
                    </a:lnTo>
                    <a:lnTo>
                      <a:pt x="1369060" y="1419860"/>
                    </a:lnTo>
                    <a:lnTo>
                      <a:pt x="1384300" y="1366520"/>
                    </a:lnTo>
                    <a:lnTo>
                      <a:pt x="1490980" y="1226820"/>
                    </a:lnTo>
                    <a:lnTo>
                      <a:pt x="1539240" y="1160780"/>
                    </a:lnTo>
                    <a:lnTo>
                      <a:pt x="1567180" y="1082040"/>
                    </a:lnTo>
                    <a:lnTo>
                      <a:pt x="1630680" y="1003300"/>
                    </a:lnTo>
                    <a:lnTo>
                      <a:pt x="1653540" y="942340"/>
                    </a:lnTo>
                    <a:lnTo>
                      <a:pt x="1701800" y="891540"/>
                    </a:lnTo>
                    <a:lnTo>
                      <a:pt x="1727200" y="789940"/>
                    </a:lnTo>
                    <a:lnTo>
                      <a:pt x="1739900" y="718820"/>
                    </a:lnTo>
                    <a:lnTo>
                      <a:pt x="1772920" y="647700"/>
                    </a:lnTo>
                    <a:lnTo>
                      <a:pt x="1798320" y="596900"/>
                    </a:lnTo>
                    <a:lnTo>
                      <a:pt x="1800860" y="548640"/>
                    </a:lnTo>
                    <a:lnTo>
                      <a:pt x="1767840" y="533400"/>
                    </a:lnTo>
                    <a:lnTo>
                      <a:pt x="1686560" y="528320"/>
                    </a:lnTo>
                    <a:lnTo>
                      <a:pt x="1569720" y="546100"/>
                    </a:lnTo>
                    <a:lnTo>
                      <a:pt x="1452880" y="563880"/>
                    </a:lnTo>
                    <a:lnTo>
                      <a:pt x="1407160" y="561340"/>
                    </a:lnTo>
                    <a:lnTo>
                      <a:pt x="1381760" y="541020"/>
                    </a:lnTo>
                    <a:lnTo>
                      <a:pt x="1386840" y="500380"/>
                    </a:lnTo>
                    <a:lnTo>
                      <a:pt x="1409700" y="459740"/>
                    </a:lnTo>
                    <a:lnTo>
                      <a:pt x="1419860" y="398780"/>
                    </a:lnTo>
                    <a:lnTo>
                      <a:pt x="1419860" y="353060"/>
                    </a:lnTo>
                    <a:lnTo>
                      <a:pt x="1414780" y="297180"/>
                    </a:lnTo>
                    <a:lnTo>
                      <a:pt x="1437640" y="246380"/>
                    </a:lnTo>
                    <a:lnTo>
                      <a:pt x="1440180" y="185420"/>
                    </a:lnTo>
                    <a:lnTo>
                      <a:pt x="1447800" y="121920"/>
                    </a:lnTo>
                    <a:lnTo>
                      <a:pt x="1442720" y="78740"/>
                    </a:lnTo>
                    <a:lnTo>
                      <a:pt x="1409700" y="48260"/>
                    </a:lnTo>
                    <a:lnTo>
                      <a:pt x="1336040" y="228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3" name="광진 TXT">
                <a:extLst>
                  <a:ext uri="{FF2B5EF4-FFF2-40B4-BE49-F238E27FC236}">
                    <a16:creationId xmlns="" xmlns:a16="http://schemas.microsoft.com/office/drawing/2014/main" id="{857344AA-D620-436F-A994-85DB1B74674E}"/>
                  </a:ext>
                </a:extLst>
              </p:cNvPr>
              <p:cNvSpPr txBox="1"/>
              <p:nvPr/>
            </p:nvSpPr>
            <p:spPr>
              <a:xfrm>
                <a:off x="5848946" y="4276135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광진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1" name="성동구">
              <a:extLst>
                <a:ext uri="{FF2B5EF4-FFF2-40B4-BE49-F238E27FC236}">
                  <a16:creationId xmlns="" xmlns:a16="http://schemas.microsoft.com/office/drawing/2014/main" id="{19E81128-7F5A-4684-BE72-F02DBE680840}"/>
                </a:ext>
              </a:extLst>
            </p:cNvPr>
            <p:cNvGrpSpPr/>
            <p:nvPr/>
          </p:nvGrpSpPr>
          <p:grpSpPr>
            <a:xfrm>
              <a:off x="5057879" y="4024488"/>
              <a:ext cx="852619" cy="649565"/>
              <a:chOff x="5057879" y="4024488"/>
              <a:chExt cx="852619" cy="649565"/>
            </a:xfrm>
          </p:grpSpPr>
          <p:sp>
            <p:nvSpPr>
              <p:cNvPr id="80" name="성동구">
                <a:extLst>
                  <a:ext uri="{FF2B5EF4-FFF2-40B4-BE49-F238E27FC236}">
                    <a16:creationId xmlns="" xmlns:a16="http://schemas.microsoft.com/office/drawing/2014/main" id="{A4105592-8158-480B-947F-E53B55655F73}"/>
                  </a:ext>
                </a:extLst>
              </p:cNvPr>
              <p:cNvSpPr/>
              <p:nvPr/>
            </p:nvSpPr>
            <p:spPr>
              <a:xfrm>
                <a:off x="5057879" y="4024488"/>
                <a:ext cx="852619" cy="649565"/>
              </a:xfrm>
              <a:custGeom>
                <a:avLst/>
                <a:gdLst>
                  <a:gd name="connsiteX0" fmla="*/ 1122680 w 2090420"/>
                  <a:gd name="connsiteY0" fmla="*/ 0 h 1592580"/>
                  <a:gd name="connsiteX1" fmla="*/ 947420 w 2090420"/>
                  <a:gd name="connsiteY1" fmla="*/ 10160 h 1592580"/>
                  <a:gd name="connsiteX2" fmla="*/ 886460 w 2090420"/>
                  <a:gd name="connsiteY2" fmla="*/ 43180 h 1592580"/>
                  <a:gd name="connsiteX3" fmla="*/ 853440 w 2090420"/>
                  <a:gd name="connsiteY3" fmla="*/ 81280 h 1592580"/>
                  <a:gd name="connsiteX4" fmla="*/ 817880 w 2090420"/>
                  <a:gd name="connsiteY4" fmla="*/ 88900 h 1592580"/>
                  <a:gd name="connsiteX5" fmla="*/ 769620 w 2090420"/>
                  <a:gd name="connsiteY5" fmla="*/ 76200 h 1592580"/>
                  <a:gd name="connsiteX6" fmla="*/ 660400 w 2090420"/>
                  <a:gd name="connsiteY6" fmla="*/ 71120 h 1592580"/>
                  <a:gd name="connsiteX7" fmla="*/ 584200 w 2090420"/>
                  <a:gd name="connsiteY7" fmla="*/ 60960 h 1592580"/>
                  <a:gd name="connsiteX8" fmla="*/ 523240 w 2090420"/>
                  <a:gd name="connsiteY8" fmla="*/ 55880 h 1592580"/>
                  <a:gd name="connsiteX9" fmla="*/ 500380 w 2090420"/>
                  <a:gd name="connsiteY9" fmla="*/ 71120 h 1592580"/>
                  <a:gd name="connsiteX10" fmla="*/ 518160 w 2090420"/>
                  <a:gd name="connsiteY10" fmla="*/ 109220 h 1592580"/>
                  <a:gd name="connsiteX11" fmla="*/ 525780 w 2090420"/>
                  <a:gd name="connsiteY11" fmla="*/ 160020 h 1592580"/>
                  <a:gd name="connsiteX12" fmla="*/ 556260 w 2090420"/>
                  <a:gd name="connsiteY12" fmla="*/ 195580 h 1592580"/>
                  <a:gd name="connsiteX13" fmla="*/ 584200 w 2090420"/>
                  <a:gd name="connsiteY13" fmla="*/ 218440 h 1592580"/>
                  <a:gd name="connsiteX14" fmla="*/ 601980 w 2090420"/>
                  <a:gd name="connsiteY14" fmla="*/ 259080 h 1592580"/>
                  <a:gd name="connsiteX15" fmla="*/ 568960 w 2090420"/>
                  <a:gd name="connsiteY15" fmla="*/ 297180 h 1592580"/>
                  <a:gd name="connsiteX16" fmla="*/ 530860 w 2090420"/>
                  <a:gd name="connsiteY16" fmla="*/ 353060 h 1592580"/>
                  <a:gd name="connsiteX17" fmla="*/ 457200 w 2090420"/>
                  <a:gd name="connsiteY17" fmla="*/ 469900 h 1592580"/>
                  <a:gd name="connsiteX18" fmla="*/ 441960 w 2090420"/>
                  <a:gd name="connsiteY18" fmla="*/ 497840 h 1592580"/>
                  <a:gd name="connsiteX19" fmla="*/ 444500 w 2090420"/>
                  <a:gd name="connsiteY19" fmla="*/ 551180 h 1592580"/>
                  <a:gd name="connsiteX20" fmla="*/ 434340 w 2090420"/>
                  <a:gd name="connsiteY20" fmla="*/ 574040 h 1592580"/>
                  <a:gd name="connsiteX21" fmla="*/ 381000 w 2090420"/>
                  <a:gd name="connsiteY21" fmla="*/ 574040 h 1592580"/>
                  <a:gd name="connsiteX22" fmla="*/ 345440 w 2090420"/>
                  <a:gd name="connsiteY22" fmla="*/ 584200 h 1592580"/>
                  <a:gd name="connsiteX23" fmla="*/ 342900 w 2090420"/>
                  <a:gd name="connsiteY23" fmla="*/ 612140 h 1592580"/>
                  <a:gd name="connsiteX24" fmla="*/ 342900 w 2090420"/>
                  <a:gd name="connsiteY24" fmla="*/ 635000 h 1592580"/>
                  <a:gd name="connsiteX25" fmla="*/ 312420 w 2090420"/>
                  <a:gd name="connsiteY25" fmla="*/ 657860 h 1592580"/>
                  <a:gd name="connsiteX26" fmla="*/ 246380 w 2090420"/>
                  <a:gd name="connsiteY26" fmla="*/ 685800 h 1592580"/>
                  <a:gd name="connsiteX27" fmla="*/ 215900 w 2090420"/>
                  <a:gd name="connsiteY27" fmla="*/ 723900 h 1592580"/>
                  <a:gd name="connsiteX28" fmla="*/ 203200 w 2090420"/>
                  <a:gd name="connsiteY28" fmla="*/ 795020 h 1592580"/>
                  <a:gd name="connsiteX29" fmla="*/ 205740 w 2090420"/>
                  <a:gd name="connsiteY29" fmla="*/ 840740 h 1592580"/>
                  <a:gd name="connsiteX30" fmla="*/ 213360 w 2090420"/>
                  <a:gd name="connsiteY30" fmla="*/ 871220 h 1592580"/>
                  <a:gd name="connsiteX31" fmla="*/ 185420 w 2090420"/>
                  <a:gd name="connsiteY31" fmla="*/ 904240 h 1592580"/>
                  <a:gd name="connsiteX32" fmla="*/ 111760 w 2090420"/>
                  <a:gd name="connsiteY32" fmla="*/ 952500 h 1592580"/>
                  <a:gd name="connsiteX33" fmla="*/ 66040 w 2090420"/>
                  <a:gd name="connsiteY33" fmla="*/ 1013460 h 1592580"/>
                  <a:gd name="connsiteX34" fmla="*/ 53340 w 2090420"/>
                  <a:gd name="connsiteY34" fmla="*/ 1059180 h 1592580"/>
                  <a:gd name="connsiteX35" fmla="*/ 25400 w 2090420"/>
                  <a:gd name="connsiteY35" fmla="*/ 1109980 h 1592580"/>
                  <a:gd name="connsiteX36" fmla="*/ 0 w 2090420"/>
                  <a:gd name="connsiteY36" fmla="*/ 1163320 h 1592580"/>
                  <a:gd name="connsiteX37" fmla="*/ 2540 w 2090420"/>
                  <a:gd name="connsiteY37" fmla="*/ 1236980 h 1592580"/>
                  <a:gd name="connsiteX38" fmla="*/ 22860 w 2090420"/>
                  <a:gd name="connsiteY38" fmla="*/ 1285240 h 1592580"/>
                  <a:gd name="connsiteX39" fmla="*/ 81280 w 2090420"/>
                  <a:gd name="connsiteY39" fmla="*/ 1292860 h 1592580"/>
                  <a:gd name="connsiteX40" fmla="*/ 111760 w 2090420"/>
                  <a:gd name="connsiteY40" fmla="*/ 1287780 h 1592580"/>
                  <a:gd name="connsiteX41" fmla="*/ 124460 w 2090420"/>
                  <a:gd name="connsiteY41" fmla="*/ 1308100 h 1592580"/>
                  <a:gd name="connsiteX42" fmla="*/ 160020 w 2090420"/>
                  <a:gd name="connsiteY42" fmla="*/ 1336040 h 1592580"/>
                  <a:gd name="connsiteX43" fmla="*/ 203200 w 2090420"/>
                  <a:gd name="connsiteY43" fmla="*/ 1402080 h 1592580"/>
                  <a:gd name="connsiteX44" fmla="*/ 243840 w 2090420"/>
                  <a:gd name="connsiteY44" fmla="*/ 1442720 h 1592580"/>
                  <a:gd name="connsiteX45" fmla="*/ 281940 w 2090420"/>
                  <a:gd name="connsiteY45" fmla="*/ 1427480 h 1592580"/>
                  <a:gd name="connsiteX46" fmla="*/ 304800 w 2090420"/>
                  <a:gd name="connsiteY46" fmla="*/ 1407160 h 1592580"/>
                  <a:gd name="connsiteX47" fmla="*/ 444500 w 2090420"/>
                  <a:gd name="connsiteY47" fmla="*/ 1333500 h 1592580"/>
                  <a:gd name="connsiteX48" fmla="*/ 492760 w 2090420"/>
                  <a:gd name="connsiteY48" fmla="*/ 1310640 h 1592580"/>
                  <a:gd name="connsiteX49" fmla="*/ 530860 w 2090420"/>
                  <a:gd name="connsiteY49" fmla="*/ 1252220 h 1592580"/>
                  <a:gd name="connsiteX50" fmla="*/ 591820 w 2090420"/>
                  <a:gd name="connsiteY50" fmla="*/ 1181100 h 1592580"/>
                  <a:gd name="connsiteX51" fmla="*/ 637540 w 2090420"/>
                  <a:gd name="connsiteY51" fmla="*/ 1132840 h 1592580"/>
                  <a:gd name="connsiteX52" fmla="*/ 660400 w 2090420"/>
                  <a:gd name="connsiteY52" fmla="*/ 1102360 h 1592580"/>
                  <a:gd name="connsiteX53" fmla="*/ 685800 w 2090420"/>
                  <a:gd name="connsiteY53" fmla="*/ 1097280 h 1592580"/>
                  <a:gd name="connsiteX54" fmla="*/ 708660 w 2090420"/>
                  <a:gd name="connsiteY54" fmla="*/ 1097280 h 1592580"/>
                  <a:gd name="connsiteX55" fmla="*/ 726440 w 2090420"/>
                  <a:gd name="connsiteY55" fmla="*/ 1117600 h 1592580"/>
                  <a:gd name="connsiteX56" fmla="*/ 728980 w 2090420"/>
                  <a:gd name="connsiteY56" fmla="*/ 1153160 h 1592580"/>
                  <a:gd name="connsiteX57" fmla="*/ 723900 w 2090420"/>
                  <a:gd name="connsiteY57" fmla="*/ 1193800 h 1592580"/>
                  <a:gd name="connsiteX58" fmla="*/ 698500 w 2090420"/>
                  <a:gd name="connsiteY58" fmla="*/ 1229360 h 1592580"/>
                  <a:gd name="connsiteX59" fmla="*/ 695960 w 2090420"/>
                  <a:gd name="connsiteY59" fmla="*/ 1259840 h 1592580"/>
                  <a:gd name="connsiteX60" fmla="*/ 708660 w 2090420"/>
                  <a:gd name="connsiteY60" fmla="*/ 1292860 h 1592580"/>
                  <a:gd name="connsiteX61" fmla="*/ 746760 w 2090420"/>
                  <a:gd name="connsiteY61" fmla="*/ 1290320 h 1592580"/>
                  <a:gd name="connsiteX62" fmla="*/ 789940 w 2090420"/>
                  <a:gd name="connsiteY62" fmla="*/ 1300480 h 1592580"/>
                  <a:gd name="connsiteX63" fmla="*/ 830580 w 2090420"/>
                  <a:gd name="connsiteY63" fmla="*/ 1328420 h 1592580"/>
                  <a:gd name="connsiteX64" fmla="*/ 896620 w 2090420"/>
                  <a:gd name="connsiteY64" fmla="*/ 1351280 h 1592580"/>
                  <a:gd name="connsiteX65" fmla="*/ 944880 w 2090420"/>
                  <a:gd name="connsiteY65" fmla="*/ 1363980 h 1592580"/>
                  <a:gd name="connsiteX66" fmla="*/ 1054100 w 2090420"/>
                  <a:gd name="connsiteY66" fmla="*/ 1409700 h 1592580"/>
                  <a:gd name="connsiteX67" fmla="*/ 1193800 w 2090420"/>
                  <a:gd name="connsiteY67" fmla="*/ 1460500 h 1592580"/>
                  <a:gd name="connsiteX68" fmla="*/ 1351280 w 2090420"/>
                  <a:gd name="connsiteY68" fmla="*/ 1531620 h 1592580"/>
                  <a:gd name="connsiteX69" fmla="*/ 1452880 w 2090420"/>
                  <a:gd name="connsiteY69" fmla="*/ 1562100 h 1592580"/>
                  <a:gd name="connsiteX70" fmla="*/ 1498600 w 2090420"/>
                  <a:gd name="connsiteY70" fmla="*/ 1592580 h 1592580"/>
                  <a:gd name="connsiteX71" fmla="*/ 1536700 w 2090420"/>
                  <a:gd name="connsiteY71" fmla="*/ 1590040 h 1592580"/>
                  <a:gd name="connsiteX72" fmla="*/ 1549400 w 2090420"/>
                  <a:gd name="connsiteY72" fmla="*/ 1554480 h 1592580"/>
                  <a:gd name="connsiteX73" fmla="*/ 1546860 w 2090420"/>
                  <a:gd name="connsiteY73" fmla="*/ 1508760 h 1592580"/>
                  <a:gd name="connsiteX74" fmla="*/ 1569720 w 2090420"/>
                  <a:gd name="connsiteY74" fmla="*/ 1452880 h 1592580"/>
                  <a:gd name="connsiteX75" fmla="*/ 1597660 w 2090420"/>
                  <a:gd name="connsiteY75" fmla="*/ 1399540 h 1592580"/>
                  <a:gd name="connsiteX76" fmla="*/ 1595120 w 2090420"/>
                  <a:gd name="connsiteY76" fmla="*/ 1346200 h 1592580"/>
                  <a:gd name="connsiteX77" fmla="*/ 1610360 w 2090420"/>
                  <a:gd name="connsiteY77" fmla="*/ 1305560 h 1592580"/>
                  <a:gd name="connsiteX78" fmla="*/ 1732280 w 2090420"/>
                  <a:gd name="connsiteY78" fmla="*/ 1196340 h 1592580"/>
                  <a:gd name="connsiteX79" fmla="*/ 1836420 w 2090420"/>
                  <a:gd name="connsiteY79" fmla="*/ 1097280 h 1592580"/>
                  <a:gd name="connsiteX80" fmla="*/ 1871980 w 2090420"/>
                  <a:gd name="connsiteY80" fmla="*/ 1056640 h 1592580"/>
                  <a:gd name="connsiteX81" fmla="*/ 1877060 w 2090420"/>
                  <a:gd name="connsiteY81" fmla="*/ 1018540 h 1592580"/>
                  <a:gd name="connsiteX82" fmla="*/ 1877060 w 2090420"/>
                  <a:gd name="connsiteY82" fmla="*/ 975360 h 1592580"/>
                  <a:gd name="connsiteX83" fmla="*/ 1894840 w 2090420"/>
                  <a:gd name="connsiteY83" fmla="*/ 929640 h 1592580"/>
                  <a:gd name="connsiteX84" fmla="*/ 1902460 w 2090420"/>
                  <a:gd name="connsiteY84" fmla="*/ 909320 h 1592580"/>
                  <a:gd name="connsiteX85" fmla="*/ 1907540 w 2090420"/>
                  <a:gd name="connsiteY85" fmla="*/ 855980 h 1592580"/>
                  <a:gd name="connsiteX86" fmla="*/ 1925320 w 2090420"/>
                  <a:gd name="connsiteY86" fmla="*/ 810260 h 1592580"/>
                  <a:gd name="connsiteX87" fmla="*/ 1945640 w 2090420"/>
                  <a:gd name="connsiteY87" fmla="*/ 746760 h 1592580"/>
                  <a:gd name="connsiteX88" fmla="*/ 1953260 w 2090420"/>
                  <a:gd name="connsiteY88" fmla="*/ 703580 h 1592580"/>
                  <a:gd name="connsiteX89" fmla="*/ 1953260 w 2090420"/>
                  <a:gd name="connsiteY89" fmla="*/ 665480 h 1592580"/>
                  <a:gd name="connsiteX90" fmla="*/ 1988820 w 2090420"/>
                  <a:gd name="connsiteY90" fmla="*/ 622300 h 1592580"/>
                  <a:gd name="connsiteX91" fmla="*/ 2037080 w 2090420"/>
                  <a:gd name="connsiteY91" fmla="*/ 589280 h 1592580"/>
                  <a:gd name="connsiteX92" fmla="*/ 2075180 w 2090420"/>
                  <a:gd name="connsiteY92" fmla="*/ 571500 h 1592580"/>
                  <a:gd name="connsiteX93" fmla="*/ 2090420 w 2090420"/>
                  <a:gd name="connsiteY93" fmla="*/ 535940 h 1592580"/>
                  <a:gd name="connsiteX94" fmla="*/ 2085340 w 2090420"/>
                  <a:gd name="connsiteY94" fmla="*/ 495300 h 1592580"/>
                  <a:gd name="connsiteX95" fmla="*/ 2057400 w 2090420"/>
                  <a:gd name="connsiteY95" fmla="*/ 482600 h 1592580"/>
                  <a:gd name="connsiteX96" fmla="*/ 1998980 w 2090420"/>
                  <a:gd name="connsiteY96" fmla="*/ 487680 h 1592580"/>
                  <a:gd name="connsiteX97" fmla="*/ 1938020 w 2090420"/>
                  <a:gd name="connsiteY97" fmla="*/ 464820 h 1592580"/>
                  <a:gd name="connsiteX98" fmla="*/ 1864360 w 2090420"/>
                  <a:gd name="connsiteY98" fmla="*/ 467360 h 1592580"/>
                  <a:gd name="connsiteX99" fmla="*/ 1757680 w 2090420"/>
                  <a:gd name="connsiteY99" fmla="*/ 457200 h 1592580"/>
                  <a:gd name="connsiteX100" fmla="*/ 1691640 w 2090420"/>
                  <a:gd name="connsiteY100" fmla="*/ 436880 h 1592580"/>
                  <a:gd name="connsiteX101" fmla="*/ 1666240 w 2090420"/>
                  <a:gd name="connsiteY101" fmla="*/ 411480 h 1592580"/>
                  <a:gd name="connsiteX102" fmla="*/ 1602740 w 2090420"/>
                  <a:gd name="connsiteY102" fmla="*/ 398780 h 1592580"/>
                  <a:gd name="connsiteX103" fmla="*/ 1557020 w 2090420"/>
                  <a:gd name="connsiteY103" fmla="*/ 365760 h 1592580"/>
                  <a:gd name="connsiteX104" fmla="*/ 1488440 w 2090420"/>
                  <a:gd name="connsiteY104" fmla="*/ 281940 h 1592580"/>
                  <a:gd name="connsiteX105" fmla="*/ 1412240 w 2090420"/>
                  <a:gd name="connsiteY105" fmla="*/ 193040 h 1592580"/>
                  <a:gd name="connsiteX106" fmla="*/ 1328420 w 2090420"/>
                  <a:gd name="connsiteY106" fmla="*/ 111760 h 1592580"/>
                  <a:gd name="connsiteX107" fmla="*/ 1287780 w 2090420"/>
                  <a:gd name="connsiteY107" fmla="*/ 60960 h 1592580"/>
                  <a:gd name="connsiteX108" fmla="*/ 1226820 w 2090420"/>
                  <a:gd name="connsiteY108" fmla="*/ 33020 h 1592580"/>
                  <a:gd name="connsiteX109" fmla="*/ 1191260 w 2090420"/>
                  <a:gd name="connsiteY109" fmla="*/ 30480 h 1592580"/>
                  <a:gd name="connsiteX110" fmla="*/ 1122680 w 2090420"/>
                  <a:gd name="connsiteY110" fmla="*/ 0 h 159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2090420" h="1592580">
                    <a:moveTo>
                      <a:pt x="1122680" y="0"/>
                    </a:moveTo>
                    <a:lnTo>
                      <a:pt x="947420" y="10160"/>
                    </a:lnTo>
                    <a:lnTo>
                      <a:pt x="886460" y="43180"/>
                    </a:lnTo>
                    <a:lnTo>
                      <a:pt x="853440" y="81280"/>
                    </a:lnTo>
                    <a:lnTo>
                      <a:pt x="817880" y="88900"/>
                    </a:lnTo>
                    <a:lnTo>
                      <a:pt x="769620" y="76200"/>
                    </a:lnTo>
                    <a:lnTo>
                      <a:pt x="660400" y="71120"/>
                    </a:lnTo>
                    <a:lnTo>
                      <a:pt x="584200" y="60960"/>
                    </a:lnTo>
                    <a:lnTo>
                      <a:pt x="523240" y="55880"/>
                    </a:lnTo>
                    <a:lnTo>
                      <a:pt x="500380" y="71120"/>
                    </a:lnTo>
                    <a:lnTo>
                      <a:pt x="518160" y="109220"/>
                    </a:lnTo>
                    <a:lnTo>
                      <a:pt x="525780" y="160020"/>
                    </a:lnTo>
                    <a:lnTo>
                      <a:pt x="556260" y="195580"/>
                    </a:lnTo>
                    <a:lnTo>
                      <a:pt x="584200" y="218440"/>
                    </a:lnTo>
                    <a:lnTo>
                      <a:pt x="601980" y="259080"/>
                    </a:lnTo>
                    <a:lnTo>
                      <a:pt x="568960" y="297180"/>
                    </a:lnTo>
                    <a:lnTo>
                      <a:pt x="530860" y="353060"/>
                    </a:lnTo>
                    <a:lnTo>
                      <a:pt x="457200" y="469900"/>
                    </a:lnTo>
                    <a:lnTo>
                      <a:pt x="441960" y="497840"/>
                    </a:lnTo>
                    <a:lnTo>
                      <a:pt x="444500" y="551180"/>
                    </a:lnTo>
                    <a:lnTo>
                      <a:pt x="434340" y="574040"/>
                    </a:lnTo>
                    <a:lnTo>
                      <a:pt x="381000" y="574040"/>
                    </a:lnTo>
                    <a:lnTo>
                      <a:pt x="345440" y="584200"/>
                    </a:lnTo>
                    <a:lnTo>
                      <a:pt x="342900" y="612140"/>
                    </a:lnTo>
                    <a:lnTo>
                      <a:pt x="342900" y="635000"/>
                    </a:lnTo>
                    <a:lnTo>
                      <a:pt x="312420" y="657860"/>
                    </a:lnTo>
                    <a:lnTo>
                      <a:pt x="246380" y="685800"/>
                    </a:lnTo>
                    <a:lnTo>
                      <a:pt x="215900" y="723900"/>
                    </a:lnTo>
                    <a:lnTo>
                      <a:pt x="203200" y="795020"/>
                    </a:lnTo>
                    <a:lnTo>
                      <a:pt x="205740" y="840740"/>
                    </a:lnTo>
                    <a:lnTo>
                      <a:pt x="213360" y="871220"/>
                    </a:lnTo>
                    <a:lnTo>
                      <a:pt x="185420" y="904240"/>
                    </a:lnTo>
                    <a:lnTo>
                      <a:pt x="111760" y="952500"/>
                    </a:lnTo>
                    <a:lnTo>
                      <a:pt x="66040" y="1013460"/>
                    </a:lnTo>
                    <a:lnTo>
                      <a:pt x="53340" y="1059180"/>
                    </a:lnTo>
                    <a:lnTo>
                      <a:pt x="25400" y="1109980"/>
                    </a:lnTo>
                    <a:lnTo>
                      <a:pt x="0" y="1163320"/>
                    </a:lnTo>
                    <a:cubicBezTo>
                      <a:pt x="847" y="1187873"/>
                      <a:pt x="1693" y="1212427"/>
                      <a:pt x="2540" y="1236980"/>
                    </a:cubicBezTo>
                    <a:lnTo>
                      <a:pt x="22860" y="1285240"/>
                    </a:lnTo>
                    <a:lnTo>
                      <a:pt x="81280" y="1292860"/>
                    </a:lnTo>
                    <a:lnTo>
                      <a:pt x="111760" y="1287780"/>
                    </a:lnTo>
                    <a:lnTo>
                      <a:pt x="124460" y="1308100"/>
                    </a:lnTo>
                    <a:lnTo>
                      <a:pt x="160020" y="1336040"/>
                    </a:lnTo>
                    <a:lnTo>
                      <a:pt x="203200" y="1402080"/>
                    </a:lnTo>
                    <a:lnTo>
                      <a:pt x="243840" y="1442720"/>
                    </a:lnTo>
                    <a:lnTo>
                      <a:pt x="281940" y="1427480"/>
                    </a:lnTo>
                    <a:lnTo>
                      <a:pt x="304800" y="1407160"/>
                    </a:lnTo>
                    <a:lnTo>
                      <a:pt x="444500" y="1333500"/>
                    </a:lnTo>
                    <a:lnTo>
                      <a:pt x="492760" y="1310640"/>
                    </a:lnTo>
                    <a:lnTo>
                      <a:pt x="530860" y="1252220"/>
                    </a:lnTo>
                    <a:lnTo>
                      <a:pt x="591820" y="1181100"/>
                    </a:lnTo>
                    <a:lnTo>
                      <a:pt x="637540" y="1132840"/>
                    </a:lnTo>
                    <a:lnTo>
                      <a:pt x="660400" y="1102360"/>
                    </a:lnTo>
                    <a:lnTo>
                      <a:pt x="685800" y="1097280"/>
                    </a:lnTo>
                    <a:lnTo>
                      <a:pt x="708660" y="1097280"/>
                    </a:lnTo>
                    <a:lnTo>
                      <a:pt x="726440" y="1117600"/>
                    </a:lnTo>
                    <a:lnTo>
                      <a:pt x="728980" y="1153160"/>
                    </a:lnTo>
                    <a:lnTo>
                      <a:pt x="723900" y="1193800"/>
                    </a:lnTo>
                    <a:lnTo>
                      <a:pt x="698500" y="1229360"/>
                    </a:lnTo>
                    <a:lnTo>
                      <a:pt x="695960" y="1259840"/>
                    </a:lnTo>
                    <a:lnTo>
                      <a:pt x="708660" y="1292860"/>
                    </a:lnTo>
                    <a:lnTo>
                      <a:pt x="746760" y="1290320"/>
                    </a:lnTo>
                    <a:lnTo>
                      <a:pt x="789940" y="1300480"/>
                    </a:lnTo>
                    <a:lnTo>
                      <a:pt x="830580" y="1328420"/>
                    </a:lnTo>
                    <a:lnTo>
                      <a:pt x="896620" y="1351280"/>
                    </a:lnTo>
                    <a:lnTo>
                      <a:pt x="944880" y="1363980"/>
                    </a:lnTo>
                    <a:lnTo>
                      <a:pt x="1054100" y="1409700"/>
                    </a:lnTo>
                    <a:lnTo>
                      <a:pt x="1193800" y="1460500"/>
                    </a:lnTo>
                    <a:lnTo>
                      <a:pt x="1351280" y="1531620"/>
                    </a:lnTo>
                    <a:lnTo>
                      <a:pt x="1452880" y="1562100"/>
                    </a:lnTo>
                    <a:lnTo>
                      <a:pt x="1498600" y="1592580"/>
                    </a:lnTo>
                    <a:lnTo>
                      <a:pt x="1536700" y="1590040"/>
                    </a:lnTo>
                    <a:lnTo>
                      <a:pt x="1549400" y="1554480"/>
                    </a:lnTo>
                    <a:lnTo>
                      <a:pt x="1546860" y="1508760"/>
                    </a:lnTo>
                    <a:lnTo>
                      <a:pt x="1569720" y="1452880"/>
                    </a:lnTo>
                    <a:lnTo>
                      <a:pt x="1597660" y="1399540"/>
                    </a:lnTo>
                    <a:lnTo>
                      <a:pt x="1595120" y="1346200"/>
                    </a:lnTo>
                    <a:lnTo>
                      <a:pt x="1610360" y="1305560"/>
                    </a:lnTo>
                    <a:lnTo>
                      <a:pt x="1732280" y="1196340"/>
                    </a:lnTo>
                    <a:lnTo>
                      <a:pt x="1836420" y="1097280"/>
                    </a:lnTo>
                    <a:lnTo>
                      <a:pt x="1871980" y="1056640"/>
                    </a:lnTo>
                    <a:lnTo>
                      <a:pt x="1877060" y="1018540"/>
                    </a:lnTo>
                    <a:lnTo>
                      <a:pt x="1877060" y="975360"/>
                    </a:lnTo>
                    <a:lnTo>
                      <a:pt x="1894840" y="929640"/>
                    </a:lnTo>
                    <a:lnTo>
                      <a:pt x="1902460" y="909320"/>
                    </a:lnTo>
                    <a:lnTo>
                      <a:pt x="1907540" y="855980"/>
                    </a:lnTo>
                    <a:lnTo>
                      <a:pt x="1925320" y="810260"/>
                    </a:lnTo>
                    <a:lnTo>
                      <a:pt x="1945640" y="746760"/>
                    </a:lnTo>
                    <a:lnTo>
                      <a:pt x="1953260" y="703580"/>
                    </a:lnTo>
                    <a:lnTo>
                      <a:pt x="1953260" y="665480"/>
                    </a:lnTo>
                    <a:lnTo>
                      <a:pt x="1988820" y="622300"/>
                    </a:lnTo>
                    <a:lnTo>
                      <a:pt x="2037080" y="589280"/>
                    </a:lnTo>
                    <a:lnTo>
                      <a:pt x="2075180" y="571500"/>
                    </a:lnTo>
                    <a:lnTo>
                      <a:pt x="2090420" y="535940"/>
                    </a:lnTo>
                    <a:lnTo>
                      <a:pt x="2085340" y="495300"/>
                    </a:lnTo>
                    <a:lnTo>
                      <a:pt x="2057400" y="482600"/>
                    </a:lnTo>
                    <a:lnTo>
                      <a:pt x="1998980" y="487680"/>
                    </a:lnTo>
                    <a:lnTo>
                      <a:pt x="1938020" y="464820"/>
                    </a:lnTo>
                    <a:lnTo>
                      <a:pt x="1864360" y="467360"/>
                    </a:lnTo>
                    <a:lnTo>
                      <a:pt x="1757680" y="457200"/>
                    </a:lnTo>
                    <a:lnTo>
                      <a:pt x="1691640" y="436880"/>
                    </a:lnTo>
                    <a:lnTo>
                      <a:pt x="1666240" y="411480"/>
                    </a:lnTo>
                    <a:lnTo>
                      <a:pt x="1602740" y="398780"/>
                    </a:lnTo>
                    <a:lnTo>
                      <a:pt x="1557020" y="365760"/>
                    </a:lnTo>
                    <a:lnTo>
                      <a:pt x="1488440" y="281940"/>
                    </a:lnTo>
                    <a:lnTo>
                      <a:pt x="1412240" y="193040"/>
                    </a:lnTo>
                    <a:lnTo>
                      <a:pt x="1328420" y="111760"/>
                    </a:lnTo>
                    <a:lnTo>
                      <a:pt x="1287780" y="60960"/>
                    </a:lnTo>
                    <a:lnTo>
                      <a:pt x="1226820" y="33020"/>
                    </a:lnTo>
                    <a:lnTo>
                      <a:pt x="1191260" y="30480"/>
                    </a:lnTo>
                    <a:lnTo>
                      <a:pt x="112268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1" name="성동 TXT">
                <a:extLst>
                  <a:ext uri="{FF2B5EF4-FFF2-40B4-BE49-F238E27FC236}">
                    <a16:creationId xmlns="" xmlns:a16="http://schemas.microsoft.com/office/drawing/2014/main" id="{3BBAE4C2-3ED3-4857-AC4F-BCE1179C17C6}"/>
                  </a:ext>
                </a:extLst>
              </p:cNvPr>
              <p:cNvSpPr txBox="1"/>
              <p:nvPr/>
            </p:nvSpPr>
            <p:spPr>
              <a:xfrm>
                <a:off x="5267571" y="4190776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성동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2" name="동대문구">
              <a:extLst>
                <a:ext uri="{FF2B5EF4-FFF2-40B4-BE49-F238E27FC236}">
                  <a16:creationId xmlns="" xmlns:a16="http://schemas.microsoft.com/office/drawing/2014/main" id="{3783300D-D5D5-48AA-B4B8-C607612DA8E3}"/>
                </a:ext>
              </a:extLst>
            </p:cNvPr>
            <p:cNvGrpSpPr/>
            <p:nvPr/>
          </p:nvGrpSpPr>
          <p:grpSpPr>
            <a:xfrm>
              <a:off x="5253681" y="3421542"/>
              <a:ext cx="700329" cy="765596"/>
              <a:chOff x="5253681" y="3421542"/>
              <a:chExt cx="700329" cy="765596"/>
            </a:xfrm>
          </p:grpSpPr>
          <p:sp>
            <p:nvSpPr>
              <p:cNvPr id="78" name="동대문구">
                <a:extLst>
                  <a:ext uri="{FF2B5EF4-FFF2-40B4-BE49-F238E27FC236}">
                    <a16:creationId xmlns="" xmlns:a16="http://schemas.microsoft.com/office/drawing/2014/main" id="{C2428071-2D41-4BB1-809A-640410629F00}"/>
                  </a:ext>
                </a:extLst>
              </p:cNvPr>
              <p:cNvSpPr/>
              <p:nvPr/>
            </p:nvSpPr>
            <p:spPr>
              <a:xfrm>
                <a:off x="5253681" y="3421542"/>
                <a:ext cx="700329" cy="765596"/>
              </a:xfrm>
              <a:custGeom>
                <a:avLst/>
                <a:gdLst>
                  <a:gd name="connsiteX0" fmla="*/ 1498600 w 1717040"/>
                  <a:gd name="connsiteY0" fmla="*/ 1877060 h 1877060"/>
                  <a:gd name="connsiteX1" fmla="*/ 1498600 w 1717040"/>
                  <a:gd name="connsiteY1" fmla="*/ 1877060 h 1877060"/>
                  <a:gd name="connsiteX2" fmla="*/ 1262380 w 1717040"/>
                  <a:gd name="connsiteY2" fmla="*/ 1841500 h 1877060"/>
                  <a:gd name="connsiteX3" fmla="*/ 1209040 w 1717040"/>
                  <a:gd name="connsiteY3" fmla="*/ 1818640 h 1877060"/>
                  <a:gd name="connsiteX4" fmla="*/ 1153160 w 1717040"/>
                  <a:gd name="connsiteY4" fmla="*/ 1803400 h 1877060"/>
                  <a:gd name="connsiteX5" fmla="*/ 980440 w 1717040"/>
                  <a:gd name="connsiteY5" fmla="*/ 1612900 h 1877060"/>
                  <a:gd name="connsiteX6" fmla="*/ 932180 w 1717040"/>
                  <a:gd name="connsiteY6" fmla="*/ 1549400 h 1877060"/>
                  <a:gd name="connsiteX7" fmla="*/ 868680 w 1717040"/>
                  <a:gd name="connsiteY7" fmla="*/ 1496060 h 1877060"/>
                  <a:gd name="connsiteX8" fmla="*/ 797560 w 1717040"/>
                  <a:gd name="connsiteY8" fmla="*/ 1450340 h 1877060"/>
                  <a:gd name="connsiteX9" fmla="*/ 713740 w 1717040"/>
                  <a:gd name="connsiteY9" fmla="*/ 1409700 h 1877060"/>
                  <a:gd name="connsiteX10" fmla="*/ 680720 w 1717040"/>
                  <a:gd name="connsiteY10" fmla="*/ 1397000 h 1877060"/>
                  <a:gd name="connsiteX11" fmla="*/ 599440 w 1717040"/>
                  <a:gd name="connsiteY11" fmla="*/ 1397000 h 1877060"/>
                  <a:gd name="connsiteX12" fmla="*/ 535940 w 1717040"/>
                  <a:gd name="connsiteY12" fmla="*/ 1407160 h 1877060"/>
                  <a:gd name="connsiteX13" fmla="*/ 467360 w 1717040"/>
                  <a:gd name="connsiteY13" fmla="*/ 1414780 h 1877060"/>
                  <a:gd name="connsiteX14" fmla="*/ 414020 w 1717040"/>
                  <a:gd name="connsiteY14" fmla="*/ 1430020 h 1877060"/>
                  <a:gd name="connsiteX15" fmla="*/ 355600 w 1717040"/>
                  <a:gd name="connsiteY15" fmla="*/ 1475740 h 1877060"/>
                  <a:gd name="connsiteX16" fmla="*/ 304800 w 1717040"/>
                  <a:gd name="connsiteY16" fmla="*/ 1483360 h 1877060"/>
                  <a:gd name="connsiteX17" fmla="*/ 182880 w 1717040"/>
                  <a:gd name="connsiteY17" fmla="*/ 1470660 h 1877060"/>
                  <a:gd name="connsiteX18" fmla="*/ 134620 w 1717040"/>
                  <a:gd name="connsiteY18" fmla="*/ 1447800 h 1877060"/>
                  <a:gd name="connsiteX19" fmla="*/ 55880 w 1717040"/>
                  <a:gd name="connsiteY19" fmla="*/ 1450340 h 1877060"/>
                  <a:gd name="connsiteX20" fmla="*/ 12700 w 1717040"/>
                  <a:gd name="connsiteY20" fmla="*/ 1432560 h 1877060"/>
                  <a:gd name="connsiteX21" fmla="*/ 0 w 1717040"/>
                  <a:gd name="connsiteY21" fmla="*/ 1328420 h 1877060"/>
                  <a:gd name="connsiteX22" fmla="*/ 33020 w 1717040"/>
                  <a:gd name="connsiteY22" fmla="*/ 1287780 h 1877060"/>
                  <a:gd name="connsiteX23" fmla="*/ 58420 w 1717040"/>
                  <a:gd name="connsiteY23" fmla="*/ 1224280 h 1877060"/>
                  <a:gd name="connsiteX24" fmla="*/ 81280 w 1717040"/>
                  <a:gd name="connsiteY24" fmla="*/ 1178560 h 1877060"/>
                  <a:gd name="connsiteX25" fmla="*/ 116840 w 1717040"/>
                  <a:gd name="connsiteY25" fmla="*/ 1115060 h 1877060"/>
                  <a:gd name="connsiteX26" fmla="*/ 154940 w 1717040"/>
                  <a:gd name="connsiteY26" fmla="*/ 1079500 h 1877060"/>
                  <a:gd name="connsiteX27" fmla="*/ 289560 w 1717040"/>
                  <a:gd name="connsiteY27" fmla="*/ 970280 h 1877060"/>
                  <a:gd name="connsiteX28" fmla="*/ 342900 w 1717040"/>
                  <a:gd name="connsiteY28" fmla="*/ 919480 h 1877060"/>
                  <a:gd name="connsiteX29" fmla="*/ 368300 w 1717040"/>
                  <a:gd name="connsiteY29" fmla="*/ 866140 h 1877060"/>
                  <a:gd name="connsiteX30" fmla="*/ 381000 w 1717040"/>
                  <a:gd name="connsiteY30" fmla="*/ 807720 h 1877060"/>
                  <a:gd name="connsiteX31" fmla="*/ 396240 w 1717040"/>
                  <a:gd name="connsiteY31" fmla="*/ 772160 h 1877060"/>
                  <a:gd name="connsiteX32" fmla="*/ 414020 w 1717040"/>
                  <a:gd name="connsiteY32" fmla="*/ 759460 h 1877060"/>
                  <a:gd name="connsiteX33" fmla="*/ 452120 w 1717040"/>
                  <a:gd name="connsiteY33" fmla="*/ 754380 h 1877060"/>
                  <a:gd name="connsiteX34" fmla="*/ 492760 w 1717040"/>
                  <a:gd name="connsiteY34" fmla="*/ 723900 h 1877060"/>
                  <a:gd name="connsiteX35" fmla="*/ 505460 w 1717040"/>
                  <a:gd name="connsiteY35" fmla="*/ 693420 h 1877060"/>
                  <a:gd name="connsiteX36" fmla="*/ 520700 w 1717040"/>
                  <a:gd name="connsiteY36" fmla="*/ 662940 h 1877060"/>
                  <a:gd name="connsiteX37" fmla="*/ 548640 w 1717040"/>
                  <a:gd name="connsiteY37" fmla="*/ 619760 h 1877060"/>
                  <a:gd name="connsiteX38" fmla="*/ 601980 w 1717040"/>
                  <a:gd name="connsiteY38" fmla="*/ 571500 h 1877060"/>
                  <a:gd name="connsiteX39" fmla="*/ 635000 w 1717040"/>
                  <a:gd name="connsiteY39" fmla="*/ 541020 h 1877060"/>
                  <a:gd name="connsiteX40" fmla="*/ 650240 w 1717040"/>
                  <a:gd name="connsiteY40" fmla="*/ 502920 h 1877060"/>
                  <a:gd name="connsiteX41" fmla="*/ 647700 w 1717040"/>
                  <a:gd name="connsiteY41" fmla="*/ 482600 h 1877060"/>
                  <a:gd name="connsiteX42" fmla="*/ 657860 w 1717040"/>
                  <a:gd name="connsiteY42" fmla="*/ 464820 h 1877060"/>
                  <a:gd name="connsiteX43" fmla="*/ 678180 w 1717040"/>
                  <a:gd name="connsiteY43" fmla="*/ 469900 h 1877060"/>
                  <a:gd name="connsiteX44" fmla="*/ 706120 w 1717040"/>
                  <a:gd name="connsiteY44" fmla="*/ 492760 h 1877060"/>
                  <a:gd name="connsiteX45" fmla="*/ 789940 w 1717040"/>
                  <a:gd name="connsiteY45" fmla="*/ 482600 h 1877060"/>
                  <a:gd name="connsiteX46" fmla="*/ 815340 w 1717040"/>
                  <a:gd name="connsiteY46" fmla="*/ 462280 h 1877060"/>
                  <a:gd name="connsiteX47" fmla="*/ 843280 w 1717040"/>
                  <a:gd name="connsiteY47" fmla="*/ 429260 h 1877060"/>
                  <a:gd name="connsiteX48" fmla="*/ 845820 w 1717040"/>
                  <a:gd name="connsiteY48" fmla="*/ 396240 h 1877060"/>
                  <a:gd name="connsiteX49" fmla="*/ 838200 w 1717040"/>
                  <a:gd name="connsiteY49" fmla="*/ 368300 h 1877060"/>
                  <a:gd name="connsiteX50" fmla="*/ 850900 w 1717040"/>
                  <a:gd name="connsiteY50" fmla="*/ 337820 h 1877060"/>
                  <a:gd name="connsiteX51" fmla="*/ 883920 w 1717040"/>
                  <a:gd name="connsiteY51" fmla="*/ 330200 h 1877060"/>
                  <a:gd name="connsiteX52" fmla="*/ 906780 w 1717040"/>
                  <a:gd name="connsiteY52" fmla="*/ 317500 h 1877060"/>
                  <a:gd name="connsiteX53" fmla="*/ 927100 w 1717040"/>
                  <a:gd name="connsiteY53" fmla="*/ 302260 h 1877060"/>
                  <a:gd name="connsiteX54" fmla="*/ 952500 w 1717040"/>
                  <a:gd name="connsiteY54" fmla="*/ 304800 h 1877060"/>
                  <a:gd name="connsiteX55" fmla="*/ 949960 w 1717040"/>
                  <a:gd name="connsiteY55" fmla="*/ 335280 h 1877060"/>
                  <a:gd name="connsiteX56" fmla="*/ 982980 w 1717040"/>
                  <a:gd name="connsiteY56" fmla="*/ 337820 h 1877060"/>
                  <a:gd name="connsiteX57" fmla="*/ 1043940 w 1717040"/>
                  <a:gd name="connsiteY57" fmla="*/ 322580 h 1877060"/>
                  <a:gd name="connsiteX58" fmla="*/ 1094740 w 1717040"/>
                  <a:gd name="connsiteY58" fmla="*/ 320040 h 1877060"/>
                  <a:gd name="connsiteX59" fmla="*/ 1145540 w 1717040"/>
                  <a:gd name="connsiteY59" fmla="*/ 322580 h 1877060"/>
                  <a:gd name="connsiteX60" fmla="*/ 1186180 w 1717040"/>
                  <a:gd name="connsiteY60" fmla="*/ 337820 h 1877060"/>
                  <a:gd name="connsiteX61" fmla="*/ 1221740 w 1717040"/>
                  <a:gd name="connsiteY61" fmla="*/ 337820 h 1877060"/>
                  <a:gd name="connsiteX62" fmla="*/ 1229360 w 1717040"/>
                  <a:gd name="connsiteY62" fmla="*/ 312420 h 1877060"/>
                  <a:gd name="connsiteX63" fmla="*/ 1229360 w 1717040"/>
                  <a:gd name="connsiteY63" fmla="*/ 287020 h 1877060"/>
                  <a:gd name="connsiteX64" fmla="*/ 1219200 w 1717040"/>
                  <a:gd name="connsiteY64" fmla="*/ 271780 h 1877060"/>
                  <a:gd name="connsiteX65" fmla="*/ 1216660 w 1717040"/>
                  <a:gd name="connsiteY65" fmla="*/ 213360 h 1877060"/>
                  <a:gd name="connsiteX66" fmla="*/ 1229360 w 1717040"/>
                  <a:gd name="connsiteY66" fmla="*/ 195580 h 1877060"/>
                  <a:gd name="connsiteX67" fmla="*/ 1295400 w 1717040"/>
                  <a:gd name="connsiteY67" fmla="*/ 165100 h 1877060"/>
                  <a:gd name="connsiteX68" fmla="*/ 1315720 w 1717040"/>
                  <a:gd name="connsiteY68" fmla="*/ 137160 h 1877060"/>
                  <a:gd name="connsiteX69" fmla="*/ 1310640 w 1717040"/>
                  <a:gd name="connsiteY69" fmla="*/ 114300 h 1877060"/>
                  <a:gd name="connsiteX70" fmla="*/ 1295400 w 1717040"/>
                  <a:gd name="connsiteY70" fmla="*/ 93980 h 1877060"/>
                  <a:gd name="connsiteX71" fmla="*/ 1292860 w 1717040"/>
                  <a:gd name="connsiteY71" fmla="*/ 53340 h 1877060"/>
                  <a:gd name="connsiteX72" fmla="*/ 1315720 w 1717040"/>
                  <a:gd name="connsiteY72" fmla="*/ 40640 h 1877060"/>
                  <a:gd name="connsiteX73" fmla="*/ 1363980 w 1717040"/>
                  <a:gd name="connsiteY73" fmla="*/ 53340 h 1877060"/>
                  <a:gd name="connsiteX74" fmla="*/ 1402080 w 1717040"/>
                  <a:gd name="connsiteY74" fmla="*/ 53340 h 1877060"/>
                  <a:gd name="connsiteX75" fmla="*/ 1440180 w 1717040"/>
                  <a:gd name="connsiteY75" fmla="*/ 33020 h 1877060"/>
                  <a:gd name="connsiteX76" fmla="*/ 1463040 w 1717040"/>
                  <a:gd name="connsiteY76" fmla="*/ 20320 h 1877060"/>
                  <a:gd name="connsiteX77" fmla="*/ 1490980 w 1717040"/>
                  <a:gd name="connsiteY77" fmla="*/ 17780 h 1877060"/>
                  <a:gd name="connsiteX78" fmla="*/ 1526540 w 1717040"/>
                  <a:gd name="connsiteY78" fmla="*/ 0 h 1877060"/>
                  <a:gd name="connsiteX79" fmla="*/ 1557020 w 1717040"/>
                  <a:gd name="connsiteY79" fmla="*/ 0 h 1877060"/>
                  <a:gd name="connsiteX80" fmla="*/ 1577340 w 1717040"/>
                  <a:gd name="connsiteY80" fmla="*/ 17780 h 1877060"/>
                  <a:gd name="connsiteX81" fmla="*/ 1559560 w 1717040"/>
                  <a:gd name="connsiteY81" fmla="*/ 58420 h 1877060"/>
                  <a:gd name="connsiteX82" fmla="*/ 1577340 w 1717040"/>
                  <a:gd name="connsiteY82" fmla="*/ 78740 h 1877060"/>
                  <a:gd name="connsiteX83" fmla="*/ 1577340 w 1717040"/>
                  <a:gd name="connsiteY83" fmla="*/ 134620 h 1877060"/>
                  <a:gd name="connsiteX84" fmla="*/ 1600200 w 1717040"/>
                  <a:gd name="connsiteY84" fmla="*/ 165100 h 1877060"/>
                  <a:gd name="connsiteX85" fmla="*/ 1595120 w 1717040"/>
                  <a:gd name="connsiteY85" fmla="*/ 198120 h 1877060"/>
                  <a:gd name="connsiteX86" fmla="*/ 1567180 w 1717040"/>
                  <a:gd name="connsiteY86" fmla="*/ 236220 h 1877060"/>
                  <a:gd name="connsiteX87" fmla="*/ 1536700 w 1717040"/>
                  <a:gd name="connsiteY87" fmla="*/ 281940 h 1877060"/>
                  <a:gd name="connsiteX88" fmla="*/ 1513840 w 1717040"/>
                  <a:gd name="connsiteY88" fmla="*/ 322580 h 1877060"/>
                  <a:gd name="connsiteX89" fmla="*/ 1480820 w 1717040"/>
                  <a:gd name="connsiteY89" fmla="*/ 386080 h 1877060"/>
                  <a:gd name="connsiteX90" fmla="*/ 1480820 w 1717040"/>
                  <a:gd name="connsiteY90" fmla="*/ 414020 h 1877060"/>
                  <a:gd name="connsiteX91" fmla="*/ 1485900 w 1717040"/>
                  <a:gd name="connsiteY91" fmla="*/ 464820 h 1877060"/>
                  <a:gd name="connsiteX92" fmla="*/ 1480820 w 1717040"/>
                  <a:gd name="connsiteY92" fmla="*/ 518160 h 1877060"/>
                  <a:gd name="connsiteX93" fmla="*/ 1475740 w 1717040"/>
                  <a:gd name="connsiteY93" fmla="*/ 594360 h 1877060"/>
                  <a:gd name="connsiteX94" fmla="*/ 1470660 w 1717040"/>
                  <a:gd name="connsiteY94" fmla="*/ 637540 h 1877060"/>
                  <a:gd name="connsiteX95" fmla="*/ 1501140 w 1717040"/>
                  <a:gd name="connsiteY95" fmla="*/ 718820 h 1877060"/>
                  <a:gd name="connsiteX96" fmla="*/ 1506220 w 1717040"/>
                  <a:gd name="connsiteY96" fmla="*/ 762000 h 1877060"/>
                  <a:gd name="connsiteX97" fmla="*/ 1516380 w 1717040"/>
                  <a:gd name="connsiteY97" fmla="*/ 815340 h 1877060"/>
                  <a:gd name="connsiteX98" fmla="*/ 1546860 w 1717040"/>
                  <a:gd name="connsiteY98" fmla="*/ 873760 h 1877060"/>
                  <a:gd name="connsiteX99" fmla="*/ 1661160 w 1717040"/>
                  <a:gd name="connsiteY99" fmla="*/ 980440 h 1877060"/>
                  <a:gd name="connsiteX100" fmla="*/ 1694180 w 1717040"/>
                  <a:gd name="connsiteY100" fmla="*/ 1013460 h 1877060"/>
                  <a:gd name="connsiteX101" fmla="*/ 1706880 w 1717040"/>
                  <a:gd name="connsiteY101" fmla="*/ 1061720 h 1877060"/>
                  <a:gd name="connsiteX102" fmla="*/ 1704340 w 1717040"/>
                  <a:gd name="connsiteY102" fmla="*/ 1130300 h 1877060"/>
                  <a:gd name="connsiteX103" fmla="*/ 1694180 w 1717040"/>
                  <a:gd name="connsiteY103" fmla="*/ 1176020 h 1877060"/>
                  <a:gd name="connsiteX104" fmla="*/ 1706880 w 1717040"/>
                  <a:gd name="connsiteY104" fmla="*/ 1264920 h 1877060"/>
                  <a:gd name="connsiteX105" fmla="*/ 1717040 w 1717040"/>
                  <a:gd name="connsiteY105" fmla="*/ 1450340 h 1877060"/>
                  <a:gd name="connsiteX106" fmla="*/ 1691640 w 1717040"/>
                  <a:gd name="connsiteY106" fmla="*/ 1490980 h 1877060"/>
                  <a:gd name="connsiteX107" fmla="*/ 1666240 w 1717040"/>
                  <a:gd name="connsiteY107" fmla="*/ 1524000 h 1877060"/>
                  <a:gd name="connsiteX108" fmla="*/ 1602740 w 1717040"/>
                  <a:gd name="connsiteY108" fmla="*/ 1742440 h 1877060"/>
                  <a:gd name="connsiteX109" fmla="*/ 1562100 w 1717040"/>
                  <a:gd name="connsiteY109" fmla="*/ 1800860 h 1877060"/>
                  <a:gd name="connsiteX110" fmla="*/ 1551940 w 1717040"/>
                  <a:gd name="connsiteY110" fmla="*/ 1851660 h 1877060"/>
                  <a:gd name="connsiteX111" fmla="*/ 1498600 w 1717040"/>
                  <a:gd name="connsiteY111" fmla="*/ 1877060 h 187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717040" h="1877060">
                    <a:moveTo>
                      <a:pt x="1498600" y="1877060"/>
                    </a:moveTo>
                    <a:lnTo>
                      <a:pt x="1498600" y="1877060"/>
                    </a:lnTo>
                    <a:lnTo>
                      <a:pt x="1262380" y="1841500"/>
                    </a:lnTo>
                    <a:lnTo>
                      <a:pt x="1209040" y="1818640"/>
                    </a:lnTo>
                    <a:lnTo>
                      <a:pt x="1153160" y="1803400"/>
                    </a:lnTo>
                    <a:lnTo>
                      <a:pt x="980440" y="1612900"/>
                    </a:lnTo>
                    <a:lnTo>
                      <a:pt x="932180" y="1549400"/>
                    </a:lnTo>
                    <a:lnTo>
                      <a:pt x="868680" y="1496060"/>
                    </a:lnTo>
                    <a:lnTo>
                      <a:pt x="797560" y="1450340"/>
                    </a:lnTo>
                    <a:lnTo>
                      <a:pt x="713740" y="1409700"/>
                    </a:lnTo>
                    <a:lnTo>
                      <a:pt x="680720" y="1397000"/>
                    </a:lnTo>
                    <a:lnTo>
                      <a:pt x="599440" y="1397000"/>
                    </a:lnTo>
                    <a:lnTo>
                      <a:pt x="535940" y="1407160"/>
                    </a:lnTo>
                    <a:lnTo>
                      <a:pt x="467360" y="1414780"/>
                    </a:lnTo>
                    <a:lnTo>
                      <a:pt x="414020" y="1430020"/>
                    </a:lnTo>
                    <a:lnTo>
                      <a:pt x="355600" y="1475740"/>
                    </a:lnTo>
                    <a:lnTo>
                      <a:pt x="304800" y="1483360"/>
                    </a:lnTo>
                    <a:lnTo>
                      <a:pt x="182880" y="1470660"/>
                    </a:lnTo>
                    <a:lnTo>
                      <a:pt x="134620" y="1447800"/>
                    </a:lnTo>
                    <a:lnTo>
                      <a:pt x="55880" y="1450340"/>
                    </a:lnTo>
                    <a:lnTo>
                      <a:pt x="12700" y="1432560"/>
                    </a:lnTo>
                    <a:lnTo>
                      <a:pt x="0" y="1328420"/>
                    </a:lnTo>
                    <a:lnTo>
                      <a:pt x="33020" y="1287780"/>
                    </a:lnTo>
                    <a:lnTo>
                      <a:pt x="58420" y="1224280"/>
                    </a:lnTo>
                    <a:lnTo>
                      <a:pt x="81280" y="1178560"/>
                    </a:lnTo>
                    <a:lnTo>
                      <a:pt x="116840" y="1115060"/>
                    </a:lnTo>
                    <a:lnTo>
                      <a:pt x="154940" y="1079500"/>
                    </a:lnTo>
                    <a:lnTo>
                      <a:pt x="289560" y="970280"/>
                    </a:lnTo>
                    <a:lnTo>
                      <a:pt x="342900" y="919480"/>
                    </a:lnTo>
                    <a:lnTo>
                      <a:pt x="368300" y="866140"/>
                    </a:lnTo>
                    <a:lnTo>
                      <a:pt x="381000" y="807720"/>
                    </a:lnTo>
                    <a:lnTo>
                      <a:pt x="396240" y="772160"/>
                    </a:lnTo>
                    <a:lnTo>
                      <a:pt x="414020" y="759460"/>
                    </a:lnTo>
                    <a:lnTo>
                      <a:pt x="452120" y="754380"/>
                    </a:lnTo>
                    <a:lnTo>
                      <a:pt x="492760" y="723900"/>
                    </a:lnTo>
                    <a:lnTo>
                      <a:pt x="505460" y="693420"/>
                    </a:lnTo>
                    <a:lnTo>
                      <a:pt x="520700" y="662940"/>
                    </a:lnTo>
                    <a:lnTo>
                      <a:pt x="548640" y="619760"/>
                    </a:lnTo>
                    <a:lnTo>
                      <a:pt x="601980" y="571500"/>
                    </a:lnTo>
                    <a:lnTo>
                      <a:pt x="635000" y="541020"/>
                    </a:lnTo>
                    <a:lnTo>
                      <a:pt x="650240" y="502920"/>
                    </a:lnTo>
                    <a:lnTo>
                      <a:pt x="647700" y="482600"/>
                    </a:lnTo>
                    <a:lnTo>
                      <a:pt x="657860" y="464820"/>
                    </a:lnTo>
                    <a:lnTo>
                      <a:pt x="678180" y="469900"/>
                    </a:lnTo>
                    <a:lnTo>
                      <a:pt x="706120" y="492760"/>
                    </a:lnTo>
                    <a:lnTo>
                      <a:pt x="789940" y="482600"/>
                    </a:lnTo>
                    <a:lnTo>
                      <a:pt x="815340" y="462280"/>
                    </a:lnTo>
                    <a:lnTo>
                      <a:pt x="843280" y="429260"/>
                    </a:lnTo>
                    <a:lnTo>
                      <a:pt x="845820" y="396240"/>
                    </a:lnTo>
                    <a:lnTo>
                      <a:pt x="838200" y="368300"/>
                    </a:lnTo>
                    <a:lnTo>
                      <a:pt x="850900" y="337820"/>
                    </a:lnTo>
                    <a:lnTo>
                      <a:pt x="883920" y="330200"/>
                    </a:lnTo>
                    <a:lnTo>
                      <a:pt x="906780" y="317500"/>
                    </a:lnTo>
                    <a:lnTo>
                      <a:pt x="927100" y="302260"/>
                    </a:lnTo>
                    <a:lnTo>
                      <a:pt x="952500" y="304800"/>
                    </a:lnTo>
                    <a:lnTo>
                      <a:pt x="949960" y="335280"/>
                    </a:lnTo>
                    <a:lnTo>
                      <a:pt x="982980" y="337820"/>
                    </a:lnTo>
                    <a:lnTo>
                      <a:pt x="1043940" y="322580"/>
                    </a:lnTo>
                    <a:lnTo>
                      <a:pt x="1094740" y="320040"/>
                    </a:lnTo>
                    <a:lnTo>
                      <a:pt x="1145540" y="322580"/>
                    </a:lnTo>
                    <a:lnTo>
                      <a:pt x="1186180" y="337820"/>
                    </a:lnTo>
                    <a:lnTo>
                      <a:pt x="1221740" y="337820"/>
                    </a:lnTo>
                    <a:lnTo>
                      <a:pt x="1229360" y="312420"/>
                    </a:lnTo>
                    <a:lnTo>
                      <a:pt x="1229360" y="287020"/>
                    </a:lnTo>
                    <a:lnTo>
                      <a:pt x="1219200" y="271780"/>
                    </a:lnTo>
                    <a:lnTo>
                      <a:pt x="1216660" y="213360"/>
                    </a:lnTo>
                    <a:lnTo>
                      <a:pt x="1229360" y="195580"/>
                    </a:lnTo>
                    <a:lnTo>
                      <a:pt x="1295400" y="165100"/>
                    </a:lnTo>
                    <a:lnTo>
                      <a:pt x="1315720" y="137160"/>
                    </a:lnTo>
                    <a:lnTo>
                      <a:pt x="1310640" y="114300"/>
                    </a:lnTo>
                    <a:lnTo>
                      <a:pt x="1295400" y="93980"/>
                    </a:lnTo>
                    <a:lnTo>
                      <a:pt x="1292860" y="53340"/>
                    </a:lnTo>
                    <a:lnTo>
                      <a:pt x="1315720" y="40640"/>
                    </a:lnTo>
                    <a:lnTo>
                      <a:pt x="1363980" y="53340"/>
                    </a:lnTo>
                    <a:lnTo>
                      <a:pt x="1402080" y="53340"/>
                    </a:lnTo>
                    <a:lnTo>
                      <a:pt x="1440180" y="33020"/>
                    </a:lnTo>
                    <a:lnTo>
                      <a:pt x="1463040" y="20320"/>
                    </a:lnTo>
                    <a:lnTo>
                      <a:pt x="1490980" y="17780"/>
                    </a:lnTo>
                    <a:lnTo>
                      <a:pt x="1526540" y="0"/>
                    </a:lnTo>
                    <a:lnTo>
                      <a:pt x="1557020" y="0"/>
                    </a:lnTo>
                    <a:lnTo>
                      <a:pt x="1577340" y="17780"/>
                    </a:lnTo>
                    <a:lnTo>
                      <a:pt x="1559560" y="58420"/>
                    </a:lnTo>
                    <a:lnTo>
                      <a:pt x="1577340" y="78740"/>
                    </a:lnTo>
                    <a:lnTo>
                      <a:pt x="1577340" y="134620"/>
                    </a:lnTo>
                    <a:lnTo>
                      <a:pt x="1600200" y="165100"/>
                    </a:lnTo>
                    <a:lnTo>
                      <a:pt x="1595120" y="198120"/>
                    </a:lnTo>
                    <a:lnTo>
                      <a:pt x="1567180" y="236220"/>
                    </a:lnTo>
                    <a:lnTo>
                      <a:pt x="1536700" y="281940"/>
                    </a:lnTo>
                    <a:lnTo>
                      <a:pt x="1513840" y="322580"/>
                    </a:lnTo>
                    <a:lnTo>
                      <a:pt x="1480820" y="386080"/>
                    </a:lnTo>
                    <a:lnTo>
                      <a:pt x="1480820" y="414020"/>
                    </a:lnTo>
                    <a:lnTo>
                      <a:pt x="1485900" y="464820"/>
                    </a:lnTo>
                    <a:lnTo>
                      <a:pt x="1480820" y="518160"/>
                    </a:lnTo>
                    <a:lnTo>
                      <a:pt x="1475740" y="594360"/>
                    </a:lnTo>
                    <a:lnTo>
                      <a:pt x="1470660" y="637540"/>
                    </a:lnTo>
                    <a:lnTo>
                      <a:pt x="1501140" y="718820"/>
                    </a:lnTo>
                    <a:lnTo>
                      <a:pt x="1506220" y="762000"/>
                    </a:lnTo>
                    <a:lnTo>
                      <a:pt x="1516380" y="815340"/>
                    </a:lnTo>
                    <a:lnTo>
                      <a:pt x="1546860" y="873760"/>
                    </a:lnTo>
                    <a:lnTo>
                      <a:pt x="1661160" y="980440"/>
                    </a:lnTo>
                    <a:lnTo>
                      <a:pt x="1694180" y="1013460"/>
                    </a:lnTo>
                    <a:lnTo>
                      <a:pt x="1706880" y="1061720"/>
                    </a:lnTo>
                    <a:cubicBezTo>
                      <a:pt x="1706033" y="1084580"/>
                      <a:pt x="1705187" y="1107440"/>
                      <a:pt x="1704340" y="1130300"/>
                    </a:cubicBezTo>
                    <a:lnTo>
                      <a:pt x="1694180" y="1176020"/>
                    </a:lnTo>
                    <a:lnTo>
                      <a:pt x="1706880" y="1264920"/>
                    </a:lnTo>
                    <a:lnTo>
                      <a:pt x="1717040" y="1450340"/>
                    </a:lnTo>
                    <a:lnTo>
                      <a:pt x="1691640" y="1490980"/>
                    </a:lnTo>
                    <a:lnTo>
                      <a:pt x="1666240" y="1524000"/>
                    </a:lnTo>
                    <a:lnTo>
                      <a:pt x="1602740" y="1742440"/>
                    </a:lnTo>
                    <a:lnTo>
                      <a:pt x="1562100" y="1800860"/>
                    </a:lnTo>
                    <a:lnTo>
                      <a:pt x="1551940" y="1851660"/>
                    </a:lnTo>
                    <a:lnTo>
                      <a:pt x="1498600" y="18770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9" name="동대문 TXT">
                <a:extLst>
                  <a:ext uri="{FF2B5EF4-FFF2-40B4-BE49-F238E27FC236}">
                    <a16:creationId xmlns="" xmlns:a16="http://schemas.microsoft.com/office/drawing/2014/main" id="{FA1D0B23-BD6B-4F84-92E6-DBFEC4E6FC4C}"/>
                  </a:ext>
                </a:extLst>
              </p:cNvPr>
              <p:cNvSpPr txBox="1"/>
              <p:nvPr/>
            </p:nvSpPr>
            <p:spPr>
              <a:xfrm>
                <a:off x="5335704" y="3708917"/>
                <a:ext cx="588624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동대문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3" name="중랑구">
              <a:extLst>
                <a:ext uri="{FF2B5EF4-FFF2-40B4-BE49-F238E27FC236}">
                  <a16:creationId xmlns="" xmlns:a16="http://schemas.microsoft.com/office/drawing/2014/main" id="{AD61E131-EF8E-49DA-8D04-C35E498F6C19}"/>
                </a:ext>
              </a:extLst>
            </p:cNvPr>
            <p:cNvGrpSpPr/>
            <p:nvPr/>
          </p:nvGrpSpPr>
          <p:grpSpPr>
            <a:xfrm>
              <a:off x="5887706" y="3182228"/>
              <a:ext cx="624702" cy="825684"/>
              <a:chOff x="5887706" y="3182228"/>
              <a:chExt cx="624702" cy="825684"/>
            </a:xfrm>
          </p:grpSpPr>
          <p:sp>
            <p:nvSpPr>
              <p:cNvPr id="76" name="중랑구">
                <a:extLst>
                  <a:ext uri="{FF2B5EF4-FFF2-40B4-BE49-F238E27FC236}">
                    <a16:creationId xmlns="" xmlns:a16="http://schemas.microsoft.com/office/drawing/2014/main" id="{B95AA088-4E63-4FE6-838E-3795F031A4FC}"/>
                  </a:ext>
                </a:extLst>
              </p:cNvPr>
              <p:cNvSpPr/>
              <p:nvPr/>
            </p:nvSpPr>
            <p:spPr>
              <a:xfrm>
                <a:off x="5887706" y="3182228"/>
                <a:ext cx="624702" cy="825684"/>
              </a:xfrm>
              <a:custGeom>
                <a:avLst/>
                <a:gdLst>
                  <a:gd name="connsiteX0" fmla="*/ 1513840 w 1531620"/>
                  <a:gd name="connsiteY0" fmla="*/ 152400 h 2024380"/>
                  <a:gd name="connsiteX1" fmla="*/ 1513840 w 1531620"/>
                  <a:gd name="connsiteY1" fmla="*/ 152400 h 2024380"/>
                  <a:gd name="connsiteX2" fmla="*/ 1348740 w 1531620"/>
                  <a:gd name="connsiteY2" fmla="*/ 0 h 2024380"/>
                  <a:gd name="connsiteX3" fmla="*/ 998220 w 1531620"/>
                  <a:gd name="connsiteY3" fmla="*/ 144780 h 2024380"/>
                  <a:gd name="connsiteX4" fmla="*/ 967740 w 1531620"/>
                  <a:gd name="connsiteY4" fmla="*/ 182880 h 2024380"/>
                  <a:gd name="connsiteX5" fmla="*/ 939800 w 1531620"/>
                  <a:gd name="connsiteY5" fmla="*/ 223520 h 2024380"/>
                  <a:gd name="connsiteX6" fmla="*/ 906780 w 1531620"/>
                  <a:gd name="connsiteY6" fmla="*/ 243840 h 2024380"/>
                  <a:gd name="connsiteX7" fmla="*/ 840740 w 1531620"/>
                  <a:gd name="connsiteY7" fmla="*/ 248920 h 2024380"/>
                  <a:gd name="connsiteX8" fmla="*/ 716280 w 1531620"/>
                  <a:gd name="connsiteY8" fmla="*/ 203200 h 2024380"/>
                  <a:gd name="connsiteX9" fmla="*/ 678180 w 1531620"/>
                  <a:gd name="connsiteY9" fmla="*/ 213360 h 2024380"/>
                  <a:gd name="connsiteX10" fmla="*/ 607060 w 1531620"/>
                  <a:gd name="connsiteY10" fmla="*/ 269240 h 2024380"/>
                  <a:gd name="connsiteX11" fmla="*/ 574040 w 1531620"/>
                  <a:gd name="connsiteY11" fmla="*/ 274320 h 2024380"/>
                  <a:gd name="connsiteX12" fmla="*/ 462280 w 1531620"/>
                  <a:gd name="connsiteY12" fmla="*/ 187960 h 2024380"/>
                  <a:gd name="connsiteX13" fmla="*/ 449580 w 1531620"/>
                  <a:gd name="connsiteY13" fmla="*/ 165100 h 2024380"/>
                  <a:gd name="connsiteX14" fmla="*/ 429260 w 1531620"/>
                  <a:gd name="connsiteY14" fmla="*/ 119380 h 2024380"/>
                  <a:gd name="connsiteX15" fmla="*/ 398780 w 1531620"/>
                  <a:gd name="connsiteY15" fmla="*/ 104140 h 2024380"/>
                  <a:gd name="connsiteX16" fmla="*/ 297180 w 1531620"/>
                  <a:gd name="connsiteY16" fmla="*/ 127000 h 2024380"/>
                  <a:gd name="connsiteX17" fmla="*/ 193040 w 1531620"/>
                  <a:gd name="connsiteY17" fmla="*/ 162560 h 2024380"/>
                  <a:gd name="connsiteX18" fmla="*/ 101600 w 1531620"/>
                  <a:gd name="connsiteY18" fmla="*/ 210820 h 2024380"/>
                  <a:gd name="connsiteX19" fmla="*/ 60960 w 1531620"/>
                  <a:gd name="connsiteY19" fmla="*/ 233680 h 2024380"/>
                  <a:gd name="connsiteX20" fmla="*/ 60960 w 1531620"/>
                  <a:gd name="connsiteY20" fmla="*/ 269240 h 2024380"/>
                  <a:gd name="connsiteX21" fmla="*/ 76200 w 1531620"/>
                  <a:gd name="connsiteY21" fmla="*/ 292100 h 2024380"/>
                  <a:gd name="connsiteX22" fmla="*/ 81280 w 1531620"/>
                  <a:gd name="connsiteY22" fmla="*/ 492760 h 2024380"/>
                  <a:gd name="connsiteX23" fmla="*/ 96520 w 1531620"/>
                  <a:gd name="connsiteY23" fmla="*/ 703580 h 2024380"/>
                  <a:gd name="connsiteX24" fmla="*/ 106680 w 1531620"/>
                  <a:gd name="connsiteY24" fmla="*/ 739140 h 2024380"/>
                  <a:gd name="connsiteX25" fmla="*/ 142240 w 1531620"/>
                  <a:gd name="connsiteY25" fmla="*/ 764540 h 2024380"/>
                  <a:gd name="connsiteX26" fmla="*/ 132080 w 1531620"/>
                  <a:gd name="connsiteY26" fmla="*/ 792480 h 2024380"/>
                  <a:gd name="connsiteX27" fmla="*/ 88900 w 1531620"/>
                  <a:gd name="connsiteY27" fmla="*/ 840740 h 2024380"/>
                  <a:gd name="connsiteX28" fmla="*/ 55880 w 1531620"/>
                  <a:gd name="connsiteY28" fmla="*/ 896620 h 2024380"/>
                  <a:gd name="connsiteX29" fmla="*/ 20320 w 1531620"/>
                  <a:gd name="connsiteY29" fmla="*/ 970280 h 2024380"/>
                  <a:gd name="connsiteX30" fmla="*/ 7620 w 1531620"/>
                  <a:gd name="connsiteY30" fmla="*/ 1003300 h 2024380"/>
                  <a:gd name="connsiteX31" fmla="*/ 0 w 1531620"/>
                  <a:gd name="connsiteY31" fmla="*/ 1249680 h 2024380"/>
                  <a:gd name="connsiteX32" fmla="*/ 17780 w 1531620"/>
                  <a:gd name="connsiteY32" fmla="*/ 1303020 h 2024380"/>
                  <a:gd name="connsiteX33" fmla="*/ 38100 w 1531620"/>
                  <a:gd name="connsiteY33" fmla="*/ 1343660 h 2024380"/>
                  <a:gd name="connsiteX34" fmla="*/ 48260 w 1531620"/>
                  <a:gd name="connsiteY34" fmla="*/ 1386840 h 2024380"/>
                  <a:gd name="connsiteX35" fmla="*/ 228600 w 1531620"/>
                  <a:gd name="connsiteY35" fmla="*/ 1564640 h 2024380"/>
                  <a:gd name="connsiteX36" fmla="*/ 241300 w 1531620"/>
                  <a:gd name="connsiteY36" fmla="*/ 1602740 h 2024380"/>
                  <a:gd name="connsiteX37" fmla="*/ 226060 w 1531620"/>
                  <a:gd name="connsiteY37" fmla="*/ 1803400 h 2024380"/>
                  <a:gd name="connsiteX38" fmla="*/ 238760 w 1531620"/>
                  <a:gd name="connsiteY38" fmla="*/ 1874520 h 2024380"/>
                  <a:gd name="connsiteX39" fmla="*/ 261620 w 1531620"/>
                  <a:gd name="connsiteY39" fmla="*/ 1894840 h 2024380"/>
                  <a:gd name="connsiteX40" fmla="*/ 317500 w 1531620"/>
                  <a:gd name="connsiteY40" fmla="*/ 1892300 h 2024380"/>
                  <a:gd name="connsiteX41" fmla="*/ 396240 w 1531620"/>
                  <a:gd name="connsiteY41" fmla="*/ 1917700 h 2024380"/>
                  <a:gd name="connsiteX42" fmla="*/ 541020 w 1531620"/>
                  <a:gd name="connsiteY42" fmla="*/ 1940560 h 2024380"/>
                  <a:gd name="connsiteX43" fmla="*/ 581660 w 1531620"/>
                  <a:gd name="connsiteY43" fmla="*/ 1960880 h 2024380"/>
                  <a:gd name="connsiteX44" fmla="*/ 601980 w 1531620"/>
                  <a:gd name="connsiteY44" fmla="*/ 2004060 h 2024380"/>
                  <a:gd name="connsiteX45" fmla="*/ 632460 w 1531620"/>
                  <a:gd name="connsiteY45" fmla="*/ 2024380 h 2024380"/>
                  <a:gd name="connsiteX46" fmla="*/ 675640 w 1531620"/>
                  <a:gd name="connsiteY46" fmla="*/ 1981200 h 2024380"/>
                  <a:gd name="connsiteX47" fmla="*/ 937260 w 1531620"/>
                  <a:gd name="connsiteY47" fmla="*/ 1892300 h 2024380"/>
                  <a:gd name="connsiteX48" fmla="*/ 957580 w 1531620"/>
                  <a:gd name="connsiteY48" fmla="*/ 1871980 h 2024380"/>
                  <a:gd name="connsiteX49" fmla="*/ 980440 w 1531620"/>
                  <a:gd name="connsiteY49" fmla="*/ 1686560 h 2024380"/>
                  <a:gd name="connsiteX50" fmla="*/ 975360 w 1531620"/>
                  <a:gd name="connsiteY50" fmla="*/ 1658620 h 2024380"/>
                  <a:gd name="connsiteX51" fmla="*/ 896620 w 1531620"/>
                  <a:gd name="connsiteY51" fmla="*/ 1569720 h 2024380"/>
                  <a:gd name="connsiteX52" fmla="*/ 883920 w 1531620"/>
                  <a:gd name="connsiteY52" fmla="*/ 1546860 h 2024380"/>
                  <a:gd name="connsiteX53" fmla="*/ 906780 w 1531620"/>
                  <a:gd name="connsiteY53" fmla="*/ 1536700 h 2024380"/>
                  <a:gd name="connsiteX54" fmla="*/ 1168400 w 1531620"/>
                  <a:gd name="connsiteY54" fmla="*/ 1551940 h 2024380"/>
                  <a:gd name="connsiteX55" fmla="*/ 1216660 w 1531620"/>
                  <a:gd name="connsiteY55" fmla="*/ 1539240 h 2024380"/>
                  <a:gd name="connsiteX56" fmla="*/ 1236980 w 1531620"/>
                  <a:gd name="connsiteY56" fmla="*/ 1518920 h 2024380"/>
                  <a:gd name="connsiteX57" fmla="*/ 1229360 w 1531620"/>
                  <a:gd name="connsiteY57" fmla="*/ 1480820 h 2024380"/>
                  <a:gd name="connsiteX58" fmla="*/ 1249680 w 1531620"/>
                  <a:gd name="connsiteY58" fmla="*/ 1445260 h 2024380"/>
                  <a:gd name="connsiteX59" fmla="*/ 1249680 w 1531620"/>
                  <a:gd name="connsiteY59" fmla="*/ 1379220 h 2024380"/>
                  <a:gd name="connsiteX60" fmla="*/ 1270000 w 1531620"/>
                  <a:gd name="connsiteY60" fmla="*/ 1338580 h 2024380"/>
                  <a:gd name="connsiteX61" fmla="*/ 1290320 w 1531620"/>
                  <a:gd name="connsiteY61" fmla="*/ 1264920 h 2024380"/>
                  <a:gd name="connsiteX62" fmla="*/ 1297940 w 1531620"/>
                  <a:gd name="connsiteY62" fmla="*/ 1221740 h 2024380"/>
                  <a:gd name="connsiteX63" fmla="*/ 1295400 w 1531620"/>
                  <a:gd name="connsiteY63" fmla="*/ 1186180 h 2024380"/>
                  <a:gd name="connsiteX64" fmla="*/ 1463040 w 1531620"/>
                  <a:gd name="connsiteY64" fmla="*/ 1097280 h 2024380"/>
                  <a:gd name="connsiteX65" fmla="*/ 1490980 w 1531620"/>
                  <a:gd name="connsiteY65" fmla="*/ 1061720 h 2024380"/>
                  <a:gd name="connsiteX66" fmla="*/ 1475740 w 1531620"/>
                  <a:gd name="connsiteY66" fmla="*/ 1010920 h 2024380"/>
                  <a:gd name="connsiteX67" fmla="*/ 1424940 w 1531620"/>
                  <a:gd name="connsiteY67" fmla="*/ 901700 h 2024380"/>
                  <a:gd name="connsiteX68" fmla="*/ 1417320 w 1531620"/>
                  <a:gd name="connsiteY68" fmla="*/ 866140 h 2024380"/>
                  <a:gd name="connsiteX69" fmla="*/ 1430020 w 1531620"/>
                  <a:gd name="connsiteY69" fmla="*/ 784860 h 2024380"/>
                  <a:gd name="connsiteX70" fmla="*/ 1526540 w 1531620"/>
                  <a:gd name="connsiteY70" fmla="*/ 477520 h 2024380"/>
                  <a:gd name="connsiteX71" fmla="*/ 1531620 w 1531620"/>
                  <a:gd name="connsiteY71" fmla="*/ 434340 h 2024380"/>
                  <a:gd name="connsiteX72" fmla="*/ 1518920 w 1531620"/>
                  <a:gd name="connsiteY72" fmla="*/ 398780 h 2024380"/>
                  <a:gd name="connsiteX73" fmla="*/ 1516380 w 1531620"/>
                  <a:gd name="connsiteY73" fmla="*/ 223520 h 2024380"/>
                  <a:gd name="connsiteX74" fmla="*/ 1513840 w 1531620"/>
                  <a:gd name="connsiteY74" fmla="*/ 152400 h 202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531620" h="2024380">
                    <a:moveTo>
                      <a:pt x="1513840" y="152400"/>
                    </a:moveTo>
                    <a:lnTo>
                      <a:pt x="1513840" y="152400"/>
                    </a:lnTo>
                    <a:lnTo>
                      <a:pt x="1348740" y="0"/>
                    </a:lnTo>
                    <a:lnTo>
                      <a:pt x="998220" y="144780"/>
                    </a:lnTo>
                    <a:lnTo>
                      <a:pt x="967740" y="182880"/>
                    </a:lnTo>
                    <a:lnTo>
                      <a:pt x="939800" y="223520"/>
                    </a:lnTo>
                    <a:lnTo>
                      <a:pt x="906780" y="243840"/>
                    </a:lnTo>
                    <a:lnTo>
                      <a:pt x="840740" y="248920"/>
                    </a:lnTo>
                    <a:lnTo>
                      <a:pt x="716280" y="203200"/>
                    </a:lnTo>
                    <a:lnTo>
                      <a:pt x="678180" y="213360"/>
                    </a:lnTo>
                    <a:lnTo>
                      <a:pt x="607060" y="269240"/>
                    </a:lnTo>
                    <a:lnTo>
                      <a:pt x="574040" y="274320"/>
                    </a:lnTo>
                    <a:lnTo>
                      <a:pt x="462280" y="187960"/>
                    </a:lnTo>
                    <a:cubicBezTo>
                      <a:pt x="451585" y="166569"/>
                      <a:pt x="457475" y="172995"/>
                      <a:pt x="449580" y="165100"/>
                    </a:cubicBezTo>
                    <a:lnTo>
                      <a:pt x="429260" y="119380"/>
                    </a:lnTo>
                    <a:lnTo>
                      <a:pt x="398780" y="104140"/>
                    </a:lnTo>
                    <a:lnTo>
                      <a:pt x="297180" y="127000"/>
                    </a:lnTo>
                    <a:lnTo>
                      <a:pt x="193040" y="162560"/>
                    </a:lnTo>
                    <a:lnTo>
                      <a:pt x="101600" y="210820"/>
                    </a:lnTo>
                    <a:lnTo>
                      <a:pt x="60960" y="233680"/>
                    </a:lnTo>
                    <a:lnTo>
                      <a:pt x="60960" y="269240"/>
                    </a:lnTo>
                    <a:lnTo>
                      <a:pt x="76200" y="292100"/>
                    </a:lnTo>
                    <a:lnTo>
                      <a:pt x="81280" y="492760"/>
                    </a:lnTo>
                    <a:lnTo>
                      <a:pt x="96520" y="703580"/>
                    </a:lnTo>
                    <a:lnTo>
                      <a:pt x="106680" y="739140"/>
                    </a:lnTo>
                    <a:lnTo>
                      <a:pt x="142240" y="764540"/>
                    </a:lnTo>
                    <a:lnTo>
                      <a:pt x="132080" y="792480"/>
                    </a:lnTo>
                    <a:lnTo>
                      <a:pt x="88900" y="840740"/>
                    </a:lnTo>
                    <a:lnTo>
                      <a:pt x="55880" y="896620"/>
                    </a:lnTo>
                    <a:lnTo>
                      <a:pt x="20320" y="970280"/>
                    </a:lnTo>
                    <a:lnTo>
                      <a:pt x="7620" y="1003300"/>
                    </a:lnTo>
                    <a:lnTo>
                      <a:pt x="0" y="1249680"/>
                    </a:lnTo>
                    <a:lnTo>
                      <a:pt x="17780" y="1303020"/>
                    </a:lnTo>
                    <a:lnTo>
                      <a:pt x="38100" y="1343660"/>
                    </a:lnTo>
                    <a:lnTo>
                      <a:pt x="48260" y="1386840"/>
                    </a:lnTo>
                    <a:lnTo>
                      <a:pt x="228600" y="1564640"/>
                    </a:lnTo>
                    <a:lnTo>
                      <a:pt x="241300" y="1602740"/>
                    </a:lnTo>
                    <a:lnTo>
                      <a:pt x="226060" y="1803400"/>
                    </a:lnTo>
                    <a:lnTo>
                      <a:pt x="238760" y="1874520"/>
                    </a:lnTo>
                    <a:lnTo>
                      <a:pt x="261620" y="1894840"/>
                    </a:lnTo>
                    <a:lnTo>
                      <a:pt x="317500" y="1892300"/>
                    </a:lnTo>
                    <a:lnTo>
                      <a:pt x="396240" y="1917700"/>
                    </a:lnTo>
                    <a:lnTo>
                      <a:pt x="541020" y="1940560"/>
                    </a:lnTo>
                    <a:lnTo>
                      <a:pt x="581660" y="1960880"/>
                    </a:lnTo>
                    <a:lnTo>
                      <a:pt x="601980" y="2004060"/>
                    </a:lnTo>
                    <a:lnTo>
                      <a:pt x="632460" y="2024380"/>
                    </a:lnTo>
                    <a:lnTo>
                      <a:pt x="675640" y="1981200"/>
                    </a:lnTo>
                    <a:lnTo>
                      <a:pt x="937260" y="1892300"/>
                    </a:lnTo>
                    <a:lnTo>
                      <a:pt x="957580" y="1871980"/>
                    </a:lnTo>
                    <a:lnTo>
                      <a:pt x="980440" y="1686560"/>
                    </a:lnTo>
                    <a:lnTo>
                      <a:pt x="975360" y="1658620"/>
                    </a:lnTo>
                    <a:lnTo>
                      <a:pt x="896620" y="1569720"/>
                    </a:lnTo>
                    <a:lnTo>
                      <a:pt x="883920" y="1546860"/>
                    </a:lnTo>
                    <a:lnTo>
                      <a:pt x="906780" y="1536700"/>
                    </a:lnTo>
                    <a:lnTo>
                      <a:pt x="1168400" y="1551940"/>
                    </a:lnTo>
                    <a:lnTo>
                      <a:pt x="1216660" y="1539240"/>
                    </a:lnTo>
                    <a:lnTo>
                      <a:pt x="1236980" y="1518920"/>
                    </a:lnTo>
                    <a:lnTo>
                      <a:pt x="1229360" y="1480820"/>
                    </a:lnTo>
                    <a:lnTo>
                      <a:pt x="1249680" y="1445260"/>
                    </a:lnTo>
                    <a:lnTo>
                      <a:pt x="1249680" y="1379220"/>
                    </a:lnTo>
                    <a:lnTo>
                      <a:pt x="1270000" y="1338580"/>
                    </a:lnTo>
                    <a:lnTo>
                      <a:pt x="1290320" y="1264920"/>
                    </a:lnTo>
                    <a:lnTo>
                      <a:pt x="1297940" y="1221740"/>
                    </a:lnTo>
                    <a:lnTo>
                      <a:pt x="1295400" y="1186180"/>
                    </a:lnTo>
                    <a:lnTo>
                      <a:pt x="1463040" y="1097280"/>
                    </a:lnTo>
                    <a:lnTo>
                      <a:pt x="1490980" y="1061720"/>
                    </a:lnTo>
                    <a:lnTo>
                      <a:pt x="1475740" y="1010920"/>
                    </a:lnTo>
                    <a:lnTo>
                      <a:pt x="1424940" y="901700"/>
                    </a:lnTo>
                    <a:lnTo>
                      <a:pt x="1417320" y="866140"/>
                    </a:lnTo>
                    <a:lnTo>
                      <a:pt x="1430020" y="784860"/>
                    </a:lnTo>
                    <a:lnTo>
                      <a:pt x="1526540" y="477520"/>
                    </a:lnTo>
                    <a:lnTo>
                      <a:pt x="1531620" y="434340"/>
                    </a:lnTo>
                    <a:lnTo>
                      <a:pt x="1518920" y="398780"/>
                    </a:lnTo>
                    <a:cubicBezTo>
                      <a:pt x="1518073" y="340360"/>
                      <a:pt x="1517227" y="281940"/>
                      <a:pt x="1516380" y="223520"/>
                    </a:cubicBezTo>
                    <a:cubicBezTo>
                      <a:pt x="1515533" y="199813"/>
                      <a:pt x="1514687" y="176107"/>
                      <a:pt x="1513840" y="15240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7" name="중랑 TXT">
                <a:extLst>
                  <a:ext uri="{FF2B5EF4-FFF2-40B4-BE49-F238E27FC236}">
                    <a16:creationId xmlns="" xmlns:a16="http://schemas.microsoft.com/office/drawing/2014/main" id="{75590471-7E3E-43FE-982D-AEAEB5C9ECDE}"/>
                  </a:ext>
                </a:extLst>
              </p:cNvPr>
              <p:cNvSpPr txBox="1"/>
              <p:nvPr/>
            </p:nvSpPr>
            <p:spPr>
              <a:xfrm>
                <a:off x="5946613" y="3444657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중랑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4" name="성북구">
              <a:extLst>
                <a:ext uri="{FF2B5EF4-FFF2-40B4-BE49-F238E27FC236}">
                  <a16:creationId xmlns="" xmlns:a16="http://schemas.microsoft.com/office/drawing/2014/main" id="{F30189CD-06E6-4BC4-95C1-EFAF7CF41599}"/>
                </a:ext>
              </a:extLst>
            </p:cNvPr>
            <p:cNvGrpSpPr/>
            <p:nvPr/>
          </p:nvGrpSpPr>
          <p:grpSpPr>
            <a:xfrm>
              <a:off x="4619241" y="2942086"/>
              <a:ext cx="1268051" cy="969686"/>
              <a:chOff x="4619241" y="2942086"/>
              <a:chExt cx="1268051" cy="969686"/>
            </a:xfrm>
          </p:grpSpPr>
          <p:sp>
            <p:nvSpPr>
              <p:cNvPr id="74" name="성북구">
                <a:extLst>
                  <a:ext uri="{FF2B5EF4-FFF2-40B4-BE49-F238E27FC236}">
                    <a16:creationId xmlns="" xmlns:a16="http://schemas.microsoft.com/office/drawing/2014/main" id="{142AD392-2CEC-43C9-BCB2-66CFE95588B0}"/>
                  </a:ext>
                </a:extLst>
              </p:cNvPr>
              <p:cNvSpPr/>
              <p:nvPr/>
            </p:nvSpPr>
            <p:spPr>
              <a:xfrm>
                <a:off x="4619241" y="2942086"/>
                <a:ext cx="1268051" cy="969686"/>
              </a:xfrm>
              <a:custGeom>
                <a:avLst/>
                <a:gdLst>
                  <a:gd name="connsiteX0" fmla="*/ 240792 w 3108960"/>
                  <a:gd name="connsiteY0" fmla="*/ 0 h 2377440"/>
                  <a:gd name="connsiteX1" fmla="*/ 240792 w 3108960"/>
                  <a:gd name="connsiteY1" fmla="*/ 0 h 2377440"/>
                  <a:gd name="connsiteX2" fmla="*/ 79248 w 3108960"/>
                  <a:gd name="connsiteY2" fmla="*/ 18288 h 2377440"/>
                  <a:gd name="connsiteX3" fmla="*/ 9144 w 3108960"/>
                  <a:gd name="connsiteY3" fmla="*/ 106680 h 2377440"/>
                  <a:gd name="connsiteX4" fmla="*/ 0 w 3108960"/>
                  <a:gd name="connsiteY4" fmla="*/ 143256 h 2377440"/>
                  <a:gd name="connsiteX5" fmla="*/ 24384 w 3108960"/>
                  <a:gd name="connsiteY5" fmla="*/ 201168 h 2377440"/>
                  <a:gd name="connsiteX6" fmla="*/ 24384 w 3108960"/>
                  <a:gd name="connsiteY6" fmla="*/ 265176 h 2377440"/>
                  <a:gd name="connsiteX7" fmla="*/ 42672 w 3108960"/>
                  <a:gd name="connsiteY7" fmla="*/ 295656 h 2377440"/>
                  <a:gd name="connsiteX8" fmla="*/ 106680 w 3108960"/>
                  <a:gd name="connsiteY8" fmla="*/ 280416 h 2377440"/>
                  <a:gd name="connsiteX9" fmla="*/ 140208 w 3108960"/>
                  <a:gd name="connsiteY9" fmla="*/ 295656 h 2377440"/>
                  <a:gd name="connsiteX10" fmla="*/ 167640 w 3108960"/>
                  <a:gd name="connsiteY10" fmla="*/ 362712 h 2377440"/>
                  <a:gd name="connsiteX11" fmla="*/ 170688 w 3108960"/>
                  <a:gd name="connsiteY11" fmla="*/ 402336 h 2377440"/>
                  <a:gd name="connsiteX12" fmla="*/ 185928 w 3108960"/>
                  <a:gd name="connsiteY12" fmla="*/ 432816 h 2377440"/>
                  <a:gd name="connsiteX13" fmla="*/ 170688 w 3108960"/>
                  <a:gd name="connsiteY13" fmla="*/ 469392 h 2377440"/>
                  <a:gd name="connsiteX14" fmla="*/ 179832 w 3108960"/>
                  <a:gd name="connsiteY14" fmla="*/ 502920 h 2377440"/>
                  <a:gd name="connsiteX15" fmla="*/ 222504 w 3108960"/>
                  <a:gd name="connsiteY15" fmla="*/ 539496 h 2377440"/>
                  <a:gd name="connsiteX16" fmla="*/ 237744 w 3108960"/>
                  <a:gd name="connsiteY16" fmla="*/ 576072 h 2377440"/>
                  <a:gd name="connsiteX17" fmla="*/ 228600 w 3108960"/>
                  <a:gd name="connsiteY17" fmla="*/ 661416 h 2377440"/>
                  <a:gd name="connsiteX18" fmla="*/ 237744 w 3108960"/>
                  <a:gd name="connsiteY18" fmla="*/ 725424 h 2377440"/>
                  <a:gd name="connsiteX19" fmla="*/ 326136 w 3108960"/>
                  <a:gd name="connsiteY19" fmla="*/ 822960 h 2377440"/>
                  <a:gd name="connsiteX20" fmla="*/ 374904 w 3108960"/>
                  <a:gd name="connsiteY20" fmla="*/ 847344 h 2377440"/>
                  <a:gd name="connsiteX21" fmla="*/ 402336 w 3108960"/>
                  <a:gd name="connsiteY21" fmla="*/ 862584 h 2377440"/>
                  <a:gd name="connsiteX22" fmla="*/ 420624 w 3108960"/>
                  <a:gd name="connsiteY22" fmla="*/ 905256 h 2377440"/>
                  <a:gd name="connsiteX23" fmla="*/ 429768 w 3108960"/>
                  <a:gd name="connsiteY23" fmla="*/ 935736 h 2377440"/>
                  <a:gd name="connsiteX24" fmla="*/ 423672 w 3108960"/>
                  <a:gd name="connsiteY24" fmla="*/ 1011936 h 2377440"/>
                  <a:gd name="connsiteX25" fmla="*/ 423672 w 3108960"/>
                  <a:gd name="connsiteY25" fmla="*/ 1176528 h 2377440"/>
                  <a:gd name="connsiteX26" fmla="*/ 384048 w 3108960"/>
                  <a:gd name="connsiteY26" fmla="*/ 1246632 h 2377440"/>
                  <a:gd name="connsiteX27" fmla="*/ 362712 w 3108960"/>
                  <a:gd name="connsiteY27" fmla="*/ 1310640 h 2377440"/>
                  <a:gd name="connsiteX28" fmla="*/ 365760 w 3108960"/>
                  <a:gd name="connsiteY28" fmla="*/ 1356360 h 2377440"/>
                  <a:gd name="connsiteX29" fmla="*/ 420624 w 3108960"/>
                  <a:gd name="connsiteY29" fmla="*/ 1447800 h 2377440"/>
                  <a:gd name="connsiteX30" fmla="*/ 420624 w 3108960"/>
                  <a:gd name="connsiteY30" fmla="*/ 1496568 h 2377440"/>
                  <a:gd name="connsiteX31" fmla="*/ 393192 w 3108960"/>
                  <a:gd name="connsiteY31" fmla="*/ 1508760 h 2377440"/>
                  <a:gd name="connsiteX32" fmla="*/ 304800 w 3108960"/>
                  <a:gd name="connsiteY32" fmla="*/ 1499616 h 2377440"/>
                  <a:gd name="connsiteX33" fmla="*/ 265176 w 3108960"/>
                  <a:gd name="connsiteY33" fmla="*/ 1511808 h 2377440"/>
                  <a:gd name="connsiteX34" fmla="*/ 207264 w 3108960"/>
                  <a:gd name="connsiteY34" fmla="*/ 1609344 h 2377440"/>
                  <a:gd name="connsiteX35" fmla="*/ 213360 w 3108960"/>
                  <a:gd name="connsiteY35" fmla="*/ 1658112 h 2377440"/>
                  <a:gd name="connsiteX36" fmla="*/ 274320 w 3108960"/>
                  <a:gd name="connsiteY36" fmla="*/ 1670304 h 2377440"/>
                  <a:gd name="connsiteX37" fmla="*/ 316992 w 3108960"/>
                  <a:gd name="connsiteY37" fmla="*/ 1676400 h 2377440"/>
                  <a:gd name="connsiteX38" fmla="*/ 371856 w 3108960"/>
                  <a:gd name="connsiteY38" fmla="*/ 1670304 h 2377440"/>
                  <a:gd name="connsiteX39" fmla="*/ 448056 w 3108960"/>
                  <a:gd name="connsiteY39" fmla="*/ 1780032 h 2377440"/>
                  <a:gd name="connsiteX40" fmla="*/ 487680 w 3108960"/>
                  <a:gd name="connsiteY40" fmla="*/ 1807464 h 2377440"/>
                  <a:gd name="connsiteX41" fmla="*/ 569976 w 3108960"/>
                  <a:gd name="connsiteY41" fmla="*/ 1792224 h 2377440"/>
                  <a:gd name="connsiteX42" fmla="*/ 649224 w 3108960"/>
                  <a:gd name="connsiteY42" fmla="*/ 1780032 h 2377440"/>
                  <a:gd name="connsiteX43" fmla="*/ 676656 w 3108960"/>
                  <a:gd name="connsiteY43" fmla="*/ 1761744 h 2377440"/>
                  <a:gd name="connsiteX44" fmla="*/ 758952 w 3108960"/>
                  <a:gd name="connsiteY44" fmla="*/ 1758696 h 2377440"/>
                  <a:gd name="connsiteX45" fmla="*/ 847344 w 3108960"/>
                  <a:gd name="connsiteY45" fmla="*/ 1780032 h 2377440"/>
                  <a:gd name="connsiteX46" fmla="*/ 874776 w 3108960"/>
                  <a:gd name="connsiteY46" fmla="*/ 1780032 h 2377440"/>
                  <a:gd name="connsiteX47" fmla="*/ 932688 w 3108960"/>
                  <a:gd name="connsiteY47" fmla="*/ 1816608 h 2377440"/>
                  <a:gd name="connsiteX48" fmla="*/ 926592 w 3108960"/>
                  <a:gd name="connsiteY48" fmla="*/ 1874520 h 2377440"/>
                  <a:gd name="connsiteX49" fmla="*/ 935736 w 3108960"/>
                  <a:gd name="connsiteY49" fmla="*/ 1908048 h 2377440"/>
                  <a:gd name="connsiteX50" fmla="*/ 999744 w 3108960"/>
                  <a:gd name="connsiteY50" fmla="*/ 1990344 h 2377440"/>
                  <a:gd name="connsiteX51" fmla="*/ 1030224 w 3108960"/>
                  <a:gd name="connsiteY51" fmla="*/ 2005584 h 2377440"/>
                  <a:gd name="connsiteX52" fmla="*/ 1042416 w 3108960"/>
                  <a:gd name="connsiteY52" fmla="*/ 2017776 h 2377440"/>
                  <a:gd name="connsiteX53" fmla="*/ 1063752 w 3108960"/>
                  <a:gd name="connsiteY53" fmla="*/ 2057400 h 2377440"/>
                  <a:gd name="connsiteX54" fmla="*/ 1045464 w 3108960"/>
                  <a:gd name="connsiteY54" fmla="*/ 2100072 h 2377440"/>
                  <a:gd name="connsiteX55" fmla="*/ 1048512 w 3108960"/>
                  <a:gd name="connsiteY55" fmla="*/ 2124456 h 2377440"/>
                  <a:gd name="connsiteX56" fmla="*/ 1072896 w 3108960"/>
                  <a:gd name="connsiteY56" fmla="*/ 2148840 h 2377440"/>
                  <a:gd name="connsiteX57" fmla="*/ 1082040 w 3108960"/>
                  <a:gd name="connsiteY57" fmla="*/ 2197608 h 2377440"/>
                  <a:gd name="connsiteX58" fmla="*/ 1057656 w 3108960"/>
                  <a:gd name="connsiteY58" fmla="*/ 2240280 h 2377440"/>
                  <a:gd name="connsiteX59" fmla="*/ 1069848 w 3108960"/>
                  <a:gd name="connsiteY59" fmla="*/ 2276856 h 2377440"/>
                  <a:gd name="connsiteX60" fmla="*/ 1118616 w 3108960"/>
                  <a:gd name="connsiteY60" fmla="*/ 2279904 h 2377440"/>
                  <a:gd name="connsiteX61" fmla="*/ 1164336 w 3108960"/>
                  <a:gd name="connsiteY61" fmla="*/ 2218944 h 2377440"/>
                  <a:gd name="connsiteX62" fmla="*/ 1194816 w 3108960"/>
                  <a:gd name="connsiteY62" fmla="*/ 2200656 h 2377440"/>
                  <a:gd name="connsiteX63" fmla="*/ 1264920 w 3108960"/>
                  <a:gd name="connsiteY63" fmla="*/ 2197608 h 2377440"/>
                  <a:gd name="connsiteX64" fmla="*/ 1301496 w 3108960"/>
                  <a:gd name="connsiteY64" fmla="*/ 2176272 h 2377440"/>
                  <a:gd name="connsiteX65" fmla="*/ 1350264 w 3108960"/>
                  <a:gd name="connsiteY65" fmla="*/ 2164080 h 2377440"/>
                  <a:gd name="connsiteX66" fmla="*/ 1441704 w 3108960"/>
                  <a:gd name="connsiteY66" fmla="*/ 2246376 h 2377440"/>
                  <a:gd name="connsiteX67" fmla="*/ 1429512 w 3108960"/>
                  <a:gd name="connsiteY67" fmla="*/ 2286000 h 2377440"/>
                  <a:gd name="connsiteX68" fmla="*/ 1414272 w 3108960"/>
                  <a:gd name="connsiteY68" fmla="*/ 2319528 h 2377440"/>
                  <a:gd name="connsiteX69" fmla="*/ 1389888 w 3108960"/>
                  <a:gd name="connsiteY69" fmla="*/ 2365248 h 2377440"/>
                  <a:gd name="connsiteX70" fmla="*/ 1420368 w 3108960"/>
                  <a:gd name="connsiteY70" fmla="*/ 2377440 h 2377440"/>
                  <a:gd name="connsiteX71" fmla="*/ 1478280 w 3108960"/>
                  <a:gd name="connsiteY71" fmla="*/ 2340864 h 2377440"/>
                  <a:gd name="connsiteX72" fmla="*/ 1533144 w 3108960"/>
                  <a:gd name="connsiteY72" fmla="*/ 2350008 h 2377440"/>
                  <a:gd name="connsiteX73" fmla="*/ 1569720 w 3108960"/>
                  <a:gd name="connsiteY73" fmla="*/ 2337816 h 2377440"/>
                  <a:gd name="connsiteX74" fmla="*/ 1615440 w 3108960"/>
                  <a:gd name="connsiteY74" fmla="*/ 2246376 h 2377440"/>
                  <a:gd name="connsiteX75" fmla="*/ 1825752 w 3108960"/>
                  <a:gd name="connsiteY75" fmla="*/ 2036064 h 2377440"/>
                  <a:gd name="connsiteX76" fmla="*/ 1856232 w 3108960"/>
                  <a:gd name="connsiteY76" fmla="*/ 1987296 h 2377440"/>
                  <a:gd name="connsiteX77" fmla="*/ 1850136 w 3108960"/>
                  <a:gd name="connsiteY77" fmla="*/ 1959864 h 2377440"/>
                  <a:gd name="connsiteX78" fmla="*/ 1871472 w 3108960"/>
                  <a:gd name="connsiteY78" fmla="*/ 1935480 h 2377440"/>
                  <a:gd name="connsiteX79" fmla="*/ 1874520 w 3108960"/>
                  <a:gd name="connsiteY79" fmla="*/ 1889760 h 2377440"/>
                  <a:gd name="connsiteX80" fmla="*/ 1905000 w 3108960"/>
                  <a:gd name="connsiteY80" fmla="*/ 1859280 h 2377440"/>
                  <a:gd name="connsiteX81" fmla="*/ 1972056 w 3108960"/>
                  <a:gd name="connsiteY81" fmla="*/ 1856232 h 2377440"/>
                  <a:gd name="connsiteX82" fmla="*/ 2005584 w 3108960"/>
                  <a:gd name="connsiteY82" fmla="*/ 1804416 h 2377440"/>
                  <a:gd name="connsiteX83" fmla="*/ 2136648 w 3108960"/>
                  <a:gd name="connsiteY83" fmla="*/ 1652016 h 2377440"/>
                  <a:gd name="connsiteX84" fmla="*/ 2142744 w 3108960"/>
                  <a:gd name="connsiteY84" fmla="*/ 1621536 h 2377440"/>
                  <a:gd name="connsiteX85" fmla="*/ 2133600 w 3108960"/>
                  <a:gd name="connsiteY85" fmla="*/ 1578864 h 2377440"/>
                  <a:gd name="connsiteX86" fmla="*/ 2161032 w 3108960"/>
                  <a:gd name="connsiteY86" fmla="*/ 1536192 h 2377440"/>
                  <a:gd name="connsiteX87" fmla="*/ 2206752 w 3108960"/>
                  <a:gd name="connsiteY87" fmla="*/ 1542288 h 2377440"/>
                  <a:gd name="connsiteX88" fmla="*/ 2206752 w 3108960"/>
                  <a:gd name="connsiteY88" fmla="*/ 1542288 h 2377440"/>
                  <a:gd name="connsiteX89" fmla="*/ 2255520 w 3108960"/>
                  <a:gd name="connsiteY89" fmla="*/ 1548384 h 2377440"/>
                  <a:gd name="connsiteX90" fmla="*/ 2286000 w 3108960"/>
                  <a:gd name="connsiteY90" fmla="*/ 1581912 h 2377440"/>
                  <a:gd name="connsiteX91" fmla="*/ 2319528 w 3108960"/>
                  <a:gd name="connsiteY91" fmla="*/ 1557528 h 2377440"/>
                  <a:gd name="connsiteX92" fmla="*/ 2313432 w 3108960"/>
                  <a:gd name="connsiteY92" fmla="*/ 1496568 h 2377440"/>
                  <a:gd name="connsiteX93" fmla="*/ 2319528 w 3108960"/>
                  <a:gd name="connsiteY93" fmla="*/ 1450848 h 2377440"/>
                  <a:gd name="connsiteX94" fmla="*/ 2346960 w 3108960"/>
                  <a:gd name="connsiteY94" fmla="*/ 1432560 h 2377440"/>
                  <a:gd name="connsiteX95" fmla="*/ 2386584 w 3108960"/>
                  <a:gd name="connsiteY95" fmla="*/ 1438656 h 2377440"/>
                  <a:gd name="connsiteX96" fmla="*/ 2414016 w 3108960"/>
                  <a:gd name="connsiteY96" fmla="*/ 1402080 h 2377440"/>
                  <a:gd name="connsiteX97" fmla="*/ 2414016 w 3108960"/>
                  <a:gd name="connsiteY97" fmla="*/ 1356360 h 2377440"/>
                  <a:gd name="connsiteX98" fmla="*/ 2426208 w 3108960"/>
                  <a:gd name="connsiteY98" fmla="*/ 1328928 h 2377440"/>
                  <a:gd name="connsiteX99" fmla="*/ 2459736 w 3108960"/>
                  <a:gd name="connsiteY99" fmla="*/ 1322832 h 2377440"/>
                  <a:gd name="connsiteX100" fmla="*/ 2505456 w 3108960"/>
                  <a:gd name="connsiteY100" fmla="*/ 1362456 h 2377440"/>
                  <a:gd name="connsiteX101" fmla="*/ 2508504 w 3108960"/>
                  <a:gd name="connsiteY101" fmla="*/ 1405128 h 2377440"/>
                  <a:gd name="connsiteX102" fmla="*/ 2569464 w 3108960"/>
                  <a:gd name="connsiteY102" fmla="*/ 1426464 h 2377440"/>
                  <a:gd name="connsiteX103" fmla="*/ 2691384 w 3108960"/>
                  <a:gd name="connsiteY103" fmla="*/ 1429512 h 2377440"/>
                  <a:gd name="connsiteX104" fmla="*/ 2697480 w 3108960"/>
                  <a:gd name="connsiteY104" fmla="*/ 1411224 h 2377440"/>
                  <a:gd name="connsiteX105" fmla="*/ 2685288 w 3108960"/>
                  <a:gd name="connsiteY105" fmla="*/ 1353312 h 2377440"/>
                  <a:gd name="connsiteX106" fmla="*/ 2703576 w 3108960"/>
                  <a:gd name="connsiteY106" fmla="*/ 1335024 h 2377440"/>
                  <a:gd name="connsiteX107" fmla="*/ 2755392 w 3108960"/>
                  <a:gd name="connsiteY107" fmla="*/ 1304544 h 2377440"/>
                  <a:gd name="connsiteX108" fmla="*/ 2779776 w 3108960"/>
                  <a:gd name="connsiteY108" fmla="*/ 1271016 h 2377440"/>
                  <a:gd name="connsiteX109" fmla="*/ 2764536 w 3108960"/>
                  <a:gd name="connsiteY109" fmla="*/ 1231392 h 2377440"/>
                  <a:gd name="connsiteX110" fmla="*/ 2776728 w 3108960"/>
                  <a:gd name="connsiteY110" fmla="*/ 1158240 h 2377440"/>
                  <a:gd name="connsiteX111" fmla="*/ 2804160 w 3108960"/>
                  <a:gd name="connsiteY111" fmla="*/ 1146048 h 2377440"/>
                  <a:gd name="connsiteX112" fmla="*/ 2877312 w 3108960"/>
                  <a:gd name="connsiteY112" fmla="*/ 1155192 h 2377440"/>
                  <a:gd name="connsiteX113" fmla="*/ 2959608 w 3108960"/>
                  <a:gd name="connsiteY113" fmla="*/ 1139952 h 2377440"/>
                  <a:gd name="connsiteX114" fmla="*/ 3081528 w 3108960"/>
                  <a:gd name="connsiteY114" fmla="*/ 1097280 h 2377440"/>
                  <a:gd name="connsiteX115" fmla="*/ 3108960 w 3108960"/>
                  <a:gd name="connsiteY115" fmla="*/ 1069848 h 2377440"/>
                  <a:gd name="connsiteX116" fmla="*/ 3093720 w 3108960"/>
                  <a:gd name="connsiteY116" fmla="*/ 868680 h 2377440"/>
                  <a:gd name="connsiteX117" fmla="*/ 3078480 w 3108960"/>
                  <a:gd name="connsiteY117" fmla="*/ 853440 h 2377440"/>
                  <a:gd name="connsiteX118" fmla="*/ 2935224 w 3108960"/>
                  <a:gd name="connsiteY118" fmla="*/ 911352 h 2377440"/>
                  <a:gd name="connsiteX119" fmla="*/ 2880360 w 3108960"/>
                  <a:gd name="connsiteY119" fmla="*/ 914400 h 2377440"/>
                  <a:gd name="connsiteX120" fmla="*/ 2849880 w 3108960"/>
                  <a:gd name="connsiteY120" fmla="*/ 908304 h 2377440"/>
                  <a:gd name="connsiteX121" fmla="*/ 2667000 w 3108960"/>
                  <a:gd name="connsiteY121" fmla="*/ 826008 h 2377440"/>
                  <a:gd name="connsiteX122" fmla="*/ 2569464 w 3108960"/>
                  <a:gd name="connsiteY122" fmla="*/ 728472 h 2377440"/>
                  <a:gd name="connsiteX123" fmla="*/ 2493264 w 3108960"/>
                  <a:gd name="connsiteY123" fmla="*/ 667512 h 2377440"/>
                  <a:gd name="connsiteX124" fmla="*/ 2395728 w 3108960"/>
                  <a:gd name="connsiteY124" fmla="*/ 597408 h 2377440"/>
                  <a:gd name="connsiteX125" fmla="*/ 2368296 w 3108960"/>
                  <a:gd name="connsiteY125" fmla="*/ 563880 h 2377440"/>
                  <a:gd name="connsiteX126" fmla="*/ 2368296 w 3108960"/>
                  <a:gd name="connsiteY126" fmla="*/ 563880 h 2377440"/>
                  <a:gd name="connsiteX127" fmla="*/ 2295144 w 3108960"/>
                  <a:gd name="connsiteY127" fmla="*/ 563880 h 2377440"/>
                  <a:gd name="connsiteX128" fmla="*/ 2264664 w 3108960"/>
                  <a:gd name="connsiteY128" fmla="*/ 624840 h 2377440"/>
                  <a:gd name="connsiteX129" fmla="*/ 2264664 w 3108960"/>
                  <a:gd name="connsiteY129" fmla="*/ 743712 h 2377440"/>
                  <a:gd name="connsiteX130" fmla="*/ 2258568 w 3108960"/>
                  <a:gd name="connsiteY130" fmla="*/ 789432 h 2377440"/>
                  <a:gd name="connsiteX131" fmla="*/ 2173224 w 3108960"/>
                  <a:gd name="connsiteY131" fmla="*/ 807720 h 2377440"/>
                  <a:gd name="connsiteX132" fmla="*/ 2124456 w 3108960"/>
                  <a:gd name="connsiteY132" fmla="*/ 829056 h 2377440"/>
                  <a:gd name="connsiteX133" fmla="*/ 1975104 w 3108960"/>
                  <a:gd name="connsiteY133" fmla="*/ 1036320 h 2377440"/>
                  <a:gd name="connsiteX134" fmla="*/ 1831848 w 3108960"/>
                  <a:gd name="connsiteY134" fmla="*/ 1121664 h 2377440"/>
                  <a:gd name="connsiteX135" fmla="*/ 1795272 w 3108960"/>
                  <a:gd name="connsiteY135" fmla="*/ 1143000 h 2377440"/>
                  <a:gd name="connsiteX136" fmla="*/ 1764792 w 3108960"/>
                  <a:gd name="connsiteY136" fmla="*/ 1121664 h 2377440"/>
                  <a:gd name="connsiteX137" fmla="*/ 1697736 w 3108960"/>
                  <a:gd name="connsiteY137" fmla="*/ 1030224 h 2377440"/>
                  <a:gd name="connsiteX138" fmla="*/ 1679448 w 3108960"/>
                  <a:gd name="connsiteY138" fmla="*/ 1008888 h 2377440"/>
                  <a:gd name="connsiteX139" fmla="*/ 1466088 w 3108960"/>
                  <a:gd name="connsiteY139" fmla="*/ 1021080 h 2377440"/>
                  <a:gd name="connsiteX140" fmla="*/ 1444752 w 3108960"/>
                  <a:gd name="connsiteY140" fmla="*/ 1042416 h 2377440"/>
                  <a:gd name="connsiteX141" fmla="*/ 1374648 w 3108960"/>
                  <a:gd name="connsiteY141" fmla="*/ 966216 h 2377440"/>
                  <a:gd name="connsiteX142" fmla="*/ 1310640 w 3108960"/>
                  <a:gd name="connsiteY142" fmla="*/ 966216 h 2377440"/>
                  <a:gd name="connsiteX143" fmla="*/ 1267968 w 3108960"/>
                  <a:gd name="connsiteY143" fmla="*/ 966216 h 2377440"/>
                  <a:gd name="connsiteX144" fmla="*/ 1237488 w 3108960"/>
                  <a:gd name="connsiteY144" fmla="*/ 935736 h 2377440"/>
                  <a:gd name="connsiteX145" fmla="*/ 1231392 w 3108960"/>
                  <a:gd name="connsiteY145" fmla="*/ 877824 h 2377440"/>
                  <a:gd name="connsiteX146" fmla="*/ 1197864 w 3108960"/>
                  <a:gd name="connsiteY146" fmla="*/ 871728 h 2377440"/>
                  <a:gd name="connsiteX147" fmla="*/ 1161288 w 3108960"/>
                  <a:gd name="connsiteY147" fmla="*/ 886968 h 2377440"/>
                  <a:gd name="connsiteX148" fmla="*/ 978408 w 3108960"/>
                  <a:gd name="connsiteY148" fmla="*/ 710184 h 2377440"/>
                  <a:gd name="connsiteX149" fmla="*/ 969264 w 3108960"/>
                  <a:gd name="connsiteY149" fmla="*/ 682752 h 2377440"/>
                  <a:gd name="connsiteX150" fmla="*/ 978408 w 3108960"/>
                  <a:gd name="connsiteY150" fmla="*/ 588264 h 2377440"/>
                  <a:gd name="connsiteX151" fmla="*/ 990600 w 3108960"/>
                  <a:gd name="connsiteY151" fmla="*/ 548640 h 2377440"/>
                  <a:gd name="connsiteX152" fmla="*/ 993648 w 3108960"/>
                  <a:gd name="connsiteY152" fmla="*/ 512064 h 2377440"/>
                  <a:gd name="connsiteX153" fmla="*/ 966216 w 3108960"/>
                  <a:gd name="connsiteY153" fmla="*/ 490728 h 2377440"/>
                  <a:gd name="connsiteX154" fmla="*/ 902208 w 3108960"/>
                  <a:gd name="connsiteY154" fmla="*/ 499872 h 2377440"/>
                  <a:gd name="connsiteX155" fmla="*/ 795528 w 3108960"/>
                  <a:gd name="connsiteY155" fmla="*/ 502920 h 2377440"/>
                  <a:gd name="connsiteX156" fmla="*/ 774192 w 3108960"/>
                  <a:gd name="connsiteY156" fmla="*/ 493776 h 2377440"/>
                  <a:gd name="connsiteX157" fmla="*/ 728472 w 3108960"/>
                  <a:gd name="connsiteY157" fmla="*/ 426720 h 2377440"/>
                  <a:gd name="connsiteX158" fmla="*/ 697992 w 3108960"/>
                  <a:gd name="connsiteY158" fmla="*/ 411480 h 2377440"/>
                  <a:gd name="connsiteX159" fmla="*/ 667512 w 3108960"/>
                  <a:gd name="connsiteY159" fmla="*/ 374904 h 2377440"/>
                  <a:gd name="connsiteX160" fmla="*/ 627888 w 3108960"/>
                  <a:gd name="connsiteY160" fmla="*/ 371856 h 2377440"/>
                  <a:gd name="connsiteX161" fmla="*/ 579120 w 3108960"/>
                  <a:gd name="connsiteY161" fmla="*/ 359664 h 2377440"/>
                  <a:gd name="connsiteX162" fmla="*/ 566928 w 3108960"/>
                  <a:gd name="connsiteY162" fmla="*/ 347472 h 2377440"/>
                  <a:gd name="connsiteX163" fmla="*/ 563880 w 3108960"/>
                  <a:gd name="connsiteY163" fmla="*/ 304800 h 2377440"/>
                  <a:gd name="connsiteX164" fmla="*/ 536448 w 3108960"/>
                  <a:gd name="connsiteY164" fmla="*/ 271272 h 2377440"/>
                  <a:gd name="connsiteX165" fmla="*/ 542544 w 3108960"/>
                  <a:gd name="connsiteY165" fmla="*/ 155448 h 2377440"/>
                  <a:gd name="connsiteX166" fmla="*/ 518160 w 3108960"/>
                  <a:gd name="connsiteY166" fmla="*/ 115824 h 2377440"/>
                  <a:gd name="connsiteX167" fmla="*/ 487680 w 3108960"/>
                  <a:gd name="connsiteY167" fmla="*/ 124968 h 2377440"/>
                  <a:gd name="connsiteX168" fmla="*/ 448056 w 3108960"/>
                  <a:gd name="connsiteY168" fmla="*/ 164592 h 2377440"/>
                  <a:gd name="connsiteX169" fmla="*/ 420624 w 3108960"/>
                  <a:gd name="connsiteY169" fmla="*/ 167640 h 2377440"/>
                  <a:gd name="connsiteX170" fmla="*/ 396240 w 3108960"/>
                  <a:gd name="connsiteY170" fmla="*/ 158496 h 2377440"/>
                  <a:gd name="connsiteX171" fmla="*/ 387096 w 3108960"/>
                  <a:gd name="connsiteY171" fmla="*/ 140208 h 2377440"/>
                  <a:gd name="connsiteX172" fmla="*/ 286512 w 3108960"/>
                  <a:gd name="connsiteY172" fmla="*/ 27432 h 2377440"/>
                  <a:gd name="connsiteX173" fmla="*/ 240792 w 3108960"/>
                  <a:gd name="connsiteY173" fmla="*/ 0 h 2377440"/>
                  <a:gd name="connsiteX0" fmla="*/ 240792 w 3108960"/>
                  <a:gd name="connsiteY0" fmla="*/ 0 h 2377440"/>
                  <a:gd name="connsiteX1" fmla="*/ 240792 w 3108960"/>
                  <a:gd name="connsiteY1" fmla="*/ 0 h 2377440"/>
                  <a:gd name="connsiteX2" fmla="*/ 79248 w 3108960"/>
                  <a:gd name="connsiteY2" fmla="*/ 18288 h 2377440"/>
                  <a:gd name="connsiteX3" fmla="*/ 9144 w 3108960"/>
                  <a:gd name="connsiteY3" fmla="*/ 106680 h 2377440"/>
                  <a:gd name="connsiteX4" fmla="*/ 0 w 3108960"/>
                  <a:gd name="connsiteY4" fmla="*/ 143256 h 2377440"/>
                  <a:gd name="connsiteX5" fmla="*/ 24384 w 3108960"/>
                  <a:gd name="connsiteY5" fmla="*/ 201168 h 2377440"/>
                  <a:gd name="connsiteX6" fmla="*/ 24384 w 3108960"/>
                  <a:gd name="connsiteY6" fmla="*/ 265176 h 2377440"/>
                  <a:gd name="connsiteX7" fmla="*/ 42672 w 3108960"/>
                  <a:gd name="connsiteY7" fmla="*/ 295656 h 2377440"/>
                  <a:gd name="connsiteX8" fmla="*/ 106680 w 3108960"/>
                  <a:gd name="connsiteY8" fmla="*/ 280416 h 2377440"/>
                  <a:gd name="connsiteX9" fmla="*/ 140208 w 3108960"/>
                  <a:gd name="connsiteY9" fmla="*/ 295656 h 2377440"/>
                  <a:gd name="connsiteX10" fmla="*/ 167640 w 3108960"/>
                  <a:gd name="connsiteY10" fmla="*/ 362712 h 2377440"/>
                  <a:gd name="connsiteX11" fmla="*/ 170688 w 3108960"/>
                  <a:gd name="connsiteY11" fmla="*/ 402336 h 2377440"/>
                  <a:gd name="connsiteX12" fmla="*/ 185928 w 3108960"/>
                  <a:gd name="connsiteY12" fmla="*/ 432816 h 2377440"/>
                  <a:gd name="connsiteX13" fmla="*/ 170688 w 3108960"/>
                  <a:gd name="connsiteY13" fmla="*/ 469392 h 2377440"/>
                  <a:gd name="connsiteX14" fmla="*/ 179832 w 3108960"/>
                  <a:gd name="connsiteY14" fmla="*/ 502920 h 2377440"/>
                  <a:gd name="connsiteX15" fmla="*/ 222504 w 3108960"/>
                  <a:gd name="connsiteY15" fmla="*/ 539496 h 2377440"/>
                  <a:gd name="connsiteX16" fmla="*/ 237744 w 3108960"/>
                  <a:gd name="connsiteY16" fmla="*/ 576072 h 2377440"/>
                  <a:gd name="connsiteX17" fmla="*/ 228600 w 3108960"/>
                  <a:gd name="connsiteY17" fmla="*/ 661416 h 2377440"/>
                  <a:gd name="connsiteX18" fmla="*/ 237744 w 3108960"/>
                  <a:gd name="connsiteY18" fmla="*/ 725424 h 2377440"/>
                  <a:gd name="connsiteX19" fmla="*/ 326136 w 3108960"/>
                  <a:gd name="connsiteY19" fmla="*/ 822960 h 2377440"/>
                  <a:gd name="connsiteX20" fmla="*/ 374904 w 3108960"/>
                  <a:gd name="connsiteY20" fmla="*/ 847344 h 2377440"/>
                  <a:gd name="connsiteX21" fmla="*/ 402336 w 3108960"/>
                  <a:gd name="connsiteY21" fmla="*/ 862584 h 2377440"/>
                  <a:gd name="connsiteX22" fmla="*/ 420624 w 3108960"/>
                  <a:gd name="connsiteY22" fmla="*/ 905256 h 2377440"/>
                  <a:gd name="connsiteX23" fmla="*/ 429768 w 3108960"/>
                  <a:gd name="connsiteY23" fmla="*/ 935736 h 2377440"/>
                  <a:gd name="connsiteX24" fmla="*/ 423672 w 3108960"/>
                  <a:gd name="connsiteY24" fmla="*/ 1011936 h 2377440"/>
                  <a:gd name="connsiteX25" fmla="*/ 423672 w 3108960"/>
                  <a:gd name="connsiteY25" fmla="*/ 1176528 h 2377440"/>
                  <a:gd name="connsiteX26" fmla="*/ 384048 w 3108960"/>
                  <a:gd name="connsiteY26" fmla="*/ 1246632 h 2377440"/>
                  <a:gd name="connsiteX27" fmla="*/ 362712 w 3108960"/>
                  <a:gd name="connsiteY27" fmla="*/ 1310640 h 2377440"/>
                  <a:gd name="connsiteX28" fmla="*/ 365760 w 3108960"/>
                  <a:gd name="connsiteY28" fmla="*/ 1356360 h 2377440"/>
                  <a:gd name="connsiteX29" fmla="*/ 420624 w 3108960"/>
                  <a:gd name="connsiteY29" fmla="*/ 1447800 h 2377440"/>
                  <a:gd name="connsiteX30" fmla="*/ 420624 w 3108960"/>
                  <a:gd name="connsiteY30" fmla="*/ 1496568 h 2377440"/>
                  <a:gd name="connsiteX31" fmla="*/ 393192 w 3108960"/>
                  <a:gd name="connsiteY31" fmla="*/ 1508760 h 2377440"/>
                  <a:gd name="connsiteX32" fmla="*/ 304800 w 3108960"/>
                  <a:gd name="connsiteY32" fmla="*/ 1499616 h 2377440"/>
                  <a:gd name="connsiteX33" fmla="*/ 277368 w 3108960"/>
                  <a:gd name="connsiteY33" fmla="*/ 1517904 h 2377440"/>
                  <a:gd name="connsiteX34" fmla="*/ 207264 w 3108960"/>
                  <a:gd name="connsiteY34" fmla="*/ 1609344 h 2377440"/>
                  <a:gd name="connsiteX35" fmla="*/ 213360 w 3108960"/>
                  <a:gd name="connsiteY35" fmla="*/ 1658112 h 2377440"/>
                  <a:gd name="connsiteX36" fmla="*/ 274320 w 3108960"/>
                  <a:gd name="connsiteY36" fmla="*/ 1670304 h 2377440"/>
                  <a:gd name="connsiteX37" fmla="*/ 316992 w 3108960"/>
                  <a:gd name="connsiteY37" fmla="*/ 1676400 h 2377440"/>
                  <a:gd name="connsiteX38" fmla="*/ 371856 w 3108960"/>
                  <a:gd name="connsiteY38" fmla="*/ 1670304 h 2377440"/>
                  <a:gd name="connsiteX39" fmla="*/ 448056 w 3108960"/>
                  <a:gd name="connsiteY39" fmla="*/ 1780032 h 2377440"/>
                  <a:gd name="connsiteX40" fmla="*/ 487680 w 3108960"/>
                  <a:gd name="connsiteY40" fmla="*/ 1807464 h 2377440"/>
                  <a:gd name="connsiteX41" fmla="*/ 569976 w 3108960"/>
                  <a:gd name="connsiteY41" fmla="*/ 1792224 h 2377440"/>
                  <a:gd name="connsiteX42" fmla="*/ 649224 w 3108960"/>
                  <a:gd name="connsiteY42" fmla="*/ 1780032 h 2377440"/>
                  <a:gd name="connsiteX43" fmla="*/ 676656 w 3108960"/>
                  <a:gd name="connsiteY43" fmla="*/ 1761744 h 2377440"/>
                  <a:gd name="connsiteX44" fmla="*/ 758952 w 3108960"/>
                  <a:gd name="connsiteY44" fmla="*/ 1758696 h 2377440"/>
                  <a:gd name="connsiteX45" fmla="*/ 847344 w 3108960"/>
                  <a:gd name="connsiteY45" fmla="*/ 1780032 h 2377440"/>
                  <a:gd name="connsiteX46" fmla="*/ 874776 w 3108960"/>
                  <a:gd name="connsiteY46" fmla="*/ 1780032 h 2377440"/>
                  <a:gd name="connsiteX47" fmla="*/ 932688 w 3108960"/>
                  <a:gd name="connsiteY47" fmla="*/ 1816608 h 2377440"/>
                  <a:gd name="connsiteX48" fmla="*/ 926592 w 3108960"/>
                  <a:gd name="connsiteY48" fmla="*/ 1874520 h 2377440"/>
                  <a:gd name="connsiteX49" fmla="*/ 935736 w 3108960"/>
                  <a:gd name="connsiteY49" fmla="*/ 1908048 h 2377440"/>
                  <a:gd name="connsiteX50" fmla="*/ 999744 w 3108960"/>
                  <a:gd name="connsiteY50" fmla="*/ 1990344 h 2377440"/>
                  <a:gd name="connsiteX51" fmla="*/ 1030224 w 3108960"/>
                  <a:gd name="connsiteY51" fmla="*/ 2005584 h 2377440"/>
                  <a:gd name="connsiteX52" fmla="*/ 1042416 w 3108960"/>
                  <a:gd name="connsiteY52" fmla="*/ 2017776 h 2377440"/>
                  <a:gd name="connsiteX53" fmla="*/ 1063752 w 3108960"/>
                  <a:gd name="connsiteY53" fmla="*/ 2057400 h 2377440"/>
                  <a:gd name="connsiteX54" fmla="*/ 1045464 w 3108960"/>
                  <a:gd name="connsiteY54" fmla="*/ 2100072 h 2377440"/>
                  <a:gd name="connsiteX55" fmla="*/ 1048512 w 3108960"/>
                  <a:gd name="connsiteY55" fmla="*/ 2124456 h 2377440"/>
                  <a:gd name="connsiteX56" fmla="*/ 1072896 w 3108960"/>
                  <a:gd name="connsiteY56" fmla="*/ 2148840 h 2377440"/>
                  <a:gd name="connsiteX57" fmla="*/ 1082040 w 3108960"/>
                  <a:gd name="connsiteY57" fmla="*/ 2197608 h 2377440"/>
                  <a:gd name="connsiteX58" fmla="*/ 1057656 w 3108960"/>
                  <a:gd name="connsiteY58" fmla="*/ 2240280 h 2377440"/>
                  <a:gd name="connsiteX59" fmla="*/ 1069848 w 3108960"/>
                  <a:gd name="connsiteY59" fmla="*/ 2276856 h 2377440"/>
                  <a:gd name="connsiteX60" fmla="*/ 1118616 w 3108960"/>
                  <a:gd name="connsiteY60" fmla="*/ 2279904 h 2377440"/>
                  <a:gd name="connsiteX61" fmla="*/ 1164336 w 3108960"/>
                  <a:gd name="connsiteY61" fmla="*/ 2218944 h 2377440"/>
                  <a:gd name="connsiteX62" fmla="*/ 1194816 w 3108960"/>
                  <a:gd name="connsiteY62" fmla="*/ 2200656 h 2377440"/>
                  <a:gd name="connsiteX63" fmla="*/ 1264920 w 3108960"/>
                  <a:gd name="connsiteY63" fmla="*/ 2197608 h 2377440"/>
                  <a:gd name="connsiteX64" fmla="*/ 1301496 w 3108960"/>
                  <a:gd name="connsiteY64" fmla="*/ 2176272 h 2377440"/>
                  <a:gd name="connsiteX65" fmla="*/ 1350264 w 3108960"/>
                  <a:gd name="connsiteY65" fmla="*/ 2164080 h 2377440"/>
                  <a:gd name="connsiteX66" fmla="*/ 1441704 w 3108960"/>
                  <a:gd name="connsiteY66" fmla="*/ 2246376 h 2377440"/>
                  <a:gd name="connsiteX67" fmla="*/ 1429512 w 3108960"/>
                  <a:gd name="connsiteY67" fmla="*/ 2286000 h 2377440"/>
                  <a:gd name="connsiteX68" fmla="*/ 1414272 w 3108960"/>
                  <a:gd name="connsiteY68" fmla="*/ 2319528 h 2377440"/>
                  <a:gd name="connsiteX69" fmla="*/ 1389888 w 3108960"/>
                  <a:gd name="connsiteY69" fmla="*/ 2365248 h 2377440"/>
                  <a:gd name="connsiteX70" fmla="*/ 1420368 w 3108960"/>
                  <a:gd name="connsiteY70" fmla="*/ 2377440 h 2377440"/>
                  <a:gd name="connsiteX71" fmla="*/ 1478280 w 3108960"/>
                  <a:gd name="connsiteY71" fmla="*/ 2340864 h 2377440"/>
                  <a:gd name="connsiteX72" fmla="*/ 1533144 w 3108960"/>
                  <a:gd name="connsiteY72" fmla="*/ 2350008 h 2377440"/>
                  <a:gd name="connsiteX73" fmla="*/ 1569720 w 3108960"/>
                  <a:gd name="connsiteY73" fmla="*/ 2337816 h 2377440"/>
                  <a:gd name="connsiteX74" fmla="*/ 1615440 w 3108960"/>
                  <a:gd name="connsiteY74" fmla="*/ 2246376 h 2377440"/>
                  <a:gd name="connsiteX75" fmla="*/ 1825752 w 3108960"/>
                  <a:gd name="connsiteY75" fmla="*/ 2036064 h 2377440"/>
                  <a:gd name="connsiteX76" fmla="*/ 1856232 w 3108960"/>
                  <a:gd name="connsiteY76" fmla="*/ 1987296 h 2377440"/>
                  <a:gd name="connsiteX77" fmla="*/ 1850136 w 3108960"/>
                  <a:gd name="connsiteY77" fmla="*/ 1959864 h 2377440"/>
                  <a:gd name="connsiteX78" fmla="*/ 1871472 w 3108960"/>
                  <a:gd name="connsiteY78" fmla="*/ 1935480 h 2377440"/>
                  <a:gd name="connsiteX79" fmla="*/ 1874520 w 3108960"/>
                  <a:gd name="connsiteY79" fmla="*/ 1889760 h 2377440"/>
                  <a:gd name="connsiteX80" fmla="*/ 1905000 w 3108960"/>
                  <a:gd name="connsiteY80" fmla="*/ 1859280 h 2377440"/>
                  <a:gd name="connsiteX81" fmla="*/ 1972056 w 3108960"/>
                  <a:gd name="connsiteY81" fmla="*/ 1856232 h 2377440"/>
                  <a:gd name="connsiteX82" fmla="*/ 2005584 w 3108960"/>
                  <a:gd name="connsiteY82" fmla="*/ 1804416 h 2377440"/>
                  <a:gd name="connsiteX83" fmla="*/ 2136648 w 3108960"/>
                  <a:gd name="connsiteY83" fmla="*/ 1652016 h 2377440"/>
                  <a:gd name="connsiteX84" fmla="*/ 2142744 w 3108960"/>
                  <a:gd name="connsiteY84" fmla="*/ 1621536 h 2377440"/>
                  <a:gd name="connsiteX85" fmla="*/ 2133600 w 3108960"/>
                  <a:gd name="connsiteY85" fmla="*/ 1578864 h 2377440"/>
                  <a:gd name="connsiteX86" fmla="*/ 2161032 w 3108960"/>
                  <a:gd name="connsiteY86" fmla="*/ 1536192 h 2377440"/>
                  <a:gd name="connsiteX87" fmla="*/ 2206752 w 3108960"/>
                  <a:gd name="connsiteY87" fmla="*/ 1542288 h 2377440"/>
                  <a:gd name="connsiteX88" fmla="*/ 2206752 w 3108960"/>
                  <a:gd name="connsiteY88" fmla="*/ 1542288 h 2377440"/>
                  <a:gd name="connsiteX89" fmla="*/ 2255520 w 3108960"/>
                  <a:gd name="connsiteY89" fmla="*/ 1548384 h 2377440"/>
                  <a:gd name="connsiteX90" fmla="*/ 2286000 w 3108960"/>
                  <a:gd name="connsiteY90" fmla="*/ 1581912 h 2377440"/>
                  <a:gd name="connsiteX91" fmla="*/ 2319528 w 3108960"/>
                  <a:gd name="connsiteY91" fmla="*/ 1557528 h 2377440"/>
                  <a:gd name="connsiteX92" fmla="*/ 2313432 w 3108960"/>
                  <a:gd name="connsiteY92" fmla="*/ 1496568 h 2377440"/>
                  <a:gd name="connsiteX93" fmla="*/ 2319528 w 3108960"/>
                  <a:gd name="connsiteY93" fmla="*/ 1450848 h 2377440"/>
                  <a:gd name="connsiteX94" fmla="*/ 2346960 w 3108960"/>
                  <a:gd name="connsiteY94" fmla="*/ 1432560 h 2377440"/>
                  <a:gd name="connsiteX95" fmla="*/ 2386584 w 3108960"/>
                  <a:gd name="connsiteY95" fmla="*/ 1438656 h 2377440"/>
                  <a:gd name="connsiteX96" fmla="*/ 2414016 w 3108960"/>
                  <a:gd name="connsiteY96" fmla="*/ 1402080 h 2377440"/>
                  <a:gd name="connsiteX97" fmla="*/ 2414016 w 3108960"/>
                  <a:gd name="connsiteY97" fmla="*/ 1356360 h 2377440"/>
                  <a:gd name="connsiteX98" fmla="*/ 2426208 w 3108960"/>
                  <a:gd name="connsiteY98" fmla="*/ 1328928 h 2377440"/>
                  <a:gd name="connsiteX99" fmla="*/ 2459736 w 3108960"/>
                  <a:gd name="connsiteY99" fmla="*/ 1322832 h 2377440"/>
                  <a:gd name="connsiteX100" fmla="*/ 2505456 w 3108960"/>
                  <a:gd name="connsiteY100" fmla="*/ 1362456 h 2377440"/>
                  <a:gd name="connsiteX101" fmla="*/ 2508504 w 3108960"/>
                  <a:gd name="connsiteY101" fmla="*/ 1405128 h 2377440"/>
                  <a:gd name="connsiteX102" fmla="*/ 2569464 w 3108960"/>
                  <a:gd name="connsiteY102" fmla="*/ 1426464 h 2377440"/>
                  <a:gd name="connsiteX103" fmla="*/ 2691384 w 3108960"/>
                  <a:gd name="connsiteY103" fmla="*/ 1429512 h 2377440"/>
                  <a:gd name="connsiteX104" fmla="*/ 2697480 w 3108960"/>
                  <a:gd name="connsiteY104" fmla="*/ 1411224 h 2377440"/>
                  <a:gd name="connsiteX105" fmla="*/ 2685288 w 3108960"/>
                  <a:gd name="connsiteY105" fmla="*/ 1353312 h 2377440"/>
                  <a:gd name="connsiteX106" fmla="*/ 2703576 w 3108960"/>
                  <a:gd name="connsiteY106" fmla="*/ 1335024 h 2377440"/>
                  <a:gd name="connsiteX107" fmla="*/ 2755392 w 3108960"/>
                  <a:gd name="connsiteY107" fmla="*/ 1304544 h 2377440"/>
                  <a:gd name="connsiteX108" fmla="*/ 2779776 w 3108960"/>
                  <a:gd name="connsiteY108" fmla="*/ 1271016 h 2377440"/>
                  <a:gd name="connsiteX109" fmla="*/ 2764536 w 3108960"/>
                  <a:gd name="connsiteY109" fmla="*/ 1231392 h 2377440"/>
                  <a:gd name="connsiteX110" fmla="*/ 2776728 w 3108960"/>
                  <a:gd name="connsiteY110" fmla="*/ 1158240 h 2377440"/>
                  <a:gd name="connsiteX111" fmla="*/ 2804160 w 3108960"/>
                  <a:gd name="connsiteY111" fmla="*/ 1146048 h 2377440"/>
                  <a:gd name="connsiteX112" fmla="*/ 2877312 w 3108960"/>
                  <a:gd name="connsiteY112" fmla="*/ 1155192 h 2377440"/>
                  <a:gd name="connsiteX113" fmla="*/ 2959608 w 3108960"/>
                  <a:gd name="connsiteY113" fmla="*/ 1139952 h 2377440"/>
                  <a:gd name="connsiteX114" fmla="*/ 3081528 w 3108960"/>
                  <a:gd name="connsiteY114" fmla="*/ 1097280 h 2377440"/>
                  <a:gd name="connsiteX115" fmla="*/ 3108960 w 3108960"/>
                  <a:gd name="connsiteY115" fmla="*/ 1069848 h 2377440"/>
                  <a:gd name="connsiteX116" fmla="*/ 3093720 w 3108960"/>
                  <a:gd name="connsiteY116" fmla="*/ 868680 h 2377440"/>
                  <a:gd name="connsiteX117" fmla="*/ 3078480 w 3108960"/>
                  <a:gd name="connsiteY117" fmla="*/ 853440 h 2377440"/>
                  <a:gd name="connsiteX118" fmla="*/ 2935224 w 3108960"/>
                  <a:gd name="connsiteY118" fmla="*/ 911352 h 2377440"/>
                  <a:gd name="connsiteX119" fmla="*/ 2880360 w 3108960"/>
                  <a:gd name="connsiteY119" fmla="*/ 914400 h 2377440"/>
                  <a:gd name="connsiteX120" fmla="*/ 2849880 w 3108960"/>
                  <a:gd name="connsiteY120" fmla="*/ 908304 h 2377440"/>
                  <a:gd name="connsiteX121" fmla="*/ 2667000 w 3108960"/>
                  <a:gd name="connsiteY121" fmla="*/ 826008 h 2377440"/>
                  <a:gd name="connsiteX122" fmla="*/ 2569464 w 3108960"/>
                  <a:gd name="connsiteY122" fmla="*/ 728472 h 2377440"/>
                  <a:gd name="connsiteX123" fmla="*/ 2493264 w 3108960"/>
                  <a:gd name="connsiteY123" fmla="*/ 667512 h 2377440"/>
                  <a:gd name="connsiteX124" fmla="*/ 2395728 w 3108960"/>
                  <a:gd name="connsiteY124" fmla="*/ 597408 h 2377440"/>
                  <a:gd name="connsiteX125" fmla="*/ 2368296 w 3108960"/>
                  <a:gd name="connsiteY125" fmla="*/ 563880 h 2377440"/>
                  <a:gd name="connsiteX126" fmla="*/ 2368296 w 3108960"/>
                  <a:gd name="connsiteY126" fmla="*/ 563880 h 2377440"/>
                  <a:gd name="connsiteX127" fmla="*/ 2295144 w 3108960"/>
                  <a:gd name="connsiteY127" fmla="*/ 563880 h 2377440"/>
                  <a:gd name="connsiteX128" fmla="*/ 2264664 w 3108960"/>
                  <a:gd name="connsiteY128" fmla="*/ 624840 h 2377440"/>
                  <a:gd name="connsiteX129" fmla="*/ 2264664 w 3108960"/>
                  <a:gd name="connsiteY129" fmla="*/ 743712 h 2377440"/>
                  <a:gd name="connsiteX130" fmla="*/ 2258568 w 3108960"/>
                  <a:gd name="connsiteY130" fmla="*/ 789432 h 2377440"/>
                  <a:gd name="connsiteX131" fmla="*/ 2173224 w 3108960"/>
                  <a:gd name="connsiteY131" fmla="*/ 807720 h 2377440"/>
                  <a:gd name="connsiteX132" fmla="*/ 2124456 w 3108960"/>
                  <a:gd name="connsiteY132" fmla="*/ 829056 h 2377440"/>
                  <a:gd name="connsiteX133" fmla="*/ 1975104 w 3108960"/>
                  <a:gd name="connsiteY133" fmla="*/ 1036320 h 2377440"/>
                  <a:gd name="connsiteX134" fmla="*/ 1831848 w 3108960"/>
                  <a:gd name="connsiteY134" fmla="*/ 1121664 h 2377440"/>
                  <a:gd name="connsiteX135" fmla="*/ 1795272 w 3108960"/>
                  <a:gd name="connsiteY135" fmla="*/ 1143000 h 2377440"/>
                  <a:gd name="connsiteX136" fmla="*/ 1764792 w 3108960"/>
                  <a:gd name="connsiteY136" fmla="*/ 1121664 h 2377440"/>
                  <a:gd name="connsiteX137" fmla="*/ 1697736 w 3108960"/>
                  <a:gd name="connsiteY137" fmla="*/ 1030224 h 2377440"/>
                  <a:gd name="connsiteX138" fmla="*/ 1679448 w 3108960"/>
                  <a:gd name="connsiteY138" fmla="*/ 1008888 h 2377440"/>
                  <a:gd name="connsiteX139" fmla="*/ 1466088 w 3108960"/>
                  <a:gd name="connsiteY139" fmla="*/ 1021080 h 2377440"/>
                  <a:gd name="connsiteX140" fmla="*/ 1444752 w 3108960"/>
                  <a:gd name="connsiteY140" fmla="*/ 1042416 h 2377440"/>
                  <a:gd name="connsiteX141" fmla="*/ 1374648 w 3108960"/>
                  <a:gd name="connsiteY141" fmla="*/ 966216 h 2377440"/>
                  <a:gd name="connsiteX142" fmla="*/ 1310640 w 3108960"/>
                  <a:gd name="connsiteY142" fmla="*/ 966216 h 2377440"/>
                  <a:gd name="connsiteX143" fmla="*/ 1267968 w 3108960"/>
                  <a:gd name="connsiteY143" fmla="*/ 966216 h 2377440"/>
                  <a:gd name="connsiteX144" fmla="*/ 1237488 w 3108960"/>
                  <a:gd name="connsiteY144" fmla="*/ 935736 h 2377440"/>
                  <a:gd name="connsiteX145" fmla="*/ 1231392 w 3108960"/>
                  <a:gd name="connsiteY145" fmla="*/ 877824 h 2377440"/>
                  <a:gd name="connsiteX146" fmla="*/ 1197864 w 3108960"/>
                  <a:gd name="connsiteY146" fmla="*/ 871728 h 2377440"/>
                  <a:gd name="connsiteX147" fmla="*/ 1161288 w 3108960"/>
                  <a:gd name="connsiteY147" fmla="*/ 886968 h 2377440"/>
                  <a:gd name="connsiteX148" fmla="*/ 978408 w 3108960"/>
                  <a:gd name="connsiteY148" fmla="*/ 710184 h 2377440"/>
                  <a:gd name="connsiteX149" fmla="*/ 969264 w 3108960"/>
                  <a:gd name="connsiteY149" fmla="*/ 682752 h 2377440"/>
                  <a:gd name="connsiteX150" fmla="*/ 978408 w 3108960"/>
                  <a:gd name="connsiteY150" fmla="*/ 588264 h 2377440"/>
                  <a:gd name="connsiteX151" fmla="*/ 990600 w 3108960"/>
                  <a:gd name="connsiteY151" fmla="*/ 548640 h 2377440"/>
                  <a:gd name="connsiteX152" fmla="*/ 993648 w 3108960"/>
                  <a:gd name="connsiteY152" fmla="*/ 512064 h 2377440"/>
                  <a:gd name="connsiteX153" fmla="*/ 966216 w 3108960"/>
                  <a:gd name="connsiteY153" fmla="*/ 490728 h 2377440"/>
                  <a:gd name="connsiteX154" fmla="*/ 902208 w 3108960"/>
                  <a:gd name="connsiteY154" fmla="*/ 499872 h 2377440"/>
                  <a:gd name="connsiteX155" fmla="*/ 795528 w 3108960"/>
                  <a:gd name="connsiteY155" fmla="*/ 502920 h 2377440"/>
                  <a:gd name="connsiteX156" fmla="*/ 774192 w 3108960"/>
                  <a:gd name="connsiteY156" fmla="*/ 493776 h 2377440"/>
                  <a:gd name="connsiteX157" fmla="*/ 728472 w 3108960"/>
                  <a:gd name="connsiteY157" fmla="*/ 426720 h 2377440"/>
                  <a:gd name="connsiteX158" fmla="*/ 697992 w 3108960"/>
                  <a:gd name="connsiteY158" fmla="*/ 411480 h 2377440"/>
                  <a:gd name="connsiteX159" fmla="*/ 667512 w 3108960"/>
                  <a:gd name="connsiteY159" fmla="*/ 374904 h 2377440"/>
                  <a:gd name="connsiteX160" fmla="*/ 627888 w 3108960"/>
                  <a:gd name="connsiteY160" fmla="*/ 371856 h 2377440"/>
                  <a:gd name="connsiteX161" fmla="*/ 579120 w 3108960"/>
                  <a:gd name="connsiteY161" fmla="*/ 359664 h 2377440"/>
                  <a:gd name="connsiteX162" fmla="*/ 566928 w 3108960"/>
                  <a:gd name="connsiteY162" fmla="*/ 347472 h 2377440"/>
                  <a:gd name="connsiteX163" fmla="*/ 563880 w 3108960"/>
                  <a:gd name="connsiteY163" fmla="*/ 304800 h 2377440"/>
                  <a:gd name="connsiteX164" fmla="*/ 536448 w 3108960"/>
                  <a:gd name="connsiteY164" fmla="*/ 271272 h 2377440"/>
                  <a:gd name="connsiteX165" fmla="*/ 542544 w 3108960"/>
                  <a:gd name="connsiteY165" fmla="*/ 155448 h 2377440"/>
                  <a:gd name="connsiteX166" fmla="*/ 518160 w 3108960"/>
                  <a:gd name="connsiteY166" fmla="*/ 115824 h 2377440"/>
                  <a:gd name="connsiteX167" fmla="*/ 487680 w 3108960"/>
                  <a:gd name="connsiteY167" fmla="*/ 124968 h 2377440"/>
                  <a:gd name="connsiteX168" fmla="*/ 448056 w 3108960"/>
                  <a:gd name="connsiteY168" fmla="*/ 164592 h 2377440"/>
                  <a:gd name="connsiteX169" fmla="*/ 420624 w 3108960"/>
                  <a:gd name="connsiteY169" fmla="*/ 167640 h 2377440"/>
                  <a:gd name="connsiteX170" fmla="*/ 396240 w 3108960"/>
                  <a:gd name="connsiteY170" fmla="*/ 158496 h 2377440"/>
                  <a:gd name="connsiteX171" fmla="*/ 387096 w 3108960"/>
                  <a:gd name="connsiteY171" fmla="*/ 140208 h 2377440"/>
                  <a:gd name="connsiteX172" fmla="*/ 286512 w 3108960"/>
                  <a:gd name="connsiteY172" fmla="*/ 27432 h 2377440"/>
                  <a:gd name="connsiteX173" fmla="*/ 240792 w 3108960"/>
                  <a:gd name="connsiteY173" fmla="*/ 0 h 23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3108960" h="2377440">
                    <a:moveTo>
                      <a:pt x="240792" y="0"/>
                    </a:moveTo>
                    <a:lnTo>
                      <a:pt x="240792" y="0"/>
                    </a:lnTo>
                    <a:lnTo>
                      <a:pt x="79248" y="18288"/>
                    </a:lnTo>
                    <a:lnTo>
                      <a:pt x="9144" y="106680"/>
                    </a:lnTo>
                    <a:lnTo>
                      <a:pt x="0" y="143256"/>
                    </a:lnTo>
                    <a:lnTo>
                      <a:pt x="24384" y="201168"/>
                    </a:lnTo>
                    <a:lnTo>
                      <a:pt x="24384" y="265176"/>
                    </a:lnTo>
                    <a:lnTo>
                      <a:pt x="42672" y="295656"/>
                    </a:lnTo>
                    <a:lnTo>
                      <a:pt x="106680" y="280416"/>
                    </a:lnTo>
                    <a:lnTo>
                      <a:pt x="140208" y="295656"/>
                    </a:lnTo>
                    <a:lnTo>
                      <a:pt x="167640" y="362712"/>
                    </a:lnTo>
                    <a:lnTo>
                      <a:pt x="170688" y="402336"/>
                    </a:lnTo>
                    <a:lnTo>
                      <a:pt x="185928" y="432816"/>
                    </a:lnTo>
                    <a:lnTo>
                      <a:pt x="170688" y="469392"/>
                    </a:lnTo>
                    <a:lnTo>
                      <a:pt x="179832" y="502920"/>
                    </a:lnTo>
                    <a:lnTo>
                      <a:pt x="222504" y="539496"/>
                    </a:lnTo>
                    <a:lnTo>
                      <a:pt x="237744" y="576072"/>
                    </a:lnTo>
                    <a:lnTo>
                      <a:pt x="228600" y="661416"/>
                    </a:lnTo>
                    <a:lnTo>
                      <a:pt x="237744" y="725424"/>
                    </a:lnTo>
                    <a:lnTo>
                      <a:pt x="326136" y="822960"/>
                    </a:lnTo>
                    <a:lnTo>
                      <a:pt x="374904" y="847344"/>
                    </a:lnTo>
                    <a:lnTo>
                      <a:pt x="402336" y="862584"/>
                    </a:lnTo>
                    <a:lnTo>
                      <a:pt x="420624" y="905256"/>
                    </a:lnTo>
                    <a:lnTo>
                      <a:pt x="429768" y="935736"/>
                    </a:lnTo>
                    <a:lnTo>
                      <a:pt x="423672" y="1011936"/>
                    </a:lnTo>
                    <a:lnTo>
                      <a:pt x="423672" y="1176528"/>
                    </a:lnTo>
                    <a:lnTo>
                      <a:pt x="384048" y="1246632"/>
                    </a:lnTo>
                    <a:lnTo>
                      <a:pt x="362712" y="1310640"/>
                    </a:lnTo>
                    <a:lnTo>
                      <a:pt x="365760" y="1356360"/>
                    </a:lnTo>
                    <a:lnTo>
                      <a:pt x="420624" y="1447800"/>
                    </a:lnTo>
                    <a:lnTo>
                      <a:pt x="420624" y="1496568"/>
                    </a:lnTo>
                    <a:lnTo>
                      <a:pt x="393192" y="1508760"/>
                    </a:lnTo>
                    <a:lnTo>
                      <a:pt x="304800" y="1499616"/>
                    </a:lnTo>
                    <a:lnTo>
                      <a:pt x="277368" y="1517904"/>
                    </a:lnTo>
                    <a:lnTo>
                      <a:pt x="207264" y="1609344"/>
                    </a:lnTo>
                    <a:lnTo>
                      <a:pt x="213360" y="1658112"/>
                    </a:lnTo>
                    <a:lnTo>
                      <a:pt x="274320" y="1670304"/>
                    </a:lnTo>
                    <a:lnTo>
                      <a:pt x="316992" y="1676400"/>
                    </a:lnTo>
                    <a:lnTo>
                      <a:pt x="371856" y="1670304"/>
                    </a:lnTo>
                    <a:lnTo>
                      <a:pt x="448056" y="1780032"/>
                    </a:lnTo>
                    <a:lnTo>
                      <a:pt x="487680" y="1807464"/>
                    </a:lnTo>
                    <a:lnTo>
                      <a:pt x="569976" y="1792224"/>
                    </a:lnTo>
                    <a:lnTo>
                      <a:pt x="649224" y="1780032"/>
                    </a:lnTo>
                    <a:lnTo>
                      <a:pt x="676656" y="1761744"/>
                    </a:lnTo>
                    <a:lnTo>
                      <a:pt x="758952" y="1758696"/>
                    </a:lnTo>
                    <a:lnTo>
                      <a:pt x="847344" y="1780032"/>
                    </a:lnTo>
                    <a:lnTo>
                      <a:pt x="874776" y="1780032"/>
                    </a:lnTo>
                    <a:lnTo>
                      <a:pt x="932688" y="1816608"/>
                    </a:lnTo>
                    <a:lnTo>
                      <a:pt x="926592" y="1874520"/>
                    </a:lnTo>
                    <a:lnTo>
                      <a:pt x="935736" y="1908048"/>
                    </a:lnTo>
                    <a:lnTo>
                      <a:pt x="999744" y="1990344"/>
                    </a:lnTo>
                    <a:lnTo>
                      <a:pt x="1030224" y="2005584"/>
                    </a:lnTo>
                    <a:lnTo>
                      <a:pt x="1042416" y="2017776"/>
                    </a:lnTo>
                    <a:lnTo>
                      <a:pt x="1063752" y="2057400"/>
                    </a:lnTo>
                    <a:lnTo>
                      <a:pt x="1045464" y="2100072"/>
                    </a:lnTo>
                    <a:lnTo>
                      <a:pt x="1048512" y="2124456"/>
                    </a:lnTo>
                    <a:lnTo>
                      <a:pt x="1072896" y="2148840"/>
                    </a:lnTo>
                    <a:lnTo>
                      <a:pt x="1082040" y="2197608"/>
                    </a:lnTo>
                    <a:lnTo>
                      <a:pt x="1057656" y="2240280"/>
                    </a:lnTo>
                    <a:lnTo>
                      <a:pt x="1069848" y="2276856"/>
                    </a:lnTo>
                    <a:lnTo>
                      <a:pt x="1118616" y="2279904"/>
                    </a:lnTo>
                    <a:lnTo>
                      <a:pt x="1164336" y="2218944"/>
                    </a:lnTo>
                    <a:lnTo>
                      <a:pt x="1194816" y="2200656"/>
                    </a:lnTo>
                    <a:lnTo>
                      <a:pt x="1264920" y="2197608"/>
                    </a:lnTo>
                    <a:lnTo>
                      <a:pt x="1301496" y="2176272"/>
                    </a:lnTo>
                    <a:lnTo>
                      <a:pt x="1350264" y="2164080"/>
                    </a:lnTo>
                    <a:lnTo>
                      <a:pt x="1441704" y="2246376"/>
                    </a:lnTo>
                    <a:lnTo>
                      <a:pt x="1429512" y="2286000"/>
                    </a:lnTo>
                    <a:lnTo>
                      <a:pt x="1414272" y="2319528"/>
                    </a:lnTo>
                    <a:lnTo>
                      <a:pt x="1389888" y="2365248"/>
                    </a:lnTo>
                    <a:lnTo>
                      <a:pt x="1420368" y="2377440"/>
                    </a:lnTo>
                    <a:lnTo>
                      <a:pt x="1478280" y="2340864"/>
                    </a:lnTo>
                    <a:lnTo>
                      <a:pt x="1533144" y="2350008"/>
                    </a:lnTo>
                    <a:lnTo>
                      <a:pt x="1569720" y="2337816"/>
                    </a:lnTo>
                    <a:lnTo>
                      <a:pt x="1615440" y="2246376"/>
                    </a:lnTo>
                    <a:lnTo>
                      <a:pt x="1825752" y="2036064"/>
                    </a:lnTo>
                    <a:lnTo>
                      <a:pt x="1856232" y="1987296"/>
                    </a:lnTo>
                    <a:lnTo>
                      <a:pt x="1850136" y="1959864"/>
                    </a:lnTo>
                    <a:lnTo>
                      <a:pt x="1871472" y="1935480"/>
                    </a:lnTo>
                    <a:lnTo>
                      <a:pt x="1874520" y="1889760"/>
                    </a:lnTo>
                    <a:lnTo>
                      <a:pt x="1905000" y="1859280"/>
                    </a:lnTo>
                    <a:lnTo>
                      <a:pt x="1972056" y="1856232"/>
                    </a:lnTo>
                    <a:lnTo>
                      <a:pt x="2005584" y="1804416"/>
                    </a:lnTo>
                    <a:lnTo>
                      <a:pt x="2136648" y="1652016"/>
                    </a:lnTo>
                    <a:lnTo>
                      <a:pt x="2142744" y="1621536"/>
                    </a:lnTo>
                    <a:lnTo>
                      <a:pt x="2133600" y="1578864"/>
                    </a:lnTo>
                    <a:lnTo>
                      <a:pt x="2161032" y="1536192"/>
                    </a:lnTo>
                    <a:lnTo>
                      <a:pt x="2206752" y="1542288"/>
                    </a:lnTo>
                    <a:lnTo>
                      <a:pt x="2206752" y="1542288"/>
                    </a:lnTo>
                    <a:lnTo>
                      <a:pt x="2255520" y="1548384"/>
                    </a:lnTo>
                    <a:lnTo>
                      <a:pt x="2286000" y="1581912"/>
                    </a:lnTo>
                    <a:lnTo>
                      <a:pt x="2319528" y="1557528"/>
                    </a:lnTo>
                    <a:lnTo>
                      <a:pt x="2313432" y="1496568"/>
                    </a:lnTo>
                    <a:lnTo>
                      <a:pt x="2319528" y="1450848"/>
                    </a:lnTo>
                    <a:lnTo>
                      <a:pt x="2346960" y="1432560"/>
                    </a:lnTo>
                    <a:lnTo>
                      <a:pt x="2386584" y="1438656"/>
                    </a:lnTo>
                    <a:lnTo>
                      <a:pt x="2414016" y="1402080"/>
                    </a:lnTo>
                    <a:lnTo>
                      <a:pt x="2414016" y="1356360"/>
                    </a:lnTo>
                    <a:lnTo>
                      <a:pt x="2426208" y="1328928"/>
                    </a:lnTo>
                    <a:lnTo>
                      <a:pt x="2459736" y="1322832"/>
                    </a:lnTo>
                    <a:lnTo>
                      <a:pt x="2505456" y="1362456"/>
                    </a:lnTo>
                    <a:lnTo>
                      <a:pt x="2508504" y="1405128"/>
                    </a:lnTo>
                    <a:lnTo>
                      <a:pt x="2569464" y="1426464"/>
                    </a:lnTo>
                    <a:lnTo>
                      <a:pt x="2691384" y="1429512"/>
                    </a:lnTo>
                    <a:lnTo>
                      <a:pt x="2697480" y="1411224"/>
                    </a:lnTo>
                    <a:lnTo>
                      <a:pt x="2685288" y="1353312"/>
                    </a:lnTo>
                    <a:lnTo>
                      <a:pt x="2703576" y="1335024"/>
                    </a:lnTo>
                    <a:lnTo>
                      <a:pt x="2755392" y="1304544"/>
                    </a:lnTo>
                    <a:lnTo>
                      <a:pt x="2779776" y="1271016"/>
                    </a:lnTo>
                    <a:lnTo>
                      <a:pt x="2764536" y="1231392"/>
                    </a:lnTo>
                    <a:lnTo>
                      <a:pt x="2776728" y="1158240"/>
                    </a:lnTo>
                    <a:lnTo>
                      <a:pt x="2804160" y="1146048"/>
                    </a:lnTo>
                    <a:lnTo>
                      <a:pt x="2877312" y="1155192"/>
                    </a:lnTo>
                    <a:lnTo>
                      <a:pt x="2959608" y="1139952"/>
                    </a:lnTo>
                    <a:lnTo>
                      <a:pt x="3081528" y="1097280"/>
                    </a:lnTo>
                    <a:lnTo>
                      <a:pt x="3108960" y="1069848"/>
                    </a:lnTo>
                    <a:lnTo>
                      <a:pt x="3093720" y="868680"/>
                    </a:lnTo>
                    <a:lnTo>
                      <a:pt x="3078480" y="853440"/>
                    </a:lnTo>
                    <a:lnTo>
                      <a:pt x="2935224" y="911352"/>
                    </a:lnTo>
                    <a:lnTo>
                      <a:pt x="2880360" y="914400"/>
                    </a:lnTo>
                    <a:lnTo>
                      <a:pt x="2849880" y="908304"/>
                    </a:lnTo>
                    <a:lnTo>
                      <a:pt x="2667000" y="826008"/>
                    </a:lnTo>
                    <a:lnTo>
                      <a:pt x="2569464" y="728472"/>
                    </a:lnTo>
                    <a:lnTo>
                      <a:pt x="2493264" y="667512"/>
                    </a:lnTo>
                    <a:lnTo>
                      <a:pt x="2395728" y="597408"/>
                    </a:lnTo>
                    <a:lnTo>
                      <a:pt x="2368296" y="563880"/>
                    </a:lnTo>
                    <a:lnTo>
                      <a:pt x="2368296" y="563880"/>
                    </a:lnTo>
                    <a:lnTo>
                      <a:pt x="2295144" y="563880"/>
                    </a:lnTo>
                    <a:lnTo>
                      <a:pt x="2264664" y="624840"/>
                    </a:lnTo>
                    <a:lnTo>
                      <a:pt x="2264664" y="743712"/>
                    </a:lnTo>
                    <a:lnTo>
                      <a:pt x="2258568" y="789432"/>
                    </a:lnTo>
                    <a:lnTo>
                      <a:pt x="2173224" y="807720"/>
                    </a:lnTo>
                    <a:lnTo>
                      <a:pt x="2124456" y="829056"/>
                    </a:lnTo>
                    <a:lnTo>
                      <a:pt x="1975104" y="1036320"/>
                    </a:lnTo>
                    <a:lnTo>
                      <a:pt x="1831848" y="1121664"/>
                    </a:lnTo>
                    <a:lnTo>
                      <a:pt x="1795272" y="1143000"/>
                    </a:lnTo>
                    <a:lnTo>
                      <a:pt x="1764792" y="1121664"/>
                    </a:lnTo>
                    <a:lnTo>
                      <a:pt x="1697736" y="1030224"/>
                    </a:lnTo>
                    <a:lnTo>
                      <a:pt x="1679448" y="1008888"/>
                    </a:lnTo>
                    <a:lnTo>
                      <a:pt x="1466088" y="1021080"/>
                    </a:lnTo>
                    <a:lnTo>
                      <a:pt x="1444752" y="1042416"/>
                    </a:lnTo>
                    <a:lnTo>
                      <a:pt x="1374648" y="966216"/>
                    </a:lnTo>
                    <a:lnTo>
                      <a:pt x="1310640" y="966216"/>
                    </a:lnTo>
                    <a:lnTo>
                      <a:pt x="1267968" y="966216"/>
                    </a:lnTo>
                    <a:lnTo>
                      <a:pt x="1237488" y="935736"/>
                    </a:lnTo>
                    <a:lnTo>
                      <a:pt x="1231392" y="877824"/>
                    </a:lnTo>
                    <a:lnTo>
                      <a:pt x="1197864" y="871728"/>
                    </a:lnTo>
                    <a:lnTo>
                      <a:pt x="1161288" y="886968"/>
                    </a:lnTo>
                    <a:lnTo>
                      <a:pt x="978408" y="710184"/>
                    </a:lnTo>
                    <a:lnTo>
                      <a:pt x="969264" y="682752"/>
                    </a:lnTo>
                    <a:lnTo>
                      <a:pt x="978408" y="588264"/>
                    </a:lnTo>
                    <a:lnTo>
                      <a:pt x="990600" y="548640"/>
                    </a:lnTo>
                    <a:lnTo>
                      <a:pt x="993648" y="512064"/>
                    </a:lnTo>
                    <a:lnTo>
                      <a:pt x="966216" y="490728"/>
                    </a:lnTo>
                    <a:lnTo>
                      <a:pt x="902208" y="499872"/>
                    </a:lnTo>
                    <a:lnTo>
                      <a:pt x="795528" y="502920"/>
                    </a:lnTo>
                    <a:lnTo>
                      <a:pt x="774192" y="493776"/>
                    </a:lnTo>
                    <a:lnTo>
                      <a:pt x="728472" y="426720"/>
                    </a:lnTo>
                    <a:lnTo>
                      <a:pt x="697992" y="411480"/>
                    </a:lnTo>
                    <a:lnTo>
                      <a:pt x="667512" y="374904"/>
                    </a:lnTo>
                    <a:lnTo>
                      <a:pt x="627888" y="371856"/>
                    </a:lnTo>
                    <a:lnTo>
                      <a:pt x="579120" y="359664"/>
                    </a:lnTo>
                    <a:lnTo>
                      <a:pt x="566928" y="347472"/>
                    </a:lnTo>
                    <a:lnTo>
                      <a:pt x="563880" y="304800"/>
                    </a:lnTo>
                    <a:lnTo>
                      <a:pt x="536448" y="271272"/>
                    </a:lnTo>
                    <a:lnTo>
                      <a:pt x="542544" y="155448"/>
                    </a:lnTo>
                    <a:lnTo>
                      <a:pt x="518160" y="115824"/>
                    </a:lnTo>
                    <a:lnTo>
                      <a:pt x="487680" y="124968"/>
                    </a:lnTo>
                    <a:lnTo>
                      <a:pt x="448056" y="164592"/>
                    </a:lnTo>
                    <a:lnTo>
                      <a:pt x="420624" y="167640"/>
                    </a:lnTo>
                    <a:lnTo>
                      <a:pt x="396240" y="158496"/>
                    </a:lnTo>
                    <a:lnTo>
                      <a:pt x="387096" y="140208"/>
                    </a:lnTo>
                    <a:lnTo>
                      <a:pt x="286512" y="27432"/>
                    </a:lnTo>
                    <a:lnTo>
                      <a:pt x="24079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5" name="성북 TXT">
                <a:extLst>
                  <a:ext uri="{FF2B5EF4-FFF2-40B4-BE49-F238E27FC236}">
                    <a16:creationId xmlns="" xmlns:a16="http://schemas.microsoft.com/office/drawing/2014/main" id="{95FB9CC9-463B-4784-BC23-64CEF71F6C54}"/>
                  </a:ext>
                </a:extLst>
              </p:cNvPr>
              <p:cNvSpPr txBox="1"/>
              <p:nvPr/>
            </p:nvSpPr>
            <p:spPr>
              <a:xfrm>
                <a:off x="4904715" y="3392501"/>
                <a:ext cx="45397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성북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5" name="강북구">
              <a:extLst>
                <a:ext uri="{FF2B5EF4-FFF2-40B4-BE49-F238E27FC236}">
                  <a16:creationId xmlns="" xmlns:a16="http://schemas.microsoft.com/office/drawing/2014/main" id="{82230F52-C30E-4759-9ABE-97665D22FC0F}"/>
                </a:ext>
              </a:extLst>
            </p:cNvPr>
            <p:cNvGrpSpPr/>
            <p:nvPr/>
          </p:nvGrpSpPr>
          <p:grpSpPr>
            <a:xfrm>
              <a:off x="4665239" y="2124483"/>
              <a:ext cx="903383" cy="1236972"/>
              <a:chOff x="4665239" y="2124483"/>
              <a:chExt cx="903383" cy="1236972"/>
            </a:xfrm>
          </p:grpSpPr>
          <p:sp>
            <p:nvSpPr>
              <p:cNvPr id="72" name="강북구">
                <a:extLst>
                  <a:ext uri="{FF2B5EF4-FFF2-40B4-BE49-F238E27FC236}">
                    <a16:creationId xmlns="" xmlns:a16="http://schemas.microsoft.com/office/drawing/2014/main" id="{2F6492BB-0456-465D-9DEF-57B57E58F3DE}"/>
                  </a:ext>
                </a:extLst>
              </p:cNvPr>
              <p:cNvSpPr/>
              <p:nvPr/>
            </p:nvSpPr>
            <p:spPr>
              <a:xfrm>
                <a:off x="4665239" y="2124483"/>
                <a:ext cx="903383" cy="1236972"/>
              </a:xfrm>
              <a:custGeom>
                <a:avLst/>
                <a:gdLst>
                  <a:gd name="connsiteX0" fmla="*/ 889000 w 2214880"/>
                  <a:gd name="connsiteY0" fmla="*/ 60960 h 3032760"/>
                  <a:gd name="connsiteX1" fmla="*/ 650240 w 2214880"/>
                  <a:gd name="connsiteY1" fmla="*/ 0 h 3032760"/>
                  <a:gd name="connsiteX2" fmla="*/ 426720 w 2214880"/>
                  <a:gd name="connsiteY2" fmla="*/ 238760 h 3032760"/>
                  <a:gd name="connsiteX3" fmla="*/ 406400 w 2214880"/>
                  <a:gd name="connsiteY3" fmla="*/ 274320 h 3032760"/>
                  <a:gd name="connsiteX4" fmla="*/ 406400 w 2214880"/>
                  <a:gd name="connsiteY4" fmla="*/ 330200 h 3032760"/>
                  <a:gd name="connsiteX5" fmla="*/ 431800 w 2214880"/>
                  <a:gd name="connsiteY5" fmla="*/ 365760 h 3032760"/>
                  <a:gd name="connsiteX6" fmla="*/ 431800 w 2214880"/>
                  <a:gd name="connsiteY6" fmla="*/ 436880 h 3032760"/>
                  <a:gd name="connsiteX7" fmla="*/ 452120 w 2214880"/>
                  <a:gd name="connsiteY7" fmla="*/ 487680 h 3032760"/>
                  <a:gd name="connsiteX8" fmla="*/ 467360 w 2214880"/>
                  <a:gd name="connsiteY8" fmla="*/ 802640 h 3032760"/>
                  <a:gd name="connsiteX9" fmla="*/ 436880 w 2214880"/>
                  <a:gd name="connsiteY9" fmla="*/ 838200 h 3032760"/>
                  <a:gd name="connsiteX10" fmla="*/ 299720 w 2214880"/>
                  <a:gd name="connsiteY10" fmla="*/ 919480 h 3032760"/>
                  <a:gd name="connsiteX11" fmla="*/ 254000 w 2214880"/>
                  <a:gd name="connsiteY11" fmla="*/ 975360 h 3032760"/>
                  <a:gd name="connsiteX12" fmla="*/ 213360 w 2214880"/>
                  <a:gd name="connsiteY12" fmla="*/ 1036320 h 3032760"/>
                  <a:gd name="connsiteX13" fmla="*/ 167640 w 2214880"/>
                  <a:gd name="connsiteY13" fmla="*/ 1102360 h 3032760"/>
                  <a:gd name="connsiteX14" fmla="*/ 0 w 2214880"/>
                  <a:gd name="connsiteY14" fmla="*/ 1193800 h 3032760"/>
                  <a:gd name="connsiteX15" fmla="*/ 0 w 2214880"/>
                  <a:gd name="connsiteY15" fmla="*/ 1234440 h 3032760"/>
                  <a:gd name="connsiteX16" fmla="*/ 66040 w 2214880"/>
                  <a:gd name="connsiteY16" fmla="*/ 1366520 h 3032760"/>
                  <a:gd name="connsiteX17" fmla="*/ 127000 w 2214880"/>
                  <a:gd name="connsiteY17" fmla="*/ 1595120 h 3032760"/>
                  <a:gd name="connsiteX18" fmla="*/ 187960 w 2214880"/>
                  <a:gd name="connsiteY18" fmla="*/ 1762760 h 3032760"/>
                  <a:gd name="connsiteX19" fmla="*/ 187960 w 2214880"/>
                  <a:gd name="connsiteY19" fmla="*/ 1920240 h 3032760"/>
                  <a:gd name="connsiteX20" fmla="*/ 198120 w 2214880"/>
                  <a:gd name="connsiteY20" fmla="*/ 1950720 h 3032760"/>
                  <a:gd name="connsiteX21" fmla="*/ 314960 w 2214880"/>
                  <a:gd name="connsiteY21" fmla="*/ 2072640 h 3032760"/>
                  <a:gd name="connsiteX22" fmla="*/ 350520 w 2214880"/>
                  <a:gd name="connsiteY22" fmla="*/ 2072640 h 3032760"/>
                  <a:gd name="connsiteX23" fmla="*/ 391160 w 2214880"/>
                  <a:gd name="connsiteY23" fmla="*/ 2037080 h 3032760"/>
                  <a:gd name="connsiteX24" fmla="*/ 502920 w 2214880"/>
                  <a:gd name="connsiteY24" fmla="*/ 2103120 h 3032760"/>
                  <a:gd name="connsiteX25" fmla="*/ 518160 w 2214880"/>
                  <a:gd name="connsiteY25" fmla="*/ 2164080 h 3032760"/>
                  <a:gd name="connsiteX26" fmla="*/ 508000 w 2214880"/>
                  <a:gd name="connsiteY26" fmla="*/ 2235200 h 3032760"/>
                  <a:gd name="connsiteX27" fmla="*/ 518160 w 2214880"/>
                  <a:gd name="connsiteY27" fmla="*/ 2275840 h 3032760"/>
                  <a:gd name="connsiteX28" fmla="*/ 574040 w 2214880"/>
                  <a:gd name="connsiteY28" fmla="*/ 2306320 h 3032760"/>
                  <a:gd name="connsiteX29" fmla="*/ 619760 w 2214880"/>
                  <a:gd name="connsiteY29" fmla="*/ 2316480 h 3032760"/>
                  <a:gd name="connsiteX30" fmla="*/ 711200 w 2214880"/>
                  <a:gd name="connsiteY30" fmla="*/ 2407920 h 3032760"/>
                  <a:gd name="connsiteX31" fmla="*/ 772160 w 2214880"/>
                  <a:gd name="connsiteY31" fmla="*/ 2438400 h 3032760"/>
                  <a:gd name="connsiteX32" fmla="*/ 853440 w 2214880"/>
                  <a:gd name="connsiteY32" fmla="*/ 2418080 h 3032760"/>
                  <a:gd name="connsiteX33" fmla="*/ 899160 w 2214880"/>
                  <a:gd name="connsiteY33" fmla="*/ 2418080 h 3032760"/>
                  <a:gd name="connsiteX34" fmla="*/ 960120 w 2214880"/>
                  <a:gd name="connsiteY34" fmla="*/ 2484120 h 3032760"/>
                  <a:gd name="connsiteX35" fmla="*/ 965200 w 2214880"/>
                  <a:gd name="connsiteY35" fmla="*/ 2534920 h 3032760"/>
                  <a:gd name="connsiteX36" fmla="*/ 949960 w 2214880"/>
                  <a:gd name="connsiteY36" fmla="*/ 2575560 h 3032760"/>
                  <a:gd name="connsiteX37" fmla="*/ 960120 w 2214880"/>
                  <a:gd name="connsiteY37" fmla="*/ 2646680 h 3032760"/>
                  <a:gd name="connsiteX38" fmla="*/ 990600 w 2214880"/>
                  <a:gd name="connsiteY38" fmla="*/ 2702560 h 3032760"/>
                  <a:gd name="connsiteX39" fmla="*/ 1066800 w 2214880"/>
                  <a:gd name="connsiteY39" fmla="*/ 2794000 h 3032760"/>
                  <a:gd name="connsiteX40" fmla="*/ 1117600 w 2214880"/>
                  <a:gd name="connsiteY40" fmla="*/ 2799080 h 3032760"/>
                  <a:gd name="connsiteX41" fmla="*/ 1153160 w 2214880"/>
                  <a:gd name="connsiteY41" fmla="*/ 2799080 h 3032760"/>
                  <a:gd name="connsiteX42" fmla="*/ 1193800 w 2214880"/>
                  <a:gd name="connsiteY42" fmla="*/ 2839720 h 3032760"/>
                  <a:gd name="connsiteX43" fmla="*/ 1198880 w 2214880"/>
                  <a:gd name="connsiteY43" fmla="*/ 2875280 h 3032760"/>
                  <a:gd name="connsiteX44" fmla="*/ 1259840 w 2214880"/>
                  <a:gd name="connsiteY44" fmla="*/ 2890520 h 3032760"/>
                  <a:gd name="connsiteX45" fmla="*/ 1290320 w 2214880"/>
                  <a:gd name="connsiteY45" fmla="*/ 2885440 h 3032760"/>
                  <a:gd name="connsiteX46" fmla="*/ 1341120 w 2214880"/>
                  <a:gd name="connsiteY46" fmla="*/ 2936240 h 3032760"/>
                  <a:gd name="connsiteX47" fmla="*/ 1402080 w 2214880"/>
                  <a:gd name="connsiteY47" fmla="*/ 2936240 h 3032760"/>
                  <a:gd name="connsiteX48" fmla="*/ 1569720 w 2214880"/>
                  <a:gd name="connsiteY48" fmla="*/ 2931160 h 3032760"/>
                  <a:gd name="connsiteX49" fmla="*/ 1595120 w 2214880"/>
                  <a:gd name="connsiteY49" fmla="*/ 2921000 h 3032760"/>
                  <a:gd name="connsiteX50" fmla="*/ 1651000 w 2214880"/>
                  <a:gd name="connsiteY50" fmla="*/ 2946400 h 3032760"/>
                  <a:gd name="connsiteX51" fmla="*/ 1671320 w 2214880"/>
                  <a:gd name="connsiteY51" fmla="*/ 3002280 h 3032760"/>
                  <a:gd name="connsiteX52" fmla="*/ 1686560 w 2214880"/>
                  <a:gd name="connsiteY52" fmla="*/ 3032760 h 3032760"/>
                  <a:gd name="connsiteX53" fmla="*/ 1778000 w 2214880"/>
                  <a:gd name="connsiteY53" fmla="*/ 2981960 h 3032760"/>
                  <a:gd name="connsiteX54" fmla="*/ 1823720 w 2214880"/>
                  <a:gd name="connsiteY54" fmla="*/ 2921000 h 3032760"/>
                  <a:gd name="connsiteX55" fmla="*/ 1960880 w 2214880"/>
                  <a:gd name="connsiteY55" fmla="*/ 2763520 h 3032760"/>
                  <a:gd name="connsiteX56" fmla="*/ 2001520 w 2214880"/>
                  <a:gd name="connsiteY56" fmla="*/ 2733040 h 3032760"/>
                  <a:gd name="connsiteX57" fmla="*/ 2057400 w 2214880"/>
                  <a:gd name="connsiteY57" fmla="*/ 2727960 h 3032760"/>
                  <a:gd name="connsiteX58" fmla="*/ 2062480 w 2214880"/>
                  <a:gd name="connsiteY58" fmla="*/ 2672080 h 3032760"/>
                  <a:gd name="connsiteX59" fmla="*/ 2047240 w 2214880"/>
                  <a:gd name="connsiteY59" fmla="*/ 2651760 h 3032760"/>
                  <a:gd name="connsiteX60" fmla="*/ 2108200 w 2214880"/>
                  <a:gd name="connsiteY60" fmla="*/ 2519680 h 3032760"/>
                  <a:gd name="connsiteX61" fmla="*/ 2214880 w 2214880"/>
                  <a:gd name="connsiteY61" fmla="*/ 2468880 h 3032760"/>
                  <a:gd name="connsiteX62" fmla="*/ 2199640 w 2214880"/>
                  <a:gd name="connsiteY62" fmla="*/ 2433320 h 3032760"/>
                  <a:gd name="connsiteX63" fmla="*/ 2148840 w 2214880"/>
                  <a:gd name="connsiteY63" fmla="*/ 2382520 h 3032760"/>
                  <a:gd name="connsiteX64" fmla="*/ 2072640 w 2214880"/>
                  <a:gd name="connsiteY64" fmla="*/ 2382520 h 3032760"/>
                  <a:gd name="connsiteX65" fmla="*/ 2011680 w 2214880"/>
                  <a:gd name="connsiteY65" fmla="*/ 2341880 h 3032760"/>
                  <a:gd name="connsiteX66" fmla="*/ 1971040 w 2214880"/>
                  <a:gd name="connsiteY66" fmla="*/ 2250440 h 3032760"/>
                  <a:gd name="connsiteX67" fmla="*/ 1950720 w 2214880"/>
                  <a:gd name="connsiteY67" fmla="*/ 2204720 h 3032760"/>
                  <a:gd name="connsiteX68" fmla="*/ 1894840 w 2214880"/>
                  <a:gd name="connsiteY68" fmla="*/ 2194560 h 3032760"/>
                  <a:gd name="connsiteX69" fmla="*/ 1869440 w 2214880"/>
                  <a:gd name="connsiteY69" fmla="*/ 2159000 h 3032760"/>
                  <a:gd name="connsiteX70" fmla="*/ 1869440 w 2214880"/>
                  <a:gd name="connsiteY70" fmla="*/ 2006600 h 3032760"/>
                  <a:gd name="connsiteX71" fmla="*/ 1864360 w 2214880"/>
                  <a:gd name="connsiteY71" fmla="*/ 1960880 h 3032760"/>
                  <a:gd name="connsiteX72" fmla="*/ 1808480 w 2214880"/>
                  <a:gd name="connsiteY72" fmla="*/ 1960880 h 3032760"/>
                  <a:gd name="connsiteX73" fmla="*/ 1732280 w 2214880"/>
                  <a:gd name="connsiteY73" fmla="*/ 1930400 h 3032760"/>
                  <a:gd name="connsiteX74" fmla="*/ 1686560 w 2214880"/>
                  <a:gd name="connsiteY74" fmla="*/ 1864360 h 3032760"/>
                  <a:gd name="connsiteX75" fmla="*/ 1676400 w 2214880"/>
                  <a:gd name="connsiteY75" fmla="*/ 1818640 h 3032760"/>
                  <a:gd name="connsiteX76" fmla="*/ 1676400 w 2214880"/>
                  <a:gd name="connsiteY76" fmla="*/ 1767840 h 3032760"/>
                  <a:gd name="connsiteX77" fmla="*/ 1645920 w 2214880"/>
                  <a:gd name="connsiteY77" fmla="*/ 1752600 h 3032760"/>
                  <a:gd name="connsiteX78" fmla="*/ 1595120 w 2214880"/>
                  <a:gd name="connsiteY78" fmla="*/ 1752600 h 3032760"/>
                  <a:gd name="connsiteX79" fmla="*/ 1539240 w 2214880"/>
                  <a:gd name="connsiteY79" fmla="*/ 1757680 h 3032760"/>
                  <a:gd name="connsiteX80" fmla="*/ 1452880 w 2214880"/>
                  <a:gd name="connsiteY80" fmla="*/ 1686560 h 3032760"/>
                  <a:gd name="connsiteX81" fmla="*/ 1452880 w 2214880"/>
                  <a:gd name="connsiteY81" fmla="*/ 1610360 h 3032760"/>
                  <a:gd name="connsiteX82" fmla="*/ 1452880 w 2214880"/>
                  <a:gd name="connsiteY82" fmla="*/ 1559560 h 3032760"/>
                  <a:gd name="connsiteX83" fmla="*/ 1397000 w 2214880"/>
                  <a:gd name="connsiteY83" fmla="*/ 1503680 h 3032760"/>
                  <a:gd name="connsiteX84" fmla="*/ 1320800 w 2214880"/>
                  <a:gd name="connsiteY84" fmla="*/ 1488440 h 3032760"/>
                  <a:gd name="connsiteX85" fmla="*/ 1275080 w 2214880"/>
                  <a:gd name="connsiteY85" fmla="*/ 1518920 h 3032760"/>
                  <a:gd name="connsiteX86" fmla="*/ 1259840 w 2214880"/>
                  <a:gd name="connsiteY86" fmla="*/ 1539240 h 3032760"/>
                  <a:gd name="connsiteX87" fmla="*/ 1224280 w 2214880"/>
                  <a:gd name="connsiteY87" fmla="*/ 1539240 h 3032760"/>
                  <a:gd name="connsiteX88" fmla="*/ 1193800 w 2214880"/>
                  <a:gd name="connsiteY88" fmla="*/ 1483360 h 3032760"/>
                  <a:gd name="connsiteX89" fmla="*/ 1163320 w 2214880"/>
                  <a:gd name="connsiteY89" fmla="*/ 1478280 h 3032760"/>
                  <a:gd name="connsiteX90" fmla="*/ 1122680 w 2214880"/>
                  <a:gd name="connsiteY90" fmla="*/ 1478280 h 3032760"/>
                  <a:gd name="connsiteX91" fmla="*/ 1046480 w 2214880"/>
                  <a:gd name="connsiteY91" fmla="*/ 1427480 h 3032760"/>
                  <a:gd name="connsiteX92" fmla="*/ 1036320 w 2214880"/>
                  <a:gd name="connsiteY92" fmla="*/ 1214120 h 3032760"/>
                  <a:gd name="connsiteX93" fmla="*/ 1066800 w 2214880"/>
                  <a:gd name="connsiteY93" fmla="*/ 1158240 h 3032760"/>
                  <a:gd name="connsiteX94" fmla="*/ 1061720 w 2214880"/>
                  <a:gd name="connsiteY94" fmla="*/ 1036320 h 3032760"/>
                  <a:gd name="connsiteX95" fmla="*/ 1122680 w 2214880"/>
                  <a:gd name="connsiteY95" fmla="*/ 960120 h 3032760"/>
                  <a:gd name="connsiteX96" fmla="*/ 1122680 w 2214880"/>
                  <a:gd name="connsiteY96" fmla="*/ 843280 h 3032760"/>
                  <a:gd name="connsiteX97" fmla="*/ 1148080 w 2214880"/>
                  <a:gd name="connsiteY97" fmla="*/ 762000 h 3032760"/>
                  <a:gd name="connsiteX98" fmla="*/ 1153160 w 2214880"/>
                  <a:gd name="connsiteY98" fmla="*/ 711200 h 3032760"/>
                  <a:gd name="connsiteX99" fmla="*/ 1203960 w 2214880"/>
                  <a:gd name="connsiteY99" fmla="*/ 635000 h 3032760"/>
                  <a:gd name="connsiteX100" fmla="*/ 1183640 w 2214880"/>
                  <a:gd name="connsiteY100" fmla="*/ 513080 h 3032760"/>
                  <a:gd name="connsiteX101" fmla="*/ 1158240 w 2214880"/>
                  <a:gd name="connsiteY101" fmla="*/ 472440 h 3032760"/>
                  <a:gd name="connsiteX102" fmla="*/ 1087120 w 2214880"/>
                  <a:gd name="connsiteY102" fmla="*/ 431800 h 3032760"/>
                  <a:gd name="connsiteX103" fmla="*/ 1097280 w 2214880"/>
                  <a:gd name="connsiteY103" fmla="*/ 345440 h 3032760"/>
                  <a:gd name="connsiteX104" fmla="*/ 1071880 w 2214880"/>
                  <a:gd name="connsiteY104" fmla="*/ 294640 h 3032760"/>
                  <a:gd name="connsiteX105" fmla="*/ 1046480 w 2214880"/>
                  <a:gd name="connsiteY105" fmla="*/ 264160 h 3032760"/>
                  <a:gd name="connsiteX106" fmla="*/ 990600 w 2214880"/>
                  <a:gd name="connsiteY106" fmla="*/ 259080 h 3032760"/>
                  <a:gd name="connsiteX107" fmla="*/ 939800 w 2214880"/>
                  <a:gd name="connsiteY107" fmla="*/ 259080 h 3032760"/>
                  <a:gd name="connsiteX108" fmla="*/ 889000 w 2214880"/>
                  <a:gd name="connsiteY108" fmla="*/ 233680 h 3032760"/>
                  <a:gd name="connsiteX109" fmla="*/ 889000 w 2214880"/>
                  <a:gd name="connsiteY109" fmla="*/ 60960 h 3032760"/>
                  <a:gd name="connsiteX0" fmla="*/ 889000 w 2214880"/>
                  <a:gd name="connsiteY0" fmla="*/ 60960 h 3032760"/>
                  <a:gd name="connsiteX1" fmla="*/ 650240 w 2214880"/>
                  <a:gd name="connsiteY1" fmla="*/ 0 h 3032760"/>
                  <a:gd name="connsiteX2" fmla="*/ 426720 w 2214880"/>
                  <a:gd name="connsiteY2" fmla="*/ 238760 h 3032760"/>
                  <a:gd name="connsiteX3" fmla="*/ 406400 w 2214880"/>
                  <a:gd name="connsiteY3" fmla="*/ 274320 h 3032760"/>
                  <a:gd name="connsiteX4" fmla="*/ 406400 w 2214880"/>
                  <a:gd name="connsiteY4" fmla="*/ 330200 h 3032760"/>
                  <a:gd name="connsiteX5" fmla="*/ 431800 w 2214880"/>
                  <a:gd name="connsiteY5" fmla="*/ 365760 h 3032760"/>
                  <a:gd name="connsiteX6" fmla="*/ 431800 w 2214880"/>
                  <a:gd name="connsiteY6" fmla="*/ 436880 h 3032760"/>
                  <a:gd name="connsiteX7" fmla="*/ 452120 w 2214880"/>
                  <a:gd name="connsiteY7" fmla="*/ 487680 h 3032760"/>
                  <a:gd name="connsiteX8" fmla="*/ 467360 w 2214880"/>
                  <a:gd name="connsiteY8" fmla="*/ 802640 h 3032760"/>
                  <a:gd name="connsiteX9" fmla="*/ 436880 w 2214880"/>
                  <a:gd name="connsiteY9" fmla="*/ 838200 h 3032760"/>
                  <a:gd name="connsiteX10" fmla="*/ 299720 w 2214880"/>
                  <a:gd name="connsiteY10" fmla="*/ 919480 h 3032760"/>
                  <a:gd name="connsiteX11" fmla="*/ 254000 w 2214880"/>
                  <a:gd name="connsiteY11" fmla="*/ 975360 h 3032760"/>
                  <a:gd name="connsiteX12" fmla="*/ 213360 w 2214880"/>
                  <a:gd name="connsiteY12" fmla="*/ 1036320 h 3032760"/>
                  <a:gd name="connsiteX13" fmla="*/ 167640 w 2214880"/>
                  <a:gd name="connsiteY13" fmla="*/ 1102360 h 3032760"/>
                  <a:gd name="connsiteX14" fmla="*/ 0 w 2214880"/>
                  <a:gd name="connsiteY14" fmla="*/ 1193800 h 3032760"/>
                  <a:gd name="connsiteX15" fmla="*/ 0 w 2214880"/>
                  <a:gd name="connsiteY15" fmla="*/ 1234440 h 3032760"/>
                  <a:gd name="connsiteX16" fmla="*/ 66040 w 2214880"/>
                  <a:gd name="connsiteY16" fmla="*/ 1366520 h 3032760"/>
                  <a:gd name="connsiteX17" fmla="*/ 127000 w 2214880"/>
                  <a:gd name="connsiteY17" fmla="*/ 1595120 h 3032760"/>
                  <a:gd name="connsiteX18" fmla="*/ 187960 w 2214880"/>
                  <a:gd name="connsiteY18" fmla="*/ 1762760 h 3032760"/>
                  <a:gd name="connsiteX19" fmla="*/ 187960 w 2214880"/>
                  <a:gd name="connsiteY19" fmla="*/ 1920240 h 3032760"/>
                  <a:gd name="connsiteX20" fmla="*/ 198120 w 2214880"/>
                  <a:gd name="connsiteY20" fmla="*/ 1950720 h 3032760"/>
                  <a:gd name="connsiteX21" fmla="*/ 314960 w 2214880"/>
                  <a:gd name="connsiteY21" fmla="*/ 2072640 h 3032760"/>
                  <a:gd name="connsiteX22" fmla="*/ 350520 w 2214880"/>
                  <a:gd name="connsiteY22" fmla="*/ 2072640 h 3032760"/>
                  <a:gd name="connsiteX23" fmla="*/ 391160 w 2214880"/>
                  <a:gd name="connsiteY23" fmla="*/ 2037080 h 3032760"/>
                  <a:gd name="connsiteX24" fmla="*/ 502920 w 2214880"/>
                  <a:gd name="connsiteY24" fmla="*/ 2103120 h 3032760"/>
                  <a:gd name="connsiteX25" fmla="*/ 518160 w 2214880"/>
                  <a:gd name="connsiteY25" fmla="*/ 2164080 h 3032760"/>
                  <a:gd name="connsiteX26" fmla="*/ 508000 w 2214880"/>
                  <a:gd name="connsiteY26" fmla="*/ 2235200 h 3032760"/>
                  <a:gd name="connsiteX27" fmla="*/ 518160 w 2214880"/>
                  <a:gd name="connsiteY27" fmla="*/ 2275840 h 3032760"/>
                  <a:gd name="connsiteX28" fmla="*/ 574040 w 2214880"/>
                  <a:gd name="connsiteY28" fmla="*/ 2306320 h 3032760"/>
                  <a:gd name="connsiteX29" fmla="*/ 619760 w 2214880"/>
                  <a:gd name="connsiteY29" fmla="*/ 2316480 h 3032760"/>
                  <a:gd name="connsiteX30" fmla="*/ 711200 w 2214880"/>
                  <a:gd name="connsiteY30" fmla="*/ 2407920 h 3032760"/>
                  <a:gd name="connsiteX31" fmla="*/ 772160 w 2214880"/>
                  <a:gd name="connsiteY31" fmla="*/ 2438400 h 3032760"/>
                  <a:gd name="connsiteX32" fmla="*/ 853440 w 2214880"/>
                  <a:gd name="connsiteY32" fmla="*/ 2418080 h 3032760"/>
                  <a:gd name="connsiteX33" fmla="*/ 899160 w 2214880"/>
                  <a:gd name="connsiteY33" fmla="*/ 2418080 h 3032760"/>
                  <a:gd name="connsiteX34" fmla="*/ 960120 w 2214880"/>
                  <a:gd name="connsiteY34" fmla="*/ 2484120 h 3032760"/>
                  <a:gd name="connsiteX35" fmla="*/ 965200 w 2214880"/>
                  <a:gd name="connsiteY35" fmla="*/ 2534920 h 3032760"/>
                  <a:gd name="connsiteX36" fmla="*/ 949960 w 2214880"/>
                  <a:gd name="connsiteY36" fmla="*/ 2575560 h 3032760"/>
                  <a:gd name="connsiteX37" fmla="*/ 950595 w 2214880"/>
                  <a:gd name="connsiteY37" fmla="*/ 2661920 h 3032760"/>
                  <a:gd name="connsiteX38" fmla="*/ 990600 w 2214880"/>
                  <a:gd name="connsiteY38" fmla="*/ 2702560 h 3032760"/>
                  <a:gd name="connsiteX39" fmla="*/ 1066800 w 2214880"/>
                  <a:gd name="connsiteY39" fmla="*/ 2794000 h 3032760"/>
                  <a:gd name="connsiteX40" fmla="*/ 1117600 w 2214880"/>
                  <a:gd name="connsiteY40" fmla="*/ 2799080 h 3032760"/>
                  <a:gd name="connsiteX41" fmla="*/ 1153160 w 2214880"/>
                  <a:gd name="connsiteY41" fmla="*/ 2799080 h 3032760"/>
                  <a:gd name="connsiteX42" fmla="*/ 1193800 w 2214880"/>
                  <a:gd name="connsiteY42" fmla="*/ 2839720 h 3032760"/>
                  <a:gd name="connsiteX43" fmla="*/ 1198880 w 2214880"/>
                  <a:gd name="connsiteY43" fmla="*/ 2875280 h 3032760"/>
                  <a:gd name="connsiteX44" fmla="*/ 1259840 w 2214880"/>
                  <a:gd name="connsiteY44" fmla="*/ 2890520 h 3032760"/>
                  <a:gd name="connsiteX45" fmla="*/ 1290320 w 2214880"/>
                  <a:gd name="connsiteY45" fmla="*/ 2885440 h 3032760"/>
                  <a:gd name="connsiteX46" fmla="*/ 1341120 w 2214880"/>
                  <a:gd name="connsiteY46" fmla="*/ 2936240 h 3032760"/>
                  <a:gd name="connsiteX47" fmla="*/ 1402080 w 2214880"/>
                  <a:gd name="connsiteY47" fmla="*/ 2936240 h 3032760"/>
                  <a:gd name="connsiteX48" fmla="*/ 1569720 w 2214880"/>
                  <a:gd name="connsiteY48" fmla="*/ 2931160 h 3032760"/>
                  <a:gd name="connsiteX49" fmla="*/ 1595120 w 2214880"/>
                  <a:gd name="connsiteY49" fmla="*/ 2921000 h 3032760"/>
                  <a:gd name="connsiteX50" fmla="*/ 1651000 w 2214880"/>
                  <a:gd name="connsiteY50" fmla="*/ 2946400 h 3032760"/>
                  <a:gd name="connsiteX51" fmla="*/ 1671320 w 2214880"/>
                  <a:gd name="connsiteY51" fmla="*/ 3002280 h 3032760"/>
                  <a:gd name="connsiteX52" fmla="*/ 1686560 w 2214880"/>
                  <a:gd name="connsiteY52" fmla="*/ 3032760 h 3032760"/>
                  <a:gd name="connsiteX53" fmla="*/ 1778000 w 2214880"/>
                  <a:gd name="connsiteY53" fmla="*/ 2981960 h 3032760"/>
                  <a:gd name="connsiteX54" fmla="*/ 1823720 w 2214880"/>
                  <a:gd name="connsiteY54" fmla="*/ 2921000 h 3032760"/>
                  <a:gd name="connsiteX55" fmla="*/ 1960880 w 2214880"/>
                  <a:gd name="connsiteY55" fmla="*/ 2763520 h 3032760"/>
                  <a:gd name="connsiteX56" fmla="*/ 2001520 w 2214880"/>
                  <a:gd name="connsiteY56" fmla="*/ 2733040 h 3032760"/>
                  <a:gd name="connsiteX57" fmla="*/ 2057400 w 2214880"/>
                  <a:gd name="connsiteY57" fmla="*/ 2727960 h 3032760"/>
                  <a:gd name="connsiteX58" fmla="*/ 2062480 w 2214880"/>
                  <a:gd name="connsiteY58" fmla="*/ 2672080 h 3032760"/>
                  <a:gd name="connsiteX59" fmla="*/ 2047240 w 2214880"/>
                  <a:gd name="connsiteY59" fmla="*/ 2651760 h 3032760"/>
                  <a:gd name="connsiteX60" fmla="*/ 2108200 w 2214880"/>
                  <a:gd name="connsiteY60" fmla="*/ 2519680 h 3032760"/>
                  <a:gd name="connsiteX61" fmla="*/ 2214880 w 2214880"/>
                  <a:gd name="connsiteY61" fmla="*/ 2468880 h 3032760"/>
                  <a:gd name="connsiteX62" fmla="*/ 2199640 w 2214880"/>
                  <a:gd name="connsiteY62" fmla="*/ 2433320 h 3032760"/>
                  <a:gd name="connsiteX63" fmla="*/ 2148840 w 2214880"/>
                  <a:gd name="connsiteY63" fmla="*/ 2382520 h 3032760"/>
                  <a:gd name="connsiteX64" fmla="*/ 2072640 w 2214880"/>
                  <a:gd name="connsiteY64" fmla="*/ 2382520 h 3032760"/>
                  <a:gd name="connsiteX65" fmla="*/ 2011680 w 2214880"/>
                  <a:gd name="connsiteY65" fmla="*/ 2341880 h 3032760"/>
                  <a:gd name="connsiteX66" fmla="*/ 1971040 w 2214880"/>
                  <a:gd name="connsiteY66" fmla="*/ 2250440 h 3032760"/>
                  <a:gd name="connsiteX67" fmla="*/ 1950720 w 2214880"/>
                  <a:gd name="connsiteY67" fmla="*/ 2204720 h 3032760"/>
                  <a:gd name="connsiteX68" fmla="*/ 1894840 w 2214880"/>
                  <a:gd name="connsiteY68" fmla="*/ 2194560 h 3032760"/>
                  <a:gd name="connsiteX69" fmla="*/ 1869440 w 2214880"/>
                  <a:gd name="connsiteY69" fmla="*/ 2159000 h 3032760"/>
                  <a:gd name="connsiteX70" fmla="*/ 1869440 w 2214880"/>
                  <a:gd name="connsiteY70" fmla="*/ 2006600 h 3032760"/>
                  <a:gd name="connsiteX71" fmla="*/ 1864360 w 2214880"/>
                  <a:gd name="connsiteY71" fmla="*/ 1960880 h 3032760"/>
                  <a:gd name="connsiteX72" fmla="*/ 1808480 w 2214880"/>
                  <a:gd name="connsiteY72" fmla="*/ 1960880 h 3032760"/>
                  <a:gd name="connsiteX73" fmla="*/ 1732280 w 2214880"/>
                  <a:gd name="connsiteY73" fmla="*/ 1930400 h 3032760"/>
                  <a:gd name="connsiteX74" fmla="*/ 1686560 w 2214880"/>
                  <a:gd name="connsiteY74" fmla="*/ 1864360 h 3032760"/>
                  <a:gd name="connsiteX75" fmla="*/ 1676400 w 2214880"/>
                  <a:gd name="connsiteY75" fmla="*/ 1818640 h 3032760"/>
                  <a:gd name="connsiteX76" fmla="*/ 1676400 w 2214880"/>
                  <a:gd name="connsiteY76" fmla="*/ 1767840 h 3032760"/>
                  <a:gd name="connsiteX77" fmla="*/ 1645920 w 2214880"/>
                  <a:gd name="connsiteY77" fmla="*/ 1752600 h 3032760"/>
                  <a:gd name="connsiteX78" fmla="*/ 1595120 w 2214880"/>
                  <a:gd name="connsiteY78" fmla="*/ 1752600 h 3032760"/>
                  <a:gd name="connsiteX79" fmla="*/ 1539240 w 2214880"/>
                  <a:gd name="connsiteY79" fmla="*/ 1757680 h 3032760"/>
                  <a:gd name="connsiteX80" fmla="*/ 1452880 w 2214880"/>
                  <a:gd name="connsiteY80" fmla="*/ 1686560 h 3032760"/>
                  <a:gd name="connsiteX81" fmla="*/ 1452880 w 2214880"/>
                  <a:gd name="connsiteY81" fmla="*/ 1610360 h 3032760"/>
                  <a:gd name="connsiteX82" fmla="*/ 1452880 w 2214880"/>
                  <a:gd name="connsiteY82" fmla="*/ 1559560 h 3032760"/>
                  <a:gd name="connsiteX83" fmla="*/ 1397000 w 2214880"/>
                  <a:gd name="connsiteY83" fmla="*/ 1503680 h 3032760"/>
                  <a:gd name="connsiteX84" fmla="*/ 1320800 w 2214880"/>
                  <a:gd name="connsiteY84" fmla="*/ 1488440 h 3032760"/>
                  <a:gd name="connsiteX85" fmla="*/ 1275080 w 2214880"/>
                  <a:gd name="connsiteY85" fmla="*/ 1518920 h 3032760"/>
                  <a:gd name="connsiteX86" fmla="*/ 1259840 w 2214880"/>
                  <a:gd name="connsiteY86" fmla="*/ 1539240 h 3032760"/>
                  <a:gd name="connsiteX87" fmla="*/ 1224280 w 2214880"/>
                  <a:gd name="connsiteY87" fmla="*/ 1539240 h 3032760"/>
                  <a:gd name="connsiteX88" fmla="*/ 1193800 w 2214880"/>
                  <a:gd name="connsiteY88" fmla="*/ 1483360 h 3032760"/>
                  <a:gd name="connsiteX89" fmla="*/ 1163320 w 2214880"/>
                  <a:gd name="connsiteY89" fmla="*/ 1478280 h 3032760"/>
                  <a:gd name="connsiteX90" fmla="*/ 1122680 w 2214880"/>
                  <a:gd name="connsiteY90" fmla="*/ 1478280 h 3032760"/>
                  <a:gd name="connsiteX91" fmla="*/ 1046480 w 2214880"/>
                  <a:gd name="connsiteY91" fmla="*/ 1427480 h 3032760"/>
                  <a:gd name="connsiteX92" fmla="*/ 1036320 w 2214880"/>
                  <a:gd name="connsiteY92" fmla="*/ 1214120 h 3032760"/>
                  <a:gd name="connsiteX93" fmla="*/ 1066800 w 2214880"/>
                  <a:gd name="connsiteY93" fmla="*/ 1158240 h 3032760"/>
                  <a:gd name="connsiteX94" fmla="*/ 1061720 w 2214880"/>
                  <a:gd name="connsiteY94" fmla="*/ 1036320 h 3032760"/>
                  <a:gd name="connsiteX95" fmla="*/ 1122680 w 2214880"/>
                  <a:gd name="connsiteY95" fmla="*/ 960120 h 3032760"/>
                  <a:gd name="connsiteX96" fmla="*/ 1122680 w 2214880"/>
                  <a:gd name="connsiteY96" fmla="*/ 843280 h 3032760"/>
                  <a:gd name="connsiteX97" fmla="*/ 1148080 w 2214880"/>
                  <a:gd name="connsiteY97" fmla="*/ 762000 h 3032760"/>
                  <a:gd name="connsiteX98" fmla="*/ 1153160 w 2214880"/>
                  <a:gd name="connsiteY98" fmla="*/ 711200 h 3032760"/>
                  <a:gd name="connsiteX99" fmla="*/ 1203960 w 2214880"/>
                  <a:gd name="connsiteY99" fmla="*/ 635000 h 3032760"/>
                  <a:gd name="connsiteX100" fmla="*/ 1183640 w 2214880"/>
                  <a:gd name="connsiteY100" fmla="*/ 513080 h 3032760"/>
                  <a:gd name="connsiteX101" fmla="*/ 1158240 w 2214880"/>
                  <a:gd name="connsiteY101" fmla="*/ 472440 h 3032760"/>
                  <a:gd name="connsiteX102" fmla="*/ 1087120 w 2214880"/>
                  <a:gd name="connsiteY102" fmla="*/ 431800 h 3032760"/>
                  <a:gd name="connsiteX103" fmla="*/ 1097280 w 2214880"/>
                  <a:gd name="connsiteY103" fmla="*/ 345440 h 3032760"/>
                  <a:gd name="connsiteX104" fmla="*/ 1071880 w 2214880"/>
                  <a:gd name="connsiteY104" fmla="*/ 294640 h 3032760"/>
                  <a:gd name="connsiteX105" fmla="*/ 1046480 w 2214880"/>
                  <a:gd name="connsiteY105" fmla="*/ 264160 h 3032760"/>
                  <a:gd name="connsiteX106" fmla="*/ 990600 w 2214880"/>
                  <a:gd name="connsiteY106" fmla="*/ 259080 h 3032760"/>
                  <a:gd name="connsiteX107" fmla="*/ 939800 w 2214880"/>
                  <a:gd name="connsiteY107" fmla="*/ 259080 h 3032760"/>
                  <a:gd name="connsiteX108" fmla="*/ 889000 w 2214880"/>
                  <a:gd name="connsiteY108" fmla="*/ 233680 h 3032760"/>
                  <a:gd name="connsiteX109" fmla="*/ 889000 w 2214880"/>
                  <a:gd name="connsiteY109" fmla="*/ 60960 h 3032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214880" h="3032760">
                    <a:moveTo>
                      <a:pt x="889000" y="60960"/>
                    </a:moveTo>
                    <a:lnTo>
                      <a:pt x="650240" y="0"/>
                    </a:lnTo>
                    <a:lnTo>
                      <a:pt x="426720" y="238760"/>
                    </a:lnTo>
                    <a:lnTo>
                      <a:pt x="406400" y="274320"/>
                    </a:lnTo>
                    <a:lnTo>
                      <a:pt x="406400" y="330200"/>
                    </a:lnTo>
                    <a:lnTo>
                      <a:pt x="431800" y="365760"/>
                    </a:lnTo>
                    <a:lnTo>
                      <a:pt x="431800" y="436880"/>
                    </a:lnTo>
                    <a:lnTo>
                      <a:pt x="452120" y="487680"/>
                    </a:lnTo>
                    <a:lnTo>
                      <a:pt x="467360" y="802640"/>
                    </a:lnTo>
                    <a:lnTo>
                      <a:pt x="436880" y="838200"/>
                    </a:lnTo>
                    <a:lnTo>
                      <a:pt x="299720" y="919480"/>
                    </a:lnTo>
                    <a:lnTo>
                      <a:pt x="254000" y="975360"/>
                    </a:lnTo>
                    <a:lnTo>
                      <a:pt x="213360" y="1036320"/>
                    </a:lnTo>
                    <a:lnTo>
                      <a:pt x="167640" y="1102360"/>
                    </a:lnTo>
                    <a:lnTo>
                      <a:pt x="0" y="1193800"/>
                    </a:lnTo>
                    <a:lnTo>
                      <a:pt x="0" y="1234440"/>
                    </a:lnTo>
                    <a:lnTo>
                      <a:pt x="66040" y="1366520"/>
                    </a:lnTo>
                    <a:lnTo>
                      <a:pt x="127000" y="1595120"/>
                    </a:lnTo>
                    <a:lnTo>
                      <a:pt x="187960" y="1762760"/>
                    </a:lnTo>
                    <a:lnTo>
                      <a:pt x="187960" y="1920240"/>
                    </a:lnTo>
                    <a:lnTo>
                      <a:pt x="198120" y="1950720"/>
                    </a:lnTo>
                    <a:lnTo>
                      <a:pt x="314960" y="2072640"/>
                    </a:lnTo>
                    <a:lnTo>
                      <a:pt x="350520" y="2072640"/>
                    </a:lnTo>
                    <a:lnTo>
                      <a:pt x="391160" y="2037080"/>
                    </a:lnTo>
                    <a:lnTo>
                      <a:pt x="502920" y="2103120"/>
                    </a:lnTo>
                    <a:lnTo>
                      <a:pt x="518160" y="2164080"/>
                    </a:lnTo>
                    <a:lnTo>
                      <a:pt x="508000" y="2235200"/>
                    </a:lnTo>
                    <a:lnTo>
                      <a:pt x="518160" y="2275840"/>
                    </a:lnTo>
                    <a:lnTo>
                      <a:pt x="574040" y="2306320"/>
                    </a:lnTo>
                    <a:lnTo>
                      <a:pt x="619760" y="2316480"/>
                    </a:lnTo>
                    <a:lnTo>
                      <a:pt x="711200" y="2407920"/>
                    </a:lnTo>
                    <a:lnTo>
                      <a:pt x="772160" y="2438400"/>
                    </a:lnTo>
                    <a:lnTo>
                      <a:pt x="853440" y="2418080"/>
                    </a:lnTo>
                    <a:lnTo>
                      <a:pt x="899160" y="2418080"/>
                    </a:lnTo>
                    <a:lnTo>
                      <a:pt x="960120" y="2484120"/>
                    </a:lnTo>
                    <a:lnTo>
                      <a:pt x="965200" y="2534920"/>
                    </a:lnTo>
                    <a:lnTo>
                      <a:pt x="949960" y="2575560"/>
                    </a:lnTo>
                    <a:cubicBezTo>
                      <a:pt x="950172" y="2604347"/>
                      <a:pt x="950383" y="2633133"/>
                      <a:pt x="950595" y="2661920"/>
                    </a:cubicBezTo>
                    <a:lnTo>
                      <a:pt x="990600" y="2702560"/>
                    </a:lnTo>
                    <a:lnTo>
                      <a:pt x="1066800" y="2794000"/>
                    </a:lnTo>
                    <a:lnTo>
                      <a:pt x="1117600" y="2799080"/>
                    </a:lnTo>
                    <a:lnTo>
                      <a:pt x="1153160" y="2799080"/>
                    </a:lnTo>
                    <a:lnTo>
                      <a:pt x="1193800" y="2839720"/>
                    </a:lnTo>
                    <a:lnTo>
                      <a:pt x="1198880" y="2875280"/>
                    </a:lnTo>
                    <a:lnTo>
                      <a:pt x="1259840" y="2890520"/>
                    </a:lnTo>
                    <a:lnTo>
                      <a:pt x="1290320" y="2885440"/>
                    </a:lnTo>
                    <a:lnTo>
                      <a:pt x="1341120" y="2936240"/>
                    </a:lnTo>
                    <a:lnTo>
                      <a:pt x="1402080" y="2936240"/>
                    </a:lnTo>
                    <a:lnTo>
                      <a:pt x="1569720" y="2931160"/>
                    </a:lnTo>
                    <a:lnTo>
                      <a:pt x="1595120" y="2921000"/>
                    </a:lnTo>
                    <a:lnTo>
                      <a:pt x="1651000" y="2946400"/>
                    </a:lnTo>
                    <a:lnTo>
                      <a:pt x="1671320" y="3002280"/>
                    </a:lnTo>
                    <a:lnTo>
                      <a:pt x="1686560" y="3032760"/>
                    </a:lnTo>
                    <a:lnTo>
                      <a:pt x="1778000" y="2981960"/>
                    </a:lnTo>
                    <a:lnTo>
                      <a:pt x="1823720" y="2921000"/>
                    </a:lnTo>
                    <a:lnTo>
                      <a:pt x="1960880" y="2763520"/>
                    </a:lnTo>
                    <a:lnTo>
                      <a:pt x="2001520" y="2733040"/>
                    </a:lnTo>
                    <a:lnTo>
                      <a:pt x="2057400" y="2727960"/>
                    </a:lnTo>
                    <a:lnTo>
                      <a:pt x="2062480" y="2672080"/>
                    </a:lnTo>
                    <a:lnTo>
                      <a:pt x="2047240" y="2651760"/>
                    </a:lnTo>
                    <a:lnTo>
                      <a:pt x="2108200" y="2519680"/>
                    </a:lnTo>
                    <a:lnTo>
                      <a:pt x="2214880" y="2468880"/>
                    </a:lnTo>
                    <a:lnTo>
                      <a:pt x="2199640" y="2433320"/>
                    </a:lnTo>
                    <a:lnTo>
                      <a:pt x="2148840" y="2382520"/>
                    </a:lnTo>
                    <a:lnTo>
                      <a:pt x="2072640" y="2382520"/>
                    </a:lnTo>
                    <a:lnTo>
                      <a:pt x="2011680" y="2341880"/>
                    </a:lnTo>
                    <a:lnTo>
                      <a:pt x="1971040" y="2250440"/>
                    </a:lnTo>
                    <a:lnTo>
                      <a:pt x="1950720" y="2204720"/>
                    </a:lnTo>
                    <a:lnTo>
                      <a:pt x="1894840" y="2194560"/>
                    </a:lnTo>
                    <a:lnTo>
                      <a:pt x="1869440" y="2159000"/>
                    </a:lnTo>
                    <a:lnTo>
                      <a:pt x="1869440" y="2006600"/>
                    </a:lnTo>
                    <a:lnTo>
                      <a:pt x="1864360" y="1960880"/>
                    </a:lnTo>
                    <a:lnTo>
                      <a:pt x="1808480" y="1960880"/>
                    </a:lnTo>
                    <a:lnTo>
                      <a:pt x="1732280" y="1930400"/>
                    </a:lnTo>
                    <a:lnTo>
                      <a:pt x="1686560" y="1864360"/>
                    </a:lnTo>
                    <a:lnTo>
                      <a:pt x="1676400" y="1818640"/>
                    </a:lnTo>
                    <a:lnTo>
                      <a:pt x="1676400" y="1767840"/>
                    </a:lnTo>
                    <a:lnTo>
                      <a:pt x="1645920" y="1752600"/>
                    </a:lnTo>
                    <a:lnTo>
                      <a:pt x="1595120" y="1752600"/>
                    </a:lnTo>
                    <a:lnTo>
                      <a:pt x="1539240" y="1757680"/>
                    </a:lnTo>
                    <a:lnTo>
                      <a:pt x="1452880" y="1686560"/>
                    </a:lnTo>
                    <a:lnTo>
                      <a:pt x="1452880" y="1610360"/>
                    </a:lnTo>
                    <a:lnTo>
                      <a:pt x="1452880" y="1559560"/>
                    </a:lnTo>
                    <a:lnTo>
                      <a:pt x="1397000" y="1503680"/>
                    </a:lnTo>
                    <a:lnTo>
                      <a:pt x="1320800" y="1488440"/>
                    </a:lnTo>
                    <a:lnTo>
                      <a:pt x="1275080" y="1518920"/>
                    </a:lnTo>
                    <a:lnTo>
                      <a:pt x="1259840" y="1539240"/>
                    </a:lnTo>
                    <a:lnTo>
                      <a:pt x="1224280" y="1539240"/>
                    </a:lnTo>
                    <a:lnTo>
                      <a:pt x="1193800" y="1483360"/>
                    </a:lnTo>
                    <a:lnTo>
                      <a:pt x="1163320" y="1478280"/>
                    </a:lnTo>
                    <a:lnTo>
                      <a:pt x="1122680" y="1478280"/>
                    </a:lnTo>
                    <a:lnTo>
                      <a:pt x="1046480" y="1427480"/>
                    </a:lnTo>
                    <a:lnTo>
                      <a:pt x="1036320" y="1214120"/>
                    </a:lnTo>
                    <a:lnTo>
                      <a:pt x="1066800" y="1158240"/>
                    </a:lnTo>
                    <a:lnTo>
                      <a:pt x="1061720" y="1036320"/>
                    </a:lnTo>
                    <a:lnTo>
                      <a:pt x="1122680" y="960120"/>
                    </a:lnTo>
                    <a:lnTo>
                      <a:pt x="1122680" y="843280"/>
                    </a:lnTo>
                    <a:lnTo>
                      <a:pt x="1148080" y="762000"/>
                    </a:lnTo>
                    <a:lnTo>
                      <a:pt x="1153160" y="711200"/>
                    </a:lnTo>
                    <a:lnTo>
                      <a:pt x="1203960" y="635000"/>
                    </a:lnTo>
                    <a:lnTo>
                      <a:pt x="1183640" y="513080"/>
                    </a:lnTo>
                    <a:lnTo>
                      <a:pt x="1158240" y="472440"/>
                    </a:lnTo>
                    <a:lnTo>
                      <a:pt x="1087120" y="431800"/>
                    </a:lnTo>
                    <a:lnTo>
                      <a:pt x="1097280" y="345440"/>
                    </a:lnTo>
                    <a:lnTo>
                      <a:pt x="1071880" y="294640"/>
                    </a:lnTo>
                    <a:lnTo>
                      <a:pt x="1046480" y="264160"/>
                    </a:lnTo>
                    <a:lnTo>
                      <a:pt x="990600" y="259080"/>
                    </a:lnTo>
                    <a:lnTo>
                      <a:pt x="939800" y="259080"/>
                    </a:lnTo>
                    <a:lnTo>
                      <a:pt x="889000" y="233680"/>
                    </a:lnTo>
                    <a:lnTo>
                      <a:pt x="889000" y="609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3" name="강북 TXT">
                <a:extLst>
                  <a:ext uri="{FF2B5EF4-FFF2-40B4-BE49-F238E27FC236}">
                    <a16:creationId xmlns="" xmlns:a16="http://schemas.microsoft.com/office/drawing/2014/main" id="{4DC6DF03-F15A-48FE-93BF-C1C7708BBBE4}"/>
                  </a:ext>
                </a:extLst>
              </p:cNvPr>
              <p:cNvSpPr txBox="1"/>
              <p:nvPr/>
            </p:nvSpPr>
            <p:spPr>
              <a:xfrm>
                <a:off x="4869071" y="2784301"/>
                <a:ext cx="45397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강북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6" name="도봉구">
              <a:extLst>
                <a:ext uri="{FF2B5EF4-FFF2-40B4-BE49-F238E27FC236}">
                  <a16:creationId xmlns="" xmlns:a16="http://schemas.microsoft.com/office/drawing/2014/main" id="{5503A9F2-45A1-431B-B4EB-7E6755A460D7}"/>
                </a:ext>
              </a:extLst>
            </p:cNvPr>
            <p:cNvGrpSpPr/>
            <p:nvPr/>
          </p:nvGrpSpPr>
          <p:grpSpPr>
            <a:xfrm>
              <a:off x="5026109" y="1850636"/>
              <a:ext cx="671666" cy="1141315"/>
              <a:chOff x="5026109" y="1850636"/>
              <a:chExt cx="671666" cy="1141315"/>
            </a:xfrm>
          </p:grpSpPr>
          <p:sp>
            <p:nvSpPr>
              <p:cNvPr id="70" name="도봉구">
                <a:extLst>
                  <a:ext uri="{FF2B5EF4-FFF2-40B4-BE49-F238E27FC236}">
                    <a16:creationId xmlns="" xmlns:a16="http://schemas.microsoft.com/office/drawing/2014/main" id="{A3D4ED19-5D28-4EA5-BC7C-D3C7BC0930E7}"/>
                  </a:ext>
                </a:extLst>
              </p:cNvPr>
              <p:cNvSpPr/>
              <p:nvPr/>
            </p:nvSpPr>
            <p:spPr>
              <a:xfrm>
                <a:off x="5026109" y="1850636"/>
                <a:ext cx="671666" cy="1141315"/>
              </a:xfrm>
              <a:custGeom>
                <a:avLst/>
                <a:gdLst>
                  <a:gd name="connsiteX0" fmla="*/ 647700 w 1646766"/>
                  <a:gd name="connsiteY0" fmla="*/ 0 h 2798234"/>
                  <a:gd name="connsiteX1" fmla="*/ 402166 w 1646766"/>
                  <a:gd name="connsiteY1" fmla="*/ 8467 h 2798234"/>
                  <a:gd name="connsiteX2" fmla="*/ 309033 w 1646766"/>
                  <a:gd name="connsiteY2" fmla="*/ 4234 h 2798234"/>
                  <a:gd name="connsiteX3" fmla="*/ 245533 w 1646766"/>
                  <a:gd name="connsiteY3" fmla="*/ 4234 h 2798234"/>
                  <a:gd name="connsiteX4" fmla="*/ 190500 w 1646766"/>
                  <a:gd name="connsiteY4" fmla="*/ 67734 h 2798234"/>
                  <a:gd name="connsiteX5" fmla="*/ 127000 w 1646766"/>
                  <a:gd name="connsiteY5" fmla="*/ 135467 h 2798234"/>
                  <a:gd name="connsiteX6" fmla="*/ 33866 w 1646766"/>
                  <a:gd name="connsiteY6" fmla="*/ 215900 h 2798234"/>
                  <a:gd name="connsiteX7" fmla="*/ 0 w 1646766"/>
                  <a:gd name="connsiteY7" fmla="*/ 249767 h 2798234"/>
                  <a:gd name="connsiteX8" fmla="*/ 21166 w 1646766"/>
                  <a:gd name="connsiteY8" fmla="*/ 309034 h 2798234"/>
                  <a:gd name="connsiteX9" fmla="*/ 50800 w 1646766"/>
                  <a:gd name="connsiteY9" fmla="*/ 368300 h 2798234"/>
                  <a:gd name="connsiteX10" fmla="*/ 63500 w 1646766"/>
                  <a:gd name="connsiteY10" fmla="*/ 452967 h 2798234"/>
                  <a:gd name="connsiteX11" fmla="*/ 84666 w 1646766"/>
                  <a:gd name="connsiteY11" fmla="*/ 516467 h 2798234"/>
                  <a:gd name="connsiteX12" fmla="*/ 84666 w 1646766"/>
                  <a:gd name="connsiteY12" fmla="*/ 596900 h 2798234"/>
                  <a:gd name="connsiteX13" fmla="*/ 84666 w 1646766"/>
                  <a:gd name="connsiteY13" fmla="*/ 690034 h 2798234"/>
                  <a:gd name="connsiteX14" fmla="*/ 67733 w 1646766"/>
                  <a:gd name="connsiteY14" fmla="*/ 736600 h 2798234"/>
                  <a:gd name="connsiteX15" fmla="*/ 76200 w 1646766"/>
                  <a:gd name="connsiteY15" fmla="*/ 821267 h 2798234"/>
                  <a:gd name="connsiteX16" fmla="*/ 110066 w 1646766"/>
                  <a:gd name="connsiteY16" fmla="*/ 880534 h 2798234"/>
                  <a:gd name="connsiteX17" fmla="*/ 152400 w 1646766"/>
                  <a:gd name="connsiteY17" fmla="*/ 867834 h 2798234"/>
                  <a:gd name="connsiteX18" fmla="*/ 215900 w 1646766"/>
                  <a:gd name="connsiteY18" fmla="*/ 884767 h 2798234"/>
                  <a:gd name="connsiteX19" fmla="*/ 279400 w 1646766"/>
                  <a:gd name="connsiteY19" fmla="*/ 927100 h 2798234"/>
                  <a:gd name="connsiteX20" fmla="*/ 296333 w 1646766"/>
                  <a:gd name="connsiteY20" fmla="*/ 999067 h 2798234"/>
                  <a:gd name="connsiteX21" fmla="*/ 283633 w 1646766"/>
                  <a:gd name="connsiteY21" fmla="*/ 1058334 h 2798234"/>
                  <a:gd name="connsiteX22" fmla="*/ 313266 w 1646766"/>
                  <a:gd name="connsiteY22" fmla="*/ 1104900 h 2798234"/>
                  <a:gd name="connsiteX23" fmla="*/ 347133 w 1646766"/>
                  <a:gd name="connsiteY23" fmla="*/ 1113367 h 2798234"/>
                  <a:gd name="connsiteX24" fmla="*/ 389466 w 1646766"/>
                  <a:gd name="connsiteY24" fmla="*/ 1185334 h 2798234"/>
                  <a:gd name="connsiteX25" fmla="*/ 402166 w 1646766"/>
                  <a:gd name="connsiteY25" fmla="*/ 1244600 h 2798234"/>
                  <a:gd name="connsiteX26" fmla="*/ 414866 w 1646766"/>
                  <a:gd name="connsiteY26" fmla="*/ 1333500 h 2798234"/>
                  <a:gd name="connsiteX27" fmla="*/ 393700 w 1646766"/>
                  <a:gd name="connsiteY27" fmla="*/ 1375834 h 2798234"/>
                  <a:gd name="connsiteX28" fmla="*/ 347133 w 1646766"/>
                  <a:gd name="connsiteY28" fmla="*/ 1447800 h 2798234"/>
                  <a:gd name="connsiteX29" fmla="*/ 347133 w 1646766"/>
                  <a:gd name="connsiteY29" fmla="*/ 1490134 h 2798234"/>
                  <a:gd name="connsiteX30" fmla="*/ 304800 w 1646766"/>
                  <a:gd name="connsiteY30" fmla="*/ 1545167 h 2798234"/>
                  <a:gd name="connsiteX31" fmla="*/ 317500 w 1646766"/>
                  <a:gd name="connsiteY31" fmla="*/ 1617134 h 2798234"/>
                  <a:gd name="connsiteX32" fmla="*/ 309033 w 1646766"/>
                  <a:gd name="connsiteY32" fmla="*/ 1680634 h 2798234"/>
                  <a:gd name="connsiteX33" fmla="*/ 275166 w 1646766"/>
                  <a:gd name="connsiteY33" fmla="*/ 1731434 h 2798234"/>
                  <a:gd name="connsiteX34" fmla="*/ 241300 w 1646766"/>
                  <a:gd name="connsiteY34" fmla="*/ 1782234 h 2798234"/>
                  <a:gd name="connsiteX35" fmla="*/ 254000 w 1646766"/>
                  <a:gd name="connsiteY35" fmla="*/ 1833034 h 2798234"/>
                  <a:gd name="connsiteX36" fmla="*/ 270933 w 1646766"/>
                  <a:gd name="connsiteY36" fmla="*/ 1866900 h 2798234"/>
                  <a:gd name="connsiteX37" fmla="*/ 262466 w 1646766"/>
                  <a:gd name="connsiteY37" fmla="*/ 1913467 h 2798234"/>
                  <a:gd name="connsiteX38" fmla="*/ 232833 w 1646766"/>
                  <a:gd name="connsiteY38" fmla="*/ 1943100 h 2798234"/>
                  <a:gd name="connsiteX39" fmla="*/ 224366 w 1646766"/>
                  <a:gd name="connsiteY39" fmla="*/ 1981200 h 2798234"/>
                  <a:gd name="connsiteX40" fmla="*/ 232833 w 1646766"/>
                  <a:gd name="connsiteY40" fmla="*/ 2053167 h 2798234"/>
                  <a:gd name="connsiteX41" fmla="*/ 245533 w 1646766"/>
                  <a:gd name="connsiteY41" fmla="*/ 2082800 h 2798234"/>
                  <a:gd name="connsiteX42" fmla="*/ 283633 w 1646766"/>
                  <a:gd name="connsiteY42" fmla="*/ 2074334 h 2798234"/>
                  <a:gd name="connsiteX43" fmla="*/ 283633 w 1646766"/>
                  <a:gd name="connsiteY43" fmla="*/ 2074334 h 2798234"/>
                  <a:gd name="connsiteX44" fmla="*/ 330200 w 1646766"/>
                  <a:gd name="connsiteY44" fmla="*/ 2091267 h 2798234"/>
                  <a:gd name="connsiteX45" fmla="*/ 355600 w 1646766"/>
                  <a:gd name="connsiteY45" fmla="*/ 2112434 h 2798234"/>
                  <a:gd name="connsiteX46" fmla="*/ 381000 w 1646766"/>
                  <a:gd name="connsiteY46" fmla="*/ 2095500 h 2798234"/>
                  <a:gd name="connsiteX47" fmla="*/ 402166 w 1646766"/>
                  <a:gd name="connsiteY47" fmla="*/ 2078567 h 2798234"/>
                  <a:gd name="connsiteX48" fmla="*/ 465666 w 1646766"/>
                  <a:gd name="connsiteY48" fmla="*/ 2078567 h 2798234"/>
                  <a:gd name="connsiteX49" fmla="*/ 524933 w 1646766"/>
                  <a:gd name="connsiteY49" fmla="*/ 2091267 h 2798234"/>
                  <a:gd name="connsiteX50" fmla="*/ 567266 w 1646766"/>
                  <a:gd name="connsiteY50" fmla="*/ 2133600 h 2798234"/>
                  <a:gd name="connsiteX51" fmla="*/ 609600 w 1646766"/>
                  <a:gd name="connsiteY51" fmla="*/ 2167467 h 2798234"/>
                  <a:gd name="connsiteX52" fmla="*/ 643466 w 1646766"/>
                  <a:gd name="connsiteY52" fmla="*/ 2192867 h 2798234"/>
                  <a:gd name="connsiteX53" fmla="*/ 651933 w 1646766"/>
                  <a:gd name="connsiteY53" fmla="*/ 2230967 h 2798234"/>
                  <a:gd name="connsiteX54" fmla="*/ 643466 w 1646766"/>
                  <a:gd name="connsiteY54" fmla="*/ 2269067 h 2798234"/>
                  <a:gd name="connsiteX55" fmla="*/ 651933 w 1646766"/>
                  <a:gd name="connsiteY55" fmla="*/ 2324100 h 2798234"/>
                  <a:gd name="connsiteX56" fmla="*/ 690033 w 1646766"/>
                  <a:gd name="connsiteY56" fmla="*/ 2349500 h 2798234"/>
                  <a:gd name="connsiteX57" fmla="*/ 728133 w 1646766"/>
                  <a:gd name="connsiteY57" fmla="*/ 2362200 h 2798234"/>
                  <a:gd name="connsiteX58" fmla="*/ 787400 w 1646766"/>
                  <a:gd name="connsiteY58" fmla="*/ 2362200 h 2798234"/>
                  <a:gd name="connsiteX59" fmla="*/ 838200 w 1646766"/>
                  <a:gd name="connsiteY59" fmla="*/ 2387600 h 2798234"/>
                  <a:gd name="connsiteX60" fmla="*/ 859366 w 1646766"/>
                  <a:gd name="connsiteY60" fmla="*/ 2438400 h 2798234"/>
                  <a:gd name="connsiteX61" fmla="*/ 867833 w 1646766"/>
                  <a:gd name="connsiteY61" fmla="*/ 2480734 h 2798234"/>
                  <a:gd name="connsiteX62" fmla="*/ 910166 w 1646766"/>
                  <a:gd name="connsiteY62" fmla="*/ 2540000 h 2798234"/>
                  <a:gd name="connsiteX63" fmla="*/ 948266 w 1646766"/>
                  <a:gd name="connsiteY63" fmla="*/ 2573867 h 2798234"/>
                  <a:gd name="connsiteX64" fmla="*/ 986366 w 1646766"/>
                  <a:gd name="connsiteY64" fmla="*/ 2582334 h 2798234"/>
                  <a:gd name="connsiteX65" fmla="*/ 1032933 w 1646766"/>
                  <a:gd name="connsiteY65" fmla="*/ 2590800 h 2798234"/>
                  <a:gd name="connsiteX66" fmla="*/ 1049866 w 1646766"/>
                  <a:gd name="connsiteY66" fmla="*/ 2616200 h 2798234"/>
                  <a:gd name="connsiteX67" fmla="*/ 1058333 w 1646766"/>
                  <a:gd name="connsiteY67" fmla="*/ 2675467 h 2798234"/>
                  <a:gd name="connsiteX68" fmla="*/ 1058333 w 1646766"/>
                  <a:gd name="connsiteY68" fmla="*/ 2768600 h 2798234"/>
                  <a:gd name="connsiteX69" fmla="*/ 1079500 w 1646766"/>
                  <a:gd name="connsiteY69" fmla="*/ 2798234 h 2798234"/>
                  <a:gd name="connsiteX70" fmla="*/ 1109133 w 1646766"/>
                  <a:gd name="connsiteY70" fmla="*/ 2785534 h 2798234"/>
                  <a:gd name="connsiteX71" fmla="*/ 1109133 w 1646766"/>
                  <a:gd name="connsiteY71" fmla="*/ 2785534 h 2798234"/>
                  <a:gd name="connsiteX72" fmla="*/ 1134533 w 1646766"/>
                  <a:gd name="connsiteY72" fmla="*/ 2726267 h 2798234"/>
                  <a:gd name="connsiteX73" fmla="*/ 1155700 w 1646766"/>
                  <a:gd name="connsiteY73" fmla="*/ 2734734 h 2798234"/>
                  <a:gd name="connsiteX74" fmla="*/ 1168400 w 1646766"/>
                  <a:gd name="connsiteY74" fmla="*/ 2751667 h 2798234"/>
                  <a:gd name="connsiteX75" fmla="*/ 1168400 w 1646766"/>
                  <a:gd name="connsiteY75" fmla="*/ 2751667 h 2798234"/>
                  <a:gd name="connsiteX76" fmla="*/ 1198033 w 1646766"/>
                  <a:gd name="connsiteY76" fmla="*/ 2743200 h 2798234"/>
                  <a:gd name="connsiteX77" fmla="*/ 1198033 w 1646766"/>
                  <a:gd name="connsiteY77" fmla="*/ 2696634 h 2798234"/>
                  <a:gd name="connsiteX78" fmla="*/ 1176866 w 1646766"/>
                  <a:gd name="connsiteY78" fmla="*/ 2650067 h 2798234"/>
                  <a:gd name="connsiteX79" fmla="*/ 1176866 w 1646766"/>
                  <a:gd name="connsiteY79" fmla="*/ 2599267 h 2798234"/>
                  <a:gd name="connsiteX80" fmla="*/ 1231900 w 1646766"/>
                  <a:gd name="connsiteY80" fmla="*/ 2569634 h 2798234"/>
                  <a:gd name="connsiteX81" fmla="*/ 1274233 w 1646766"/>
                  <a:gd name="connsiteY81" fmla="*/ 2514600 h 2798234"/>
                  <a:gd name="connsiteX82" fmla="*/ 1295400 w 1646766"/>
                  <a:gd name="connsiteY82" fmla="*/ 2463800 h 2798234"/>
                  <a:gd name="connsiteX83" fmla="*/ 1303866 w 1646766"/>
                  <a:gd name="connsiteY83" fmla="*/ 2408767 h 2798234"/>
                  <a:gd name="connsiteX84" fmla="*/ 1337733 w 1646766"/>
                  <a:gd name="connsiteY84" fmla="*/ 2349500 h 2798234"/>
                  <a:gd name="connsiteX85" fmla="*/ 1384300 w 1646766"/>
                  <a:gd name="connsiteY85" fmla="*/ 2294467 h 2798234"/>
                  <a:gd name="connsiteX86" fmla="*/ 1413933 w 1646766"/>
                  <a:gd name="connsiteY86" fmla="*/ 2269067 h 2798234"/>
                  <a:gd name="connsiteX87" fmla="*/ 1443566 w 1646766"/>
                  <a:gd name="connsiteY87" fmla="*/ 2269067 h 2798234"/>
                  <a:gd name="connsiteX88" fmla="*/ 1511300 w 1646766"/>
                  <a:gd name="connsiteY88" fmla="*/ 2302934 h 2798234"/>
                  <a:gd name="connsiteX89" fmla="*/ 1524000 w 1646766"/>
                  <a:gd name="connsiteY89" fmla="*/ 2324100 h 2798234"/>
                  <a:gd name="connsiteX90" fmla="*/ 1524000 w 1646766"/>
                  <a:gd name="connsiteY90" fmla="*/ 2396067 h 2798234"/>
                  <a:gd name="connsiteX91" fmla="*/ 1553633 w 1646766"/>
                  <a:gd name="connsiteY91" fmla="*/ 2438400 h 2798234"/>
                  <a:gd name="connsiteX92" fmla="*/ 1595966 w 1646766"/>
                  <a:gd name="connsiteY92" fmla="*/ 2472267 h 2798234"/>
                  <a:gd name="connsiteX93" fmla="*/ 1646766 w 1646766"/>
                  <a:gd name="connsiteY93" fmla="*/ 2484967 h 2798234"/>
                  <a:gd name="connsiteX94" fmla="*/ 1646766 w 1646766"/>
                  <a:gd name="connsiteY94" fmla="*/ 2442634 h 2798234"/>
                  <a:gd name="connsiteX95" fmla="*/ 1617133 w 1646766"/>
                  <a:gd name="connsiteY95" fmla="*/ 2362200 h 2798234"/>
                  <a:gd name="connsiteX96" fmla="*/ 1629833 w 1646766"/>
                  <a:gd name="connsiteY96" fmla="*/ 2252134 h 2798234"/>
                  <a:gd name="connsiteX97" fmla="*/ 1625600 w 1646766"/>
                  <a:gd name="connsiteY97" fmla="*/ 2205567 h 2798234"/>
                  <a:gd name="connsiteX98" fmla="*/ 1583266 w 1646766"/>
                  <a:gd name="connsiteY98" fmla="*/ 2091267 h 2798234"/>
                  <a:gd name="connsiteX99" fmla="*/ 1536700 w 1646766"/>
                  <a:gd name="connsiteY99" fmla="*/ 1934634 h 2798234"/>
                  <a:gd name="connsiteX100" fmla="*/ 1502833 w 1646766"/>
                  <a:gd name="connsiteY100" fmla="*/ 1828800 h 2798234"/>
                  <a:gd name="connsiteX101" fmla="*/ 1494366 w 1646766"/>
                  <a:gd name="connsiteY101" fmla="*/ 1778000 h 2798234"/>
                  <a:gd name="connsiteX102" fmla="*/ 1498600 w 1646766"/>
                  <a:gd name="connsiteY102" fmla="*/ 1617134 h 2798234"/>
                  <a:gd name="connsiteX103" fmla="*/ 1502833 w 1646766"/>
                  <a:gd name="connsiteY103" fmla="*/ 1570567 h 2798234"/>
                  <a:gd name="connsiteX104" fmla="*/ 1490133 w 1646766"/>
                  <a:gd name="connsiteY104" fmla="*/ 1498600 h 2798234"/>
                  <a:gd name="connsiteX105" fmla="*/ 1460500 w 1646766"/>
                  <a:gd name="connsiteY105" fmla="*/ 1494367 h 2798234"/>
                  <a:gd name="connsiteX106" fmla="*/ 1430866 w 1646766"/>
                  <a:gd name="connsiteY106" fmla="*/ 1430867 h 2798234"/>
                  <a:gd name="connsiteX107" fmla="*/ 1422400 w 1646766"/>
                  <a:gd name="connsiteY107" fmla="*/ 1341967 h 2798234"/>
                  <a:gd name="connsiteX108" fmla="*/ 1413933 w 1646766"/>
                  <a:gd name="connsiteY108" fmla="*/ 1253067 h 2798234"/>
                  <a:gd name="connsiteX109" fmla="*/ 1397000 w 1646766"/>
                  <a:gd name="connsiteY109" fmla="*/ 1172634 h 2798234"/>
                  <a:gd name="connsiteX110" fmla="*/ 1405466 w 1646766"/>
                  <a:gd name="connsiteY110" fmla="*/ 1041400 h 2798234"/>
                  <a:gd name="connsiteX111" fmla="*/ 1435100 w 1646766"/>
                  <a:gd name="connsiteY111" fmla="*/ 965200 h 2798234"/>
                  <a:gd name="connsiteX112" fmla="*/ 1443566 w 1646766"/>
                  <a:gd name="connsiteY112" fmla="*/ 901700 h 2798234"/>
                  <a:gd name="connsiteX113" fmla="*/ 1452033 w 1646766"/>
                  <a:gd name="connsiteY113" fmla="*/ 804334 h 2798234"/>
                  <a:gd name="connsiteX114" fmla="*/ 1447800 w 1646766"/>
                  <a:gd name="connsiteY114" fmla="*/ 711200 h 2798234"/>
                  <a:gd name="connsiteX115" fmla="*/ 1426633 w 1646766"/>
                  <a:gd name="connsiteY115" fmla="*/ 673100 h 2798234"/>
                  <a:gd name="connsiteX116" fmla="*/ 1430866 w 1646766"/>
                  <a:gd name="connsiteY116" fmla="*/ 609600 h 2798234"/>
                  <a:gd name="connsiteX117" fmla="*/ 1413933 w 1646766"/>
                  <a:gd name="connsiteY117" fmla="*/ 579967 h 2798234"/>
                  <a:gd name="connsiteX118" fmla="*/ 1329266 w 1646766"/>
                  <a:gd name="connsiteY118" fmla="*/ 537634 h 2798234"/>
                  <a:gd name="connsiteX119" fmla="*/ 1316566 w 1646766"/>
                  <a:gd name="connsiteY119" fmla="*/ 474134 h 2798234"/>
                  <a:gd name="connsiteX120" fmla="*/ 1316566 w 1646766"/>
                  <a:gd name="connsiteY120" fmla="*/ 359834 h 2798234"/>
                  <a:gd name="connsiteX121" fmla="*/ 1320800 w 1646766"/>
                  <a:gd name="connsiteY121" fmla="*/ 313267 h 2798234"/>
                  <a:gd name="connsiteX122" fmla="*/ 1308100 w 1646766"/>
                  <a:gd name="connsiteY122" fmla="*/ 279400 h 2798234"/>
                  <a:gd name="connsiteX123" fmla="*/ 1278466 w 1646766"/>
                  <a:gd name="connsiteY123" fmla="*/ 270934 h 2798234"/>
                  <a:gd name="connsiteX124" fmla="*/ 1193800 w 1646766"/>
                  <a:gd name="connsiteY124" fmla="*/ 270934 h 2798234"/>
                  <a:gd name="connsiteX125" fmla="*/ 1134533 w 1646766"/>
                  <a:gd name="connsiteY125" fmla="*/ 270934 h 2798234"/>
                  <a:gd name="connsiteX126" fmla="*/ 1087966 w 1646766"/>
                  <a:gd name="connsiteY126" fmla="*/ 287867 h 2798234"/>
                  <a:gd name="connsiteX127" fmla="*/ 999066 w 1646766"/>
                  <a:gd name="connsiteY127" fmla="*/ 347134 h 2798234"/>
                  <a:gd name="connsiteX128" fmla="*/ 956733 w 1646766"/>
                  <a:gd name="connsiteY128" fmla="*/ 381000 h 2798234"/>
                  <a:gd name="connsiteX129" fmla="*/ 910166 w 1646766"/>
                  <a:gd name="connsiteY129" fmla="*/ 410634 h 2798234"/>
                  <a:gd name="connsiteX130" fmla="*/ 855133 w 1646766"/>
                  <a:gd name="connsiteY130" fmla="*/ 427567 h 2798234"/>
                  <a:gd name="connsiteX131" fmla="*/ 808566 w 1646766"/>
                  <a:gd name="connsiteY131" fmla="*/ 423334 h 2798234"/>
                  <a:gd name="connsiteX132" fmla="*/ 770466 w 1646766"/>
                  <a:gd name="connsiteY132" fmla="*/ 385234 h 2798234"/>
                  <a:gd name="connsiteX133" fmla="*/ 762000 w 1646766"/>
                  <a:gd name="connsiteY133" fmla="*/ 325967 h 2798234"/>
                  <a:gd name="connsiteX134" fmla="*/ 736600 w 1646766"/>
                  <a:gd name="connsiteY134" fmla="*/ 296334 h 2798234"/>
                  <a:gd name="connsiteX135" fmla="*/ 715433 w 1646766"/>
                  <a:gd name="connsiteY135" fmla="*/ 220134 h 2798234"/>
                  <a:gd name="connsiteX136" fmla="*/ 719666 w 1646766"/>
                  <a:gd name="connsiteY136" fmla="*/ 101600 h 2798234"/>
                  <a:gd name="connsiteX137" fmla="*/ 723900 w 1646766"/>
                  <a:gd name="connsiteY137" fmla="*/ 50800 h 2798234"/>
                  <a:gd name="connsiteX138" fmla="*/ 723900 w 1646766"/>
                  <a:gd name="connsiteY138" fmla="*/ 50800 h 2798234"/>
                  <a:gd name="connsiteX139" fmla="*/ 723900 w 1646766"/>
                  <a:gd name="connsiteY139" fmla="*/ 4234 h 2798234"/>
                  <a:gd name="connsiteX140" fmla="*/ 647700 w 1646766"/>
                  <a:gd name="connsiteY140" fmla="*/ 0 h 279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646766" h="2798234">
                    <a:moveTo>
                      <a:pt x="647700" y="0"/>
                    </a:moveTo>
                    <a:lnTo>
                      <a:pt x="402166" y="8467"/>
                    </a:lnTo>
                    <a:lnTo>
                      <a:pt x="309033" y="4234"/>
                    </a:lnTo>
                    <a:lnTo>
                      <a:pt x="245533" y="4234"/>
                    </a:lnTo>
                    <a:lnTo>
                      <a:pt x="190500" y="67734"/>
                    </a:lnTo>
                    <a:lnTo>
                      <a:pt x="127000" y="135467"/>
                    </a:lnTo>
                    <a:lnTo>
                      <a:pt x="33866" y="215900"/>
                    </a:lnTo>
                    <a:lnTo>
                      <a:pt x="0" y="249767"/>
                    </a:lnTo>
                    <a:lnTo>
                      <a:pt x="21166" y="309034"/>
                    </a:lnTo>
                    <a:lnTo>
                      <a:pt x="50800" y="368300"/>
                    </a:lnTo>
                    <a:lnTo>
                      <a:pt x="63500" y="452967"/>
                    </a:lnTo>
                    <a:lnTo>
                      <a:pt x="84666" y="516467"/>
                    </a:lnTo>
                    <a:lnTo>
                      <a:pt x="84666" y="596900"/>
                    </a:lnTo>
                    <a:lnTo>
                      <a:pt x="84666" y="690034"/>
                    </a:lnTo>
                    <a:lnTo>
                      <a:pt x="67733" y="736600"/>
                    </a:lnTo>
                    <a:lnTo>
                      <a:pt x="76200" y="821267"/>
                    </a:lnTo>
                    <a:lnTo>
                      <a:pt x="110066" y="880534"/>
                    </a:lnTo>
                    <a:lnTo>
                      <a:pt x="152400" y="867834"/>
                    </a:lnTo>
                    <a:lnTo>
                      <a:pt x="215900" y="884767"/>
                    </a:lnTo>
                    <a:lnTo>
                      <a:pt x="279400" y="927100"/>
                    </a:lnTo>
                    <a:lnTo>
                      <a:pt x="296333" y="999067"/>
                    </a:lnTo>
                    <a:lnTo>
                      <a:pt x="283633" y="1058334"/>
                    </a:lnTo>
                    <a:lnTo>
                      <a:pt x="313266" y="1104900"/>
                    </a:lnTo>
                    <a:lnTo>
                      <a:pt x="347133" y="1113367"/>
                    </a:lnTo>
                    <a:lnTo>
                      <a:pt x="389466" y="1185334"/>
                    </a:lnTo>
                    <a:lnTo>
                      <a:pt x="402166" y="1244600"/>
                    </a:lnTo>
                    <a:lnTo>
                      <a:pt x="414866" y="1333500"/>
                    </a:lnTo>
                    <a:lnTo>
                      <a:pt x="393700" y="1375834"/>
                    </a:lnTo>
                    <a:lnTo>
                      <a:pt x="347133" y="1447800"/>
                    </a:lnTo>
                    <a:lnTo>
                      <a:pt x="347133" y="1490134"/>
                    </a:lnTo>
                    <a:lnTo>
                      <a:pt x="304800" y="1545167"/>
                    </a:lnTo>
                    <a:lnTo>
                      <a:pt x="317500" y="1617134"/>
                    </a:lnTo>
                    <a:lnTo>
                      <a:pt x="309033" y="1680634"/>
                    </a:lnTo>
                    <a:lnTo>
                      <a:pt x="275166" y="1731434"/>
                    </a:lnTo>
                    <a:lnTo>
                      <a:pt x="241300" y="1782234"/>
                    </a:lnTo>
                    <a:lnTo>
                      <a:pt x="254000" y="1833034"/>
                    </a:lnTo>
                    <a:lnTo>
                      <a:pt x="270933" y="1866900"/>
                    </a:lnTo>
                    <a:lnTo>
                      <a:pt x="262466" y="1913467"/>
                    </a:lnTo>
                    <a:lnTo>
                      <a:pt x="232833" y="1943100"/>
                    </a:lnTo>
                    <a:lnTo>
                      <a:pt x="224366" y="1981200"/>
                    </a:lnTo>
                    <a:lnTo>
                      <a:pt x="232833" y="2053167"/>
                    </a:lnTo>
                    <a:lnTo>
                      <a:pt x="245533" y="2082800"/>
                    </a:lnTo>
                    <a:lnTo>
                      <a:pt x="283633" y="2074334"/>
                    </a:lnTo>
                    <a:lnTo>
                      <a:pt x="283633" y="2074334"/>
                    </a:lnTo>
                    <a:lnTo>
                      <a:pt x="330200" y="2091267"/>
                    </a:lnTo>
                    <a:lnTo>
                      <a:pt x="355600" y="2112434"/>
                    </a:lnTo>
                    <a:lnTo>
                      <a:pt x="381000" y="2095500"/>
                    </a:lnTo>
                    <a:lnTo>
                      <a:pt x="402166" y="2078567"/>
                    </a:lnTo>
                    <a:lnTo>
                      <a:pt x="465666" y="2078567"/>
                    </a:lnTo>
                    <a:lnTo>
                      <a:pt x="524933" y="2091267"/>
                    </a:lnTo>
                    <a:lnTo>
                      <a:pt x="567266" y="2133600"/>
                    </a:lnTo>
                    <a:lnTo>
                      <a:pt x="609600" y="2167467"/>
                    </a:lnTo>
                    <a:lnTo>
                      <a:pt x="643466" y="2192867"/>
                    </a:lnTo>
                    <a:lnTo>
                      <a:pt x="651933" y="2230967"/>
                    </a:lnTo>
                    <a:lnTo>
                      <a:pt x="643466" y="2269067"/>
                    </a:lnTo>
                    <a:lnTo>
                      <a:pt x="651933" y="2324100"/>
                    </a:lnTo>
                    <a:lnTo>
                      <a:pt x="690033" y="2349500"/>
                    </a:lnTo>
                    <a:lnTo>
                      <a:pt x="728133" y="2362200"/>
                    </a:lnTo>
                    <a:lnTo>
                      <a:pt x="787400" y="2362200"/>
                    </a:lnTo>
                    <a:lnTo>
                      <a:pt x="838200" y="2387600"/>
                    </a:lnTo>
                    <a:lnTo>
                      <a:pt x="859366" y="2438400"/>
                    </a:lnTo>
                    <a:lnTo>
                      <a:pt x="867833" y="2480734"/>
                    </a:lnTo>
                    <a:lnTo>
                      <a:pt x="910166" y="2540000"/>
                    </a:lnTo>
                    <a:lnTo>
                      <a:pt x="948266" y="2573867"/>
                    </a:lnTo>
                    <a:lnTo>
                      <a:pt x="986366" y="2582334"/>
                    </a:lnTo>
                    <a:lnTo>
                      <a:pt x="1032933" y="2590800"/>
                    </a:lnTo>
                    <a:lnTo>
                      <a:pt x="1049866" y="2616200"/>
                    </a:lnTo>
                    <a:lnTo>
                      <a:pt x="1058333" y="2675467"/>
                    </a:lnTo>
                    <a:lnTo>
                      <a:pt x="1058333" y="2768600"/>
                    </a:lnTo>
                    <a:lnTo>
                      <a:pt x="1079500" y="2798234"/>
                    </a:lnTo>
                    <a:lnTo>
                      <a:pt x="1109133" y="2785534"/>
                    </a:lnTo>
                    <a:lnTo>
                      <a:pt x="1109133" y="2785534"/>
                    </a:lnTo>
                    <a:lnTo>
                      <a:pt x="1134533" y="2726267"/>
                    </a:lnTo>
                    <a:lnTo>
                      <a:pt x="1155700" y="2734734"/>
                    </a:lnTo>
                    <a:lnTo>
                      <a:pt x="1168400" y="2751667"/>
                    </a:lnTo>
                    <a:lnTo>
                      <a:pt x="1168400" y="2751667"/>
                    </a:lnTo>
                    <a:lnTo>
                      <a:pt x="1198033" y="2743200"/>
                    </a:lnTo>
                    <a:lnTo>
                      <a:pt x="1198033" y="2696634"/>
                    </a:lnTo>
                    <a:lnTo>
                      <a:pt x="1176866" y="2650067"/>
                    </a:lnTo>
                    <a:lnTo>
                      <a:pt x="1176866" y="2599267"/>
                    </a:lnTo>
                    <a:lnTo>
                      <a:pt x="1231900" y="2569634"/>
                    </a:lnTo>
                    <a:lnTo>
                      <a:pt x="1274233" y="2514600"/>
                    </a:lnTo>
                    <a:lnTo>
                      <a:pt x="1295400" y="2463800"/>
                    </a:lnTo>
                    <a:lnTo>
                      <a:pt x="1303866" y="2408767"/>
                    </a:lnTo>
                    <a:lnTo>
                      <a:pt x="1337733" y="2349500"/>
                    </a:lnTo>
                    <a:lnTo>
                      <a:pt x="1384300" y="2294467"/>
                    </a:lnTo>
                    <a:lnTo>
                      <a:pt x="1413933" y="2269067"/>
                    </a:lnTo>
                    <a:lnTo>
                      <a:pt x="1443566" y="2269067"/>
                    </a:lnTo>
                    <a:lnTo>
                      <a:pt x="1511300" y="2302934"/>
                    </a:lnTo>
                    <a:lnTo>
                      <a:pt x="1524000" y="2324100"/>
                    </a:lnTo>
                    <a:lnTo>
                      <a:pt x="1524000" y="2396067"/>
                    </a:lnTo>
                    <a:lnTo>
                      <a:pt x="1553633" y="2438400"/>
                    </a:lnTo>
                    <a:lnTo>
                      <a:pt x="1595966" y="2472267"/>
                    </a:lnTo>
                    <a:lnTo>
                      <a:pt x="1646766" y="2484967"/>
                    </a:lnTo>
                    <a:lnTo>
                      <a:pt x="1646766" y="2442634"/>
                    </a:lnTo>
                    <a:lnTo>
                      <a:pt x="1617133" y="2362200"/>
                    </a:lnTo>
                    <a:lnTo>
                      <a:pt x="1629833" y="2252134"/>
                    </a:lnTo>
                    <a:lnTo>
                      <a:pt x="1625600" y="2205567"/>
                    </a:lnTo>
                    <a:lnTo>
                      <a:pt x="1583266" y="2091267"/>
                    </a:lnTo>
                    <a:lnTo>
                      <a:pt x="1536700" y="1934634"/>
                    </a:lnTo>
                    <a:lnTo>
                      <a:pt x="1502833" y="1828800"/>
                    </a:lnTo>
                    <a:lnTo>
                      <a:pt x="1494366" y="1778000"/>
                    </a:lnTo>
                    <a:lnTo>
                      <a:pt x="1498600" y="1617134"/>
                    </a:lnTo>
                    <a:lnTo>
                      <a:pt x="1502833" y="1570567"/>
                    </a:lnTo>
                    <a:lnTo>
                      <a:pt x="1490133" y="1498600"/>
                    </a:lnTo>
                    <a:lnTo>
                      <a:pt x="1460500" y="1494367"/>
                    </a:lnTo>
                    <a:lnTo>
                      <a:pt x="1430866" y="1430867"/>
                    </a:lnTo>
                    <a:lnTo>
                      <a:pt x="1422400" y="1341967"/>
                    </a:lnTo>
                    <a:lnTo>
                      <a:pt x="1413933" y="1253067"/>
                    </a:lnTo>
                    <a:lnTo>
                      <a:pt x="1397000" y="1172634"/>
                    </a:lnTo>
                    <a:lnTo>
                      <a:pt x="1405466" y="1041400"/>
                    </a:lnTo>
                    <a:lnTo>
                      <a:pt x="1435100" y="965200"/>
                    </a:lnTo>
                    <a:lnTo>
                      <a:pt x="1443566" y="901700"/>
                    </a:lnTo>
                    <a:lnTo>
                      <a:pt x="1452033" y="804334"/>
                    </a:lnTo>
                    <a:lnTo>
                      <a:pt x="1447800" y="711200"/>
                    </a:lnTo>
                    <a:lnTo>
                      <a:pt x="1426633" y="673100"/>
                    </a:lnTo>
                    <a:lnTo>
                      <a:pt x="1430866" y="609600"/>
                    </a:lnTo>
                    <a:lnTo>
                      <a:pt x="1413933" y="579967"/>
                    </a:lnTo>
                    <a:lnTo>
                      <a:pt x="1329266" y="537634"/>
                    </a:lnTo>
                    <a:lnTo>
                      <a:pt x="1316566" y="474134"/>
                    </a:lnTo>
                    <a:lnTo>
                      <a:pt x="1316566" y="359834"/>
                    </a:lnTo>
                    <a:lnTo>
                      <a:pt x="1320800" y="313267"/>
                    </a:lnTo>
                    <a:lnTo>
                      <a:pt x="1308100" y="279400"/>
                    </a:lnTo>
                    <a:lnTo>
                      <a:pt x="1278466" y="270934"/>
                    </a:lnTo>
                    <a:lnTo>
                      <a:pt x="1193800" y="270934"/>
                    </a:lnTo>
                    <a:lnTo>
                      <a:pt x="1134533" y="270934"/>
                    </a:lnTo>
                    <a:lnTo>
                      <a:pt x="1087966" y="287867"/>
                    </a:lnTo>
                    <a:lnTo>
                      <a:pt x="999066" y="347134"/>
                    </a:lnTo>
                    <a:lnTo>
                      <a:pt x="956733" y="381000"/>
                    </a:lnTo>
                    <a:lnTo>
                      <a:pt x="910166" y="410634"/>
                    </a:lnTo>
                    <a:lnTo>
                      <a:pt x="855133" y="427567"/>
                    </a:lnTo>
                    <a:lnTo>
                      <a:pt x="808566" y="423334"/>
                    </a:lnTo>
                    <a:lnTo>
                      <a:pt x="770466" y="385234"/>
                    </a:lnTo>
                    <a:lnTo>
                      <a:pt x="762000" y="325967"/>
                    </a:lnTo>
                    <a:lnTo>
                      <a:pt x="736600" y="296334"/>
                    </a:lnTo>
                    <a:lnTo>
                      <a:pt x="715433" y="220134"/>
                    </a:lnTo>
                    <a:lnTo>
                      <a:pt x="719666" y="101600"/>
                    </a:lnTo>
                    <a:lnTo>
                      <a:pt x="723900" y="50800"/>
                    </a:lnTo>
                    <a:lnTo>
                      <a:pt x="723900" y="50800"/>
                    </a:lnTo>
                    <a:lnTo>
                      <a:pt x="723900" y="4234"/>
                    </a:lnTo>
                    <a:lnTo>
                      <a:pt x="64770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1" name="도봉 TXT">
                <a:extLst>
                  <a:ext uri="{FF2B5EF4-FFF2-40B4-BE49-F238E27FC236}">
                    <a16:creationId xmlns="" xmlns:a16="http://schemas.microsoft.com/office/drawing/2014/main" id="{0FBCB8AD-6A99-4C27-B5D4-3E616738A32D}"/>
                  </a:ext>
                </a:extLst>
              </p:cNvPr>
              <p:cNvSpPr txBox="1"/>
              <p:nvPr/>
            </p:nvSpPr>
            <p:spPr>
              <a:xfrm>
                <a:off x="5153778" y="2334182"/>
                <a:ext cx="45397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도봉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7" name="노원구">
              <a:extLst>
                <a:ext uri="{FF2B5EF4-FFF2-40B4-BE49-F238E27FC236}">
                  <a16:creationId xmlns="" xmlns:a16="http://schemas.microsoft.com/office/drawing/2014/main" id="{A7955B6D-04DB-4DAF-85B0-4D50E7D9DBA2}"/>
                </a:ext>
              </a:extLst>
            </p:cNvPr>
            <p:cNvGrpSpPr/>
            <p:nvPr/>
          </p:nvGrpSpPr>
          <p:grpSpPr>
            <a:xfrm>
              <a:off x="5492304" y="1930062"/>
              <a:ext cx="916851" cy="1357146"/>
              <a:chOff x="5492304" y="1930062"/>
              <a:chExt cx="916851" cy="1357146"/>
            </a:xfrm>
          </p:grpSpPr>
          <p:sp>
            <p:nvSpPr>
              <p:cNvPr id="68" name="노원구">
                <a:extLst>
                  <a:ext uri="{FF2B5EF4-FFF2-40B4-BE49-F238E27FC236}">
                    <a16:creationId xmlns="" xmlns:a16="http://schemas.microsoft.com/office/drawing/2014/main" id="{A808D517-C8E7-4C20-976F-4EE4DF718E7A}"/>
                  </a:ext>
                </a:extLst>
              </p:cNvPr>
              <p:cNvSpPr/>
              <p:nvPr/>
            </p:nvSpPr>
            <p:spPr>
              <a:xfrm>
                <a:off x="5492304" y="1930062"/>
                <a:ext cx="916851" cy="1357146"/>
              </a:xfrm>
              <a:custGeom>
                <a:avLst/>
                <a:gdLst>
                  <a:gd name="connsiteX0" fmla="*/ 1214966 w 2247900"/>
                  <a:gd name="connsiteY0" fmla="*/ 0 h 3327400"/>
                  <a:gd name="connsiteX1" fmla="*/ 1113366 w 2247900"/>
                  <a:gd name="connsiteY1" fmla="*/ 25400 h 3327400"/>
                  <a:gd name="connsiteX2" fmla="*/ 1058333 w 2247900"/>
                  <a:gd name="connsiteY2" fmla="*/ 29633 h 3327400"/>
                  <a:gd name="connsiteX3" fmla="*/ 1016000 w 2247900"/>
                  <a:gd name="connsiteY3" fmla="*/ 42333 h 3327400"/>
                  <a:gd name="connsiteX4" fmla="*/ 944033 w 2247900"/>
                  <a:gd name="connsiteY4" fmla="*/ 42333 h 3327400"/>
                  <a:gd name="connsiteX5" fmla="*/ 880533 w 2247900"/>
                  <a:gd name="connsiteY5" fmla="*/ 46566 h 3327400"/>
                  <a:gd name="connsiteX6" fmla="*/ 850900 w 2247900"/>
                  <a:gd name="connsiteY6" fmla="*/ 71966 h 3327400"/>
                  <a:gd name="connsiteX7" fmla="*/ 850900 w 2247900"/>
                  <a:gd name="connsiteY7" fmla="*/ 127000 h 3327400"/>
                  <a:gd name="connsiteX8" fmla="*/ 829733 w 2247900"/>
                  <a:gd name="connsiteY8" fmla="*/ 190500 h 3327400"/>
                  <a:gd name="connsiteX9" fmla="*/ 808566 w 2247900"/>
                  <a:gd name="connsiteY9" fmla="*/ 249766 h 3327400"/>
                  <a:gd name="connsiteX10" fmla="*/ 808566 w 2247900"/>
                  <a:gd name="connsiteY10" fmla="*/ 283633 h 3327400"/>
                  <a:gd name="connsiteX11" fmla="*/ 787400 w 2247900"/>
                  <a:gd name="connsiteY11" fmla="*/ 313266 h 3327400"/>
                  <a:gd name="connsiteX12" fmla="*/ 732366 w 2247900"/>
                  <a:gd name="connsiteY12" fmla="*/ 321733 h 3327400"/>
                  <a:gd name="connsiteX13" fmla="*/ 622300 w 2247900"/>
                  <a:gd name="connsiteY13" fmla="*/ 325966 h 3327400"/>
                  <a:gd name="connsiteX14" fmla="*/ 550333 w 2247900"/>
                  <a:gd name="connsiteY14" fmla="*/ 334433 h 3327400"/>
                  <a:gd name="connsiteX15" fmla="*/ 503766 w 2247900"/>
                  <a:gd name="connsiteY15" fmla="*/ 330200 h 3327400"/>
                  <a:gd name="connsiteX16" fmla="*/ 465666 w 2247900"/>
                  <a:gd name="connsiteY16" fmla="*/ 351366 h 3327400"/>
                  <a:gd name="connsiteX17" fmla="*/ 385233 w 2247900"/>
                  <a:gd name="connsiteY17" fmla="*/ 423333 h 3327400"/>
                  <a:gd name="connsiteX18" fmla="*/ 347133 w 2247900"/>
                  <a:gd name="connsiteY18" fmla="*/ 448733 h 3327400"/>
                  <a:gd name="connsiteX19" fmla="*/ 372533 w 2247900"/>
                  <a:gd name="connsiteY19" fmla="*/ 503766 h 3327400"/>
                  <a:gd name="connsiteX20" fmla="*/ 389466 w 2247900"/>
                  <a:gd name="connsiteY20" fmla="*/ 605366 h 3327400"/>
                  <a:gd name="connsiteX21" fmla="*/ 397933 w 2247900"/>
                  <a:gd name="connsiteY21" fmla="*/ 643466 h 3327400"/>
                  <a:gd name="connsiteX22" fmla="*/ 406400 w 2247900"/>
                  <a:gd name="connsiteY22" fmla="*/ 677333 h 3327400"/>
                  <a:gd name="connsiteX23" fmla="*/ 389466 w 2247900"/>
                  <a:gd name="connsiteY23" fmla="*/ 723900 h 3327400"/>
                  <a:gd name="connsiteX24" fmla="*/ 347133 w 2247900"/>
                  <a:gd name="connsiteY24" fmla="*/ 791633 h 3327400"/>
                  <a:gd name="connsiteX25" fmla="*/ 330200 w 2247900"/>
                  <a:gd name="connsiteY25" fmla="*/ 889000 h 3327400"/>
                  <a:gd name="connsiteX26" fmla="*/ 355600 w 2247900"/>
                  <a:gd name="connsiteY26" fmla="*/ 1126066 h 3327400"/>
                  <a:gd name="connsiteX27" fmla="*/ 355600 w 2247900"/>
                  <a:gd name="connsiteY27" fmla="*/ 1202266 h 3327400"/>
                  <a:gd name="connsiteX28" fmla="*/ 406400 w 2247900"/>
                  <a:gd name="connsiteY28" fmla="*/ 1274233 h 3327400"/>
                  <a:gd name="connsiteX29" fmla="*/ 431800 w 2247900"/>
                  <a:gd name="connsiteY29" fmla="*/ 1354666 h 3327400"/>
                  <a:gd name="connsiteX30" fmla="*/ 436033 w 2247900"/>
                  <a:gd name="connsiteY30" fmla="*/ 1426633 h 3327400"/>
                  <a:gd name="connsiteX31" fmla="*/ 427566 w 2247900"/>
                  <a:gd name="connsiteY31" fmla="*/ 1562100 h 3327400"/>
                  <a:gd name="connsiteX32" fmla="*/ 444500 w 2247900"/>
                  <a:gd name="connsiteY32" fmla="*/ 1600200 h 3327400"/>
                  <a:gd name="connsiteX33" fmla="*/ 465666 w 2247900"/>
                  <a:gd name="connsiteY33" fmla="*/ 1684866 h 3327400"/>
                  <a:gd name="connsiteX34" fmla="*/ 508000 w 2247900"/>
                  <a:gd name="connsiteY34" fmla="*/ 1888066 h 3327400"/>
                  <a:gd name="connsiteX35" fmla="*/ 541866 w 2247900"/>
                  <a:gd name="connsiteY35" fmla="*/ 1976966 h 3327400"/>
                  <a:gd name="connsiteX36" fmla="*/ 567266 w 2247900"/>
                  <a:gd name="connsiteY36" fmla="*/ 2048933 h 3327400"/>
                  <a:gd name="connsiteX37" fmla="*/ 567266 w 2247900"/>
                  <a:gd name="connsiteY37" fmla="*/ 2137833 h 3327400"/>
                  <a:gd name="connsiteX38" fmla="*/ 567266 w 2247900"/>
                  <a:gd name="connsiteY38" fmla="*/ 2286000 h 3327400"/>
                  <a:gd name="connsiteX39" fmla="*/ 571500 w 2247900"/>
                  <a:gd name="connsiteY39" fmla="*/ 2362200 h 3327400"/>
                  <a:gd name="connsiteX40" fmla="*/ 541866 w 2247900"/>
                  <a:gd name="connsiteY40" fmla="*/ 2383366 h 3327400"/>
                  <a:gd name="connsiteX41" fmla="*/ 478366 w 2247900"/>
                  <a:gd name="connsiteY41" fmla="*/ 2374900 h 3327400"/>
                  <a:gd name="connsiteX42" fmla="*/ 419100 w 2247900"/>
                  <a:gd name="connsiteY42" fmla="*/ 2353733 h 3327400"/>
                  <a:gd name="connsiteX43" fmla="*/ 347133 w 2247900"/>
                  <a:gd name="connsiteY43" fmla="*/ 2302933 h 3327400"/>
                  <a:gd name="connsiteX44" fmla="*/ 317500 w 2247900"/>
                  <a:gd name="connsiteY44" fmla="*/ 2260600 h 3327400"/>
                  <a:gd name="connsiteX45" fmla="*/ 321733 w 2247900"/>
                  <a:gd name="connsiteY45" fmla="*/ 2222500 h 3327400"/>
                  <a:gd name="connsiteX46" fmla="*/ 304800 w 2247900"/>
                  <a:gd name="connsiteY46" fmla="*/ 2180166 h 3327400"/>
                  <a:gd name="connsiteX47" fmla="*/ 270933 w 2247900"/>
                  <a:gd name="connsiteY47" fmla="*/ 2192866 h 3327400"/>
                  <a:gd name="connsiteX48" fmla="*/ 258233 w 2247900"/>
                  <a:gd name="connsiteY48" fmla="*/ 2252133 h 3327400"/>
                  <a:gd name="connsiteX49" fmla="*/ 232833 w 2247900"/>
                  <a:gd name="connsiteY49" fmla="*/ 2294466 h 3327400"/>
                  <a:gd name="connsiteX50" fmla="*/ 207433 w 2247900"/>
                  <a:gd name="connsiteY50" fmla="*/ 2357966 h 3327400"/>
                  <a:gd name="connsiteX51" fmla="*/ 135466 w 2247900"/>
                  <a:gd name="connsiteY51" fmla="*/ 2434166 h 3327400"/>
                  <a:gd name="connsiteX52" fmla="*/ 110066 w 2247900"/>
                  <a:gd name="connsiteY52" fmla="*/ 2463800 h 3327400"/>
                  <a:gd name="connsiteX53" fmla="*/ 131233 w 2247900"/>
                  <a:gd name="connsiteY53" fmla="*/ 2565400 h 3327400"/>
                  <a:gd name="connsiteX54" fmla="*/ 110066 w 2247900"/>
                  <a:gd name="connsiteY54" fmla="*/ 2611966 h 3327400"/>
                  <a:gd name="connsiteX55" fmla="*/ 67733 w 2247900"/>
                  <a:gd name="connsiteY55" fmla="*/ 2628900 h 3327400"/>
                  <a:gd name="connsiteX56" fmla="*/ 25400 w 2247900"/>
                  <a:gd name="connsiteY56" fmla="*/ 2620433 h 3327400"/>
                  <a:gd name="connsiteX57" fmla="*/ 0 w 2247900"/>
                  <a:gd name="connsiteY57" fmla="*/ 2650066 h 3327400"/>
                  <a:gd name="connsiteX58" fmla="*/ 21166 w 2247900"/>
                  <a:gd name="connsiteY58" fmla="*/ 2722033 h 3327400"/>
                  <a:gd name="connsiteX59" fmla="*/ 80433 w 2247900"/>
                  <a:gd name="connsiteY59" fmla="*/ 2777066 h 3327400"/>
                  <a:gd name="connsiteX60" fmla="*/ 101600 w 2247900"/>
                  <a:gd name="connsiteY60" fmla="*/ 2794000 h 3327400"/>
                  <a:gd name="connsiteX61" fmla="*/ 139700 w 2247900"/>
                  <a:gd name="connsiteY61" fmla="*/ 2781300 h 3327400"/>
                  <a:gd name="connsiteX62" fmla="*/ 139700 w 2247900"/>
                  <a:gd name="connsiteY62" fmla="*/ 2781300 h 3327400"/>
                  <a:gd name="connsiteX63" fmla="*/ 220133 w 2247900"/>
                  <a:gd name="connsiteY63" fmla="*/ 2840566 h 3327400"/>
                  <a:gd name="connsiteX64" fmla="*/ 249766 w 2247900"/>
                  <a:gd name="connsiteY64" fmla="*/ 2904066 h 3327400"/>
                  <a:gd name="connsiteX65" fmla="*/ 245533 w 2247900"/>
                  <a:gd name="connsiteY65" fmla="*/ 2954866 h 3327400"/>
                  <a:gd name="connsiteX66" fmla="*/ 266700 w 2247900"/>
                  <a:gd name="connsiteY66" fmla="*/ 2992966 h 3327400"/>
                  <a:gd name="connsiteX67" fmla="*/ 313266 w 2247900"/>
                  <a:gd name="connsiteY67" fmla="*/ 3001433 h 3327400"/>
                  <a:gd name="connsiteX68" fmla="*/ 567266 w 2247900"/>
                  <a:gd name="connsiteY68" fmla="*/ 3238500 h 3327400"/>
                  <a:gd name="connsiteX69" fmla="*/ 626533 w 2247900"/>
                  <a:gd name="connsiteY69" fmla="*/ 3255433 h 3327400"/>
                  <a:gd name="connsiteX70" fmla="*/ 668866 w 2247900"/>
                  <a:gd name="connsiteY70" fmla="*/ 3272366 h 3327400"/>
                  <a:gd name="connsiteX71" fmla="*/ 736600 w 2247900"/>
                  <a:gd name="connsiteY71" fmla="*/ 3310466 h 3327400"/>
                  <a:gd name="connsiteX72" fmla="*/ 795866 w 2247900"/>
                  <a:gd name="connsiteY72" fmla="*/ 3327400 h 3327400"/>
                  <a:gd name="connsiteX73" fmla="*/ 829733 w 2247900"/>
                  <a:gd name="connsiteY73" fmla="*/ 3310466 h 3327400"/>
                  <a:gd name="connsiteX74" fmla="*/ 855133 w 2247900"/>
                  <a:gd name="connsiteY74" fmla="*/ 3285066 h 3327400"/>
                  <a:gd name="connsiteX75" fmla="*/ 914400 w 2247900"/>
                  <a:gd name="connsiteY75" fmla="*/ 3276600 h 3327400"/>
                  <a:gd name="connsiteX76" fmla="*/ 977900 w 2247900"/>
                  <a:gd name="connsiteY76" fmla="*/ 3234266 h 3327400"/>
                  <a:gd name="connsiteX77" fmla="*/ 1155700 w 2247900"/>
                  <a:gd name="connsiteY77" fmla="*/ 3158066 h 3327400"/>
                  <a:gd name="connsiteX78" fmla="*/ 1236133 w 2247900"/>
                  <a:gd name="connsiteY78" fmla="*/ 3119966 h 3327400"/>
                  <a:gd name="connsiteX79" fmla="*/ 1308100 w 2247900"/>
                  <a:gd name="connsiteY79" fmla="*/ 3111500 h 3327400"/>
                  <a:gd name="connsiteX80" fmla="*/ 1384300 w 2247900"/>
                  <a:gd name="connsiteY80" fmla="*/ 3098800 h 3327400"/>
                  <a:gd name="connsiteX81" fmla="*/ 1418166 w 2247900"/>
                  <a:gd name="connsiteY81" fmla="*/ 3090333 h 3327400"/>
                  <a:gd name="connsiteX82" fmla="*/ 1447800 w 2247900"/>
                  <a:gd name="connsiteY82" fmla="*/ 3115733 h 3327400"/>
                  <a:gd name="connsiteX83" fmla="*/ 1468966 w 2247900"/>
                  <a:gd name="connsiteY83" fmla="*/ 3170766 h 3327400"/>
                  <a:gd name="connsiteX84" fmla="*/ 1498600 w 2247900"/>
                  <a:gd name="connsiteY84" fmla="*/ 3196166 h 3327400"/>
                  <a:gd name="connsiteX85" fmla="*/ 1536700 w 2247900"/>
                  <a:gd name="connsiteY85" fmla="*/ 3230033 h 3327400"/>
                  <a:gd name="connsiteX86" fmla="*/ 1570566 w 2247900"/>
                  <a:gd name="connsiteY86" fmla="*/ 3255433 h 3327400"/>
                  <a:gd name="connsiteX87" fmla="*/ 1604433 w 2247900"/>
                  <a:gd name="connsiteY87" fmla="*/ 3234266 h 3327400"/>
                  <a:gd name="connsiteX88" fmla="*/ 1634066 w 2247900"/>
                  <a:gd name="connsiteY88" fmla="*/ 3204633 h 3327400"/>
                  <a:gd name="connsiteX89" fmla="*/ 1659466 w 2247900"/>
                  <a:gd name="connsiteY89" fmla="*/ 3196166 h 3327400"/>
                  <a:gd name="connsiteX90" fmla="*/ 1706033 w 2247900"/>
                  <a:gd name="connsiteY90" fmla="*/ 3200400 h 3327400"/>
                  <a:gd name="connsiteX91" fmla="*/ 1769533 w 2247900"/>
                  <a:gd name="connsiteY91" fmla="*/ 3230033 h 3327400"/>
                  <a:gd name="connsiteX92" fmla="*/ 1824566 w 2247900"/>
                  <a:gd name="connsiteY92" fmla="*/ 3230033 h 3327400"/>
                  <a:gd name="connsiteX93" fmla="*/ 1875366 w 2247900"/>
                  <a:gd name="connsiteY93" fmla="*/ 3213100 h 3327400"/>
                  <a:gd name="connsiteX94" fmla="*/ 1879600 w 2247900"/>
                  <a:gd name="connsiteY94" fmla="*/ 3183466 h 3327400"/>
                  <a:gd name="connsiteX95" fmla="*/ 1930400 w 2247900"/>
                  <a:gd name="connsiteY95" fmla="*/ 3166533 h 3327400"/>
                  <a:gd name="connsiteX96" fmla="*/ 1917700 w 2247900"/>
                  <a:gd name="connsiteY96" fmla="*/ 3014133 h 3327400"/>
                  <a:gd name="connsiteX97" fmla="*/ 1934633 w 2247900"/>
                  <a:gd name="connsiteY97" fmla="*/ 2954866 h 3327400"/>
                  <a:gd name="connsiteX98" fmla="*/ 2006600 w 2247900"/>
                  <a:gd name="connsiteY98" fmla="*/ 2925233 h 3327400"/>
                  <a:gd name="connsiteX99" fmla="*/ 2082800 w 2247900"/>
                  <a:gd name="connsiteY99" fmla="*/ 2874433 h 3327400"/>
                  <a:gd name="connsiteX100" fmla="*/ 2129366 w 2247900"/>
                  <a:gd name="connsiteY100" fmla="*/ 2836333 h 3327400"/>
                  <a:gd name="connsiteX101" fmla="*/ 2167466 w 2247900"/>
                  <a:gd name="connsiteY101" fmla="*/ 2819400 h 3327400"/>
                  <a:gd name="connsiteX102" fmla="*/ 2218266 w 2247900"/>
                  <a:gd name="connsiteY102" fmla="*/ 2717800 h 3327400"/>
                  <a:gd name="connsiteX103" fmla="*/ 2247900 w 2247900"/>
                  <a:gd name="connsiteY103" fmla="*/ 2662766 h 3327400"/>
                  <a:gd name="connsiteX104" fmla="*/ 2243666 w 2247900"/>
                  <a:gd name="connsiteY104" fmla="*/ 2607733 h 3327400"/>
                  <a:gd name="connsiteX105" fmla="*/ 2226733 w 2247900"/>
                  <a:gd name="connsiteY105" fmla="*/ 2442633 h 3327400"/>
                  <a:gd name="connsiteX106" fmla="*/ 2192866 w 2247900"/>
                  <a:gd name="connsiteY106" fmla="*/ 2341033 h 3327400"/>
                  <a:gd name="connsiteX107" fmla="*/ 2188633 w 2247900"/>
                  <a:gd name="connsiteY107" fmla="*/ 2218266 h 3327400"/>
                  <a:gd name="connsiteX108" fmla="*/ 2188633 w 2247900"/>
                  <a:gd name="connsiteY108" fmla="*/ 2142066 h 3327400"/>
                  <a:gd name="connsiteX109" fmla="*/ 2159000 w 2247900"/>
                  <a:gd name="connsiteY109" fmla="*/ 2099733 h 3327400"/>
                  <a:gd name="connsiteX110" fmla="*/ 1989666 w 2247900"/>
                  <a:gd name="connsiteY110" fmla="*/ 2006600 h 3327400"/>
                  <a:gd name="connsiteX111" fmla="*/ 1938866 w 2247900"/>
                  <a:gd name="connsiteY111" fmla="*/ 2006600 h 3327400"/>
                  <a:gd name="connsiteX112" fmla="*/ 1896533 w 2247900"/>
                  <a:gd name="connsiteY112" fmla="*/ 2036233 h 3327400"/>
                  <a:gd name="connsiteX113" fmla="*/ 1782233 w 2247900"/>
                  <a:gd name="connsiteY113" fmla="*/ 2087033 h 3327400"/>
                  <a:gd name="connsiteX114" fmla="*/ 1739900 w 2247900"/>
                  <a:gd name="connsiteY114" fmla="*/ 2074333 h 3327400"/>
                  <a:gd name="connsiteX115" fmla="*/ 1722966 w 2247900"/>
                  <a:gd name="connsiteY115" fmla="*/ 1964266 h 3327400"/>
                  <a:gd name="connsiteX116" fmla="*/ 1697566 w 2247900"/>
                  <a:gd name="connsiteY116" fmla="*/ 1824566 h 3327400"/>
                  <a:gd name="connsiteX117" fmla="*/ 1680633 w 2247900"/>
                  <a:gd name="connsiteY117" fmla="*/ 1782233 h 3327400"/>
                  <a:gd name="connsiteX118" fmla="*/ 1638300 w 2247900"/>
                  <a:gd name="connsiteY118" fmla="*/ 1744133 h 3327400"/>
                  <a:gd name="connsiteX119" fmla="*/ 1507066 w 2247900"/>
                  <a:gd name="connsiteY119" fmla="*/ 1659466 h 3327400"/>
                  <a:gd name="connsiteX120" fmla="*/ 1473200 w 2247900"/>
                  <a:gd name="connsiteY120" fmla="*/ 1629833 h 3327400"/>
                  <a:gd name="connsiteX121" fmla="*/ 1473200 w 2247900"/>
                  <a:gd name="connsiteY121" fmla="*/ 1629833 h 3327400"/>
                  <a:gd name="connsiteX122" fmla="*/ 1574800 w 2247900"/>
                  <a:gd name="connsiteY122" fmla="*/ 1562100 h 3327400"/>
                  <a:gd name="connsiteX123" fmla="*/ 1655233 w 2247900"/>
                  <a:gd name="connsiteY123" fmla="*/ 1540933 h 3327400"/>
                  <a:gd name="connsiteX124" fmla="*/ 1710266 w 2247900"/>
                  <a:gd name="connsiteY124" fmla="*/ 1511300 h 3327400"/>
                  <a:gd name="connsiteX125" fmla="*/ 1731433 w 2247900"/>
                  <a:gd name="connsiteY125" fmla="*/ 1460500 h 3327400"/>
                  <a:gd name="connsiteX126" fmla="*/ 1701800 w 2247900"/>
                  <a:gd name="connsiteY126" fmla="*/ 1430866 h 3327400"/>
                  <a:gd name="connsiteX127" fmla="*/ 1663700 w 2247900"/>
                  <a:gd name="connsiteY127" fmla="*/ 1392766 h 3327400"/>
                  <a:gd name="connsiteX128" fmla="*/ 1651000 w 2247900"/>
                  <a:gd name="connsiteY128" fmla="*/ 1354666 h 3327400"/>
                  <a:gd name="connsiteX129" fmla="*/ 1655233 w 2247900"/>
                  <a:gd name="connsiteY129" fmla="*/ 1295400 h 3327400"/>
                  <a:gd name="connsiteX130" fmla="*/ 1663700 w 2247900"/>
                  <a:gd name="connsiteY130" fmla="*/ 1253066 h 3327400"/>
                  <a:gd name="connsiteX131" fmla="*/ 1672166 w 2247900"/>
                  <a:gd name="connsiteY131" fmla="*/ 1198033 h 3327400"/>
                  <a:gd name="connsiteX132" fmla="*/ 1676400 w 2247900"/>
                  <a:gd name="connsiteY132" fmla="*/ 1130300 h 3327400"/>
                  <a:gd name="connsiteX133" fmla="*/ 1672166 w 2247900"/>
                  <a:gd name="connsiteY133" fmla="*/ 1104900 h 3327400"/>
                  <a:gd name="connsiteX134" fmla="*/ 1731433 w 2247900"/>
                  <a:gd name="connsiteY134" fmla="*/ 1071033 h 3327400"/>
                  <a:gd name="connsiteX135" fmla="*/ 1752600 w 2247900"/>
                  <a:gd name="connsiteY135" fmla="*/ 1020233 h 3327400"/>
                  <a:gd name="connsiteX136" fmla="*/ 1739900 w 2247900"/>
                  <a:gd name="connsiteY136" fmla="*/ 965200 h 3327400"/>
                  <a:gd name="connsiteX137" fmla="*/ 1706033 w 2247900"/>
                  <a:gd name="connsiteY137" fmla="*/ 893233 h 3327400"/>
                  <a:gd name="connsiteX138" fmla="*/ 1655233 w 2247900"/>
                  <a:gd name="connsiteY138" fmla="*/ 821266 h 3327400"/>
                  <a:gd name="connsiteX139" fmla="*/ 1642533 w 2247900"/>
                  <a:gd name="connsiteY139" fmla="*/ 787400 h 3327400"/>
                  <a:gd name="connsiteX140" fmla="*/ 1646766 w 2247900"/>
                  <a:gd name="connsiteY140" fmla="*/ 618066 h 3327400"/>
                  <a:gd name="connsiteX141" fmla="*/ 1659466 w 2247900"/>
                  <a:gd name="connsiteY141" fmla="*/ 558800 h 3327400"/>
                  <a:gd name="connsiteX142" fmla="*/ 1701800 w 2247900"/>
                  <a:gd name="connsiteY142" fmla="*/ 520700 h 3327400"/>
                  <a:gd name="connsiteX143" fmla="*/ 1710266 w 2247900"/>
                  <a:gd name="connsiteY143" fmla="*/ 482600 h 3327400"/>
                  <a:gd name="connsiteX144" fmla="*/ 1722966 w 2247900"/>
                  <a:gd name="connsiteY144" fmla="*/ 431800 h 3327400"/>
                  <a:gd name="connsiteX145" fmla="*/ 1739900 w 2247900"/>
                  <a:gd name="connsiteY145" fmla="*/ 359833 h 3327400"/>
                  <a:gd name="connsiteX146" fmla="*/ 1727200 w 2247900"/>
                  <a:gd name="connsiteY146" fmla="*/ 287866 h 3327400"/>
                  <a:gd name="connsiteX147" fmla="*/ 1697566 w 2247900"/>
                  <a:gd name="connsiteY147" fmla="*/ 275166 h 3327400"/>
                  <a:gd name="connsiteX148" fmla="*/ 1642533 w 2247900"/>
                  <a:gd name="connsiteY148" fmla="*/ 275166 h 3327400"/>
                  <a:gd name="connsiteX149" fmla="*/ 1591733 w 2247900"/>
                  <a:gd name="connsiteY149" fmla="*/ 296333 h 3327400"/>
                  <a:gd name="connsiteX150" fmla="*/ 1532466 w 2247900"/>
                  <a:gd name="connsiteY150" fmla="*/ 309033 h 3327400"/>
                  <a:gd name="connsiteX151" fmla="*/ 1485900 w 2247900"/>
                  <a:gd name="connsiteY151" fmla="*/ 292100 h 3327400"/>
                  <a:gd name="connsiteX152" fmla="*/ 1405466 w 2247900"/>
                  <a:gd name="connsiteY152" fmla="*/ 207433 h 3327400"/>
                  <a:gd name="connsiteX153" fmla="*/ 1329266 w 2247900"/>
                  <a:gd name="connsiteY153" fmla="*/ 148166 h 3327400"/>
                  <a:gd name="connsiteX154" fmla="*/ 1308100 w 2247900"/>
                  <a:gd name="connsiteY154" fmla="*/ 101600 h 3327400"/>
                  <a:gd name="connsiteX155" fmla="*/ 1291166 w 2247900"/>
                  <a:gd name="connsiteY155" fmla="*/ 38100 h 3327400"/>
                  <a:gd name="connsiteX156" fmla="*/ 1274233 w 2247900"/>
                  <a:gd name="connsiteY156" fmla="*/ 4233 h 3327400"/>
                  <a:gd name="connsiteX157" fmla="*/ 1214966 w 2247900"/>
                  <a:gd name="connsiteY157" fmla="*/ 0 h 332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2247900" h="3327400">
                    <a:moveTo>
                      <a:pt x="1214966" y="0"/>
                    </a:moveTo>
                    <a:lnTo>
                      <a:pt x="1113366" y="25400"/>
                    </a:lnTo>
                    <a:lnTo>
                      <a:pt x="1058333" y="29633"/>
                    </a:lnTo>
                    <a:lnTo>
                      <a:pt x="1016000" y="42333"/>
                    </a:lnTo>
                    <a:lnTo>
                      <a:pt x="944033" y="42333"/>
                    </a:lnTo>
                    <a:lnTo>
                      <a:pt x="880533" y="46566"/>
                    </a:lnTo>
                    <a:lnTo>
                      <a:pt x="850900" y="71966"/>
                    </a:lnTo>
                    <a:lnTo>
                      <a:pt x="850900" y="127000"/>
                    </a:lnTo>
                    <a:lnTo>
                      <a:pt x="829733" y="190500"/>
                    </a:lnTo>
                    <a:lnTo>
                      <a:pt x="808566" y="249766"/>
                    </a:lnTo>
                    <a:lnTo>
                      <a:pt x="808566" y="283633"/>
                    </a:lnTo>
                    <a:lnTo>
                      <a:pt x="787400" y="313266"/>
                    </a:lnTo>
                    <a:lnTo>
                      <a:pt x="732366" y="321733"/>
                    </a:lnTo>
                    <a:lnTo>
                      <a:pt x="622300" y="325966"/>
                    </a:lnTo>
                    <a:lnTo>
                      <a:pt x="550333" y="334433"/>
                    </a:lnTo>
                    <a:lnTo>
                      <a:pt x="503766" y="330200"/>
                    </a:lnTo>
                    <a:lnTo>
                      <a:pt x="465666" y="351366"/>
                    </a:lnTo>
                    <a:lnTo>
                      <a:pt x="385233" y="423333"/>
                    </a:lnTo>
                    <a:lnTo>
                      <a:pt x="347133" y="448733"/>
                    </a:lnTo>
                    <a:lnTo>
                      <a:pt x="372533" y="503766"/>
                    </a:lnTo>
                    <a:lnTo>
                      <a:pt x="389466" y="605366"/>
                    </a:lnTo>
                    <a:lnTo>
                      <a:pt x="397933" y="643466"/>
                    </a:lnTo>
                    <a:lnTo>
                      <a:pt x="406400" y="677333"/>
                    </a:lnTo>
                    <a:lnTo>
                      <a:pt x="389466" y="723900"/>
                    </a:lnTo>
                    <a:lnTo>
                      <a:pt x="347133" y="791633"/>
                    </a:lnTo>
                    <a:lnTo>
                      <a:pt x="330200" y="889000"/>
                    </a:lnTo>
                    <a:lnTo>
                      <a:pt x="355600" y="1126066"/>
                    </a:lnTo>
                    <a:lnTo>
                      <a:pt x="355600" y="1202266"/>
                    </a:lnTo>
                    <a:lnTo>
                      <a:pt x="406400" y="1274233"/>
                    </a:lnTo>
                    <a:lnTo>
                      <a:pt x="431800" y="1354666"/>
                    </a:lnTo>
                    <a:lnTo>
                      <a:pt x="436033" y="1426633"/>
                    </a:lnTo>
                    <a:lnTo>
                      <a:pt x="427566" y="1562100"/>
                    </a:lnTo>
                    <a:lnTo>
                      <a:pt x="444500" y="1600200"/>
                    </a:lnTo>
                    <a:lnTo>
                      <a:pt x="465666" y="1684866"/>
                    </a:lnTo>
                    <a:lnTo>
                      <a:pt x="508000" y="1888066"/>
                    </a:lnTo>
                    <a:lnTo>
                      <a:pt x="541866" y="1976966"/>
                    </a:lnTo>
                    <a:lnTo>
                      <a:pt x="567266" y="2048933"/>
                    </a:lnTo>
                    <a:lnTo>
                      <a:pt x="567266" y="2137833"/>
                    </a:lnTo>
                    <a:lnTo>
                      <a:pt x="567266" y="2286000"/>
                    </a:lnTo>
                    <a:lnTo>
                      <a:pt x="571500" y="2362200"/>
                    </a:lnTo>
                    <a:lnTo>
                      <a:pt x="541866" y="2383366"/>
                    </a:lnTo>
                    <a:lnTo>
                      <a:pt x="478366" y="2374900"/>
                    </a:lnTo>
                    <a:lnTo>
                      <a:pt x="419100" y="2353733"/>
                    </a:lnTo>
                    <a:lnTo>
                      <a:pt x="347133" y="2302933"/>
                    </a:lnTo>
                    <a:lnTo>
                      <a:pt x="317500" y="2260600"/>
                    </a:lnTo>
                    <a:lnTo>
                      <a:pt x="321733" y="2222500"/>
                    </a:lnTo>
                    <a:lnTo>
                      <a:pt x="304800" y="2180166"/>
                    </a:lnTo>
                    <a:lnTo>
                      <a:pt x="270933" y="2192866"/>
                    </a:lnTo>
                    <a:lnTo>
                      <a:pt x="258233" y="2252133"/>
                    </a:lnTo>
                    <a:lnTo>
                      <a:pt x="232833" y="2294466"/>
                    </a:lnTo>
                    <a:lnTo>
                      <a:pt x="207433" y="2357966"/>
                    </a:lnTo>
                    <a:lnTo>
                      <a:pt x="135466" y="2434166"/>
                    </a:lnTo>
                    <a:lnTo>
                      <a:pt x="110066" y="2463800"/>
                    </a:lnTo>
                    <a:lnTo>
                      <a:pt x="131233" y="2565400"/>
                    </a:lnTo>
                    <a:lnTo>
                      <a:pt x="110066" y="2611966"/>
                    </a:lnTo>
                    <a:lnTo>
                      <a:pt x="67733" y="2628900"/>
                    </a:lnTo>
                    <a:lnTo>
                      <a:pt x="25400" y="2620433"/>
                    </a:lnTo>
                    <a:lnTo>
                      <a:pt x="0" y="2650066"/>
                    </a:lnTo>
                    <a:lnTo>
                      <a:pt x="21166" y="2722033"/>
                    </a:lnTo>
                    <a:lnTo>
                      <a:pt x="80433" y="2777066"/>
                    </a:lnTo>
                    <a:lnTo>
                      <a:pt x="101600" y="2794000"/>
                    </a:lnTo>
                    <a:lnTo>
                      <a:pt x="139700" y="2781300"/>
                    </a:lnTo>
                    <a:lnTo>
                      <a:pt x="139700" y="2781300"/>
                    </a:lnTo>
                    <a:lnTo>
                      <a:pt x="220133" y="2840566"/>
                    </a:lnTo>
                    <a:lnTo>
                      <a:pt x="249766" y="2904066"/>
                    </a:lnTo>
                    <a:lnTo>
                      <a:pt x="245533" y="2954866"/>
                    </a:lnTo>
                    <a:lnTo>
                      <a:pt x="266700" y="2992966"/>
                    </a:lnTo>
                    <a:lnTo>
                      <a:pt x="313266" y="3001433"/>
                    </a:lnTo>
                    <a:lnTo>
                      <a:pt x="567266" y="3238500"/>
                    </a:lnTo>
                    <a:lnTo>
                      <a:pt x="626533" y="3255433"/>
                    </a:lnTo>
                    <a:lnTo>
                      <a:pt x="668866" y="3272366"/>
                    </a:lnTo>
                    <a:lnTo>
                      <a:pt x="736600" y="3310466"/>
                    </a:lnTo>
                    <a:lnTo>
                      <a:pt x="795866" y="3327400"/>
                    </a:lnTo>
                    <a:lnTo>
                      <a:pt x="829733" y="3310466"/>
                    </a:lnTo>
                    <a:lnTo>
                      <a:pt x="855133" y="3285066"/>
                    </a:lnTo>
                    <a:lnTo>
                      <a:pt x="914400" y="3276600"/>
                    </a:lnTo>
                    <a:lnTo>
                      <a:pt x="977900" y="3234266"/>
                    </a:lnTo>
                    <a:lnTo>
                      <a:pt x="1155700" y="3158066"/>
                    </a:lnTo>
                    <a:lnTo>
                      <a:pt x="1236133" y="3119966"/>
                    </a:lnTo>
                    <a:lnTo>
                      <a:pt x="1308100" y="3111500"/>
                    </a:lnTo>
                    <a:lnTo>
                      <a:pt x="1384300" y="3098800"/>
                    </a:lnTo>
                    <a:lnTo>
                      <a:pt x="1418166" y="3090333"/>
                    </a:lnTo>
                    <a:lnTo>
                      <a:pt x="1447800" y="3115733"/>
                    </a:lnTo>
                    <a:lnTo>
                      <a:pt x="1468966" y="3170766"/>
                    </a:lnTo>
                    <a:lnTo>
                      <a:pt x="1498600" y="3196166"/>
                    </a:lnTo>
                    <a:lnTo>
                      <a:pt x="1536700" y="3230033"/>
                    </a:lnTo>
                    <a:lnTo>
                      <a:pt x="1570566" y="3255433"/>
                    </a:lnTo>
                    <a:lnTo>
                      <a:pt x="1604433" y="3234266"/>
                    </a:lnTo>
                    <a:lnTo>
                      <a:pt x="1634066" y="3204633"/>
                    </a:lnTo>
                    <a:lnTo>
                      <a:pt x="1659466" y="3196166"/>
                    </a:lnTo>
                    <a:lnTo>
                      <a:pt x="1706033" y="3200400"/>
                    </a:lnTo>
                    <a:lnTo>
                      <a:pt x="1769533" y="3230033"/>
                    </a:lnTo>
                    <a:lnTo>
                      <a:pt x="1824566" y="3230033"/>
                    </a:lnTo>
                    <a:lnTo>
                      <a:pt x="1875366" y="3213100"/>
                    </a:lnTo>
                    <a:lnTo>
                      <a:pt x="1879600" y="3183466"/>
                    </a:lnTo>
                    <a:lnTo>
                      <a:pt x="1930400" y="3166533"/>
                    </a:lnTo>
                    <a:lnTo>
                      <a:pt x="1917700" y="3014133"/>
                    </a:lnTo>
                    <a:lnTo>
                      <a:pt x="1934633" y="2954866"/>
                    </a:lnTo>
                    <a:lnTo>
                      <a:pt x="2006600" y="2925233"/>
                    </a:lnTo>
                    <a:lnTo>
                      <a:pt x="2082800" y="2874433"/>
                    </a:lnTo>
                    <a:lnTo>
                      <a:pt x="2129366" y="2836333"/>
                    </a:lnTo>
                    <a:lnTo>
                      <a:pt x="2167466" y="2819400"/>
                    </a:lnTo>
                    <a:lnTo>
                      <a:pt x="2218266" y="2717800"/>
                    </a:lnTo>
                    <a:lnTo>
                      <a:pt x="2247900" y="2662766"/>
                    </a:lnTo>
                    <a:lnTo>
                      <a:pt x="2243666" y="2607733"/>
                    </a:lnTo>
                    <a:lnTo>
                      <a:pt x="2226733" y="2442633"/>
                    </a:lnTo>
                    <a:lnTo>
                      <a:pt x="2192866" y="2341033"/>
                    </a:lnTo>
                    <a:lnTo>
                      <a:pt x="2188633" y="2218266"/>
                    </a:lnTo>
                    <a:lnTo>
                      <a:pt x="2188633" y="2142066"/>
                    </a:lnTo>
                    <a:lnTo>
                      <a:pt x="2159000" y="2099733"/>
                    </a:lnTo>
                    <a:lnTo>
                      <a:pt x="1989666" y="2006600"/>
                    </a:lnTo>
                    <a:lnTo>
                      <a:pt x="1938866" y="2006600"/>
                    </a:lnTo>
                    <a:lnTo>
                      <a:pt x="1896533" y="2036233"/>
                    </a:lnTo>
                    <a:lnTo>
                      <a:pt x="1782233" y="2087033"/>
                    </a:lnTo>
                    <a:lnTo>
                      <a:pt x="1739900" y="2074333"/>
                    </a:lnTo>
                    <a:lnTo>
                      <a:pt x="1722966" y="1964266"/>
                    </a:lnTo>
                    <a:lnTo>
                      <a:pt x="1697566" y="1824566"/>
                    </a:lnTo>
                    <a:lnTo>
                      <a:pt x="1680633" y="1782233"/>
                    </a:lnTo>
                    <a:lnTo>
                      <a:pt x="1638300" y="1744133"/>
                    </a:lnTo>
                    <a:lnTo>
                      <a:pt x="1507066" y="1659466"/>
                    </a:lnTo>
                    <a:lnTo>
                      <a:pt x="1473200" y="1629833"/>
                    </a:lnTo>
                    <a:lnTo>
                      <a:pt x="1473200" y="1629833"/>
                    </a:lnTo>
                    <a:lnTo>
                      <a:pt x="1574800" y="1562100"/>
                    </a:lnTo>
                    <a:lnTo>
                      <a:pt x="1655233" y="1540933"/>
                    </a:lnTo>
                    <a:lnTo>
                      <a:pt x="1710266" y="1511300"/>
                    </a:lnTo>
                    <a:lnTo>
                      <a:pt x="1731433" y="1460500"/>
                    </a:lnTo>
                    <a:lnTo>
                      <a:pt x="1701800" y="1430866"/>
                    </a:lnTo>
                    <a:lnTo>
                      <a:pt x="1663700" y="1392766"/>
                    </a:lnTo>
                    <a:lnTo>
                      <a:pt x="1651000" y="1354666"/>
                    </a:lnTo>
                    <a:lnTo>
                      <a:pt x="1655233" y="1295400"/>
                    </a:lnTo>
                    <a:lnTo>
                      <a:pt x="1663700" y="1253066"/>
                    </a:lnTo>
                    <a:lnTo>
                      <a:pt x="1672166" y="1198033"/>
                    </a:lnTo>
                    <a:lnTo>
                      <a:pt x="1676400" y="1130300"/>
                    </a:lnTo>
                    <a:lnTo>
                      <a:pt x="1672166" y="1104900"/>
                    </a:lnTo>
                    <a:lnTo>
                      <a:pt x="1731433" y="1071033"/>
                    </a:lnTo>
                    <a:lnTo>
                      <a:pt x="1752600" y="1020233"/>
                    </a:lnTo>
                    <a:lnTo>
                      <a:pt x="1739900" y="965200"/>
                    </a:lnTo>
                    <a:lnTo>
                      <a:pt x="1706033" y="893233"/>
                    </a:lnTo>
                    <a:lnTo>
                      <a:pt x="1655233" y="821266"/>
                    </a:lnTo>
                    <a:lnTo>
                      <a:pt x="1642533" y="787400"/>
                    </a:lnTo>
                    <a:lnTo>
                      <a:pt x="1646766" y="618066"/>
                    </a:lnTo>
                    <a:lnTo>
                      <a:pt x="1659466" y="558800"/>
                    </a:lnTo>
                    <a:lnTo>
                      <a:pt x="1701800" y="520700"/>
                    </a:lnTo>
                    <a:lnTo>
                      <a:pt x="1710266" y="482600"/>
                    </a:lnTo>
                    <a:lnTo>
                      <a:pt x="1722966" y="431800"/>
                    </a:lnTo>
                    <a:lnTo>
                      <a:pt x="1739900" y="359833"/>
                    </a:lnTo>
                    <a:lnTo>
                      <a:pt x="1727200" y="287866"/>
                    </a:lnTo>
                    <a:lnTo>
                      <a:pt x="1697566" y="275166"/>
                    </a:lnTo>
                    <a:lnTo>
                      <a:pt x="1642533" y="275166"/>
                    </a:lnTo>
                    <a:lnTo>
                      <a:pt x="1591733" y="296333"/>
                    </a:lnTo>
                    <a:lnTo>
                      <a:pt x="1532466" y="309033"/>
                    </a:lnTo>
                    <a:lnTo>
                      <a:pt x="1485900" y="292100"/>
                    </a:lnTo>
                    <a:lnTo>
                      <a:pt x="1405466" y="207433"/>
                    </a:lnTo>
                    <a:lnTo>
                      <a:pt x="1329266" y="148166"/>
                    </a:lnTo>
                    <a:lnTo>
                      <a:pt x="1308100" y="101600"/>
                    </a:lnTo>
                    <a:lnTo>
                      <a:pt x="1291166" y="38100"/>
                    </a:lnTo>
                    <a:lnTo>
                      <a:pt x="1274233" y="4233"/>
                    </a:lnTo>
                    <a:lnTo>
                      <a:pt x="1214966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69" name="노원 TXT">
                <a:extLst>
                  <a:ext uri="{FF2B5EF4-FFF2-40B4-BE49-F238E27FC236}">
                    <a16:creationId xmlns="" xmlns:a16="http://schemas.microsoft.com/office/drawing/2014/main" id="{68B4A004-E5AF-4577-A5FF-5F41B28A6A7D}"/>
                  </a:ext>
                </a:extLst>
              </p:cNvPr>
              <p:cNvSpPr txBox="1"/>
              <p:nvPr/>
            </p:nvSpPr>
            <p:spPr>
              <a:xfrm>
                <a:off x="5707515" y="260446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노원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84" name="도심권">
            <a:extLst>
              <a:ext uri="{FF2B5EF4-FFF2-40B4-BE49-F238E27FC236}">
                <a16:creationId xmlns="" xmlns:a16="http://schemas.microsoft.com/office/drawing/2014/main" id="{D63BE6E3-49C3-4744-992B-79C083E6C035}"/>
              </a:ext>
            </a:extLst>
          </p:cNvPr>
          <p:cNvGrpSpPr/>
          <p:nvPr/>
        </p:nvGrpSpPr>
        <p:grpSpPr>
          <a:xfrm>
            <a:off x="5655830" y="2383734"/>
            <a:ext cx="1042464" cy="1957813"/>
            <a:chOff x="4218728" y="3010461"/>
            <a:chExt cx="1042464" cy="1957813"/>
          </a:xfrm>
        </p:grpSpPr>
        <p:grpSp>
          <p:nvGrpSpPr>
            <p:cNvPr id="85" name="용산구">
              <a:extLst>
                <a:ext uri="{FF2B5EF4-FFF2-40B4-BE49-F238E27FC236}">
                  <a16:creationId xmlns="" xmlns:a16="http://schemas.microsoft.com/office/drawing/2014/main" id="{C8873763-60FB-478C-B55D-D9AD0EDBA989}"/>
                </a:ext>
              </a:extLst>
            </p:cNvPr>
            <p:cNvGrpSpPr/>
            <p:nvPr/>
          </p:nvGrpSpPr>
          <p:grpSpPr>
            <a:xfrm>
              <a:off x="4218728" y="4316637"/>
              <a:ext cx="925138" cy="651637"/>
              <a:chOff x="4218728" y="4316637"/>
              <a:chExt cx="925138" cy="651637"/>
            </a:xfrm>
          </p:grpSpPr>
          <p:sp>
            <p:nvSpPr>
              <p:cNvPr id="92" name="용산구">
                <a:extLst>
                  <a:ext uri="{FF2B5EF4-FFF2-40B4-BE49-F238E27FC236}">
                    <a16:creationId xmlns="" xmlns:a16="http://schemas.microsoft.com/office/drawing/2014/main" id="{4BA9F0AD-0860-4C7B-B909-D827E40E22DE}"/>
                  </a:ext>
                </a:extLst>
              </p:cNvPr>
              <p:cNvSpPr/>
              <p:nvPr/>
            </p:nvSpPr>
            <p:spPr>
              <a:xfrm>
                <a:off x="4218728" y="4316637"/>
                <a:ext cx="925138" cy="651637"/>
              </a:xfrm>
              <a:custGeom>
                <a:avLst/>
                <a:gdLst>
                  <a:gd name="connsiteX0" fmla="*/ 802640 w 2268220"/>
                  <a:gd name="connsiteY0" fmla="*/ 71120 h 1597660"/>
                  <a:gd name="connsiteX1" fmla="*/ 762000 w 2268220"/>
                  <a:gd name="connsiteY1" fmla="*/ 27940 h 1597660"/>
                  <a:gd name="connsiteX2" fmla="*/ 739140 w 2268220"/>
                  <a:gd name="connsiteY2" fmla="*/ 0 h 1597660"/>
                  <a:gd name="connsiteX3" fmla="*/ 693420 w 2268220"/>
                  <a:gd name="connsiteY3" fmla="*/ 15240 h 1597660"/>
                  <a:gd name="connsiteX4" fmla="*/ 665480 w 2268220"/>
                  <a:gd name="connsiteY4" fmla="*/ 48260 h 1597660"/>
                  <a:gd name="connsiteX5" fmla="*/ 635000 w 2268220"/>
                  <a:gd name="connsiteY5" fmla="*/ 60960 h 1597660"/>
                  <a:gd name="connsiteX6" fmla="*/ 609600 w 2268220"/>
                  <a:gd name="connsiteY6" fmla="*/ 76200 h 1597660"/>
                  <a:gd name="connsiteX7" fmla="*/ 579120 w 2268220"/>
                  <a:gd name="connsiteY7" fmla="*/ 91440 h 1597660"/>
                  <a:gd name="connsiteX8" fmla="*/ 589280 w 2268220"/>
                  <a:gd name="connsiteY8" fmla="*/ 119380 h 1597660"/>
                  <a:gd name="connsiteX9" fmla="*/ 617220 w 2268220"/>
                  <a:gd name="connsiteY9" fmla="*/ 139700 h 1597660"/>
                  <a:gd name="connsiteX10" fmla="*/ 629920 w 2268220"/>
                  <a:gd name="connsiteY10" fmla="*/ 185420 h 1597660"/>
                  <a:gd name="connsiteX11" fmla="*/ 622300 w 2268220"/>
                  <a:gd name="connsiteY11" fmla="*/ 231140 h 1597660"/>
                  <a:gd name="connsiteX12" fmla="*/ 584200 w 2268220"/>
                  <a:gd name="connsiteY12" fmla="*/ 284480 h 1597660"/>
                  <a:gd name="connsiteX13" fmla="*/ 551180 w 2268220"/>
                  <a:gd name="connsiteY13" fmla="*/ 327660 h 1597660"/>
                  <a:gd name="connsiteX14" fmla="*/ 485140 w 2268220"/>
                  <a:gd name="connsiteY14" fmla="*/ 358140 h 1597660"/>
                  <a:gd name="connsiteX15" fmla="*/ 439420 w 2268220"/>
                  <a:gd name="connsiteY15" fmla="*/ 375920 h 1597660"/>
                  <a:gd name="connsiteX16" fmla="*/ 401320 w 2268220"/>
                  <a:gd name="connsiteY16" fmla="*/ 416560 h 1597660"/>
                  <a:gd name="connsiteX17" fmla="*/ 393700 w 2268220"/>
                  <a:gd name="connsiteY17" fmla="*/ 480060 h 1597660"/>
                  <a:gd name="connsiteX18" fmla="*/ 383540 w 2268220"/>
                  <a:gd name="connsiteY18" fmla="*/ 523240 h 1597660"/>
                  <a:gd name="connsiteX19" fmla="*/ 388620 w 2268220"/>
                  <a:gd name="connsiteY19" fmla="*/ 581660 h 1597660"/>
                  <a:gd name="connsiteX20" fmla="*/ 337820 w 2268220"/>
                  <a:gd name="connsiteY20" fmla="*/ 614680 h 1597660"/>
                  <a:gd name="connsiteX21" fmla="*/ 312420 w 2268220"/>
                  <a:gd name="connsiteY21" fmla="*/ 635000 h 1597660"/>
                  <a:gd name="connsiteX22" fmla="*/ 307340 w 2268220"/>
                  <a:gd name="connsiteY22" fmla="*/ 670560 h 1597660"/>
                  <a:gd name="connsiteX23" fmla="*/ 269240 w 2268220"/>
                  <a:gd name="connsiteY23" fmla="*/ 713740 h 1597660"/>
                  <a:gd name="connsiteX24" fmla="*/ 241300 w 2268220"/>
                  <a:gd name="connsiteY24" fmla="*/ 751840 h 1597660"/>
                  <a:gd name="connsiteX25" fmla="*/ 215900 w 2268220"/>
                  <a:gd name="connsiteY25" fmla="*/ 774700 h 1597660"/>
                  <a:gd name="connsiteX26" fmla="*/ 170180 w 2268220"/>
                  <a:gd name="connsiteY26" fmla="*/ 782320 h 1597660"/>
                  <a:gd name="connsiteX27" fmla="*/ 101600 w 2268220"/>
                  <a:gd name="connsiteY27" fmla="*/ 782320 h 1597660"/>
                  <a:gd name="connsiteX28" fmla="*/ 68580 w 2268220"/>
                  <a:gd name="connsiteY28" fmla="*/ 792480 h 1597660"/>
                  <a:gd name="connsiteX29" fmla="*/ 17780 w 2268220"/>
                  <a:gd name="connsiteY29" fmla="*/ 825500 h 1597660"/>
                  <a:gd name="connsiteX30" fmla="*/ 2540 w 2268220"/>
                  <a:gd name="connsiteY30" fmla="*/ 848360 h 1597660"/>
                  <a:gd name="connsiteX31" fmla="*/ 0 w 2268220"/>
                  <a:gd name="connsiteY31" fmla="*/ 883920 h 1597660"/>
                  <a:gd name="connsiteX32" fmla="*/ 25400 w 2268220"/>
                  <a:gd name="connsiteY32" fmla="*/ 909320 h 1597660"/>
                  <a:gd name="connsiteX33" fmla="*/ 53340 w 2268220"/>
                  <a:gd name="connsiteY33" fmla="*/ 949960 h 1597660"/>
                  <a:gd name="connsiteX34" fmla="*/ 121920 w 2268220"/>
                  <a:gd name="connsiteY34" fmla="*/ 1016000 h 1597660"/>
                  <a:gd name="connsiteX35" fmla="*/ 162560 w 2268220"/>
                  <a:gd name="connsiteY35" fmla="*/ 1099820 h 1597660"/>
                  <a:gd name="connsiteX36" fmla="*/ 198120 w 2268220"/>
                  <a:gd name="connsiteY36" fmla="*/ 1155700 h 1597660"/>
                  <a:gd name="connsiteX37" fmla="*/ 266700 w 2268220"/>
                  <a:gd name="connsiteY37" fmla="*/ 1178560 h 1597660"/>
                  <a:gd name="connsiteX38" fmla="*/ 307340 w 2268220"/>
                  <a:gd name="connsiteY38" fmla="*/ 1231900 h 1597660"/>
                  <a:gd name="connsiteX39" fmla="*/ 370840 w 2268220"/>
                  <a:gd name="connsiteY39" fmla="*/ 1264920 h 1597660"/>
                  <a:gd name="connsiteX40" fmla="*/ 431800 w 2268220"/>
                  <a:gd name="connsiteY40" fmla="*/ 1290320 h 1597660"/>
                  <a:gd name="connsiteX41" fmla="*/ 490220 w 2268220"/>
                  <a:gd name="connsiteY41" fmla="*/ 1323340 h 1597660"/>
                  <a:gd name="connsiteX42" fmla="*/ 556260 w 2268220"/>
                  <a:gd name="connsiteY42" fmla="*/ 1341120 h 1597660"/>
                  <a:gd name="connsiteX43" fmla="*/ 640080 w 2268220"/>
                  <a:gd name="connsiteY43" fmla="*/ 1386840 h 1597660"/>
                  <a:gd name="connsiteX44" fmla="*/ 698500 w 2268220"/>
                  <a:gd name="connsiteY44" fmla="*/ 1430020 h 1597660"/>
                  <a:gd name="connsiteX45" fmla="*/ 833120 w 2268220"/>
                  <a:gd name="connsiteY45" fmla="*/ 1483360 h 1597660"/>
                  <a:gd name="connsiteX46" fmla="*/ 944880 w 2268220"/>
                  <a:gd name="connsiteY46" fmla="*/ 1516380 h 1597660"/>
                  <a:gd name="connsiteX47" fmla="*/ 1023620 w 2268220"/>
                  <a:gd name="connsiteY47" fmla="*/ 1534160 h 1597660"/>
                  <a:gd name="connsiteX48" fmla="*/ 1069340 w 2268220"/>
                  <a:gd name="connsiteY48" fmla="*/ 1551940 h 1597660"/>
                  <a:gd name="connsiteX49" fmla="*/ 1158240 w 2268220"/>
                  <a:gd name="connsiteY49" fmla="*/ 1582420 h 1597660"/>
                  <a:gd name="connsiteX50" fmla="*/ 1234440 w 2268220"/>
                  <a:gd name="connsiteY50" fmla="*/ 1597660 h 1597660"/>
                  <a:gd name="connsiteX51" fmla="*/ 1295400 w 2268220"/>
                  <a:gd name="connsiteY51" fmla="*/ 1590040 h 1597660"/>
                  <a:gd name="connsiteX52" fmla="*/ 1356360 w 2268220"/>
                  <a:gd name="connsiteY52" fmla="*/ 1564640 h 1597660"/>
                  <a:gd name="connsiteX53" fmla="*/ 1483360 w 2268220"/>
                  <a:gd name="connsiteY53" fmla="*/ 1534160 h 1597660"/>
                  <a:gd name="connsiteX54" fmla="*/ 1551940 w 2268220"/>
                  <a:gd name="connsiteY54" fmla="*/ 1511300 h 1597660"/>
                  <a:gd name="connsiteX55" fmla="*/ 1597660 w 2268220"/>
                  <a:gd name="connsiteY55" fmla="*/ 1501140 h 1597660"/>
                  <a:gd name="connsiteX56" fmla="*/ 1635760 w 2268220"/>
                  <a:gd name="connsiteY56" fmla="*/ 1488440 h 1597660"/>
                  <a:gd name="connsiteX57" fmla="*/ 1658620 w 2268220"/>
                  <a:gd name="connsiteY57" fmla="*/ 1457960 h 1597660"/>
                  <a:gd name="connsiteX58" fmla="*/ 1714500 w 2268220"/>
                  <a:gd name="connsiteY58" fmla="*/ 1409700 h 1597660"/>
                  <a:gd name="connsiteX59" fmla="*/ 1821180 w 2268220"/>
                  <a:gd name="connsiteY59" fmla="*/ 1346200 h 1597660"/>
                  <a:gd name="connsiteX60" fmla="*/ 1877060 w 2268220"/>
                  <a:gd name="connsiteY60" fmla="*/ 1287780 h 1597660"/>
                  <a:gd name="connsiteX61" fmla="*/ 1897380 w 2268220"/>
                  <a:gd name="connsiteY61" fmla="*/ 1280160 h 1597660"/>
                  <a:gd name="connsiteX62" fmla="*/ 1963420 w 2268220"/>
                  <a:gd name="connsiteY62" fmla="*/ 1244600 h 1597660"/>
                  <a:gd name="connsiteX63" fmla="*/ 2016760 w 2268220"/>
                  <a:gd name="connsiteY63" fmla="*/ 1186180 h 1597660"/>
                  <a:gd name="connsiteX64" fmla="*/ 2032000 w 2268220"/>
                  <a:gd name="connsiteY64" fmla="*/ 1168400 h 1597660"/>
                  <a:gd name="connsiteX65" fmla="*/ 2034540 w 2268220"/>
                  <a:gd name="connsiteY65" fmla="*/ 1130300 h 1597660"/>
                  <a:gd name="connsiteX66" fmla="*/ 2120900 w 2268220"/>
                  <a:gd name="connsiteY66" fmla="*/ 1018540 h 1597660"/>
                  <a:gd name="connsiteX67" fmla="*/ 2171700 w 2268220"/>
                  <a:gd name="connsiteY67" fmla="*/ 929640 h 1597660"/>
                  <a:gd name="connsiteX68" fmla="*/ 2214880 w 2268220"/>
                  <a:gd name="connsiteY68" fmla="*/ 853440 h 1597660"/>
                  <a:gd name="connsiteX69" fmla="*/ 2255520 w 2268220"/>
                  <a:gd name="connsiteY69" fmla="*/ 822960 h 1597660"/>
                  <a:gd name="connsiteX70" fmla="*/ 2268220 w 2268220"/>
                  <a:gd name="connsiteY70" fmla="*/ 792480 h 1597660"/>
                  <a:gd name="connsiteX71" fmla="*/ 2230120 w 2268220"/>
                  <a:gd name="connsiteY71" fmla="*/ 754380 h 1597660"/>
                  <a:gd name="connsiteX72" fmla="*/ 2192020 w 2268220"/>
                  <a:gd name="connsiteY72" fmla="*/ 711200 h 1597660"/>
                  <a:gd name="connsiteX73" fmla="*/ 2174240 w 2268220"/>
                  <a:gd name="connsiteY73" fmla="*/ 678180 h 1597660"/>
                  <a:gd name="connsiteX74" fmla="*/ 2153920 w 2268220"/>
                  <a:gd name="connsiteY74" fmla="*/ 650240 h 1597660"/>
                  <a:gd name="connsiteX75" fmla="*/ 2108200 w 2268220"/>
                  <a:gd name="connsiteY75" fmla="*/ 635000 h 1597660"/>
                  <a:gd name="connsiteX76" fmla="*/ 2062480 w 2268220"/>
                  <a:gd name="connsiteY76" fmla="*/ 624840 h 1597660"/>
                  <a:gd name="connsiteX77" fmla="*/ 2029460 w 2268220"/>
                  <a:gd name="connsiteY77" fmla="*/ 627380 h 1597660"/>
                  <a:gd name="connsiteX78" fmla="*/ 1996440 w 2268220"/>
                  <a:gd name="connsiteY78" fmla="*/ 619760 h 1597660"/>
                  <a:gd name="connsiteX79" fmla="*/ 1983740 w 2268220"/>
                  <a:gd name="connsiteY79" fmla="*/ 591820 h 1597660"/>
                  <a:gd name="connsiteX80" fmla="*/ 1983740 w 2268220"/>
                  <a:gd name="connsiteY80" fmla="*/ 520700 h 1597660"/>
                  <a:gd name="connsiteX81" fmla="*/ 1993900 w 2268220"/>
                  <a:gd name="connsiteY81" fmla="*/ 444500 h 1597660"/>
                  <a:gd name="connsiteX82" fmla="*/ 1976120 w 2268220"/>
                  <a:gd name="connsiteY82" fmla="*/ 416560 h 1597660"/>
                  <a:gd name="connsiteX83" fmla="*/ 1948180 w 2268220"/>
                  <a:gd name="connsiteY83" fmla="*/ 373380 h 1597660"/>
                  <a:gd name="connsiteX84" fmla="*/ 1932940 w 2268220"/>
                  <a:gd name="connsiteY84" fmla="*/ 337820 h 1597660"/>
                  <a:gd name="connsiteX85" fmla="*/ 1915160 w 2268220"/>
                  <a:gd name="connsiteY85" fmla="*/ 304800 h 1597660"/>
                  <a:gd name="connsiteX86" fmla="*/ 1905000 w 2268220"/>
                  <a:gd name="connsiteY86" fmla="*/ 271780 h 1597660"/>
                  <a:gd name="connsiteX87" fmla="*/ 1907540 w 2268220"/>
                  <a:gd name="connsiteY87" fmla="*/ 223520 h 1597660"/>
                  <a:gd name="connsiteX88" fmla="*/ 1899920 w 2268220"/>
                  <a:gd name="connsiteY88" fmla="*/ 193040 h 1597660"/>
                  <a:gd name="connsiteX89" fmla="*/ 1856740 w 2268220"/>
                  <a:gd name="connsiteY89" fmla="*/ 187960 h 1597660"/>
                  <a:gd name="connsiteX90" fmla="*/ 1793240 w 2268220"/>
                  <a:gd name="connsiteY90" fmla="*/ 198120 h 1597660"/>
                  <a:gd name="connsiteX91" fmla="*/ 1762760 w 2268220"/>
                  <a:gd name="connsiteY91" fmla="*/ 205740 h 1597660"/>
                  <a:gd name="connsiteX92" fmla="*/ 1755140 w 2268220"/>
                  <a:gd name="connsiteY92" fmla="*/ 248920 h 1597660"/>
                  <a:gd name="connsiteX93" fmla="*/ 1737360 w 2268220"/>
                  <a:gd name="connsiteY93" fmla="*/ 287020 h 1597660"/>
                  <a:gd name="connsiteX94" fmla="*/ 1699260 w 2268220"/>
                  <a:gd name="connsiteY94" fmla="*/ 312420 h 1597660"/>
                  <a:gd name="connsiteX95" fmla="*/ 1653540 w 2268220"/>
                  <a:gd name="connsiteY95" fmla="*/ 302260 h 1597660"/>
                  <a:gd name="connsiteX96" fmla="*/ 1595120 w 2268220"/>
                  <a:gd name="connsiteY96" fmla="*/ 320040 h 1597660"/>
                  <a:gd name="connsiteX97" fmla="*/ 1546860 w 2268220"/>
                  <a:gd name="connsiteY97" fmla="*/ 289560 h 1597660"/>
                  <a:gd name="connsiteX98" fmla="*/ 1529080 w 2268220"/>
                  <a:gd name="connsiteY98" fmla="*/ 246380 h 1597660"/>
                  <a:gd name="connsiteX99" fmla="*/ 1526540 w 2268220"/>
                  <a:gd name="connsiteY99" fmla="*/ 208280 h 1597660"/>
                  <a:gd name="connsiteX100" fmla="*/ 1513840 w 2268220"/>
                  <a:gd name="connsiteY100" fmla="*/ 187960 h 1597660"/>
                  <a:gd name="connsiteX101" fmla="*/ 1463040 w 2268220"/>
                  <a:gd name="connsiteY101" fmla="*/ 187960 h 1597660"/>
                  <a:gd name="connsiteX102" fmla="*/ 1409700 w 2268220"/>
                  <a:gd name="connsiteY102" fmla="*/ 182880 h 1597660"/>
                  <a:gd name="connsiteX103" fmla="*/ 1374140 w 2268220"/>
                  <a:gd name="connsiteY103" fmla="*/ 170180 h 1597660"/>
                  <a:gd name="connsiteX104" fmla="*/ 1351280 w 2268220"/>
                  <a:gd name="connsiteY104" fmla="*/ 147320 h 1597660"/>
                  <a:gd name="connsiteX105" fmla="*/ 1353820 w 2268220"/>
                  <a:gd name="connsiteY105" fmla="*/ 114300 h 1597660"/>
                  <a:gd name="connsiteX106" fmla="*/ 1369060 w 2268220"/>
                  <a:gd name="connsiteY106" fmla="*/ 93980 h 1597660"/>
                  <a:gd name="connsiteX107" fmla="*/ 1358900 w 2268220"/>
                  <a:gd name="connsiteY107" fmla="*/ 81280 h 1597660"/>
                  <a:gd name="connsiteX108" fmla="*/ 1320800 w 2268220"/>
                  <a:gd name="connsiteY108" fmla="*/ 73660 h 1597660"/>
                  <a:gd name="connsiteX109" fmla="*/ 1300480 w 2268220"/>
                  <a:gd name="connsiteY109" fmla="*/ 91440 h 1597660"/>
                  <a:gd name="connsiteX110" fmla="*/ 1285240 w 2268220"/>
                  <a:gd name="connsiteY110" fmla="*/ 106680 h 1597660"/>
                  <a:gd name="connsiteX111" fmla="*/ 1264920 w 2268220"/>
                  <a:gd name="connsiteY111" fmla="*/ 101600 h 1597660"/>
                  <a:gd name="connsiteX112" fmla="*/ 1262380 w 2268220"/>
                  <a:gd name="connsiteY112" fmla="*/ 78740 h 1597660"/>
                  <a:gd name="connsiteX113" fmla="*/ 1239520 w 2268220"/>
                  <a:gd name="connsiteY113" fmla="*/ 76200 h 1597660"/>
                  <a:gd name="connsiteX114" fmla="*/ 1214120 w 2268220"/>
                  <a:gd name="connsiteY114" fmla="*/ 86360 h 1597660"/>
                  <a:gd name="connsiteX115" fmla="*/ 1201420 w 2268220"/>
                  <a:gd name="connsiteY115" fmla="*/ 109220 h 1597660"/>
                  <a:gd name="connsiteX116" fmla="*/ 1178560 w 2268220"/>
                  <a:gd name="connsiteY116" fmla="*/ 106680 h 1597660"/>
                  <a:gd name="connsiteX117" fmla="*/ 1148080 w 2268220"/>
                  <a:gd name="connsiteY117" fmla="*/ 99060 h 1597660"/>
                  <a:gd name="connsiteX118" fmla="*/ 1109980 w 2268220"/>
                  <a:gd name="connsiteY118" fmla="*/ 76200 h 1597660"/>
                  <a:gd name="connsiteX119" fmla="*/ 1089660 w 2268220"/>
                  <a:gd name="connsiteY119" fmla="*/ 60960 h 1597660"/>
                  <a:gd name="connsiteX120" fmla="*/ 1097280 w 2268220"/>
                  <a:gd name="connsiteY120" fmla="*/ 30480 h 1597660"/>
                  <a:gd name="connsiteX121" fmla="*/ 1087120 w 2268220"/>
                  <a:gd name="connsiteY121" fmla="*/ 7620 h 1597660"/>
                  <a:gd name="connsiteX122" fmla="*/ 1061720 w 2268220"/>
                  <a:gd name="connsiteY122" fmla="*/ 10160 h 1597660"/>
                  <a:gd name="connsiteX123" fmla="*/ 1036320 w 2268220"/>
                  <a:gd name="connsiteY123" fmla="*/ 30480 h 1597660"/>
                  <a:gd name="connsiteX124" fmla="*/ 1028700 w 2268220"/>
                  <a:gd name="connsiteY124" fmla="*/ 58420 h 1597660"/>
                  <a:gd name="connsiteX125" fmla="*/ 1013460 w 2268220"/>
                  <a:gd name="connsiteY125" fmla="*/ 68580 h 1597660"/>
                  <a:gd name="connsiteX126" fmla="*/ 955040 w 2268220"/>
                  <a:gd name="connsiteY126" fmla="*/ 58420 h 1597660"/>
                  <a:gd name="connsiteX127" fmla="*/ 914400 w 2268220"/>
                  <a:gd name="connsiteY127" fmla="*/ 50800 h 1597660"/>
                  <a:gd name="connsiteX128" fmla="*/ 889000 w 2268220"/>
                  <a:gd name="connsiteY128" fmla="*/ 50800 h 1597660"/>
                  <a:gd name="connsiteX129" fmla="*/ 855980 w 2268220"/>
                  <a:gd name="connsiteY129" fmla="*/ 60960 h 1597660"/>
                  <a:gd name="connsiteX130" fmla="*/ 802640 w 2268220"/>
                  <a:gd name="connsiteY130" fmla="*/ 71120 h 159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2268220" h="1597660">
                    <a:moveTo>
                      <a:pt x="802640" y="71120"/>
                    </a:moveTo>
                    <a:lnTo>
                      <a:pt x="762000" y="27940"/>
                    </a:lnTo>
                    <a:lnTo>
                      <a:pt x="739140" y="0"/>
                    </a:lnTo>
                    <a:lnTo>
                      <a:pt x="693420" y="15240"/>
                    </a:lnTo>
                    <a:lnTo>
                      <a:pt x="665480" y="48260"/>
                    </a:lnTo>
                    <a:lnTo>
                      <a:pt x="635000" y="60960"/>
                    </a:lnTo>
                    <a:lnTo>
                      <a:pt x="609600" y="76200"/>
                    </a:lnTo>
                    <a:lnTo>
                      <a:pt x="579120" y="91440"/>
                    </a:lnTo>
                    <a:lnTo>
                      <a:pt x="589280" y="119380"/>
                    </a:lnTo>
                    <a:lnTo>
                      <a:pt x="617220" y="139700"/>
                    </a:lnTo>
                    <a:lnTo>
                      <a:pt x="629920" y="185420"/>
                    </a:lnTo>
                    <a:lnTo>
                      <a:pt x="622300" y="231140"/>
                    </a:lnTo>
                    <a:lnTo>
                      <a:pt x="584200" y="284480"/>
                    </a:lnTo>
                    <a:lnTo>
                      <a:pt x="551180" y="327660"/>
                    </a:lnTo>
                    <a:lnTo>
                      <a:pt x="485140" y="358140"/>
                    </a:lnTo>
                    <a:lnTo>
                      <a:pt x="439420" y="375920"/>
                    </a:lnTo>
                    <a:lnTo>
                      <a:pt x="401320" y="416560"/>
                    </a:lnTo>
                    <a:lnTo>
                      <a:pt x="393700" y="480060"/>
                    </a:lnTo>
                    <a:lnTo>
                      <a:pt x="383540" y="523240"/>
                    </a:lnTo>
                    <a:lnTo>
                      <a:pt x="388620" y="581660"/>
                    </a:lnTo>
                    <a:lnTo>
                      <a:pt x="337820" y="614680"/>
                    </a:lnTo>
                    <a:lnTo>
                      <a:pt x="312420" y="635000"/>
                    </a:lnTo>
                    <a:lnTo>
                      <a:pt x="307340" y="670560"/>
                    </a:lnTo>
                    <a:lnTo>
                      <a:pt x="269240" y="713740"/>
                    </a:lnTo>
                    <a:lnTo>
                      <a:pt x="241300" y="751840"/>
                    </a:lnTo>
                    <a:lnTo>
                      <a:pt x="215900" y="774700"/>
                    </a:lnTo>
                    <a:lnTo>
                      <a:pt x="170180" y="782320"/>
                    </a:lnTo>
                    <a:lnTo>
                      <a:pt x="101600" y="782320"/>
                    </a:lnTo>
                    <a:lnTo>
                      <a:pt x="68580" y="792480"/>
                    </a:lnTo>
                    <a:lnTo>
                      <a:pt x="17780" y="825500"/>
                    </a:lnTo>
                    <a:lnTo>
                      <a:pt x="2540" y="848360"/>
                    </a:lnTo>
                    <a:lnTo>
                      <a:pt x="0" y="883920"/>
                    </a:lnTo>
                    <a:lnTo>
                      <a:pt x="25400" y="909320"/>
                    </a:lnTo>
                    <a:lnTo>
                      <a:pt x="53340" y="949960"/>
                    </a:lnTo>
                    <a:lnTo>
                      <a:pt x="121920" y="1016000"/>
                    </a:lnTo>
                    <a:lnTo>
                      <a:pt x="162560" y="1099820"/>
                    </a:lnTo>
                    <a:lnTo>
                      <a:pt x="198120" y="1155700"/>
                    </a:lnTo>
                    <a:lnTo>
                      <a:pt x="266700" y="1178560"/>
                    </a:lnTo>
                    <a:lnTo>
                      <a:pt x="307340" y="1231900"/>
                    </a:lnTo>
                    <a:lnTo>
                      <a:pt x="370840" y="1264920"/>
                    </a:lnTo>
                    <a:lnTo>
                      <a:pt x="431800" y="1290320"/>
                    </a:lnTo>
                    <a:lnTo>
                      <a:pt x="490220" y="1323340"/>
                    </a:lnTo>
                    <a:lnTo>
                      <a:pt x="556260" y="1341120"/>
                    </a:lnTo>
                    <a:lnTo>
                      <a:pt x="640080" y="1386840"/>
                    </a:lnTo>
                    <a:lnTo>
                      <a:pt x="698500" y="1430020"/>
                    </a:lnTo>
                    <a:lnTo>
                      <a:pt x="833120" y="1483360"/>
                    </a:lnTo>
                    <a:lnTo>
                      <a:pt x="944880" y="1516380"/>
                    </a:lnTo>
                    <a:lnTo>
                      <a:pt x="1023620" y="1534160"/>
                    </a:lnTo>
                    <a:lnTo>
                      <a:pt x="1069340" y="1551940"/>
                    </a:lnTo>
                    <a:lnTo>
                      <a:pt x="1158240" y="1582420"/>
                    </a:lnTo>
                    <a:lnTo>
                      <a:pt x="1234440" y="1597660"/>
                    </a:lnTo>
                    <a:lnTo>
                      <a:pt x="1295400" y="1590040"/>
                    </a:lnTo>
                    <a:lnTo>
                      <a:pt x="1356360" y="1564640"/>
                    </a:lnTo>
                    <a:lnTo>
                      <a:pt x="1483360" y="1534160"/>
                    </a:lnTo>
                    <a:lnTo>
                      <a:pt x="1551940" y="1511300"/>
                    </a:lnTo>
                    <a:lnTo>
                      <a:pt x="1597660" y="1501140"/>
                    </a:lnTo>
                    <a:lnTo>
                      <a:pt x="1635760" y="1488440"/>
                    </a:lnTo>
                    <a:lnTo>
                      <a:pt x="1658620" y="1457960"/>
                    </a:lnTo>
                    <a:lnTo>
                      <a:pt x="1714500" y="1409700"/>
                    </a:lnTo>
                    <a:lnTo>
                      <a:pt x="1821180" y="1346200"/>
                    </a:lnTo>
                    <a:lnTo>
                      <a:pt x="1877060" y="1287780"/>
                    </a:lnTo>
                    <a:lnTo>
                      <a:pt x="1897380" y="1280160"/>
                    </a:lnTo>
                    <a:lnTo>
                      <a:pt x="1963420" y="1244600"/>
                    </a:lnTo>
                    <a:lnTo>
                      <a:pt x="2016760" y="1186180"/>
                    </a:lnTo>
                    <a:lnTo>
                      <a:pt x="2032000" y="1168400"/>
                    </a:lnTo>
                    <a:lnTo>
                      <a:pt x="2034540" y="1130300"/>
                    </a:lnTo>
                    <a:lnTo>
                      <a:pt x="2120900" y="1018540"/>
                    </a:lnTo>
                    <a:lnTo>
                      <a:pt x="2171700" y="929640"/>
                    </a:lnTo>
                    <a:lnTo>
                      <a:pt x="2214880" y="853440"/>
                    </a:lnTo>
                    <a:lnTo>
                      <a:pt x="2255520" y="822960"/>
                    </a:lnTo>
                    <a:lnTo>
                      <a:pt x="2268220" y="792480"/>
                    </a:lnTo>
                    <a:lnTo>
                      <a:pt x="2230120" y="754380"/>
                    </a:lnTo>
                    <a:lnTo>
                      <a:pt x="2192020" y="711200"/>
                    </a:lnTo>
                    <a:lnTo>
                      <a:pt x="2174240" y="678180"/>
                    </a:lnTo>
                    <a:lnTo>
                      <a:pt x="2153920" y="650240"/>
                    </a:lnTo>
                    <a:lnTo>
                      <a:pt x="2108200" y="635000"/>
                    </a:lnTo>
                    <a:lnTo>
                      <a:pt x="2062480" y="624840"/>
                    </a:lnTo>
                    <a:lnTo>
                      <a:pt x="2029460" y="627380"/>
                    </a:lnTo>
                    <a:lnTo>
                      <a:pt x="1996440" y="619760"/>
                    </a:lnTo>
                    <a:lnTo>
                      <a:pt x="1983740" y="591820"/>
                    </a:lnTo>
                    <a:lnTo>
                      <a:pt x="1983740" y="520700"/>
                    </a:lnTo>
                    <a:lnTo>
                      <a:pt x="1993900" y="444500"/>
                    </a:lnTo>
                    <a:lnTo>
                      <a:pt x="1976120" y="416560"/>
                    </a:lnTo>
                    <a:lnTo>
                      <a:pt x="1948180" y="373380"/>
                    </a:lnTo>
                    <a:lnTo>
                      <a:pt x="1932940" y="337820"/>
                    </a:lnTo>
                    <a:lnTo>
                      <a:pt x="1915160" y="304800"/>
                    </a:lnTo>
                    <a:lnTo>
                      <a:pt x="1905000" y="271780"/>
                    </a:lnTo>
                    <a:lnTo>
                      <a:pt x="1907540" y="223520"/>
                    </a:lnTo>
                    <a:lnTo>
                      <a:pt x="1899920" y="193040"/>
                    </a:lnTo>
                    <a:lnTo>
                      <a:pt x="1856740" y="187960"/>
                    </a:lnTo>
                    <a:lnTo>
                      <a:pt x="1793240" y="198120"/>
                    </a:lnTo>
                    <a:lnTo>
                      <a:pt x="1762760" y="205740"/>
                    </a:lnTo>
                    <a:lnTo>
                      <a:pt x="1755140" y="248920"/>
                    </a:lnTo>
                    <a:lnTo>
                      <a:pt x="1737360" y="287020"/>
                    </a:lnTo>
                    <a:lnTo>
                      <a:pt x="1699260" y="312420"/>
                    </a:lnTo>
                    <a:lnTo>
                      <a:pt x="1653540" y="302260"/>
                    </a:lnTo>
                    <a:lnTo>
                      <a:pt x="1595120" y="320040"/>
                    </a:lnTo>
                    <a:lnTo>
                      <a:pt x="1546860" y="289560"/>
                    </a:lnTo>
                    <a:lnTo>
                      <a:pt x="1529080" y="246380"/>
                    </a:lnTo>
                    <a:lnTo>
                      <a:pt x="1526540" y="208280"/>
                    </a:lnTo>
                    <a:lnTo>
                      <a:pt x="1513840" y="187960"/>
                    </a:lnTo>
                    <a:lnTo>
                      <a:pt x="1463040" y="187960"/>
                    </a:lnTo>
                    <a:lnTo>
                      <a:pt x="1409700" y="182880"/>
                    </a:lnTo>
                    <a:lnTo>
                      <a:pt x="1374140" y="170180"/>
                    </a:lnTo>
                    <a:lnTo>
                      <a:pt x="1351280" y="147320"/>
                    </a:lnTo>
                    <a:lnTo>
                      <a:pt x="1353820" y="114300"/>
                    </a:lnTo>
                    <a:lnTo>
                      <a:pt x="1369060" y="93980"/>
                    </a:lnTo>
                    <a:lnTo>
                      <a:pt x="1358900" y="81280"/>
                    </a:lnTo>
                    <a:lnTo>
                      <a:pt x="1320800" y="73660"/>
                    </a:lnTo>
                    <a:lnTo>
                      <a:pt x="1300480" y="91440"/>
                    </a:lnTo>
                    <a:lnTo>
                      <a:pt x="1285240" y="106680"/>
                    </a:lnTo>
                    <a:lnTo>
                      <a:pt x="1264920" y="101600"/>
                    </a:lnTo>
                    <a:lnTo>
                      <a:pt x="1262380" y="78740"/>
                    </a:lnTo>
                    <a:lnTo>
                      <a:pt x="1239520" y="76200"/>
                    </a:lnTo>
                    <a:lnTo>
                      <a:pt x="1214120" y="86360"/>
                    </a:lnTo>
                    <a:lnTo>
                      <a:pt x="1201420" y="109220"/>
                    </a:lnTo>
                    <a:lnTo>
                      <a:pt x="1178560" y="106680"/>
                    </a:lnTo>
                    <a:lnTo>
                      <a:pt x="1148080" y="99060"/>
                    </a:lnTo>
                    <a:lnTo>
                      <a:pt x="1109980" y="76200"/>
                    </a:lnTo>
                    <a:lnTo>
                      <a:pt x="1089660" y="60960"/>
                    </a:lnTo>
                    <a:lnTo>
                      <a:pt x="1097280" y="30480"/>
                    </a:lnTo>
                    <a:lnTo>
                      <a:pt x="1087120" y="7620"/>
                    </a:lnTo>
                    <a:lnTo>
                      <a:pt x="1061720" y="10160"/>
                    </a:lnTo>
                    <a:lnTo>
                      <a:pt x="1036320" y="30480"/>
                    </a:lnTo>
                    <a:lnTo>
                      <a:pt x="1028700" y="58420"/>
                    </a:lnTo>
                    <a:lnTo>
                      <a:pt x="1013460" y="68580"/>
                    </a:lnTo>
                    <a:lnTo>
                      <a:pt x="955040" y="58420"/>
                    </a:lnTo>
                    <a:lnTo>
                      <a:pt x="914400" y="50800"/>
                    </a:lnTo>
                    <a:lnTo>
                      <a:pt x="889000" y="50800"/>
                    </a:lnTo>
                    <a:lnTo>
                      <a:pt x="855980" y="60960"/>
                    </a:lnTo>
                    <a:lnTo>
                      <a:pt x="802640" y="7112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3" name="용산 TXT">
                <a:extLst>
                  <a:ext uri="{FF2B5EF4-FFF2-40B4-BE49-F238E27FC236}">
                    <a16:creationId xmlns="" xmlns:a16="http://schemas.microsoft.com/office/drawing/2014/main" id="{A4F4E9C5-31D9-4314-B248-0EC68017FA26}"/>
                  </a:ext>
                </a:extLst>
              </p:cNvPr>
              <p:cNvSpPr txBox="1"/>
              <p:nvPr/>
            </p:nvSpPr>
            <p:spPr>
              <a:xfrm>
                <a:off x="4462829" y="4514061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용산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86" name="중구">
              <a:extLst>
                <a:ext uri="{FF2B5EF4-FFF2-40B4-BE49-F238E27FC236}">
                  <a16:creationId xmlns="" xmlns:a16="http://schemas.microsoft.com/office/drawing/2014/main" id="{6E52C6E2-658F-491C-8232-133A96CB5497}"/>
                </a:ext>
              </a:extLst>
            </p:cNvPr>
            <p:cNvGrpSpPr/>
            <p:nvPr/>
          </p:nvGrpSpPr>
          <p:grpSpPr>
            <a:xfrm>
              <a:off x="4437581" y="4043394"/>
              <a:ext cx="823611" cy="411806"/>
              <a:chOff x="4437581" y="4043394"/>
              <a:chExt cx="823611" cy="411806"/>
            </a:xfrm>
          </p:grpSpPr>
          <p:sp>
            <p:nvSpPr>
              <p:cNvPr id="90" name="중구">
                <a:extLst>
                  <a:ext uri="{FF2B5EF4-FFF2-40B4-BE49-F238E27FC236}">
                    <a16:creationId xmlns="" xmlns:a16="http://schemas.microsoft.com/office/drawing/2014/main" id="{A6A8B8E6-50A3-4E11-AEE5-59D7A68A95CD}"/>
                  </a:ext>
                </a:extLst>
              </p:cNvPr>
              <p:cNvSpPr/>
              <p:nvPr/>
            </p:nvSpPr>
            <p:spPr>
              <a:xfrm>
                <a:off x="4437581" y="4043394"/>
                <a:ext cx="823611" cy="411806"/>
              </a:xfrm>
              <a:custGeom>
                <a:avLst/>
                <a:gdLst>
                  <a:gd name="connsiteX0" fmla="*/ 1163955 w 2019300"/>
                  <a:gd name="connsiteY0" fmla="*/ 24765 h 1009650"/>
                  <a:gd name="connsiteX1" fmla="*/ 1118235 w 2019300"/>
                  <a:gd name="connsiteY1" fmla="*/ 43815 h 1009650"/>
                  <a:gd name="connsiteX2" fmla="*/ 1089660 w 2019300"/>
                  <a:gd name="connsiteY2" fmla="*/ 78105 h 1009650"/>
                  <a:gd name="connsiteX3" fmla="*/ 1057275 w 2019300"/>
                  <a:gd name="connsiteY3" fmla="*/ 106680 h 1009650"/>
                  <a:gd name="connsiteX4" fmla="*/ 1011555 w 2019300"/>
                  <a:gd name="connsiteY4" fmla="*/ 118110 h 1009650"/>
                  <a:gd name="connsiteX5" fmla="*/ 868680 w 2019300"/>
                  <a:gd name="connsiteY5" fmla="*/ 120015 h 1009650"/>
                  <a:gd name="connsiteX6" fmla="*/ 847725 w 2019300"/>
                  <a:gd name="connsiteY6" fmla="*/ 120015 h 1009650"/>
                  <a:gd name="connsiteX7" fmla="*/ 803910 w 2019300"/>
                  <a:gd name="connsiteY7" fmla="*/ 110490 h 1009650"/>
                  <a:gd name="connsiteX8" fmla="*/ 741045 w 2019300"/>
                  <a:gd name="connsiteY8" fmla="*/ 87630 h 1009650"/>
                  <a:gd name="connsiteX9" fmla="*/ 716280 w 2019300"/>
                  <a:gd name="connsiteY9" fmla="*/ 87630 h 1009650"/>
                  <a:gd name="connsiteX10" fmla="*/ 661035 w 2019300"/>
                  <a:gd name="connsiteY10" fmla="*/ 91440 h 1009650"/>
                  <a:gd name="connsiteX11" fmla="*/ 643890 w 2019300"/>
                  <a:gd name="connsiteY11" fmla="*/ 93345 h 1009650"/>
                  <a:gd name="connsiteX12" fmla="*/ 571500 w 2019300"/>
                  <a:gd name="connsiteY12" fmla="*/ 83820 h 1009650"/>
                  <a:gd name="connsiteX13" fmla="*/ 556260 w 2019300"/>
                  <a:gd name="connsiteY13" fmla="*/ 78105 h 1009650"/>
                  <a:gd name="connsiteX14" fmla="*/ 550545 w 2019300"/>
                  <a:gd name="connsiteY14" fmla="*/ 76200 h 1009650"/>
                  <a:gd name="connsiteX15" fmla="*/ 520065 w 2019300"/>
                  <a:gd name="connsiteY15" fmla="*/ 64770 h 1009650"/>
                  <a:gd name="connsiteX16" fmla="*/ 499110 w 2019300"/>
                  <a:gd name="connsiteY16" fmla="*/ 64770 h 1009650"/>
                  <a:gd name="connsiteX17" fmla="*/ 422910 w 2019300"/>
                  <a:gd name="connsiteY17" fmla="*/ 64770 h 1009650"/>
                  <a:gd name="connsiteX18" fmla="*/ 344805 w 2019300"/>
                  <a:gd name="connsiteY18" fmla="*/ 59055 h 1009650"/>
                  <a:gd name="connsiteX19" fmla="*/ 295275 w 2019300"/>
                  <a:gd name="connsiteY19" fmla="*/ 28575 h 1009650"/>
                  <a:gd name="connsiteX20" fmla="*/ 255270 w 2019300"/>
                  <a:gd name="connsiteY20" fmla="*/ 43815 h 1009650"/>
                  <a:gd name="connsiteX21" fmla="*/ 224790 w 2019300"/>
                  <a:gd name="connsiteY21" fmla="*/ 74295 h 1009650"/>
                  <a:gd name="connsiteX22" fmla="*/ 192405 w 2019300"/>
                  <a:gd name="connsiteY22" fmla="*/ 93345 h 1009650"/>
                  <a:gd name="connsiteX23" fmla="*/ 140970 w 2019300"/>
                  <a:gd name="connsiteY23" fmla="*/ 81915 h 1009650"/>
                  <a:gd name="connsiteX24" fmla="*/ 114300 w 2019300"/>
                  <a:gd name="connsiteY24" fmla="*/ 93345 h 1009650"/>
                  <a:gd name="connsiteX25" fmla="*/ 102870 w 2019300"/>
                  <a:gd name="connsiteY25" fmla="*/ 135255 h 1009650"/>
                  <a:gd name="connsiteX26" fmla="*/ 125730 w 2019300"/>
                  <a:gd name="connsiteY26" fmla="*/ 220980 h 1009650"/>
                  <a:gd name="connsiteX27" fmla="*/ 160020 w 2019300"/>
                  <a:gd name="connsiteY27" fmla="*/ 297180 h 1009650"/>
                  <a:gd name="connsiteX28" fmla="*/ 184785 w 2019300"/>
                  <a:gd name="connsiteY28" fmla="*/ 342900 h 1009650"/>
                  <a:gd name="connsiteX29" fmla="*/ 184785 w 2019300"/>
                  <a:gd name="connsiteY29" fmla="*/ 375285 h 1009650"/>
                  <a:gd name="connsiteX30" fmla="*/ 146685 w 2019300"/>
                  <a:gd name="connsiteY30" fmla="*/ 400050 h 1009650"/>
                  <a:gd name="connsiteX31" fmla="*/ 100965 w 2019300"/>
                  <a:gd name="connsiteY31" fmla="*/ 421005 h 1009650"/>
                  <a:gd name="connsiteX32" fmla="*/ 59055 w 2019300"/>
                  <a:gd name="connsiteY32" fmla="*/ 422910 h 1009650"/>
                  <a:gd name="connsiteX33" fmla="*/ 22860 w 2019300"/>
                  <a:gd name="connsiteY33" fmla="*/ 445770 h 1009650"/>
                  <a:gd name="connsiteX34" fmla="*/ 0 w 2019300"/>
                  <a:gd name="connsiteY34" fmla="*/ 464820 h 1009650"/>
                  <a:gd name="connsiteX35" fmla="*/ 26670 w 2019300"/>
                  <a:gd name="connsiteY35" fmla="*/ 497205 h 1009650"/>
                  <a:gd name="connsiteX36" fmla="*/ 57150 w 2019300"/>
                  <a:gd name="connsiteY36" fmla="*/ 571500 h 1009650"/>
                  <a:gd name="connsiteX37" fmla="*/ 57150 w 2019300"/>
                  <a:gd name="connsiteY37" fmla="*/ 605790 h 1009650"/>
                  <a:gd name="connsiteX38" fmla="*/ 40005 w 2019300"/>
                  <a:gd name="connsiteY38" fmla="*/ 641985 h 1009650"/>
                  <a:gd name="connsiteX39" fmla="*/ 3810 w 2019300"/>
                  <a:gd name="connsiteY39" fmla="*/ 659130 h 1009650"/>
                  <a:gd name="connsiteX40" fmla="*/ 15240 w 2019300"/>
                  <a:gd name="connsiteY40" fmla="*/ 699135 h 1009650"/>
                  <a:gd name="connsiteX41" fmla="*/ 60960 w 2019300"/>
                  <a:gd name="connsiteY41" fmla="*/ 693420 h 1009650"/>
                  <a:gd name="connsiteX42" fmla="*/ 102870 w 2019300"/>
                  <a:gd name="connsiteY42" fmla="*/ 649605 h 1009650"/>
                  <a:gd name="connsiteX43" fmla="*/ 177165 w 2019300"/>
                  <a:gd name="connsiteY43" fmla="*/ 607695 h 1009650"/>
                  <a:gd name="connsiteX44" fmla="*/ 228600 w 2019300"/>
                  <a:gd name="connsiteY44" fmla="*/ 586740 h 1009650"/>
                  <a:gd name="connsiteX45" fmla="*/ 278130 w 2019300"/>
                  <a:gd name="connsiteY45" fmla="*/ 596265 h 1009650"/>
                  <a:gd name="connsiteX46" fmla="*/ 287655 w 2019300"/>
                  <a:gd name="connsiteY46" fmla="*/ 638175 h 1009650"/>
                  <a:gd name="connsiteX47" fmla="*/ 312420 w 2019300"/>
                  <a:gd name="connsiteY47" fmla="*/ 655320 h 1009650"/>
                  <a:gd name="connsiteX48" fmla="*/ 360045 w 2019300"/>
                  <a:gd name="connsiteY48" fmla="*/ 647700 h 1009650"/>
                  <a:gd name="connsiteX49" fmla="*/ 384810 w 2019300"/>
                  <a:gd name="connsiteY49" fmla="*/ 628650 h 1009650"/>
                  <a:gd name="connsiteX50" fmla="*/ 401955 w 2019300"/>
                  <a:gd name="connsiteY50" fmla="*/ 628650 h 1009650"/>
                  <a:gd name="connsiteX51" fmla="*/ 415290 w 2019300"/>
                  <a:gd name="connsiteY51" fmla="*/ 649605 h 1009650"/>
                  <a:gd name="connsiteX52" fmla="*/ 447675 w 2019300"/>
                  <a:gd name="connsiteY52" fmla="*/ 659130 h 1009650"/>
                  <a:gd name="connsiteX53" fmla="*/ 481965 w 2019300"/>
                  <a:gd name="connsiteY53" fmla="*/ 640080 h 1009650"/>
                  <a:gd name="connsiteX54" fmla="*/ 502920 w 2019300"/>
                  <a:gd name="connsiteY54" fmla="*/ 605790 h 1009650"/>
                  <a:gd name="connsiteX55" fmla="*/ 558165 w 2019300"/>
                  <a:gd name="connsiteY55" fmla="*/ 609600 h 1009650"/>
                  <a:gd name="connsiteX56" fmla="*/ 607695 w 2019300"/>
                  <a:gd name="connsiteY56" fmla="*/ 628650 h 1009650"/>
                  <a:gd name="connsiteX57" fmla="*/ 619125 w 2019300"/>
                  <a:gd name="connsiteY57" fmla="*/ 672465 h 1009650"/>
                  <a:gd name="connsiteX58" fmla="*/ 645795 w 2019300"/>
                  <a:gd name="connsiteY58" fmla="*/ 699135 h 1009650"/>
                  <a:gd name="connsiteX59" fmla="*/ 689610 w 2019300"/>
                  <a:gd name="connsiteY59" fmla="*/ 672465 h 1009650"/>
                  <a:gd name="connsiteX60" fmla="*/ 721995 w 2019300"/>
                  <a:gd name="connsiteY60" fmla="*/ 653415 h 1009650"/>
                  <a:gd name="connsiteX61" fmla="*/ 758190 w 2019300"/>
                  <a:gd name="connsiteY61" fmla="*/ 680085 h 1009650"/>
                  <a:gd name="connsiteX62" fmla="*/ 796290 w 2019300"/>
                  <a:gd name="connsiteY62" fmla="*/ 676275 h 1009650"/>
                  <a:gd name="connsiteX63" fmla="*/ 811530 w 2019300"/>
                  <a:gd name="connsiteY63" fmla="*/ 662940 h 1009650"/>
                  <a:gd name="connsiteX64" fmla="*/ 857250 w 2019300"/>
                  <a:gd name="connsiteY64" fmla="*/ 674370 h 1009650"/>
                  <a:gd name="connsiteX65" fmla="*/ 899160 w 2019300"/>
                  <a:gd name="connsiteY65" fmla="*/ 706755 h 1009650"/>
                  <a:gd name="connsiteX66" fmla="*/ 906780 w 2019300"/>
                  <a:gd name="connsiteY66" fmla="*/ 727710 h 1009650"/>
                  <a:gd name="connsiteX67" fmla="*/ 904875 w 2019300"/>
                  <a:gd name="connsiteY67" fmla="*/ 762000 h 1009650"/>
                  <a:gd name="connsiteX68" fmla="*/ 935355 w 2019300"/>
                  <a:gd name="connsiteY68" fmla="*/ 786765 h 1009650"/>
                  <a:gd name="connsiteX69" fmla="*/ 973455 w 2019300"/>
                  <a:gd name="connsiteY69" fmla="*/ 784860 h 1009650"/>
                  <a:gd name="connsiteX70" fmla="*/ 1013460 w 2019300"/>
                  <a:gd name="connsiteY70" fmla="*/ 796290 h 1009650"/>
                  <a:gd name="connsiteX71" fmla="*/ 1030605 w 2019300"/>
                  <a:gd name="connsiteY71" fmla="*/ 828675 h 1009650"/>
                  <a:gd name="connsiteX72" fmla="*/ 1055370 w 2019300"/>
                  <a:gd name="connsiteY72" fmla="*/ 882015 h 1009650"/>
                  <a:gd name="connsiteX73" fmla="*/ 1120140 w 2019300"/>
                  <a:gd name="connsiteY73" fmla="*/ 912495 h 1009650"/>
                  <a:gd name="connsiteX74" fmla="*/ 1156335 w 2019300"/>
                  <a:gd name="connsiteY74" fmla="*/ 882015 h 1009650"/>
                  <a:gd name="connsiteX75" fmla="*/ 1163955 w 2019300"/>
                  <a:gd name="connsiteY75" fmla="*/ 840105 h 1009650"/>
                  <a:gd name="connsiteX76" fmla="*/ 1167765 w 2019300"/>
                  <a:gd name="connsiteY76" fmla="*/ 819150 h 1009650"/>
                  <a:gd name="connsiteX77" fmla="*/ 1198245 w 2019300"/>
                  <a:gd name="connsiteY77" fmla="*/ 798195 h 1009650"/>
                  <a:gd name="connsiteX78" fmla="*/ 1223010 w 2019300"/>
                  <a:gd name="connsiteY78" fmla="*/ 788670 h 1009650"/>
                  <a:gd name="connsiteX79" fmla="*/ 1308735 w 2019300"/>
                  <a:gd name="connsiteY79" fmla="*/ 779145 h 1009650"/>
                  <a:gd name="connsiteX80" fmla="*/ 1405890 w 2019300"/>
                  <a:gd name="connsiteY80" fmla="*/ 782955 h 1009650"/>
                  <a:gd name="connsiteX81" fmla="*/ 1419225 w 2019300"/>
                  <a:gd name="connsiteY81" fmla="*/ 777240 h 1009650"/>
                  <a:gd name="connsiteX82" fmla="*/ 1455420 w 2019300"/>
                  <a:gd name="connsiteY82" fmla="*/ 798195 h 1009650"/>
                  <a:gd name="connsiteX83" fmla="*/ 1457325 w 2019300"/>
                  <a:gd name="connsiteY83" fmla="*/ 840105 h 1009650"/>
                  <a:gd name="connsiteX84" fmla="*/ 1442085 w 2019300"/>
                  <a:gd name="connsiteY84" fmla="*/ 885825 h 1009650"/>
                  <a:gd name="connsiteX85" fmla="*/ 1442085 w 2019300"/>
                  <a:gd name="connsiteY85" fmla="*/ 906780 h 1009650"/>
                  <a:gd name="connsiteX86" fmla="*/ 1447800 w 2019300"/>
                  <a:gd name="connsiteY86" fmla="*/ 952500 h 1009650"/>
                  <a:gd name="connsiteX87" fmla="*/ 1468755 w 2019300"/>
                  <a:gd name="connsiteY87" fmla="*/ 1003935 h 1009650"/>
                  <a:gd name="connsiteX88" fmla="*/ 1504950 w 2019300"/>
                  <a:gd name="connsiteY88" fmla="*/ 1009650 h 1009650"/>
                  <a:gd name="connsiteX89" fmla="*/ 1525905 w 2019300"/>
                  <a:gd name="connsiteY89" fmla="*/ 962025 h 1009650"/>
                  <a:gd name="connsiteX90" fmla="*/ 1527810 w 2019300"/>
                  <a:gd name="connsiteY90" fmla="*/ 923925 h 1009650"/>
                  <a:gd name="connsiteX91" fmla="*/ 1550670 w 2019300"/>
                  <a:gd name="connsiteY91" fmla="*/ 882015 h 1009650"/>
                  <a:gd name="connsiteX92" fmla="*/ 1617345 w 2019300"/>
                  <a:gd name="connsiteY92" fmla="*/ 838200 h 1009650"/>
                  <a:gd name="connsiteX93" fmla="*/ 1653540 w 2019300"/>
                  <a:gd name="connsiteY93" fmla="*/ 796290 h 1009650"/>
                  <a:gd name="connsiteX94" fmla="*/ 1668780 w 2019300"/>
                  <a:gd name="connsiteY94" fmla="*/ 750570 h 1009650"/>
                  <a:gd name="connsiteX95" fmla="*/ 1655445 w 2019300"/>
                  <a:gd name="connsiteY95" fmla="*/ 695325 h 1009650"/>
                  <a:gd name="connsiteX96" fmla="*/ 1678305 w 2019300"/>
                  <a:gd name="connsiteY96" fmla="*/ 649605 h 1009650"/>
                  <a:gd name="connsiteX97" fmla="*/ 1706880 w 2019300"/>
                  <a:gd name="connsiteY97" fmla="*/ 588645 h 1009650"/>
                  <a:gd name="connsiteX98" fmla="*/ 1765935 w 2019300"/>
                  <a:gd name="connsiteY98" fmla="*/ 563880 h 1009650"/>
                  <a:gd name="connsiteX99" fmla="*/ 1798320 w 2019300"/>
                  <a:gd name="connsiteY99" fmla="*/ 539115 h 1009650"/>
                  <a:gd name="connsiteX100" fmla="*/ 1809750 w 2019300"/>
                  <a:gd name="connsiteY100" fmla="*/ 491490 h 1009650"/>
                  <a:gd name="connsiteX101" fmla="*/ 1823085 w 2019300"/>
                  <a:gd name="connsiteY101" fmla="*/ 459105 h 1009650"/>
                  <a:gd name="connsiteX102" fmla="*/ 1863090 w 2019300"/>
                  <a:gd name="connsiteY102" fmla="*/ 455295 h 1009650"/>
                  <a:gd name="connsiteX103" fmla="*/ 1903095 w 2019300"/>
                  <a:gd name="connsiteY103" fmla="*/ 449580 h 1009650"/>
                  <a:gd name="connsiteX104" fmla="*/ 1912620 w 2019300"/>
                  <a:gd name="connsiteY104" fmla="*/ 396240 h 1009650"/>
                  <a:gd name="connsiteX105" fmla="*/ 1918335 w 2019300"/>
                  <a:gd name="connsiteY105" fmla="*/ 348615 h 1009650"/>
                  <a:gd name="connsiteX106" fmla="*/ 1965960 w 2019300"/>
                  <a:gd name="connsiteY106" fmla="*/ 287655 h 1009650"/>
                  <a:gd name="connsiteX107" fmla="*/ 2009775 w 2019300"/>
                  <a:gd name="connsiteY107" fmla="*/ 243840 h 1009650"/>
                  <a:gd name="connsiteX108" fmla="*/ 2019300 w 2019300"/>
                  <a:gd name="connsiteY108" fmla="*/ 217170 h 1009650"/>
                  <a:gd name="connsiteX109" fmla="*/ 1983105 w 2019300"/>
                  <a:gd name="connsiteY109" fmla="*/ 182880 h 1009650"/>
                  <a:gd name="connsiteX110" fmla="*/ 1958340 w 2019300"/>
                  <a:gd name="connsiteY110" fmla="*/ 133350 h 1009650"/>
                  <a:gd name="connsiteX111" fmla="*/ 1964055 w 2019300"/>
                  <a:gd name="connsiteY111" fmla="*/ 72390 h 1009650"/>
                  <a:gd name="connsiteX112" fmla="*/ 1967865 w 2019300"/>
                  <a:gd name="connsiteY112" fmla="*/ 26670 h 1009650"/>
                  <a:gd name="connsiteX113" fmla="*/ 1952625 w 2019300"/>
                  <a:gd name="connsiteY113" fmla="*/ 0 h 1009650"/>
                  <a:gd name="connsiteX114" fmla="*/ 1918335 w 2019300"/>
                  <a:gd name="connsiteY114" fmla="*/ 13335 h 1009650"/>
                  <a:gd name="connsiteX115" fmla="*/ 1864995 w 2019300"/>
                  <a:gd name="connsiteY115" fmla="*/ 36195 h 1009650"/>
                  <a:gd name="connsiteX116" fmla="*/ 1811655 w 2019300"/>
                  <a:gd name="connsiteY116" fmla="*/ 40005 h 1009650"/>
                  <a:gd name="connsiteX117" fmla="*/ 1750695 w 2019300"/>
                  <a:gd name="connsiteY117" fmla="*/ 55245 h 1009650"/>
                  <a:gd name="connsiteX118" fmla="*/ 1632585 w 2019300"/>
                  <a:gd name="connsiteY118" fmla="*/ 49530 h 1009650"/>
                  <a:gd name="connsiteX119" fmla="*/ 1514475 w 2019300"/>
                  <a:gd name="connsiteY119" fmla="*/ 43815 h 1009650"/>
                  <a:gd name="connsiteX120" fmla="*/ 1495425 w 2019300"/>
                  <a:gd name="connsiteY120" fmla="*/ 45720 h 1009650"/>
                  <a:gd name="connsiteX121" fmla="*/ 1373505 w 2019300"/>
                  <a:gd name="connsiteY121" fmla="*/ 59055 h 1009650"/>
                  <a:gd name="connsiteX122" fmla="*/ 1312545 w 2019300"/>
                  <a:gd name="connsiteY122" fmla="*/ 55245 h 1009650"/>
                  <a:gd name="connsiteX123" fmla="*/ 1268730 w 2019300"/>
                  <a:gd name="connsiteY123" fmla="*/ 66675 h 1009650"/>
                  <a:gd name="connsiteX124" fmla="*/ 1234440 w 2019300"/>
                  <a:gd name="connsiteY124" fmla="*/ 57150 h 1009650"/>
                  <a:gd name="connsiteX125" fmla="*/ 1163955 w 2019300"/>
                  <a:gd name="connsiteY125" fmla="*/ 24765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019300" h="1009650">
                    <a:moveTo>
                      <a:pt x="1163955" y="24765"/>
                    </a:moveTo>
                    <a:lnTo>
                      <a:pt x="1118235" y="43815"/>
                    </a:lnTo>
                    <a:lnTo>
                      <a:pt x="1089660" y="78105"/>
                    </a:lnTo>
                    <a:lnTo>
                      <a:pt x="1057275" y="106680"/>
                    </a:lnTo>
                    <a:lnTo>
                      <a:pt x="1011555" y="118110"/>
                    </a:lnTo>
                    <a:lnTo>
                      <a:pt x="868680" y="120015"/>
                    </a:lnTo>
                    <a:lnTo>
                      <a:pt x="847725" y="120015"/>
                    </a:lnTo>
                    <a:lnTo>
                      <a:pt x="803910" y="110490"/>
                    </a:lnTo>
                    <a:lnTo>
                      <a:pt x="741045" y="87630"/>
                    </a:lnTo>
                    <a:lnTo>
                      <a:pt x="716280" y="87630"/>
                    </a:lnTo>
                    <a:lnTo>
                      <a:pt x="661035" y="91440"/>
                    </a:lnTo>
                    <a:lnTo>
                      <a:pt x="643890" y="93345"/>
                    </a:lnTo>
                    <a:lnTo>
                      <a:pt x="571500" y="83820"/>
                    </a:lnTo>
                    <a:lnTo>
                      <a:pt x="556260" y="78105"/>
                    </a:lnTo>
                    <a:cubicBezTo>
                      <a:pt x="554373" y="77419"/>
                      <a:pt x="550545" y="76200"/>
                      <a:pt x="550545" y="76200"/>
                    </a:cubicBezTo>
                    <a:lnTo>
                      <a:pt x="520065" y="64770"/>
                    </a:lnTo>
                    <a:lnTo>
                      <a:pt x="499110" y="64770"/>
                    </a:lnTo>
                    <a:lnTo>
                      <a:pt x="422910" y="64770"/>
                    </a:lnTo>
                    <a:lnTo>
                      <a:pt x="344805" y="59055"/>
                    </a:lnTo>
                    <a:lnTo>
                      <a:pt x="295275" y="28575"/>
                    </a:lnTo>
                    <a:lnTo>
                      <a:pt x="255270" y="43815"/>
                    </a:lnTo>
                    <a:lnTo>
                      <a:pt x="224790" y="74295"/>
                    </a:lnTo>
                    <a:lnTo>
                      <a:pt x="192405" y="93345"/>
                    </a:lnTo>
                    <a:lnTo>
                      <a:pt x="140970" y="81915"/>
                    </a:lnTo>
                    <a:lnTo>
                      <a:pt x="114300" y="93345"/>
                    </a:lnTo>
                    <a:lnTo>
                      <a:pt x="102870" y="135255"/>
                    </a:lnTo>
                    <a:lnTo>
                      <a:pt x="125730" y="220980"/>
                    </a:lnTo>
                    <a:lnTo>
                      <a:pt x="160020" y="297180"/>
                    </a:lnTo>
                    <a:lnTo>
                      <a:pt x="184785" y="342900"/>
                    </a:lnTo>
                    <a:lnTo>
                      <a:pt x="184785" y="375285"/>
                    </a:lnTo>
                    <a:lnTo>
                      <a:pt x="146685" y="400050"/>
                    </a:lnTo>
                    <a:lnTo>
                      <a:pt x="100965" y="421005"/>
                    </a:lnTo>
                    <a:lnTo>
                      <a:pt x="59055" y="422910"/>
                    </a:lnTo>
                    <a:lnTo>
                      <a:pt x="22860" y="445770"/>
                    </a:lnTo>
                    <a:lnTo>
                      <a:pt x="0" y="464820"/>
                    </a:lnTo>
                    <a:lnTo>
                      <a:pt x="26670" y="497205"/>
                    </a:lnTo>
                    <a:lnTo>
                      <a:pt x="57150" y="571500"/>
                    </a:lnTo>
                    <a:lnTo>
                      <a:pt x="57150" y="605790"/>
                    </a:lnTo>
                    <a:lnTo>
                      <a:pt x="40005" y="641985"/>
                    </a:lnTo>
                    <a:lnTo>
                      <a:pt x="3810" y="659130"/>
                    </a:lnTo>
                    <a:lnTo>
                      <a:pt x="15240" y="699135"/>
                    </a:lnTo>
                    <a:lnTo>
                      <a:pt x="60960" y="693420"/>
                    </a:lnTo>
                    <a:lnTo>
                      <a:pt x="102870" y="649605"/>
                    </a:lnTo>
                    <a:lnTo>
                      <a:pt x="177165" y="607695"/>
                    </a:lnTo>
                    <a:lnTo>
                      <a:pt x="228600" y="586740"/>
                    </a:lnTo>
                    <a:lnTo>
                      <a:pt x="278130" y="596265"/>
                    </a:lnTo>
                    <a:lnTo>
                      <a:pt x="287655" y="638175"/>
                    </a:lnTo>
                    <a:lnTo>
                      <a:pt x="312420" y="655320"/>
                    </a:lnTo>
                    <a:lnTo>
                      <a:pt x="360045" y="647700"/>
                    </a:lnTo>
                    <a:lnTo>
                      <a:pt x="384810" y="628650"/>
                    </a:lnTo>
                    <a:lnTo>
                      <a:pt x="401955" y="628650"/>
                    </a:lnTo>
                    <a:lnTo>
                      <a:pt x="415290" y="649605"/>
                    </a:lnTo>
                    <a:lnTo>
                      <a:pt x="447675" y="659130"/>
                    </a:lnTo>
                    <a:lnTo>
                      <a:pt x="481965" y="640080"/>
                    </a:lnTo>
                    <a:lnTo>
                      <a:pt x="502920" y="605790"/>
                    </a:lnTo>
                    <a:lnTo>
                      <a:pt x="558165" y="609600"/>
                    </a:lnTo>
                    <a:lnTo>
                      <a:pt x="607695" y="628650"/>
                    </a:lnTo>
                    <a:lnTo>
                      <a:pt x="619125" y="672465"/>
                    </a:lnTo>
                    <a:lnTo>
                      <a:pt x="645795" y="699135"/>
                    </a:lnTo>
                    <a:lnTo>
                      <a:pt x="689610" y="672465"/>
                    </a:lnTo>
                    <a:lnTo>
                      <a:pt x="721995" y="653415"/>
                    </a:lnTo>
                    <a:lnTo>
                      <a:pt x="758190" y="680085"/>
                    </a:lnTo>
                    <a:lnTo>
                      <a:pt x="796290" y="676275"/>
                    </a:lnTo>
                    <a:lnTo>
                      <a:pt x="811530" y="662940"/>
                    </a:lnTo>
                    <a:lnTo>
                      <a:pt x="857250" y="674370"/>
                    </a:lnTo>
                    <a:lnTo>
                      <a:pt x="899160" y="706755"/>
                    </a:lnTo>
                    <a:lnTo>
                      <a:pt x="906780" y="727710"/>
                    </a:lnTo>
                    <a:lnTo>
                      <a:pt x="904875" y="762000"/>
                    </a:lnTo>
                    <a:lnTo>
                      <a:pt x="935355" y="786765"/>
                    </a:lnTo>
                    <a:lnTo>
                      <a:pt x="973455" y="784860"/>
                    </a:lnTo>
                    <a:lnTo>
                      <a:pt x="1013460" y="796290"/>
                    </a:lnTo>
                    <a:lnTo>
                      <a:pt x="1030605" y="828675"/>
                    </a:lnTo>
                    <a:lnTo>
                      <a:pt x="1055370" y="882015"/>
                    </a:lnTo>
                    <a:lnTo>
                      <a:pt x="1120140" y="912495"/>
                    </a:lnTo>
                    <a:lnTo>
                      <a:pt x="1156335" y="882015"/>
                    </a:lnTo>
                    <a:lnTo>
                      <a:pt x="1163955" y="840105"/>
                    </a:lnTo>
                    <a:lnTo>
                      <a:pt x="1167765" y="819150"/>
                    </a:lnTo>
                    <a:lnTo>
                      <a:pt x="1198245" y="798195"/>
                    </a:lnTo>
                    <a:cubicBezTo>
                      <a:pt x="1220356" y="788144"/>
                      <a:pt x="1211527" y="788670"/>
                      <a:pt x="1223010" y="788670"/>
                    </a:cubicBezTo>
                    <a:lnTo>
                      <a:pt x="1308735" y="779145"/>
                    </a:lnTo>
                    <a:lnTo>
                      <a:pt x="1405890" y="782955"/>
                    </a:lnTo>
                    <a:lnTo>
                      <a:pt x="1419225" y="777240"/>
                    </a:lnTo>
                    <a:lnTo>
                      <a:pt x="1455420" y="798195"/>
                    </a:lnTo>
                    <a:lnTo>
                      <a:pt x="1457325" y="840105"/>
                    </a:lnTo>
                    <a:lnTo>
                      <a:pt x="1442085" y="885825"/>
                    </a:lnTo>
                    <a:lnTo>
                      <a:pt x="1442085" y="906780"/>
                    </a:lnTo>
                    <a:lnTo>
                      <a:pt x="1447800" y="952500"/>
                    </a:lnTo>
                    <a:lnTo>
                      <a:pt x="1468755" y="1003935"/>
                    </a:lnTo>
                    <a:lnTo>
                      <a:pt x="1504950" y="1009650"/>
                    </a:lnTo>
                    <a:lnTo>
                      <a:pt x="1525905" y="962025"/>
                    </a:lnTo>
                    <a:lnTo>
                      <a:pt x="1527810" y="923925"/>
                    </a:lnTo>
                    <a:lnTo>
                      <a:pt x="1550670" y="882015"/>
                    </a:lnTo>
                    <a:lnTo>
                      <a:pt x="1617345" y="838200"/>
                    </a:lnTo>
                    <a:lnTo>
                      <a:pt x="1653540" y="796290"/>
                    </a:lnTo>
                    <a:lnTo>
                      <a:pt x="1668780" y="750570"/>
                    </a:lnTo>
                    <a:lnTo>
                      <a:pt x="1655445" y="695325"/>
                    </a:lnTo>
                    <a:lnTo>
                      <a:pt x="1678305" y="649605"/>
                    </a:lnTo>
                    <a:lnTo>
                      <a:pt x="1706880" y="588645"/>
                    </a:lnTo>
                    <a:lnTo>
                      <a:pt x="1765935" y="563880"/>
                    </a:lnTo>
                    <a:lnTo>
                      <a:pt x="1798320" y="539115"/>
                    </a:lnTo>
                    <a:lnTo>
                      <a:pt x="1809750" y="491490"/>
                    </a:lnTo>
                    <a:lnTo>
                      <a:pt x="1823085" y="459105"/>
                    </a:lnTo>
                    <a:lnTo>
                      <a:pt x="1863090" y="455295"/>
                    </a:lnTo>
                    <a:lnTo>
                      <a:pt x="1903095" y="449580"/>
                    </a:lnTo>
                    <a:lnTo>
                      <a:pt x="1912620" y="396240"/>
                    </a:lnTo>
                    <a:lnTo>
                      <a:pt x="1918335" y="348615"/>
                    </a:lnTo>
                    <a:lnTo>
                      <a:pt x="1965960" y="287655"/>
                    </a:lnTo>
                    <a:lnTo>
                      <a:pt x="2009775" y="243840"/>
                    </a:lnTo>
                    <a:lnTo>
                      <a:pt x="2019300" y="217170"/>
                    </a:lnTo>
                    <a:lnTo>
                      <a:pt x="1983105" y="182880"/>
                    </a:lnTo>
                    <a:lnTo>
                      <a:pt x="1958340" y="133350"/>
                    </a:lnTo>
                    <a:lnTo>
                      <a:pt x="1964055" y="72390"/>
                    </a:lnTo>
                    <a:lnTo>
                      <a:pt x="1967865" y="26670"/>
                    </a:lnTo>
                    <a:lnTo>
                      <a:pt x="1952625" y="0"/>
                    </a:lnTo>
                    <a:lnTo>
                      <a:pt x="1918335" y="13335"/>
                    </a:lnTo>
                    <a:lnTo>
                      <a:pt x="1864995" y="36195"/>
                    </a:lnTo>
                    <a:lnTo>
                      <a:pt x="1811655" y="40005"/>
                    </a:lnTo>
                    <a:lnTo>
                      <a:pt x="1750695" y="55245"/>
                    </a:lnTo>
                    <a:lnTo>
                      <a:pt x="1632585" y="49530"/>
                    </a:lnTo>
                    <a:lnTo>
                      <a:pt x="1514475" y="43815"/>
                    </a:lnTo>
                    <a:lnTo>
                      <a:pt x="1495425" y="45720"/>
                    </a:lnTo>
                    <a:lnTo>
                      <a:pt x="1373505" y="59055"/>
                    </a:lnTo>
                    <a:lnTo>
                      <a:pt x="1312545" y="55245"/>
                    </a:lnTo>
                    <a:lnTo>
                      <a:pt x="1268730" y="66675"/>
                    </a:lnTo>
                    <a:lnTo>
                      <a:pt x="1234440" y="57150"/>
                    </a:lnTo>
                    <a:lnTo>
                      <a:pt x="1163955" y="2476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91" name="중구 TXT">
                <a:extLst>
                  <a:ext uri="{FF2B5EF4-FFF2-40B4-BE49-F238E27FC236}">
                    <a16:creationId xmlns="" xmlns:a16="http://schemas.microsoft.com/office/drawing/2014/main" id="{97DC312D-54B9-4189-A992-63D9C3187C78}"/>
                  </a:ext>
                </a:extLst>
              </p:cNvPr>
              <p:cNvSpPr txBox="1"/>
              <p:nvPr/>
            </p:nvSpPr>
            <p:spPr>
              <a:xfrm>
                <a:off x="4619241" y="407194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중구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87" name="종로구">
              <a:extLst>
                <a:ext uri="{FF2B5EF4-FFF2-40B4-BE49-F238E27FC236}">
                  <a16:creationId xmlns="" xmlns:a16="http://schemas.microsoft.com/office/drawing/2014/main" id="{532A2766-1DA1-493F-8327-532A07E970B3}"/>
                </a:ext>
              </a:extLst>
            </p:cNvPr>
            <p:cNvGrpSpPr/>
            <p:nvPr/>
          </p:nvGrpSpPr>
          <p:grpSpPr>
            <a:xfrm>
              <a:off x="4282338" y="3010461"/>
              <a:ext cx="956011" cy="1048007"/>
              <a:chOff x="4282338" y="3010461"/>
              <a:chExt cx="956011" cy="1048007"/>
            </a:xfrm>
          </p:grpSpPr>
          <p:sp>
            <p:nvSpPr>
              <p:cNvPr id="88" name="종로구">
                <a:extLst>
                  <a:ext uri="{FF2B5EF4-FFF2-40B4-BE49-F238E27FC236}">
                    <a16:creationId xmlns="" xmlns:a16="http://schemas.microsoft.com/office/drawing/2014/main" id="{F47B6A53-9FD3-4226-9C14-73D4AF39FA55}"/>
                  </a:ext>
                </a:extLst>
              </p:cNvPr>
              <p:cNvSpPr/>
              <p:nvPr/>
            </p:nvSpPr>
            <p:spPr>
              <a:xfrm>
                <a:off x="4282338" y="3010461"/>
                <a:ext cx="956011" cy="1048007"/>
              </a:xfrm>
              <a:custGeom>
                <a:avLst/>
                <a:gdLst>
                  <a:gd name="connsiteX0" fmla="*/ 768096 w 2343912"/>
                  <a:gd name="connsiteY0" fmla="*/ 18288 h 2569464"/>
                  <a:gd name="connsiteX1" fmla="*/ 704088 w 2343912"/>
                  <a:gd name="connsiteY1" fmla="*/ 0 h 2569464"/>
                  <a:gd name="connsiteX2" fmla="*/ 682752 w 2343912"/>
                  <a:gd name="connsiteY2" fmla="*/ 15240 h 2569464"/>
                  <a:gd name="connsiteX3" fmla="*/ 670560 w 2343912"/>
                  <a:gd name="connsiteY3" fmla="*/ 54864 h 2569464"/>
                  <a:gd name="connsiteX4" fmla="*/ 670560 w 2343912"/>
                  <a:gd name="connsiteY4" fmla="*/ 88392 h 2569464"/>
                  <a:gd name="connsiteX5" fmla="*/ 606552 w 2343912"/>
                  <a:gd name="connsiteY5" fmla="*/ 115824 h 2569464"/>
                  <a:gd name="connsiteX6" fmla="*/ 560832 w 2343912"/>
                  <a:gd name="connsiteY6" fmla="*/ 131064 h 2569464"/>
                  <a:gd name="connsiteX7" fmla="*/ 505968 w 2343912"/>
                  <a:gd name="connsiteY7" fmla="*/ 128016 h 2569464"/>
                  <a:gd name="connsiteX8" fmla="*/ 448056 w 2343912"/>
                  <a:gd name="connsiteY8" fmla="*/ 134112 h 2569464"/>
                  <a:gd name="connsiteX9" fmla="*/ 411480 w 2343912"/>
                  <a:gd name="connsiteY9" fmla="*/ 121920 h 2569464"/>
                  <a:gd name="connsiteX10" fmla="*/ 362712 w 2343912"/>
                  <a:gd name="connsiteY10" fmla="*/ 128016 h 2569464"/>
                  <a:gd name="connsiteX11" fmla="*/ 316992 w 2343912"/>
                  <a:gd name="connsiteY11" fmla="*/ 143256 h 2569464"/>
                  <a:gd name="connsiteX12" fmla="*/ 286512 w 2343912"/>
                  <a:gd name="connsiteY12" fmla="*/ 201168 h 2569464"/>
                  <a:gd name="connsiteX13" fmla="*/ 283464 w 2343912"/>
                  <a:gd name="connsiteY13" fmla="*/ 252984 h 2569464"/>
                  <a:gd name="connsiteX14" fmla="*/ 292608 w 2343912"/>
                  <a:gd name="connsiteY14" fmla="*/ 277368 h 2569464"/>
                  <a:gd name="connsiteX15" fmla="*/ 271272 w 2343912"/>
                  <a:gd name="connsiteY15" fmla="*/ 307848 h 2569464"/>
                  <a:gd name="connsiteX16" fmla="*/ 228600 w 2343912"/>
                  <a:gd name="connsiteY16" fmla="*/ 313944 h 2569464"/>
                  <a:gd name="connsiteX17" fmla="*/ 198120 w 2343912"/>
                  <a:gd name="connsiteY17" fmla="*/ 335280 h 2569464"/>
                  <a:gd name="connsiteX18" fmla="*/ 140208 w 2343912"/>
                  <a:gd name="connsiteY18" fmla="*/ 335280 h 2569464"/>
                  <a:gd name="connsiteX19" fmla="*/ 100584 w 2343912"/>
                  <a:gd name="connsiteY19" fmla="*/ 316992 h 2569464"/>
                  <a:gd name="connsiteX20" fmla="*/ 42672 w 2343912"/>
                  <a:gd name="connsiteY20" fmla="*/ 304800 h 2569464"/>
                  <a:gd name="connsiteX21" fmla="*/ 12192 w 2343912"/>
                  <a:gd name="connsiteY21" fmla="*/ 329184 h 2569464"/>
                  <a:gd name="connsiteX22" fmla="*/ 0 w 2343912"/>
                  <a:gd name="connsiteY22" fmla="*/ 384048 h 2569464"/>
                  <a:gd name="connsiteX23" fmla="*/ 15240 w 2343912"/>
                  <a:gd name="connsiteY23" fmla="*/ 435864 h 2569464"/>
                  <a:gd name="connsiteX24" fmla="*/ 30480 w 2343912"/>
                  <a:gd name="connsiteY24" fmla="*/ 505968 h 2569464"/>
                  <a:gd name="connsiteX25" fmla="*/ 39624 w 2343912"/>
                  <a:gd name="connsiteY25" fmla="*/ 554736 h 2569464"/>
                  <a:gd name="connsiteX26" fmla="*/ 45720 w 2343912"/>
                  <a:gd name="connsiteY26" fmla="*/ 603504 h 2569464"/>
                  <a:gd name="connsiteX27" fmla="*/ 30480 w 2343912"/>
                  <a:gd name="connsiteY27" fmla="*/ 640080 h 2569464"/>
                  <a:gd name="connsiteX28" fmla="*/ 30480 w 2343912"/>
                  <a:gd name="connsiteY28" fmla="*/ 737616 h 2569464"/>
                  <a:gd name="connsiteX29" fmla="*/ 30480 w 2343912"/>
                  <a:gd name="connsiteY29" fmla="*/ 975360 h 2569464"/>
                  <a:gd name="connsiteX30" fmla="*/ 54864 w 2343912"/>
                  <a:gd name="connsiteY30" fmla="*/ 1027176 h 2569464"/>
                  <a:gd name="connsiteX31" fmla="*/ 112776 w 2343912"/>
                  <a:gd name="connsiteY31" fmla="*/ 1072896 h 2569464"/>
                  <a:gd name="connsiteX32" fmla="*/ 149352 w 2343912"/>
                  <a:gd name="connsiteY32" fmla="*/ 1124712 h 2569464"/>
                  <a:gd name="connsiteX33" fmla="*/ 155448 w 2343912"/>
                  <a:gd name="connsiteY33" fmla="*/ 1167384 h 2569464"/>
                  <a:gd name="connsiteX34" fmla="*/ 118872 w 2343912"/>
                  <a:gd name="connsiteY34" fmla="*/ 1207008 h 2569464"/>
                  <a:gd name="connsiteX35" fmla="*/ 106680 w 2343912"/>
                  <a:gd name="connsiteY35" fmla="*/ 1267968 h 2569464"/>
                  <a:gd name="connsiteX36" fmla="*/ 109728 w 2343912"/>
                  <a:gd name="connsiteY36" fmla="*/ 1319784 h 2569464"/>
                  <a:gd name="connsiteX37" fmla="*/ 128016 w 2343912"/>
                  <a:gd name="connsiteY37" fmla="*/ 1350264 h 2569464"/>
                  <a:gd name="connsiteX38" fmla="*/ 134112 w 2343912"/>
                  <a:gd name="connsiteY38" fmla="*/ 1383792 h 2569464"/>
                  <a:gd name="connsiteX39" fmla="*/ 164592 w 2343912"/>
                  <a:gd name="connsiteY39" fmla="*/ 1408176 h 2569464"/>
                  <a:gd name="connsiteX40" fmla="*/ 213360 w 2343912"/>
                  <a:gd name="connsiteY40" fmla="*/ 1392936 h 2569464"/>
                  <a:gd name="connsiteX41" fmla="*/ 262128 w 2343912"/>
                  <a:gd name="connsiteY41" fmla="*/ 1408176 h 2569464"/>
                  <a:gd name="connsiteX42" fmla="*/ 277368 w 2343912"/>
                  <a:gd name="connsiteY42" fmla="*/ 1441704 h 2569464"/>
                  <a:gd name="connsiteX43" fmla="*/ 280416 w 2343912"/>
                  <a:gd name="connsiteY43" fmla="*/ 1490472 h 2569464"/>
                  <a:gd name="connsiteX44" fmla="*/ 286512 w 2343912"/>
                  <a:gd name="connsiteY44" fmla="*/ 1557528 h 2569464"/>
                  <a:gd name="connsiteX45" fmla="*/ 283464 w 2343912"/>
                  <a:gd name="connsiteY45" fmla="*/ 1597152 h 2569464"/>
                  <a:gd name="connsiteX46" fmla="*/ 259080 w 2343912"/>
                  <a:gd name="connsiteY46" fmla="*/ 1624584 h 2569464"/>
                  <a:gd name="connsiteX47" fmla="*/ 256032 w 2343912"/>
                  <a:gd name="connsiteY47" fmla="*/ 1664208 h 2569464"/>
                  <a:gd name="connsiteX48" fmla="*/ 274320 w 2343912"/>
                  <a:gd name="connsiteY48" fmla="*/ 1700784 h 2569464"/>
                  <a:gd name="connsiteX49" fmla="*/ 265176 w 2343912"/>
                  <a:gd name="connsiteY49" fmla="*/ 1746504 h 2569464"/>
                  <a:gd name="connsiteX50" fmla="*/ 240792 w 2343912"/>
                  <a:gd name="connsiteY50" fmla="*/ 1786128 h 2569464"/>
                  <a:gd name="connsiteX51" fmla="*/ 246888 w 2343912"/>
                  <a:gd name="connsiteY51" fmla="*/ 1831848 h 2569464"/>
                  <a:gd name="connsiteX52" fmla="*/ 262128 w 2343912"/>
                  <a:gd name="connsiteY52" fmla="*/ 1929384 h 2569464"/>
                  <a:gd name="connsiteX53" fmla="*/ 277368 w 2343912"/>
                  <a:gd name="connsiteY53" fmla="*/ 1990344 h 2569464"/>
                  <a:gd name="connsiteX54" fmla="*/ 301752 w 2343912"/>
                  <a:gd name="connsiteY54" fmla="*/ 2039112 h 2569464"/>
                  <a:gd name="connsiteX55" fmla="*/ 310896 w 2343912"/>
                  <a:gd name="connsiteY55" fmla="*/ 2081784 h 2569464"/>
                  <a:gd name="connsiteX56" fmla="*/ 289560 w 2343912"/>
                  <a:gd name="connsiteY56" fmla="*/ 2115312 h 2569464"/>
                  <a:gd name="connsiteX57" fmla="*/ 243840 w 2343912"/>
                  <a:gd name="connsiteY57" fmla="*/ 2130552 h 2569464"/>
                  <a:gd name="connsiteX58" fmla="*/ 243840 w 2343912"/>
                  <a:gd name="connsiteY58" fmla="*/ 2130552 h 2569464"/>
                  <a:gd name="connsiteX59" fmla="*/ 195072 w 2343912"/>
                  <a:gd name="connsiteY59" fmla="*/ 2139696 h 2569464"/>
                  <a:gd name="connsiteX60" fmla="*/ 188976 w 2343912"/>
                  <a:gd name="connsiteY60" fmla="*/ 2167128 h 2569464"/>
                  <a:gd name="connsiteX61" fmla="*/ 216408 w 2343912"/>
                  <a:gd name="connsiteY61" fmla="*/ 2194560 h 2569464"/>
                  <a:gd name="connsiteX62" fmla="*/ 283464 w 2343912"/>
                  <a:gd name="connsiteY62" fmla="*/ 2240280 h 2569464"/>
                  <a:gd name="connsiteX63" fmla="*/ 316992 w 2343912"/>
                  <a:gd name="connsiteY63" fmla="*/ 2276856 h 2569464"/>
                  <a:gd name="connsiteX64" fmla="*/ 316992 w 2343912"/>
                  <a:gd name="connsiteY64" fmla="*/ 2316480 h 2569464"/>
                  <a:gd name="connsiteX65" fmla="*/ 310896 w 2343912"/>
                  <a:gd name="connsiteY65" fmla="*/ 2350008 h 2569464"/>
                  <a:gd name="connsiteX66" fmla="*/ 356616 w 2343912"/>
                  <a:gd name="connsiteY66" fmla="*/ 2414016 h 2569464"/>
                  <a:gd name="connsiteX67" fmla="*/ 408432 w 2343912"/>
                  <a:gd name="connsiteY67" fmla="*/ 2493264 h 2569464"/>
                  <a:gd name="connsiteX68" fmla="*/ 411480 w 2343912"/>
                  <a:gd name="connsiteY68" fmla="*/ 2520696 h 2569464"/>
                  <a:gd name="connsiteX69" fmla="*/ 435864 w 2343912"/>
                  <a:gd name="connsiteY69" fmla="*/ 2560320 h 2569464"/>
                  <a:gd name="connsiteX70" fmla="*/ 460248 w 2343912"/>
                  <a:gd name="connsiteY70" fmla="*/ 2566416 h 2569464"/>
                  <a:gd name="connsiteX71" fmla="*/ 496824 w 2343912"/>
                  <a:gd name="connsiteY71" fmla="*/ 2538984 h 2569464"/>
                  <a:gd name="connsiteX72" fmla="*/ 496824 w 2343912"/>
                  <a:gd name="connsiteY72" fmla="*/ 2538984 h 2569464"/>
                  <a:gd name="connsiteX73" fmla="*/ 545592 w 2343912"/>
                  <a:gd name="connsiteY73" fmla="*/ 2526792 h 2569464"/>
                  <a:gd name="connsiteX74" fmla="*/ 573024 w 2343912"/>
                  <a:gd name="connsiteY74" fmla="*/ 2548128 h 2569464"/>
                  <a:gd name="connsiteX75" fmla="*/ 606552 w 2343912"/>
                  <a:gd name="connsiteY75" fmla="*/ 2542032 h 2569464"/>
                  <a:gd name="connsiteX76" fmla="*/ 627888 w 2343912"/>
                  <a:gd name="connsiteY76" fmla="*/ 2499360 h 2569464"/>
                  <a:gd name="connsiteX77" fmla="*/ 661416 w 2343912"/>
                  <a:gd name="connsiteY77" fmla="*/ 2496312 h 2569464"/>
                  <a:gd name="connsiteX78" fmla="*/ 731520 w 2343912"/>
                  <a:gd name="connsiteY78" fmla="*/ 2502408 h 2569464"/>
                  <a:gd name="connsiteX79" fmla="*/ 801624 w 2343912"/>
                  <a:gd name="connsiteY79" fmla="*/ 2520696 h 2569464"/>
                  <a:gd name="connsiteX80" fmla="*/ 896112 w 2343912"/>
                  <a:gd name="connsiteY80" fmla="*/ 2523744 h 2569464"/>
                  <a:gd name="connsiteX81" fmla="*/ 941832 w 2343912"/>
                  <a:gd name="connsiteY81" fmla="*/ 2538984 h 2569464"/>
                  <a:gd name="connsiteX82" fmla="*/ 1042416 w 2343912"/>
                  <a:gd name="connsiteY82" fmla="*/ 2542032 h 2569464"/>
                  <a:gd name="connsiteX83" fmla="*/ 1103376 w 2343912"/>
                  <a:gd name="connsiteY83" fmla="*/ 2535936 h 2569464"/>
                  <a:gd name="connsiteX84" fmla="*/ 1210056 w 2343912"/>
                  <a:gd name="connsiteY84" fmla="*/ 2560320 h 2569464"/>
                  <a:gd name="connsiteX85" fmla="*/ 1301496 w 2343912"/>
                  <a:gd name="connsiteY85" fmla="*/ 2569464 h 2569464"/>
                  <a:gd name="connsiteX86" fmla="*/ 1389888 w 2343912"/>
                  <a:gd name="connsiteY86" fmla="*/ 2569464 h 2569464"/>
                  <a:gd name="connsiteX87" fmla="*/ 1432560 w 2343912"/>
                  <a:gd name="connsiteY87" fmla="*/ 2557272 h 2569464"/>
                  <a:gd name="connsiteX88" fmla="*/ 1459992 w 2343912"/>
                  <a:gd name="connsiteY88" fmla="*/ 2529840 h 2569464"/>
                  <a:gd name="connsiteX89" fmla="*/ 1490472 w 2343912"/>
                  <a:gd name="connsiteY89" fmla="*/ 2502408 h 2569464"/>
                  <a:gd name="connsiteX90" fmla="*/ 1514856 w 2343912"/>
                  <a:gd name="connsiteY90" fmla="*/ 2478024 h 2569464"/>
                  <a:gd name="connsiteX91" fmla="*/ 1536192 w 2343912"/>
                  <a:gd name="connsiteY91" fmla="*/ 2465832 h 2569464"/>
                  <a:gd name="connsiteX92" fmla="*/ 1563624 w 2343912"/>
                  <a:gd name="connsiteY92" fmla="*/ 2468880 h 2569464"/>
                  <a:gd name="connsiteX93" fmla="*/ 1594104 w 2343912"/>
                  <a:gd name="connsiteY93" fmla="*/ 2493264 h 2569464"/>
                  <a:gd name="connsiteX94" fmla="*/ 1624584 w 2343912"/>
                  <a:gd name="connsiteY94" fmla="*/ 2511552 h 2569464"/>
                  <a:gd name="connsiteX95" fmla="*/ 1664208 w 2343912"/>
                  <a:gd name="connsiteY95" fmla="*/ 2520696 h 2569464"/>
                  <a:gd name="connsiteX96" fmla="*/ 1798320 w 2343912"/>
                  <a:gd name="connsiteY96" fmla="*/ 2520696 h 2569464"/>
                  <a:gd name="connsiteX97" fmla="*/ 1840992 w 2343912"/>
                  <a:gd name="connsiteY97" fmla="*/ 2508504 h 2569464"/>
                  <a:gd name="connsiteX98" fmla="*/ 1920240 w 2343912"/>
                  <a:gd name="connsiteY98" fmla="*/ 2511552 h 2569464"/>
                  <a:gd name="connsiteX99" fmla="*/ 1972056 w 2343912"/>
                  <a:gd name="connsiteY99" fmla="*/ 2499360 h 2569464"/>
                  <a:gd name="connsiteX100" fmla="*/ 2130552 w 2343912"/>
                  <a:gd name="connsiteY100" fmla="*/ 2514600 h 2569464"/>
                  <a:gd name="connsiteX101" fmla="*/ 2185416 w 2343912"/>
                  <a:gd name="connsiteY101" fmla="*/ 2499360 h 2569464"/>
                  <a:gd name="connsiteX102" fmla="*/ 2243328 w 2343912"/>
                  <a:gd name="connsiteY102" fmla="*/ 2484120 h 2569464"/>
                  <a:gd name="connsiteX103" fmla="*/ 2304288 w 2343912"/>
                  <a:gd name="connsiteY103" fmla="*/ 2484120 h 2569464"/>
                  <a:gd name="connsiteX104" fmla="*/ 2322576 w 2343912"/>
                  <a:gd name="connsiteY104" fmla="*/ 2459736 h 2569464"/>
                  <a:gd name="connsiteX105" fmla="*/ 2313432 w 2343912"/>
                  <a:gd name="connsiteY105" fmla="*/ 2386584 h 2569464"/>
                  <a:gd name="connsiteX106" fmla="*/ 2292096 w 2343912"/>
                  <a:gd name="connsiteY106" fmla="*/ 2346960 h 2569464"/>
                  <a:gd name="connsiteX107" fmla="*/ 2304288 w 2343912"/>
                  <a:gd name="connsiteY107" fmla="*/ 2322576 h 2569464"/>
                  <a:gd name="connsiteX108" fmla="*/ 2334768 w 2343912"/>
                  <a:gd name="connsiteY108" fmla="*/ 2286000 h 2569464"/>
                  <a:gd name="connsiteX109" fmla="*/ 2343912 w 2343912"/>
                  <a:gd name="connsiteY109" fmla="*/ 2258568 h 2569464"/>
                  <a:gd name="connsiteX110" fmla="*/ 2292096 w 2343912"/>
                  <a:gd name="connsiteY110" fmla="*/ 2264664 h 2569464"/>
                  <a:gd name="connsiteX111" fmla="*/ 2264664 w 2343912"/>
                  <a:gd name="connsiteY111" fmla="*/ 2295144 h 2569464"/>
                  <a:gd name="connsiteX112" fmla="*/ 2218944 w 2343912"/>
                  <a:gd name="connsiteY112" fmla="*/ 2295144 h 2569464"/>
                  <a:gd name="connsiteX113" fmla="*/ 2173224 w 2343912"/>
                  <a:gd name="connsiteY113" fmla="*/ 2267712 h 2569464"/>
                  <a:gd name="connsiteX114" fmla="*/ 2145792 w 2343912"/>
                  <a:gd name="connsiteY114" fmla="*/ 2237232 h 2569464"/>
                  <a:gd name="connsiteX115" fmla="*/ 2133600 w 2343912"/>
                  <a:gd name="connsiteY115" fmla="*/ 2203704 h 2569464"/>
                  <a:gd name="connsiteX116" fmla="*/ 2136648 w 2343912"/>
                  <a:gd name="connsiteY116" fmla="*/ 2176272 h 2569464"/>
                  <a:gd name="connsiteX117" fmla="*/ 2148840 w 2343912"/>
                  <a:gd name="connsiteY117" fmla="*/ 2154936 h 2569464"/>
                  <a:gd name="connsiteX118" fmla="*/ 2173224 w 2343912"/>
                  <a:gd name="connsiteY118" fmla="*/ 2136648 h 2569464"/>
                  <a:gd name="connsiteX119" fmla="*/ 2167128 w 2343912"/>
                  <a:gd name="connsiteY119" fmla="*/ 2090928 h 2569464"/>
                  <a:gd name="connsiteX120" fmla="*/ 2133600 w 2343912"/>
                  <a:gd name="connsiteY120" fmla="*/ 2075688 h 2569464"/>
                  <a:gd name="connsiteX121" fmla="*/ 2106168 w 2343912"/>
                  <a:gd name="connsiteY121" fmla="*/ 2100072 h 2569464"/>
                  <a:gd name="connsiteX122" fmla="*/ 2042160 w 2343912"/>
                  <a:gd name="connsiteY122" fmla="*/ 2103120 h 2569464"/>
                  <a:gd name="connsiteX123" fmla="*/ 2005584 w 2343912"/>
                  <a:gd name="connsiteY123" fmla="*/ 2139696 h 2569464"/>
                  <a:gd name="connsiteX124" fmla="*/ 1996440 w 2343912"/>
                  <a:gd name="connsiteY124" fmla="*/ 2176272 h 2569464"/>
                  <a:gd name="connsiteX125" fmla="*/ 1978152 w 2343912"/>
                  <a:gd name="connsiteY125" fmla="*/ 2200656 h 2569464"/>
                  <a:gd name="connsiteX126" fmla="*/ 1926336 w 2343912"/>
                  <a:gd name="connsiteY126" fmla="*/ 2218944 h 2569464"/>
                  <a:gd name="connsiteX127" fmla="*/ 1831848 w 2343912"/>
                  <a:gd name="connsiteY127" fmla="*/ 2167128 h 2569464"/>
                  <a:gd name="connsiteX128" fmla="*/ 1807464 w 2343912"/>
                  <a:gd name="connsiteY128" fmla="*/ 2142744 h 2569464"/>
                  <a:gd name="connsiteX129" fmla="*/ 1798320 w 2343912"/>
                  <a:gd name="connsiteY129" fmla="*/ 2106168 h 2569464"/>
                  <a:gd name="connsiteX130" fmla="*/ 1807464 w 2343912"/>
                  <a:gd name="connsiteY130" fmla="*/ 2069592 h 2569464"/>
                  <a:gd name="connsiteX131" fmla="*/ 1828800 w 2343912"/>
                  <a:gd name="connsiteY131" fmla="*/ 2036064 h 2569464"/>
                  <a:gd name="connsiteX132" fmla="*/ 1816608 w 2343912"/>
                  <a:gd name="connsiteY132" fmla="*/ 2005584 h 2569464"/>
                  <a:gd name="connsiteX133" fmla="*/ 1792224 w 2343912"/>
                  <a:gd name="connsiteY133" fmla="*/ 1993392 h 2569464"/>
                  <a:gd name="connsiteX134" fmla="*/ 1780032 w 2343912"/>
                  <a:gd name="connsiteY134" fmla="*/ 1965960 h 2569464"/>
                  <a:gd name="connsiteX135" fmla="*/ 1780032 w 2343912"/>
                  <a:gd name="connsiteY135" fmla="*/ 1941576 h 2569464"/>
                  <a:gd name="connsiteX136" fmla="*/ 1795272 w 2343912"/>
                  <a:gd name="connsiteY136" fmla="*/ 1905000 h 2569464"/>
                  <a:gd name="connsiteX137" fmla="*/ 1773936 w 2343912"/>
                  <a:gd name="connsiteY137" fmla="*/ 1862328 h 2569464"/>
                  <a:gd name="connsiteX138" fmla="*/ 1734312 w 2343912"/>
                  <a:gd name="connsiteY138" fmla="*/ 1847088 h 2569464"/>
                  <a:gd name="connsiteX139" fmla="*/ 1685544 w 2343912"/>
                  <a:gd name="connsiteY139" fmla="*/ 1801368 h 2569464"/>
                  <a:gd name="connsiteX140" fmla="*/ 1676400 w 2343912"/>
                  <a:gd name="connsiteY140" fmla="*/ 1752600 h 2569464"/>
                  <a:gd name="connsiteX141" fmla="*/ 1688592 w 2343912"/>
                  <a:gd name="connsiteY141" fmla="*/ 1722120 h 2569464"/>
                  <a:gd name="connsiteX142" fmla="*/ 1676400 w 2343912"/>
                  <a:gd name="connsiteY142" fmla="*/ 1685544 h 2569464"/>
                  <a:gd name="connsiteX143" fmla="*/ 1624584 w 2343912"/>
                  <a:gd name="connsiteY143" fmla="*/ 1676400 h 2569464"/>
                  <a:gd name="connsiteX144" fmla="*/ 1539240 w 2343912"/>
                  <a:gd name="connsiteY144" fmla="*/ 1670304 h 2569464"/>
                  <a:gd name="connsiteX145" fmla="*/ 1496568 w 2343912"/>
                  <a:gd name="connsiteY145" fmla="*/ 1676400 h 2569464"/>
                  <a:gd name="connsiteX146" fmla="*/ 1423416 w 2343912"/>
                  <a:gd name="connsiteY146" fmla="*/ 1703832 h 2569464"/>
                  <a:gd name="connsiteX147" fmla="*/ 1350264 w 2343912"/>
                  <a:gd name="connsiteY147" fmla="*/ 1716024 h 2569464"/>
                  <a:gd name="connsiteX148" fmla="*/ 1271016 w 2343912"/>
                  <a:gd name="connsiteY148" fmla="*/ 1716024 h 2569464"/>
                  <a:gd name="connsiteX149" fmla="*/ 1219200 w 2343912"/>
                  <a:gd name="connsiteY149" fmla="*/ 1664208 h 2569464"/>
                  <a:gd name="connsiteX150" fmla="*/ 1182624 w 2343912"/>
                  <a:gd name="connsiteY150" fmla="*/ 1609344 h 2569464"/>
                  <a:gd name="connsiteX151" fmla="*/ 1121664 w 2343912"/>
                  <a:gd name="connsiteY151" fmla="*/ 1578864 h 2569464"/>
                  <a:gd name="connsiteX152" fmla="*/ 1075944 w 2343912"/>
                  <a:gd name="connsiteY152" fmla="*/ 1575816 h 2569464"/>
                  <a:gd name="connsiteX153" fmla="*/ 1014984 w 2343912"/>
                  <a:gd name="connsiteY153" fmla="*/ 1575816 h 2569464"/>
                  <a:gd name="connsiteX154" fmla="*/ 978408 w 2343912"/>
                  <a:gd name="connsiteY154" fmla="*/ 1560576 h 2569464"/>
                  <a:gd name="connsiteX155" fmla="*/ 944880 w 2343912"/>
                  <a:gd name="connsiteY155" fmla="*/ 1469136 h 2569464"/>
                  <a:gd name="connsiteX156" fmla="*/ 938784 w 2343912"/>
                  <a:gd name="connsiteY156" fmla="*/ 1432560 h 2569464"/>
                  <a:gd name="connsiteX157" fmla="*/ 950976 w 2343912"/>
                  <a:gd name="connsiteY157" fmla="*/ 1392936 h 2569464"/>
                  <a:gd name="connsiteX158" fmla="*/ 1039368 w 2343912"/>
                  <a:gd name="connsiteY158" fmla="*/ 1301496 h 2569464"/>
                  <a:gd name="connsiteX159" fmla="*/ 1075944 w 2343912"/>
                  <a:gd name="connsiteY159" fmla="*/ 1261872 h 2569464"/>
                  <a:gd name="connsiteX160" fmla="*/ 1100328 w 2343912"/>
                  <a:gd name="connsiteY160" fmla="*/ 1261872 h 2569464"/>
                  <a:gd name="connsiteX161" fmla="*/ 1136904 w 2343912"/>
                  <a:gd name="connsiteY161" fmla="*/ 1277112 h 2569464"/>
                  <a:gd name="connsiteX162" fmla="*/ 1155192 w 2343912"/>
                  <a:gd name="connsiteY162" fmla="*/ 1249680 h 2569464"/>
                  <a:gd name="connsiteX163" fmla="*/ 1143000 w 2343912"/>
                  <a:gd name="connsiteY163" fmla="*/ 1210056 h 2569464"/>
                  <a:gd name="connsiteX164" fmla="*/ 1109472 w 2343912"/>
                  <a:gd name="connsiteY164" fmla="*/ 1167384 h 2569464"/>
                  <a:gd name="connsiteX165" fmla="*/ 1103376 w 2343912"/>
                  <a:gd name="connsiteY165" fmla="*/ 1124712 h 2569464"/>
                  <a:gd name="connsiteX166" fmla="*/ 1118616 w 2343912"/>
                  <a:gd name="connsiteY166" fmla="*/ 1088136 h 2569464"/>
                  <a:gd name="connsiteX167" fmla="*/ 1158240 w 2343912"/>
                  <a:gd name="connsiteY167" fmla="*/ 1024128 h 2569464"/>
                  <a:gd name="connsiteX168" fmla="*/ 1179576 w 2343912"/>
                  <a:gd name="connsiteY168" fmla="*/ 966216 h 2569464"/>
                  <a:gd name="connsiteX169" fmla="*/ 1182624 w 2343912"/>
                  <a:gd name="connsiteY169" fmla="*/ 798576 h 2569464"/>
                  <a:gd name="connsiteX170" fmla="*/ 1167384 w 2343912"/>
                  <a:gd name="connsiteY170" fmla="*/ 749808 h 2569464"/>
                  <a:gd name="connsiteX171" fmla="*/ 1130808 w 2343912"/>
                  <a:gd name="connsiteY171" fmla="*/ 725424 h 2569464"/>
                  <a:gd name="connsiteX172" fmla="*/ 1085088 w 2343912"/>
                  <a:gd name="connsiteY172" fmla="*/ 685800 h 2569464"/>
                  <a:gd name="connsiteX173" fmla="*/ 1021080 w 2343912"/>
                  <a:gd name="connsiteY173" fmla="*/ 627888 h 2569464"/>
                  <a:gd name="connsiteX174" fmla="*/ 999744 w 2343912"/>
                  <a:gd name="connsiteY174" fmla="*/ 582168 h 2569464"/>
                  <a:gd name="connsiteX175" fmla="*/ 987552 w 2343912"/>
                  <a:gd name="connsiteY175" fmla="*/ 545592 h 2569464"/>
                  <a:gd name="connsiteX176" fmla="*/ 984504 w 2343912"/>
                  <a:gd name="connsiteY176" fmla="*/ 496824 h 2569464"/>
                  <a:gd name="connsiteX177" fmla="*/ 987552 w 2343912"/>
                  <a:gd name="connsiteY177" fmla="*/ 451104 h 2569464"/>
                  <a:gd name="connsiteX178" fmla="*/ 978408 w 2343912"/>
                  <a:gd name="connsiteY178" fmla="*/ 405384 h 2569464"/>
                  <a:gd name="connsiteX179" fmla="*/ 950976 w 2343912"/>
                  <a:gd name="connsiteY179" fmla="*/ 368808 h 2569464"/>
                  <a:gd name="connsiteX180" fmla="*/ 917448 w 2343912"/>
                  <a:gd name="connsiteY180" fmla="*/ 347472 h 2569464"/>
                  <a:gd name="connsiteX181" fmla="*/ 911352 w 2343912"/>
                  <a:gd name="connsiteY181" fmla="*/ 320040 h 2569464"/>
                  <a:gd name="connsiteX182" fmla="*/ 932688 w 2343912"/>
                  <a:gd name="connsiteY182" fmla="*/ 295656 h 2569464"/>
                  <a:gd name="connsiteX183" fmla="*/ 938784 w 2343912"/>
                  <a:gd name="connsiteY183" fmla="*/ 268224 h 2569464"/>
                  <a:gd name="connsiteX184" fmla="*/ 911352 w 2343912"/>
                  <a:gd name="connsiteY184" fmla="*/ 222504 h 2569464"/>
                  <a:gd name="connsiteX185" fmla="*/ 896112 w 2343912"/>
                  <a:gd name="connsiteY185" fmla="*/ 182880 h 2569464"/>
                  <a:gd name="connsiteX186" fmla="*/ 862584 w 2343912"/>
                  <a:gd name="connsiteY186" fmla="*/ 173736 h 2569464"/>
                  <a:gd name="connsiteX187" fmla="*/ 832104 w 2343912"/>
                  <a:gd name="connsiteY187" fmla="*/ 192024 h 2569464"/>
                  <a:gd name="connsiteX188" fmla="*/ 801624 w 2343912"/>
                  <a:gd name="connsiteY188" fmla="*/ 188976 h 2569464"/>
                  <a:gd name="connsiteX189" fmla="*/ 783336 w 2343912"/>
                  <a:gd name="connsiteY189" fmla="*/ 164592 h 2569464"/>
                  <a:gd name="connsiteX190" fmla="*/ 780288 w 2343912"/>
                  <a:gd name="connsiteY190" fmla="*/ 121920 h 2569464"/>
                  <a:gd name="connsiteX191" fmla="*/ 789432 w 2343912"/>
                  <a:gd name="connsiteY191" fmla="*/ 79248 h 2569464"/>
                  <a:gd name="connsiteX192" fmla="*/ 768096 w 2343912"/>
                  <a:gd name="connsiteY192" fmla="*/ 18288 h 25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</a:cxnLst>
                <a:rect l="l" t="t" r="r" b="b"/>
                <a:pathLst>
                  <a:path w="2343912" h="2569464">
                    <a:moveTo>
                      <a:pt x="768096" y="18288"/>
                    </a:moveTo>
                    <a:lnTo>
                      <a:pt x="704088" y="0"/>
                    </a:lnTo>
                    <a:lnTo>
                      <a:pt x="682752" y="15240"/>
                    </a:lnTo>
                    <a:lnTo>
                      <a:pt x="670560" y="54864"/>
                    </a:lnTo>
                    <a:lnTo>
                      <a:pt x="670560" y="88392"/>
                    </a:lnTo>
                    <a:lnTo>
                      <a:pt x="606552" y="115824"/>
                    </a:lnTo>
                    <a:lnTo>
                      <a:pt x="560832" y="131064"/>
                    </a:lnTo>
                    <a:lnTo>
                      <a:pt x="505968" y="128016"/>
                    </a:lnTo>
                    <a:lnTo>
                      <a:pt x="448056" y="134112"/>
                    </a:lnTo>
                    <a:lnTo>
                      <a:pt x="411480" y="121920"/>
                    </a:lnTo>
                    <a:lnTo>
                      <a:pt x="362712" y="128016"/>
                    </a:lnTo>
                    <a:lnTo>
                      <a:pt x="316992" y="143256"/>
                    </a:lnTo>
                    <a:lnTo>
                      <a:pt x="286512" y="201168"/>
                    </a:lnTo>
                    <a:lnTo>
                      <a:pt x="283464" y="252984"/>
                    </a:lnTo>
                    <a:lnTo>
                      <a:pt x="292608" y="277368"/>
                    </a:lnTo>
                    <a:lnTo>
                      <a:pt x="271272" y="307848"/>
                    </a:lnTo>
                    <a:lnTo>
                      <a:pt x="228600" y="313944"/>
                    </a:lnTo>
                    <a:lnTo>
                      <a:pt x="198120" y="335280"/>
                    </a:lnTo>
                    <a:lnTo>
                      <a:pt x="140208" y="335280"/>
                    </a:lnTo>
                    <a:lnTo>
                      <a:pt x="100584" y="316992"/>
                    </a:lnTo>
                    <a:lnTo>
                      <a:pt x="42672" y="304800"/>
                    </a:lnTo>
                    <a:lnTo>
                      <a:pt x="12192" y="329184"/>
                    </a:lnTo>
                    <a:lnTo>
                      <a:pt x="0" y="384048"/>
                    </a:lnTo>
                    <a:lnTo>
                      <a:pt x="15240" y="435864"/>
                    </a:lnTo>
                    <a:lnTo>
                      <a:pt x="30480" y="505968"/>
                    </a:lnTo>
                    <a:lnTo>
                      <a:pt x="39624" y="554736"/>
                    </a:lnTo>
                    <a:lnTo>
                      <a:pt x="45720" y="603504"/>
                    </a:lnTo>
                    <a:lnTo>
                      <a:pt x="30480" y="640080"/>
                    </a:lnTo>
                    <a:lnTo>
                      <a:pt x="30480" y="737616"/>
                    </a:lnTo>
                    <a:lnTo>
                      <a:pt x="30480" y="975360"/>
                    </a:lnTo>
                    <a:lnTo>
                      <a:pt x="54864" y="1027176"/>
                    </a:lnTo>
                    <a:lnTo>
                      <a:pt x="112776" y="1072896"/>
                    </a:lnTo>
                    <a:lnTo>
                      <a:pt x="149352" y="1124712"/>
                    </a:lnTo>
                    <a:lnTo>
                      <a:pt x="155448" y="1167384"/>
                    </a:lnTo>
                    <a:lnTo>
                      <a:pt x="118872" y="1207008"/>
                    </a:lnTo>
                    <a:lnTo>
                      <a:pt x="106680" y="1267968"/>
                    </a:lnTo>
                    <a:lnTo>
                      <a:pt x="109728" y="1319784"/>
                    </a:lnTo>
                    <a:lnTo>
                      <a:pt x="128016" y="1350264"/>
                    </a:lnTo>
                    <a:lnTo>
                      <a:pt x="134112" y="1383792"/>
                    </a:lnTo>
                    <a:lnTo>
                      <a:pt x="164592" y="1408176"/>
                    </a:lnTo>
                    <a:lnTo>
                      <a:pt x="213360" y="1392936"/>
                    </a:lnTo>
                    <a:lnTo>
                      <a:pt x="262128" y="1408176"/>
                    </a:lnTo>
                    <a:lnTo>
                      <a:pt x="277368" y="1441704"/>
                    </a:lnTo>
                    <a:lnTo>
                      <a:pt x="280416" y="1490472"/>
                    </a:lnTo>
                    <a:lnTo>
                      <a:pt x="286512" y="1557528"/>
                    </a:lnTo>
                    <a:lnTo>
                      <a:pt x="283464" y="1597152"/>
                    </a:lnTo>
                    <a:lnTo>
                      <a:pt x="259080" y="1624584"/>
                    </a:lnTo>
                    <a:lnTo>
                      <a:pt x="256032" y="1664208"/>
                    </a:lnTo>
                    <a:lnTo>
                      <a:pt x="274320" y="1700784"/>
                    </a:lnTo>
                    <a:lnTo>
                      <a:pt x="265176" y="1746504"/>
                    </a:lnTo>
                    <a:lnTo>
                      <a:pt x="240792" y="1786128"/>
                    </a:lnTo>
                    <a:lnTo>
                      <a:pt x="246888" y="1831848"/>
                    </a:lnTo>
                    <a:lnTo>
                      <a:pt x="262128" y="1929384"/>
                    </a:lnTo>
                    <a:lnTo>
                      <a:pt x="277368" y="1990344"/>
                    </a:lnTo>
                    <a:lnTo>
                      <a:pt x="301752" y="2039112"/>
                    </a:lnTo>
                    <a:lnTo>
                      <a:pt x="310896" y="2081784"/>
                    </a:lnTo>
                    <a:lnTo>
                      <a:pt x="289560" y="2115312"/>
                    </a:lnTo>
                    <a:lnTo>
                      <a:pt x="243840" y="2130552"/>
                    </a:lnTo>
                    <a:lnTo>
                      <a:pt x="243840" y="2130552"/>
                    </a:lnTo>
                    <a:lnTo>
                      <a:pt x="195072" y="2139696"/>
                    </a:lnTo>
                    <a:lnTo>
                      <a:pt x="188976" y="2167128"/>
                    </a:lnTo>
                    <a:lnTo>
                      <a:pt x="216408" y="2194560"/>
                    </a:lnTo>
                    <a:lnTo>
                      <a:pt x="283464" y="2240280"/>
                    </a:lnTo>
                    <a:lnTo>
                      <a:pt x="316992" y="2276856"/>
                    </a:lnTo>
                    <a:lnTo>
                      <a:pt x="316992" y="2316480"/>
                    </a:lnTo>
                    <a:lnTo>
                      <a:pt x="310896" y="2350008"/>
                    </a:lnTo>
                    <a:lnTo>
                      <a:pt x="356616" y="2414016"/>
                    </a:lnTo>
                    <a:lnTo>
                      <a:pt x="408432" y="2493264"/>
                    </a:lnTo>
                    <a:lnTo>
                      <a:pt x="411480" y="2520696"/>
                    </a:lnTo>
                    <a:lnTo>
                      <a:pt x="435864" y="2560320"/>
                    </a:lnTo>
                    <a:lnTo>
                      <a:pt x="460248" y="2566416"/>
                    </a:lnTo>
                    <a:lnTo>
                      <a:pt x="496824" y="2538984"/>
                    </a:lnTo>
                    <a:lnTo>
                      <a:pt x="496824" y="2538984"/>
                    </a:lnTo>
                    <a:lnTo>
                      <a:pt x="545592" y="2526792"/>
                    </a:lnTo>
                    <a:lnTo>
                      <a:pt x="573024" y="2548128"/>
                    </a:lnTo>
                    <a:lnTo>
                      <a:pt x="606552" y="2542032"/>
                    </a:lnTo>
                    <a:lnTo>
                      <a:pt x="627888" y="2499360"/>
                    </a:lnTo>
                    <a:lnTo>
                      <a:pt x="661416" y="2496312"/>
                    </a:lnTo>
                    <a:lnTo>
                      <a:pt x="731520" y="2502408"/>
                    </a:lnTo>
                    <a:lnTo>
                      <a:pt x="801624" y="2520696"/>
                    </a:lnTo>
                    <a:lnTo>
                      <a:pt x="896112" y="2523744"/>
                    </a:lnTo>
                    <a:lnTo>
                      <a:pt x="941832" y="2538984"/>
                    </a:lnTo>
                    <a:lnTo>
                      <a:pt x="1042416" y="2542032"/>
                    </a:lnTo>
                    <a:lnTo>
                      <a:pt x="1103376" y="2535936"/>
                    </a:lnTo>
                    <a:lnTo>
                      <a:pt x="1210056" y="2560320"/>
                    </a:lnTo>
                    <a:lnTo>
                      <a:pt x="1301496" y="2569464"/>
                    </a:lnTo>
                    <a:lnTo>
                      <a:pt x="1389888" y="2569464"/>
                    </a:lnTo>
                    <a:lnTo>
                      <a:pt x="1432560" y="2557272"/>
                    </a:lnTo>
                    <a:lnTo>
                      <a:pt x="1459992" y="2529840"/>
                    </a:lnTo>
                    <a:lnTo>
                      <a:pt x="1490472" y="2502408"/>
                    </a:lnTo>
                    <a:lnTo>
                      <a:pt x="1514856" y="2478024"/>
                    </a:lnTo>
                    <a:lnTo>
                      <a:pt x="1536192" y="2465832"/>
                    </a:lnTo>
                    <a:lnTo>
                      <a:pt x="1563624" y="2468880"/>
                    </a:lnTo>
                    <a:lnTo>
                      <a:pt x="1594104" y="2493264"/>
                    </a:lnTo>
                    <a:lnTo>
                      <a:pt x="1624584" y="2511552"/>
                    </a:lnTo>
                    <a:lnTo>
                      <a:pt x="1664208" y="2520696"/>
                    </a:lnTo>
                    <a:lnTo>
                      <a:pt x="1798320" y="2520696"/>
                    </a:lnTo>
                    <a:lnTo>
                      <a:pt x="1840992" y="2508504"/>
                    </a:lnTo>
                    <a:lnTo>
                      <a:pt x="1920240" y="2511552"/>
                    </a:lnTo>
                    <a:lnTo>
                      <a:pt x="1972056" y="2499360"/>
                    </a:lnTo>
                    <a:lnTo>
                      <a:pt x="2130552" y="2514600"/>
                    </a:lnTo>
                    <a:lnTo>
                      <a:pt x="2185416" y="2499360"/>
                    </a:lnTo>
                    <a:lnTo>
                      <a:pt x="2243328" y="2484120"/>
                    </a:lnTo>
                    <a:lnTo>
                      <a:pt x="2304288" y="2484120"/>
                    </a:lnTo>
                    <a:lnTo>
                      <a:pt x="2322576" y="2459736"/>
                    </a:lnTo>
                    <a:lnTo>
                      <a:pt x="2313432" y="2386584"/>
                    </a:lnTo>
                    <a:lnTo>
                      <a:pt x="2292096" y="2346960"/>
                    </a:lnTo>
                    <a:lnTo>
                      <a:pt x="2304288" y="2322576"/>
                    </a:lnTo>
                    <a:lnTo>
                      <a:pt x="2334768" y="2286000"/>
                    </a:lnTo>
                    <a:lnTo>
                      <a:pt x="2343912" y="2258568"/>
                    </a:lnTo>
                    <a:lnTo>
                      <a:pt x="2292096" y="2264664"/>
                    </a:lnTo>
                    <a:lnTo>
                      <a:pt x="2264664" y="2295144"/>
                    </a:lnTo>
                    <a:lnTo>
                      <a:pt x="2218944" y="2295144"/>
                    </a:lnTo>
                    <a:lnTo>
                      <a:pt x="2173224" y="2267712"/>
                    </a:lnTo>
                    <a:lnTo>
                      <a:pt x="2145792" y="2237232"/>
                    </a:lnTo>
                    <a:lnTo>
                      <a:pt x="2133600" y="2203704"/>
                    </a:lnTo>
                    <a:lnTo>
                      <a:pt x="2136648" y="2176272"/>
                    </a:lnTo>
                    <a:lnTo>
                      <a:pt x="2148840" y="2154936"/>
                    </a:lnTo>
                    <a:lnTo>
                      <a:pt x="2173224" y="2136648"/>
                    </a:lnTo>
                    <a:lnTo>
                      <a:pt x="2167128" y="2090928"/>
                    </a:lnTo>
                    <a:lnTo>
                      <a:pt x="2133600" y="2075688"/>
                    </a:lnTo>
                    <a:lnTo>
                      <a:pt x="2106168" y="2100072"/>
                    </a:lnTo>
                    <a:lnTo>
                      <a:pt x="2042160" y="2103120"/>
                    </a:lnTo>
                    <a:lnTo>
                      <a:pt x="2005584" y="2139696"/>
                    </a:lnTo>
                    <a:lnTo>
                      <a:pt x="1996440" y="2176272"/>
                    </a:lnTo>
                    <a:lnTo>
                      <a:pt x="1978152" y="2200656"/>
                    </a:lnTo>
                    <a:lnTo>
                      <a:pt x="1926336" y="2218944"/>
                    </a:lnTo>
                    <a:lnTo>
                      <a:pt x="1831848" y="2167128"/>
                    </a:lnTo>
                    <a:lnTo>
                      <a:pt x="1807464" y="2142744"/>
                    </a:lnTo>
                    <a:lnTo>
                      <a:pt x="1798320" y="2106168"/>
                    </a:lnTo>
                    <a:lnTo>
                      <a:pt x="1807464" y="2069592"/>
                    </a:lnTo>
                    <a:lnTo>
                      <a:pt x="1828800" y="2036064"/>
                    </a:lnTo>
                    <a:lnTo>
                      <a:pt x="1816608" y="2005584"/>
                    </a:lnTo>
                    <a:lnTo>
                      <a:pt x="1792224" y="1993392"/>
                    </a:lnTo>
                    <a:lnTo>
                      <a:pt x="1780032" y="1965960"/>
                    </a:lnTo>
                    <a:lnTo>
                      <a:pt x="1780032" y="1941576"/>
                    </a:lnTo>
                    <a:lnTo>
                      <a:pt x="1795272" y="1905000"/>
                    </a:lnTo>
                    <a:lnTo>
                      <a:pt x="1773936" y="1862328"/>
                    </a:lnTo>
                    <a:lnTo>
                      <a:pt x="1734312" y="1847088"/>
                    </a:lnTo>
                    <a:lnTo>
                      <a:pt x="1685544" y="1801368"/>
                    </a:lnTo>
                    <a:lnTo>
                      <a:pt x="1676400" y="1752600"/>
                    </a:lnTo>
                    <a:lnTo>
                      <a:pt x="1688592" y="1722120"/>
                    </a:lnTo>
                    <a:lnTo>
                      <a:pt x="1676400" y="1685544"/>
                    </a:lnTo>
                    <a:lnTo>
                      <a:pt x="1624584" y="1676400"/>
                    </a:lnTo>
                    <a:lnTo>
                      <a:pt x="1539240" y="1670304"/>
                    </a:lnTo>
                    <a:lnTo>
                      <a:pt x="1496568" y="1676400"/>
                    </a:lnTo>
                    <a:lnTo>
                      <a:pt x="1423416" y="1703832"/>
                    </a:lnTo>
                    <a:lnTo>
                      <a:pt x="1350264" y="1716024"/>
                    </a:lnTo>
                    <a:lnTo>
                      <a:pt x="1271016" y="1716024"/>
                    </a:lnTo>
                    <a:lnTo>
                      <a:pt x="1219200" y="1664208"/>
                    </a:lnTo>
                    <a:lnTo>
                      <a:pt x="1182624" y="1609344"/>
                    </a:lnTo>
                    <a:lnTo>
                      <a:pt x="1121664" y="1578864"/>
                    </a:lnTo>
                    <a:lnTo>
                      <a:pt x="1075944" y="1575816"/>
                    </a:lnTo>
                    <a:lnTo>
                      <a:pt x="1014984" y="1575816"/>
                    </a:lnTo>
                    <a:lnTo>
                      <a:pt x="978408" y="1560576"/>
                    </a:lnTo>
                    <a:lnTo>
                      <a:pt x="944880" y="1469136"/>
                    </a:lnTo>
                    <a:lnTo>
                      <a:pt x="938784" y="1432560"/>
                    </a:lnTo>
                    <a:lnTo>
                      <a:pt x="950976" y="1392936"/>
                    </a:lnTo>
                    <a:lnTo>
                      <a:pt x="1039368" y="1301496"/>
                    </a:lnTo>
                    <a:lnTo>
                      <a:pt x="1075944" y="1261872"/>
                    </a:lnTo>
                    <a:lnTo>
                      <a:pt x="1100328" y="1261872"/>
                    </a:lnTo>
                    <a:lnTo>
                      <a:pt x="1136904" y="1277112"/>
                    </a:lnTo>
                    <a:lnTo>
                      <a:pt x="1155192" y="1249680"/>
                    </a:lnTo>
                    <a:lnTo>
                      <a:pt x="1143000" y="1210056"/>
                    </a:lnTo>
                    <a:lnTo>
                      <a:pt x="1109472" y="1167384"/>
                    </a:lnTo>
                    <a:lnTo>
                      <a:pt x="1103376" y="1124712"/>
                    </a:lnTo>
                    <a:lnTo>
                      <a:pt x="1118616" y="1088136"/>
                    </a:lnTo>
                    <a:lnTo>
                      <a:pt x="1158240" y="1024128"/>
                    </a:lnTo>
                    <a:lnTo>
                      <a:pt x="1179576" y="966216"/>
                    </a:lnTo>
                    <a:lnTo>
                      <a:pt x="1182624" y="798576"/>
                    </a:lnTo>
                    <a:lnTo>
                      <a:pt x="1167384" y="749808"/>
                    </a:lnTo>
                    <a:lnTo>
                      <a:pt x="1130808" y="725424"/>
                    </a:lnTo>
                    <a:lnTo>
                      <a:pt x="1085088" y="685800"/>
                    </a:lnTo>
                    <a:lnTo>
                      <a:pt x="1021080" y="627888"/>
                    </a:lnTo>
                    <a:lnTo>
                      <a:pt x="999744" y="582168"/>
                    </a:lnTo>
                    <a:lnTo>
                      <a:pt x="987552" y="545592"/>
                    </a:lnTo>
                    <a:lnTo>
                      <a:pt x="984504" y="496824"/>
                    </a:lnTo>
                    <a:lnTo>
                      <a:pt x="987552" y="451104"/>
                    </a:lnTo>
                    <a:lnTo>
                      <a:pt x="978408" y="405384"/>
                    </a:lnTo>
                    <a:lnTo>
                      <a:pt x="950976" y="368808"/>
                    </a:lnTo>
                    <a:lnTo>
                      <a:pt x="917448" y="347472"/>
                    </a:lnTo>
                    <a:lnTo>
                      <a:pt x="911352" y="320040"/>
                    </a:lnTo>
                    <a:lnTo>
                      <a:pt x="932688" y="295656"/>
                    </a:lnTo>
                    <a:lnTo>
                      <a:pt x="938784" y="268224"/>
                    </a:lnTo>
                    <a:lnTo>
                      <a:pt x="911352" y="222504"/>
                    </a:lnTo>
                    <a:lnTo>
                      <a:pt x="896112" y="182880"/>
                    </a:lnTo>
                    <a:lnTo>
                      <a:pt x="862584" y="173736"/>
                    </a:lnTo>
                    <a:lnTo>
                      <a:pt x="832104" y="192024"/>
                    </a:lnTo>
                    <a:lnTo>
                      <a:pt x="801624" y="188976"/>
                    </a:lnTo>
                    <a:lnTo>
                      <a:pt x="783336" y="164592"/>
                    </a:lnTo>
                    <a:lnTo>
                      <a:pt x="780288" y="121920"/>
                    </a:lnTo>
                    <a:lnTo>
                      <a:pt x="789432" y="79248"/>
                    </a:lnTo>
                    <a:lnTo>
                      <a:pt x="768096" y="18288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9" name="종로 TXT">
                <a:extLst>
                  <a:ext uri="{FF2B5EF4-FFF2-40B4-BE49-F238E27FC236}">
                    <a16:creationId xmlns="" xmlns:a16="http://schemas.microsoft.com/office/drawing/2014/main" id="{CA378537-E02E-4D52-9F17-51A4933B0B17}"/>
                  </a:ext>
                </a:extLst>
              </p:cNvPr>
              <p:cNvSpPr txBox="1"/>
              <p:nvPr/>
            </p:nvSpPr>
            <p:spPr>
              <a:xfrm>
                <a:off x="4412886" y="369050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종로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9F4A3D38-4065-4BB7-9277-2F57E8D26059}"/>
              </a:ext>
            </a:extLst>
          </p:cNvPr>
          <p:cNvSpPr/>
          <p:nvPr/>
        </p:nvSpPr>
        <p:spPr>
          <a:xfrm>
            <a:off x="7114900" y="2809280"/>
            <a:ext cx="441167" cy="560219"/>
          </a:xfrm>
          <a:prstGeom prst="ellipse">
            <a:avLst/>
          </a:prstGeom>
          <a:solidFill>
            <a:srgbClr val="FF33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8D026F09-8F08-444F-94FA-62D64A0B7E49}"/>
              </a:ext>
            </a:extLst>
          </p:cNvPr>
          <p:cNvSpPr/>
          <p:nvPr/>
        </p:nvSpPr>
        <p:spPr>
          <a:xfrm>
            <a:off x="3907626" y="4504504"/>
            <a:ext cx="484894" cy="510906"/>
          </a:xfrm>
          <a:prstGeom prst="ellipse">
            <a:avLst/>
          </a:prstGeom>
          <a:solidFill>
            <a:srgbClr val="FF3300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89423AC0-D75D-4246-AD0A-A0BE719303BA}"/>
              </a:ext>
            </a:extLst>
          </p:cNvPr>
          <p:cNvSpPr/>
          <p:nvPr/>
        </p:nvSpPr>
        <p:spPr>
          <a:xfrm rot="18509474">
            <a:off x="5066294" y="2922994"/>
            <a:ext cx="830662" cy="496100"/>
          </a:xfrm>
          <a:prstGeom prst="ellipse">
            <a:avLst/>
          </a:prstGeom>
          <a:solidFill>
            <a:srgbClr val="FF33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7F228D55-7D83-4EC3-BC00-C49C10441285}"/>
              </a:ext>
            </a:extLst>
          </p:cNvPr>
          <p:cNvSpPr/>
          <p:nvPr/>
        </p:nvSpPr>
        <p:spPr>
          <a:xfrm>
            <a:off x="6395933" y="1885651"/>
            <a:ext cx="797984" cy="772355"/>
          </a:xfrm>
          <a:prstGeom prst="ellipse">
            <a:avLst/>
          </a:prstGeom>
          <a:solidFill>
            <a:srgbClr val="FF33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A0F3BA18-C19C-4C55-BA81-429625396659}"/>
              </a:ext>
            </a:extLst>
          </p:cNvPr>
          <p:cNvSpPr/>
          <p:nvPr/>
        </p:nvSpPr>
        <p:spPr>
          <a:xfrm>
            <a:off x="4944946" y="5146018"/>
            <a:ext cx="484894" cy="510906"/>
          </a:xfrm>
          <a:prstGeom prst="ellipse">
            <a:avLst/>
          </a:prstGeom>
          <a:solidFill>
            <a:srgbClr val="FF3300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8A1EF3DA-0EAA-42DD-9A4A-D76D2A99CCD6}"/>
              </a:ext>
            </a:extLst>
          </p:cNvPr>
          <p:cNvSpPr txBox="1"/>
          <p:nvPr/>
        </p:nvSpPr>
        <p:spPr>
          <a:xfrm>
            <a:off x="0" y="100001"/>
            <a:ext cx="513794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결과비교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공통적으로 선정된 지역</a:t>
            </a:r>
          </a:p>
        </p:txBody>
      </p:sp>
    </p:spTree>
    <p:extLst>
      <p:ext uri="{BB962C8B-B14F-4D97-AF65-F5344CB8AC3E}">
        <p14:creationId xmlns:p14="http://schemas.microsoft.com/office/powerpoint/2010/main" val="22463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3"/>
          <a:stretch/>
        </p:blipFill>
        <p:spPr>
          <a:xfrm>
            <a:off x="4207415" y="4852617"/>
            <a:ext cx="4936585" cy="20053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B5B63CA-26FA-4764-94B1-3CA9A292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07222" y="2721114"/>
            <a:ext cx="4929555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spc="-150">
                <a:solidFill>
                  <a:schemeClr val="bg1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1. </a:t>
            </a:r>
            <a:r>
              <a:rPr lang="ko-KR" altLang="en-US" sz="40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주제선정 및 선정배경</a:t>
            </a:r>
          </a:p>
        </p:txBody>
      </p:sp>
    </p:spTree>
    <p:extLst>
      <p:ext uri="{BB962C8B-B14F-4D97-AF65-F5344CB8AC3E}">
        <p14:creationId xmlns:p14="http://schemas.microsoft.com/office/powerpoint/2010/main" val="3825615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" y="1058816"/>
            <a:ext cx="3341162" cy="24762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D520412-8986-4ED0-BFC2-59A8D2111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92" y="79720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 H P</a:t>
            </a:r>
          </a:p>
        </p:txBody>
      </p:sp>
      <p:sp>
        <p:nvSpPr>
          <p:cNvPr id="9" name="직사각형 8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" y="3867985"/>
            <a:ext cx="3953353" cy="2506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92" y="3535052"/>
            <a:ext cx="126085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Entropy</a:t>
            </a:r>
          </a:p>
        </p:txBody>
      </p:sp>
      <p:sp>
        <p:nvSpPr>
          <p:cNvPr id="11" name="한강">
            <a:extLst>
              <a:ext uri="{FF2B5EF4-FFF2-40B4-BE49-F238E27FC236}">
                <a16:creationId xmlns="" xmlns:a16="http://schemas.microsoft.com/office/drawing/2014/main" id="{0B0B8A7D-40D6-4E5D-AE7E-CE25FC440F20}"/>
              </a:ext>
            </a:extLst>
          </p:cNvPr>
          <p:cNvSpPr/>
          <p:nvPr/>
        </p:nvSpPr>
        <p:spPr>
          <a:xfrm>
            <a:off x="3678126" y="2767879"/>
            <a:ext cx="4787308" cy="1707311"/>
          </a:xfrm>
          <a:custGeom>
            <a:avLst/>
            <a:gdLst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07140 w 11681460"/>
              <a:gd name="connsiteY141" fmla="*/ 1287780 h 4168140"/>
              <a:gd name="connsiteX142" fmla="*/ 11399520 w 11681460"/>
              <a:gd name="connsiteY142" fmla="*/ 12801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13320 w 11681460"/>
              <a:gd name="connsiteY185" fmla="*/ 28270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07140 w 11681460"/>
              <a:gd name="connsiteY141" fmla="*/ 1287780 h 4168140"/>
              <a:gd name="connsiteX142" fmla="*/ 11399520 w 11681460"/>
              <a:gd name="connsiteY142" fmla="*/ 12801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07140 w 11681460"/>
              <a:gd name="connsiteY141" fmla="*/ 1287780 h 4168140"/>
              <a:gd name="connsiteX142" fmla="*/ 11363960 w 11681460"/>
              <a:gd name="connsiteY142" fmla="*/ 12674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30000 w 11681460"/>
              <a:gd name="connsiteY141" fmla="*/ 1216660 h 4168140"/>
              <a:gd name="connsiteX142" fmla="*/ 11363960 w 11681460"/>
              <a:gd name="connsiteY142" fmla="*/ 126746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681460"/>
              <a:gd name="connsiteY0" fmla="*/ 320040 h 4168140"/>
              <a:gd name="connsiteX1" fmla="*/ 121920 w 11681460"/>
              <a:gd name="connsiteY1" fmla="*/ 381000 h 4168140"/>
              <a:gd name="connsiteX2" fmla="*/ 198120 w 11681460"/>
              <a:gd name="connsiteY2" fmla="*/ 419100 h 4168140"/>
              <a:gd name="connsiteX3" fmla="*/ 320040 w 11681460"/>
              <a:gd name="connsiteY3" fmla="*/ 510540 h 4168140"/>
              <a:gd name="connsiteX4" fmla="*/ 411480 w 11681460"/>
              <a:gd name="connsiteY4" fmla="*/ 563880 h 4168140"/>
              <a:gd name="connsiteX5" fmla="*/ 472440 w 11681460"/>
              <a:gd name="connsiteY5" fmla="*/ 632460 h 4168140"/>
              <a:gd name="connsiteX6" fmla="*/ 601980 w 11681460"/>
              <a:gd name="connsiteY6" fmla="*/ 708660 h 4168140"/>
              <a:gd name="connsiteX7" fmla="*/ 739140 w 11681460"/>
              <a:gd name="connsiteY7" fmla="*/ 784860 h 4168140"/>
              <a:gd name="connsiteX8" fmla="*/ 861060 w 11681460"/>
              <a:gd name="connsiteY8" fmla="*/ 868680 h 4168140"/>
              <a:gd name="connsiteX9" fmla="*/ 944880 w 11681460"/>
              <a:gd name="connsiteY9" fmla="*/ 952500 h 4168140"/>
              <a:gd name="connsiteX10" fmla="*/ 1021080 w 11681460"/>
              <a:gd name="connsiteY10" fmla="*/ 1005840 h 4168140"/>
              <a:gd name="connsiteX11" fmla="*/ 1097280 w 11681460"/>
              <a:gd name="connsiteY11" fmla="*/ 1043940 h 4168140"/>
              <a:gd name="connsiteX12" fmla="*/ 1181100 w 11681460"/>
              <a:gd name="connsiteY12" fmla="*/ 1104900 h 4168140"/>
              <a:gd name="connsiteX13" fmla="*/ 1249680 w 11681460"/>
              <a:gd name="connsiteY13" fmla="*/ 1150620 h 4168140"/>
              <a:gd name="connsiteX14" fmla="*/ 1341120 w 11681460"/>
              <a:gd name="connsiteY14" fmla="*/ 1196340 h 4168140"/>
              <a:gd name="connsiteX15" fmla="*/ 1417320 w 11681460"/>
              <a:gd name="connsiteY15" fmla="*/ 1257300 h 4168140"/>
              <a:gd name="connsiteX16" fmla="*/ 1493520 w 11681460"/>
              <a:gd name="connsiteY16" fmla="*/ 1333500 h 4168140"/>
              <a:gd name="connsiteX17" fmla="*/ 1569720 w 11681460"/>
              <a:gd name="connsiteY17" fmla="*/ 1356360 h 4168140"/>
              <a:gd name="connsiteX18" fmla="*/ 1684020 w 11681460"/>
              <a:gd name="connsiteY18" fmla="*/ 1424940 h 4168140"/>
              <a:gd name="connsiteX19" fmla="*/ 1729740 w 11681460"/>
              <a:gd name="connsiteY19" fmla="*/ 1485900 h 4168140"/>
              <a:gd name="connsiteX20" fmla="*/ 1844040 w 11681460"/>
              <a:gd name="connsiteY20" fmla="*/ 1569720 h 4168140"/>
              <a:gd name="connsiteX21" fmla="*/ 1935480 w 11681460"/>
              <a:gd name="connsiteY21" fmla="*/ 1615440 h 4168140"/>
              <a:gd name="connsiteX22" fmla="*/ 2049780 w 11681460"/>
              <a:gd name="connsiteY22" fmla="*/ 1691640 h 4168140"/>
              <a:gd name="connsiteX23" fmla="*/ 2133600 w 11681460"/>
              <a:gd name="connsiteY23" fmla="*/ 1729740 h 4168140"/>
              <a:gd name="connsiteX24" fmla="*/ 2202180 w 11681460"/>
              <a:gd name="connsiteY24" fmla="*/ 1805940 h 4168140"/>
              <a:gd name="connsiteX25" fmla="*/ 2255520 w 11681460"/>
              <a:gd name="connsiteY25" fmla="*/ 1821180 h 4168140"/>
              <a:gd name="connsiteX26" fmla="*/ 2316480 w 11681460"/>
              <a:gd name="connsiteY26" fmla="*/ 1866900 h 4168140"/>
              <a:gd name="connsiteX27" fmla="*/ 2423160 w 11681460"/>
              <a:gd name="connsiteY27" fmla="*/ 2004060 h 4168140"/>
              <a:gd name="connsiteX28" fmla="*/ 2476500 w 11681460"/>
              <a:gd name="connsiteY28" fmla="*/ 2087880 h 4168140"/>
              <a:gd name="connsiteX29" fmla="*/ 2567940 w 11681460"/>
              <a:gd name="connsiteY29" fmla="*/ 2148840 h 4168140"/>
              <a:gd name="connsiteX30" fmla="*/ 2682240 w 11681460"/>
              <a:gd name="connsiteY30" fmla="*/ 2186940 h 4168140"/>
              <a:gd name="connsiteX31" fmla="*/ 2743200 w 11681460"/>
              <a:gd name="connsiteY31" fmla="*/ 2209800 h 4168140"/>
              <a:gd name="connsiteX32" fmla="*/ 2811780 w 11681460"/>
              <a:gd name="connsiteY32" fmla="*/ 2247900 h 4168140"/>
              <a:gd name="connsiteX33" fmla="*/ 2887980 w 11681460"/>
              <a:gd name="connsiteY33" fmla="*/ 2301240 h 4168140"/>
              <a:gd name="connsiteX34" fmla="*/ 2979420 w 11681460"/>
              <a:gd name="connsiteY34" fmla="*/ 2385060 h 4168140"/>
              <a:gd name="connsiteX35" fmla="*/ 3055620 w 11681460"/>
              <a:gd name="connsiteY35" fmla="*/ 2461260 h 4168140"/>
              <a:gd name="connsiteX36" fmla="*/ 3139440 w 11681460"/>
              <a:gd name="connsiteY36" fmla="*/ 2537460 h 4168140"/>
              <a:gd name="connsiteX37" fmla="*/ 3261360 w 11681460"/>
              <a:gd name="connsiteY37" fmla="*/ 2628900 h 4168140"/>
              <a:gd name="connsiteX38" fmla="*/ 3345180 w 11681460"/>
              <a:gd name="connsiteY38" fmla="*/ 2720340 h 4168140"/>
              <a:gd name="connsiteX39" fmla="*/ 3444240 w 11681460"/>
              <a:gd name="connsiteY39" fmla="*/ 2796540 h 4168140"/>
              <a:gd name="connsiteX40" fmla="*/ 3558540 w 11681460"/>
              <a:gd name="connsiteY40" fmla="*/ 2872740 h 4168140"/>
              <a:gd name="connsiteX41" fmla="*/ 3619500 w 11681460"/>
              <a:gd name="connsiteY41" fmla="*/ 2979420 h 4168140"/>
              <a:gd name="connsiteX42" fmla="*/ 3619500 w 11681460"/>
              <a:gd name="connsiteY42" fmla="*/ 2979420 h 4168140"/>
              <a:gd name="connsiteX43" fmla="*/ 3649980 w 11681460"/>
              <a:gd name="connsiteY43" fmla="*/ 3048000 h 4168140"/>
              <a:gd name="connsiteX44" fmla="*/ 3703320 w 11681460"/>
              <a:gd name="connsiteY44" fmla="*/ 3086100 h 4168140"/>
              <a:gd name="connsiteX45" fmla="*/ 3764280 w 11681460"/>
              <a:gd name="connsiteY45" fmla="*/ 3063240 h 4168140"/>
              <a:gd name="connsiteX46" fmla="*/ 3848100 w 11681460"/>
              <a:gd name="connsiteY46" fmla="*/ 3025140 h 4168140"/>
              <a:gd name="connsiteX47" fmla="*/ 3916680 w 11681460"/>
              <a:gd name="connsiteY47" fmla="*/ 3032760 h 4168140"/>
              <a:gd name="connsiteX48" fmla="*/ 4030980 w 11681460"/>
              <a:gd name="connsiteY48" fmla="*/ 3063240 h 4168140"/>
              <a:gd name="connsiteX49" fmla="*/ 4137660 w 11681460"/>
              <a:gd name="connsiteY49" fmla="*/ 3101340 h 4168140"/>
              <a:gd name="connsiteX50" fmla="*/ 4259580 w 11681460"/>
              <a:gd name="connsiteY50" fmla="*/ 3147060 h 4168140"/>
              <a:gd name="connsiteX51" fmla="*/ 4381500 w 11681460"/>
              <a:gd name="connsiteY51" fmla="*/ 3192780 h 4168140"/>
              <a:gd name="connsiteX52" fmla="*/ 4526280 w 11681460"/>
              <a:gd name="connsiteY52" fmla="*/ 3276600 h 4168140"/>
              <a:gd name="connsiteX53" fmla="*/ 4587240 w 11681460"/>
              <a:gd name="connsiteY53" fmla="*/ 3299460 h 4168140"/>
              <a:gd name="connsiteX54" fmla="*/ 4610100 w 11681460"/>
              <a:gd name="connsiteY54" fmla="*/ 3352800 h 4168140"/>
              <a:gd name="connsiteX55" fmla="*/ 4648200 w 11681460"/>
              <a:gd name="connsiteY55" fmla="*/ 3436620 h 4168140"/>
              <a:gd name="connsiteX56" fmla="*/ 4671060 w 11681460"/>
              <a:gd name="connsiteY56" fmla="*/ 3520440 h 4168140"/>
              <a:gd name="connsiteX57" fmla="*/ 4678680 w 11681460"/>
              <a:gd name="connsiteY57" fmla="*/ 3589020 h 4168140"/>
              <a:gd name="connsiteX58" fmla="*/ 4686300 w 11681460"/>
              <a:gd name="connsiteY58" fmla="*/ 3649980 h 4168140"/>
              <a:gd name="connsiteX59" fmla="*/ 4724400 w 11681460"/>
              <a:gd name="connsiteY59" fmla="*/ 3680460 h 4168140"/>
              <a:gd name="connsiteX60" fmla="*/ 4785360 w 11681460"/>
              <a:gd name="connsiteY60" fmla="*/ 3672840 h 4168140"/>
              <a:gd name="connsiteX61" fmla="*/ 4869180 w 11681460"/>
              <a:gd name="connsiteY61" fmla="*/ 3703320 h 4168140"/>
              <a:gd name="connsiteX62" fmla="*/ 4914900 w 11681460"/>
              <a:gd name="connsiteY62" fmla="*/ 3756660 h 4168140"/>
              <a:gd name="connsiteX63" fmla="*/ 5105400 w 11681460"/>
              <a:gd name="connsiteY63" fmla="*/ 3832860 h 4168140"/>
              <a:gd name="connsiteX64" fmla="*/ 5173980 w 11681460"/>
              <a:gd name="connsiteY64" fmla="*/ 3886200 h 4168140"/>
              <a:gd name="connsiteX65" fmla="*/ 5242560 w 11681460"/>
              <a:gd name="connsiteY65" fmla="*/ 3924300 h 4168140"/>
              <a:gd name="connsiteX66" fmla="*/ 5364480 w 11681460"/>
              <a:gd name="connsiteY66" fmla="*/ 3962400 h 4168140"/>
              <a:gd name="connsiteX67" fmla="*/ 5516880 w 11681460"/>
              <a:gd name="connsiteY67" fmla="*/ 4046220 h 4168140"/>
              <a:gd name="connsiteX68" fmla="*/ 5585460 w 11681460"/>
              <a:gd name="connsiteY68" fmla="*/ 4099560 h 4168140"/>
              <a:gd name="connsiteX69" fmla="*/ 5661660 w 11681460"/>
              <a:gd name="connsiteY69" fmla="*/ 4122420 h 4168140"/>
              <a:gd name="connsiteX70" fmla="*/ 5745480 w 11681460"/>
              <a:gd name="connsiteY70" fmla="*/ 4130040 h 4168140"/>
              <a:gd name="connsiteX71" fmla="*/ 5836920 w 11681460"/>
              <a:gd name="connsiteY71" fmla="*/ 4130040 h 4168140"/>
              <a:gd name="connsiteX72" fmla="*/ 5951220 w 11681460"/>
              <a:gd name="connsiteY72" fmla="*/ 4145280 h 4168140"/>
              <a:gd name="connsiteX73" fmla="*/ 6035040 w 11681460"/>
              <a:gd name="connsiteY73" fmla="*/ 4168140 h 4168140"/>
              <a:gd name="connsiteX74" fmla="*/ 6149340 w 11681460"/>
              <a:gd name="connsiteY74" fmla="*/ 4137660 h 4168140"/>
              <a:gd name="connsiteX75" fmla="*/ 6286500 w 11681460"/>
              <a:gd name="connsiteY75" fmla="*/ 4114800 h 4168140"/>
              <a:gd name="connsiteX76" fmla="*/ 6393180 w 11681460"/>
              <a:gd name="connsiteY76" fmla="*/ 4053840 h 4168140"/>
              <a:gd name="connsiteX77" fmla="*/ 6484620 w 11681460"/>
              <a:gd name="connsiteY77" fmla="*/ 4038600 h 4168140"/>
              <a:gd name="connsiteX78" fmla="*/ 6583680 w 11681460"/>
              <a:gd name="connsiteY78" fmla="*/ 3970020 h 4168140"/>
              <a:gd name="connsiteX79" fmla="*/ 6697980 w 11681460"/>
              <a:gd name="connsiteY79" fmla="*/ 3886200 h 4168140"/>
              <a:gd name="connsiteX80" fmla="*/ 6728460 w 11681460"/>
              <a:gd name="connsiteY80" fmla="*/ 3817620 h 4168140"/>
              <a:gd name="connsiteX81" fmla="*/ 6842760 w 11681460"/>
              <a:gd name="connsiteY81" fmla="*/ 3733800 h 4168140"/>
              <a:gd name="connsiteX82" fmla="*/ 6972300 w 11681460"/>
              <a:gd name="connsiteY82" fmla="*/ 3642360 h 4168140"/>
              <a:gd name="connsiteX83" fmla="*/ 7078980 w 11681460"/>
              <a:gd name="connsiteY83" fmla="*/ 3528060 h 4168140"/>
              <a:gd name="connsiteX84" fmla="*/ 7139940 w 11681460"/>
              <a:gd name="connsiteY84" fmla="*/ 3444240 h 4168140"/>
              <a:gd name="connsiteX85" fmla="*/ 7269480 w 11681460"/>
              <a:gd name="connsiteY85" fmla="*/ 3284220 h 4168140"/>
              <a:gd name="connsiteX86" fmla="*/ 7330440 w 11681460"/>
              <a:gd name="connsiteY86" fmla="*/ 3185160 h 4168140"/>
              <a:gd name="connsiteX87" fmla="*/ 7376160 w 11681460"/>
              <a:gd name="connsiteY87" fmla="*/ 3116580 h 4168140"/>
              <a:gd name="connsiteX88" fmla="*/ 7444740 w 11681460"/>
              <a:gd name="connsiteY88" fmla="*/ 3093720 h 4168140"/>
              <a:gd name="connsiteX89" fmla="*/ 7513320 w 11681460"/>
              <a:gd name="connsiteY89" fmla="*/ 3101340 h 4168140"/>
              <a:gd name="connsiteX90" fmla="*/ 7574280 w 11681460"/>
              <a:gd name="connsiteY90" fmla="*/ 3078480 h 4168140"/>
              <a:gd name="connsiteX91" fmla="*/ 7726680 w 11681460"/>
              <a:gd name="connsiteY91" fmla="*/ 3108960 h 4168140"/>
              <a:gd name="connsiteX92" fmla="*/ 7833360 w 11681460"/>
              <a:gd name="connsiteY92" fmla="*/ 3162300 h 4168140"/>
              <a:gd name="connsiteX93" fmla="*/ 7962900 w 11681460"/>
              <a:gd name="connsiteY93" fmla="*/ 3192780 h 4168140"/>
              <a:gd name="connsiteX94" fmla="*/ 8161020 w 11681460"/>
              <a:gd name="connsiteY94" fmla="*/ 3268980 h 4168140"/>
              <a:gd name="connsiteX95" fmla="*/ 8290560 w 11681460"/>
              <a:gd name="connsiteY95" fmla="*/ 3337560 h 4168140"/>
              <a:gd name="connsiteX96" fmla="*/ 8382000 w 11681460"/>
              <a:gd name="connsiteY96" fmla="*/ 3360420 h 4168140"/>
              <a:gd name="connsiteX97" fmla="*/ 8458200 w 11681460"/>
              <a:gd name="connsiteY97" fmla="*/ 3398520 h 4168140"/>
              <a:gd name="connsiteX98" fmla="*/ 8595360 w 11681460"/>
              <a:gd name="connsiteY98" fmla="*/ 3512820 h 4168140"/>
              <a:gd name="connsiteX99" fmla="*/ 8641080 w 11681460"/>
              <a:gd name="connsiteY99" fmla="*/ 3566160 h 4168140"/>
              <a:gd name="connsiteX100" fmla="*/ 8702040 w 11681460"/>
              <a:gd name="connsiteY100" fmla="*/ 3604260 h 4168140"/>
              <a:gd name="connsiteX101" fmla="*/ 8763000 w 11681460"/>
              <a:gd name="connsiteY101" fmla="*/ 3634740 h 4168140"/>
              <a:gd name="connsiteX102" fmla="*/ 8854440 w 11681460"/>
              <a:gd name="connsiteY102" fmla="*/ 3627120 h 4168140"/>
              <a:gd name="connsiteX103" fmla="*/ 8968740 w 11681460"/>
              <a:gd name="connsiteY103" fmla="*/ 3619500 h 4168140"/>
              <a:gd name="connsiteX104" fmla="*/ 9060180 w 11681460"/>
              <a:gd name="connsiteY104" fmla="*/ 3642360 h 4168140"/>
              <a:gd name="connsiteX105" fmla="*/ 9151620 w 11681460"/>
              <a:gd name="connsiteY105" fmla="*/ 3657600 h 4168140"/>
              <a:gd name="connsiteX106" fmla="*/ 9227820 w 11681460"/>
              <a:gd name="connsiteY106" fmla="*/ 3642360 h 4168140"/>
              <a:gd name="connsiteX107" fmla="*/ 9311640 w 11681460"/>
              <a:gd name="connsiteY107" fmla="*/ 3611880 h 4168140"/>
              <a:gd name="connsiteX108" fmla="*/ 9433560 w 11681460"/>
              <a:gd name="connsiteY108" fmla="*/ 3589020 h 4168140"/>
              <a:gd name="connsiteX109" fmla="*/ 9509760 w 11681460"/>
              <a:gd name="connsiteY109" fmla="*/ 3528060 h 4168140"/>
              <a:gd name="connsiteX110" fmla="*/ 9646920 w 11681460"/>
              <a:gd name="connsiteY110" fmla="*/ 3489960 h 4168140"/>
              <a:gd name="connsiteX111" fmla="*/ 9784080 w 11681460"/>
              <a:gd name="connsiteY111" fmla="*/ 3444240 h 4168140"/>
              <a:gd name="connsiteX112" fmla="*/ 9860280 w 11681460"/>
              <a:gd name="connsiteY112" fmla="*/ 3383280 h 4168140"/>
              <a:gd name="connsiteX113" fmla="*/ 9921240 w 11681460"/>
              <a:gd name="connsiteY113" fmla="*/ 3314700 h 4168140"/>
              <a:gd name="connsiteX114" fmla="*/ 9997440 w 11681460"/>
              <a:gd name="connsiteY114" fmla="*/ 3208020 h 4168140"/>
              <a:gd name="connsiteX115" fmla="*/ 10043160 w 11681460"/>
              <a:gd name="connsiteY115" fmla="*/ 3101340 h 4168140"/>
              <a:gd name="connsiteX116" fmla="*/ 10104120 w 11681460"/>
              <a:gd name="connsiteY116" fmla="*/ 3017520 h 4168140"/>
              <a:gd name="connsiteX117" fmla="*/ 10157460 w 11681460"/>
              <a:gd name="connsiteY117" fmla="*/ 2933700 h 4168140"/>
              <a:gd name="connsiteX118" fmla="*/ 10218420 w 11681460"/>
              <a:gd name="connsiteY118" fmla="*/ 2849880 h 4168140"/>
              <a:gd name="connsiteX119" fmla="*/ 10294620 w 11681460"/>
              <a:gd name="connsiteY119" fmla="*/ 2735580 h 4168140"/>
              <a:gd name="connsiteX120" fmla="*/ 10347960 w 11681460"/>
              <a:gd name="connsiteY120" fmla="*/ 2621280 h 4168140"/>
              <a:gd name="connsiteX121" fmla="*/ 10431780 w 11681460"/>
              <a:gd name="connsiteY121" fmla="*/ 2499360 h 4168140"/>
              <a:gd name="connsiteX122" fmla="*/ 10500360 w 11681460"/>
              <a:gd name="connsiteY122" fmla="*/ 2354580 h 4168140"/>
              <a:gd name="connsiteX123" fmla="*/ 10553700 w 11681460"/>
              <a:gd name="connsiteY123" fmla="*/ 2263140 h 4168140"/>
              <a:gd name="connsiteX124" fmla="*/ 10584180 w 11681460"/>
              <a:gd name="connsiteY124" fmla="*/ 2194560 h 4168140"/>
              <a:gd name="connsiteX125" fmla="*/ 10614660 w 11681460"/>
              <a:gd name="connsiteY125" fmla="*/ 2118360 h 4168140"/>
              <a:gd name="connsiteX126" fmla="*/ 10675620 w 11681460"/>
              <a:gd name="connsiteY126" fmla="*/ 2049780 h 4168140"/>
              <a:gd name="connsiteX127" fmla="*/ 10690860 w 11681460"/>
              <a:gd name="connsiteY127" fmla="*/ 1988820 h 4168140"/>
              <a:gd name="connsiteX128" fmla="*/ 10713720 w 11681460"/>
              <a:gd name="connsiteY128" fmla="*/ 1927860 h 4168140"/>
              <a:gd name="connsiteX129" fmla="*/ 10767060 w 11681460"/>
              <a:gd name="connsiteY129" fmla="*/ 1859280 h 4168140"/>
              <a:gd name="connsiteX130" fmla="*/ 10873740 w 11681460"/>
              <a:gd name="connsiteY130" fmla="*/ 1828800 h 4168140"/>
              <a:gd name="connsiteX131" fmla="*/ 11079480 w 11681460"/>
              <a:gd name="connsiteY131" fmla="*/ 1767840 h 4168140"/>
              <a:gd name="connsiteX132" fmla="*/ 11247120 w 11681460"/>
              <a:gd name="connsiteY132" fmla="*/ 1684020 h 4168140"/>
              <a:gd name="connsiteX133" fmla="*/ 11414760 w 11681460"/>
              <a:gd name="connsiteY133" fmla="*/ 1638300 h 4168140"/>
              <a:gd name="connsiteX134" fmla="*/ 11490960 w 11681460"/>
              <a:gd name="connsiteY134" fmla="*/ 1577340 h 4168140"/>
              <a:gd name="connsiteX135" fmla="*/ 11635740 w 11681460"/>
              <a:gd name="connsiteY135" fmla="*/ 1508760 h 4168140"/>
              <a:gd name="connsiteX136" fmla="*/ 11681460 w 11681460"/>
              <a:gd name="connsiteY136" fmla="*/ 1417320 h 4168140"/>
              <a:gd name="connsiteX137" fmla="*/ 11620500 w 11681460"/>
              <a:gd name="connsiteY137" fmla="*/ 1417320 h 4168140"/>
              <a:gd name="connsiteX138" fmla="*/ 11567160 w 11681460"/>
              <a:gd name="connsiteY138" fmla="*/ 1379220 h 4168140"/>
              <a:gd name="connsiteX139" fmla="*/ 11498580 w 11681460"/>
              <a:gd name="connsiteY139" fmla="*/ 1318260 h 4168140"/>
              <a:gd name="connsiteX140" fmla="*/ 11468100 w 11681460"/>
              <a:gd name="connsiteY140" fmla="*/ 1280160 h 4168140"/>
              <a:gd name="connsiteX141" fmla="*/ 11430000 w 11681460"/>
              <a:gd name="connsiteY141" fmla="*/ 1216660 h 4168140"/>
              <a:gd name="connsiteX142" fmla="*/ 11384280 w 11681460"/>
              <a:gd name="connsiteY142" fmla="*/ 1310640 h 4168140"/>
              <a:gd name="connsiteX143" fmla="*/ 11353800 w 11681460"/>
              <a:gd name="connsiteY143" fmla="*/ 1356360 h 4168140"/>
              <a:gd name="connsiteX144" fmla="*/ 11224260 w 11681460"/>
              <a:gd name="connsiteY144" fmla="*/ 1417320 h 4168140"/>
              <a:gd name="connsiteX145" fmla="*/ 11109960 w 11681460"/>
              <a:gd name="connsiteY145" fmla="*/ 1463040 h 4168140"/>
              <a:gd name="connsiteX146" fmla="*/ 10911840 w 11681460"/>
              <a:gd name="connsiteY146" fmla="*/ 1524000 h 4168140"/>
              <a:gd name="connsiteX147" fmla="*/ 10774680 w 11681460"/>
              <a:gd name="connsiteY147" fmla="*/ 1546860 h 4168140"/>
              <a:gd name="connsiteX148" fmla="*/ 10675620 w 11681460"/>
              <a:gd name="connsiteY148" fmla="*/ 1615440 h 4168140"/>
              <a:gd name="connsiteX149" fmla="*/ 10568940 w 11681460"/>
              <a:gd name="connsiteY149" fmla="*/ 1676400 h 4168140"/>
              <a:gd name="connsiteX150" fmla="*/ 10485120 w 11681460"/>
              <a:gd name="connsiteY150" fmla="*/ 1760220 h 4168140"/>
              <a:gd name="connsiteX151" fmla="*/ 10454640 w 11681460"/>
              <a:gd name="connsiteY151" fmla="*/ 1836420 h 4168140"/>
              <a:gd name="connsiteX152" fmla="*/ 10416540 w 11681460"/>
              <a:gd name="connsiteY152" fmla="*/ 1927860 h 4168140"/>
              <a:gd name="connsiteX153" fmla="*/ 10401300 w 11681460"/>
              <a:gd name="connsiteY153" fmla="*/ 2004060 h 4168140"/>
              <a:gd name="connsiteX154" fmla="*/ 10363200 w 11681460"/>
              <a:gd name="connsiteY154" fmla="*/ 2095500 h 4168140"/>
              <a:gd name="connsiteX155" fmla="*/ 10317480 w 11681460"/>
              <a:gd name="connsiteY155" fmla="*/ 2225040 h 4168140"/>
              <a:gd name="connsiteX156" fmla="*/ 10287000 w 11681460"/>
              <a:gd name="connsiteY156" fmla="*/ 2346960 h 4168140"/>
              <a:gd name="connsiteX157" fmla="*/ 10218420 w 11681460"/>
              <a:gd name="connsiteY157" fmla="*/ 2499360 h 4168140"/>
              <a:gd name="connsiteX158" fmla="*/ 10134600 w 11681460"/>
              <a:gd name="connsiteY158" fmla="*/ 2621280 h 4168140"/>
              <a:gd name="connsiteX159" fmla="*/ 10043160 w 11681460"/>
              <a:gd name="connsiteY159" fmla="*/ 2735580 h 4168140"/>
              <a:gd name="connsiteX160" fmla="*/ 9974580 w 11681460"/>
              <a:gd name="connsiteY160" fmla="*/ 2857500 h 4168140"/>
              <a:gd name="connsiteX161" fmla="*/ 9906000 w 11681460"/>
              <a:gd name="connsiteY161" fmla="*/ 2941320 h 4168140"/>
              <a:gd name="connsiteX162" fmla="*/ 9860280 w 11681460"/>
              <a:gd name="connsiteY162" fmla="*/ 3032760 h 4168140"/>
              <a:gd name="connsiteX163" fmla="*/ 9806940 w 11681460"/>
              <a:gd name="connsiteY163" fmla="*/ 3116580 h 4168140"/>
              <a:gd name="connsiteX164" fmla="*/ 9715500 w 11681460"/>
              <a:gd name="connsiteY164" fmla="*/ 3208020 h 4168140"/>
              <a:gd name="connsiteX165" fmla="*/ 9616440 w 11681460"/>
              <a:gd name="connsiteY165" fmla="*/ 3261360 h 4168140"/>
              <a:gd name="connsiteX166" fmla="*/ 9532620 w 11681460"/>
              <a:gd name="connsiteY166" fmla="*/ 3329940 h 4168140"/>
              <a:gd name="connsiteX167" fmla="*/ 9471660 w 11681460"/>
              <a:gd name="connsiteY167" fmla="*/ 3375660 h 4168140"/>
              <a:gd name="connsiteX168" fmla="*/ 9410700 w 11681460"/>
              <a:gd name="connsiteY168" fmla="*/ 3429000 h 4168140"/>
              <a:gd name="connsiteX169" fmla="*/ 9288780 w 11681460"/>
              <a:gd name="connsiteY169" fmla="*/ 3436620 h 4168140"/>
              <a:gd name="connsiteX170" fmla="*/ 9166860 w 11681460"/>
              <a:gd name="connsiteY170" fmla="*/ 3444240 h 4168140"/>
              <a:gd name="connsiteX171" fmla="*/ 9029700 w 11681460"/>
              <a:gd name="connsiteY171" fmla="*/ 3413760 h 4168140"/>
              <a:gd name="connsiteX172" fmla="*/ 8823960 w 11681460"/>
              <a:gd name="connsiteY172" fmla="*/ 3360420 h 4168140"/>
              <a:gd name="connsiteX173" fmla="*/ 8679180 w 11681460"/>
              <a:gd name="connsiteY173" fmla="*/ 3329940 h 4168140"/>
              <a:gd name="connsiteX174" fmla="*/ 8572500 w 11681460"/>
              <a:gd name="connsiteY174" fmla="*/ 3276600 h 4168140"/>
              <a:gd name="connsiteX175" fmla="*/ 8465820 w 11681460"/>
              <a:gd name="connsiteY175" fmla="*/ 3215640 h 4168140"/>
              <a:gd name="connsiteX176" fmla="*/ 8321040 w 11681460"/>
              <a:gd name="connsiteY176" fmla="*/ 3177540 h 4168140"/>
              <a:gd name="connsiteX177" fmla="*/ 8199120 w 11681460"/>
              <a:gd name="connsiteY177" fmla="*/ 3131820 h 4168140"/>
              <a:gd name="connsiteX178" fmla="*/ 8069580 w 11681460"/>
              <a:gd name="connsiteY178" fmla="*/ 3078480 h 4168140"/>
              <a:gd name="connsiteX179" fmla="*/ 7917180 w 11681460"/>
              <a:gd name="connsiteY179" fmla="*/ 2994660 h 4168140"/>
              <a:gd name="connsiteX180" fmla="*/ 7787640 w 11681460"/>
              <a:gd name="connsiteY180" fmla="*/ 2971800 h 4168140"/>
              <a:gd name="connsiteX181" fmla="*/ 7719060 w 11681460"/>
              <a:gd name="connsiteY181" fmla="*/ 2933700 h 4168140"/>
              <a:gd name="connsiteX182" fmla="*/ 7612380 w 11681460"/>
              <a:gd name="connsiteY182" fmla="*/ 2903220 h 4168140"/>
              <a:gd name="connsiteX183" fmla="*/ 7566660 w 11681460"/>
              <a:gd name="connsiteY183" fmla="*/ 2887980 h 4168140"/>
              <a:gd name="connsiteX184" fmla="*/ 7551420 w 11681460"/>
              <a:gd name="connsiteY184" fmla="*/ 2849880 h 4168140"/>
              <a:gd name="connsiteX185" fmla="*/ 7533640 w 11681460"/>
              <a:gd name="connsiteY185" fmla="*/ 2788920 h 4168140"/>
              <a:gd name="connsiteX186" fmla="*/ 7475220 w 11681460"/>
              <a:gd name="connsiteY186" fmla="*/ 2857500 h 4168140"/>
              <a:gd name="connsiteX187" fmla="*/ 7414260 w 11681460"/>
              <a:gd name="connsiteY187" fmla="*/ 2887980 h 4168140"/>
              <a:gd name="connsiteX188" fmla="*/ 7345680 w 11681460"/>
              <a:gd name="connsiteY188" fmla="*/ 2971800 h 4168140"/>
              <a:gd name="connsiteX189" fmla="*/ 7315200 w 11681460"/>
              <a:gd name="connsiteY189" fmla="*/ 2994660 h 4168140"/>
              <a:gd name="connsiteX190" fmla="*/ 7261860 w 11681460"/>
              <a:gd name="connsiteY190" fmla="*/ 3009900 h 4168140"/>
              <a:gd name="connsiteX191" fmla="*/ 7193280 w 11681460"/>
              <a:gd name="connsiteY191" fmla="*/ 3025140 h 4168140"/>
              <a:gd name="connsiteX192" fmla="*/ 7155180 w 11681460"/>
              <a:gd name="connsiteY192" fmla="*/ 3078480 h 4168140"/>
              <a:gd name="connsiteX193" fmla="*/ 7109460 w 11681460"/>
              <a:gd name="connsiteY193" fmla="*/ 3154680 h 4168140"/>
              <a:gd name="connsiteX194" fmla="*/ 7048500 w 11681460"/>
              <a:gd name="connsiteY194" fmla="*/ 3246120 h 4168140"/>
              <a:gd name="connsiteX195" fmla="*/ 6995160 w 11681460"/>
              <a:gd name="connsiteY195" fmla="*/ 3307080 h 4168140"/>
              <a:gd name="connsiteX196" fmla="*/ 6972300 w 11681460"/>
              <a:gd name="connsiteY196" fmla="*/ 3352800 h 4168140"/>
              <a:gd name="connsiteX197" fmla="*/ 6949440 w 11681460"/>
              <a:gd name="connsiteY197" fmla="*/ 3413760 h 4168140"/>
              <a:gd name="connsiteX198" fmla="*/ 6949440 w 11681460"/>
              <a:gd name="connsiteY198" fmla="*/ 3413760 h 4168140"/>
              <a:gd name="connsiteX199" fmla="*/ 6911340 w 11681460"/>
              <a:gd name="connsiteY199" fmla="*/ 3474720 h 4168140"/>
              <a:gd name="connsiteX200" fmla="*/ 6888480 w 11681460"/>
              <a:gd name="connsiteY200" fmla="*/ 3505200 h 4168140"/>
              <a:gd name="connsiteX201" fmla="*/ 6819900 w 11681460"/>
              <a:gd name="connsiteY201" fmla="*/ 3566160 h 4168140"/>
              <a:gd name="connsiteX202" fmla="*/ 6743700 w 11681460"/>
              <a:gd name="connsiteY202" fmla="*/ 3581400 h 4168140"/>
              <a:gd name="connsiteX203" fmla="*/ 6675120 w 11681460"/>
              <a:gd name="connsiteY203" fmla="*/ 3657600 h 4168140"/>
              <a:gd name="connsiteX204" fmla="*/ 6629400 w 11681460"/>
              <a:gd name="connsiteY204" fmla="*/ 3718560 h 4168140"/>
              <a:gd name="connsiteX205" fmla="*/ 6576060 w 11681460"/>
              <a:gd name="connsiteY205" fmla="*/ 3779520 h 4168140"/>
              <a:gd name="connsiteX206" fmla="*/ 6484620 w 11681460"/>
              <a:gd name="connsiteY206" fmla="*/ 3817620 h 4168140"/>
              <a:gd name="connsiteX207" fmla="*/ 6400800 w 11681460"/>
              <a:gd name="connsiteY207" fmla="*/ 3832860 h 4168140"/>
              <a:gd name="connsiteX208" fmla="*/ 6263640 w 11681460"/>
              <a:gd name="connsiteY208" fmla="*/ 3870960 h 4168140"/>
              <a:gd name="connsiteX209" fmla="*/ 6126480 w 11681460"/>
              <a:gd name="connsiteY209" fmla="*/ 3901440 h 4168140"/>
              <a:gd name="connsiteX210" fmla="*/ 6027420 w 11681460"/>
              <a:gd name="connsiteY210" fmla="*/ 3916680 h 4168140"/>
              <a:gd name="connsiteX211" fmla="*/ 5890260 w 11681460"/>
              <a:gd name="connsiteY211" fmla="*/ 3878580 h 4168140"/>
              <a:gd name="connsiteX212" fmla="*/ 5821680 w 11681460"/>
              <a:gd name="connsiteY212" fmla="*/ 3863340 h 4168140"/>
              <a:gd name="connsiteX213" fmla="*/ 5737860 w 11681460"/>
              <a:gd name="connsiteY213" fmla="*/ 3825240 h 4168140"/>
              <a:gd name="connsiteX214" fmla="*/ 5638800 w 11681460"/>
              <a:gd name="connsiteY214" fmla="*/ 3794760 h 4168140"/>
              <a:gd name="connsiteX215" fmla="*/ 5524500 w 11681460"/>
              <a:gd name="connsiteY215" fmla="*/ 3756660 h 4168140"/>
              <a:gd name="connsiteX216" fmla="*/ 5448300 w 11681460"/>
              <a:gd name="connsiteY216" fmla="*/ 3718560 h 4168140"/>
              <a:gd name="connsiteX217" fmla="*/ 5349240 w 11681460"/>
              <a:gd name="connsiteY217" fmla="*/ 3657600 h 4168140"/>
              <a:gd name="connsiteX218" fmla="*/ 5295900 w 11681460"/>
              <a:gd name="connsiteY218" fmla="*/ 3619500 h 4168140"/>
              <a:gd name="connsiteX219" fmla="*/ 5234940 w 11681460"/>
              <a:gd name="connsiteY219" fmla="*/ 3596640 h 4168140"/>
              <a:gd name="connsiteX220" fmla="*/ 5135880 w 11681460"/>
              <a:gd name="connsiteY220" fmla="*/ 3550920 h 4168140"/>
              <a:gd name="connsiteX221" fmla="*/ 5059680 w 11681460"/>
              <a:gd name="connsiteY221" fmla="*/ 3505200 h 4168140"/>
              <a:gd name="connsiteX222" fmla="*/ 5029200 w 11681460"/>
              <a:gd name="connsiteY222" fmla="*/ 3482340 h 4168140"/>
              <a:gd name="connsiteX223" fmla="*/ 4960620 w 11681460"/>
              <a:gd name="connsiteY223" fmla="*/ 3413760 h 4168140"/>
              <a:gd name="connsiteX224" fmla="*/ 4876800 w 11681460"/>
              <a:gd name="connsiteY224" fmla="*/ 3299460 h 4168140"/>
              <a:gd name="connsiteX225" fmla="*/ 4808220 w 11681460"/>
              <a:gd name="connsiteY225" fmla="*/ 3200400 h 4168140"/>
              <a:gd name="connsiteX226" fmla="*/ 4777740 w 11681460"/>
              <a:gd name="connsiteY226" fmla="*/ 3147060 h 4168140"/>
              <a:gd name="connsiteX227" fmla="*/ 4724400 w 11681460"/>
              <a:gd name="connsiteY227" fmla="*/ 3108960 h 4168140"/>
              <a:gd name="connsiteX228" fmla="*/ 4648200 w 11681460"/>
              <a:gd name="connsiteY228" fmla="*/ 3063240 h 4168140"/>
              <a:gd name="connsiteX229" fmla="*/ 4533900 w 11681460"/>
              <a:gd name="connsiteY229" fmla="*/ 2979420 h 4168140"/>
              <a:gd name="connsiteX230" fmla="*/ 4427220 w 11681460"/>
              <a:gd name="connsiteY230" fmla="*/ 2941320 h 4168140"/>
              <a:gd name="connsiteX231" fmla="*/ 4366260 w 11681460"/>
              <a:gd name="connsiteY231" fmla="*/ 2903220 h 4168140"/>
              <a:gd name="connsiteX232" fmla="*/ 4244340 w 11681460"/>
              <a:gd name="connsiteY232" fmla="*/ 2842260 h 4168140"/>
              <a:gd name="connsiteX233" fmla="*/ 4145280 w 11681460"/>
              <a:gd name="connsiteY233" fmla="*/ 2811780 h 4168140"/>
              <a:gd name="connsiteX234" fmla="*/ 4038600 w 11681460"/>
              <a:gd name="connsiteY234" fmla="*/ 2804160 h 4168140"/>
              <a:gd name="connsiteX235" fmla="*/ 3954780 w 11681460"/>
              <a:gd name="connsiteY235" fmla="*/ 2819400 h 4168140"/>
              <a:gd name="connsiteX236" fmla="*/ 3863340 w 11681460"/>
              <a:gd name="connsiteY236" fmla="*/ 2804160 h 4168140"/>
              <a:gd name="connsiteX237" fmla="*/ 3741420 w 11681460"/>
              <a:gd name="connsiteY237" fmla="*/ 2781300 h 4168140"/>
              <a:gd name="connsiteX238" fmla="*/ 3649980 w 11681460"/>
              <a:gd name="connsiteY238" fmla="*/ 2743200 h 4168140"/>
              <a:gd name="connsiteX239" fmla="*/ 3573780 w 11681460"/>
              <a:gd name="connsiteY239" fmla="*/ 2674620 h 4168140"/>
              <a:gd name="connsiteX240" fmla="*/ 3482340 w 11681460"/>
              <a:gd name="connsiteY240" fmla="*/ 2621280 h 4168140"/>
              <a:gd name="connsiteX241" fmla="*/ 3436620 w 11681460"/>
              <a:gd name="connsiteY241" fmla="*/ 2552700 h 4168140"/>
              <a:gd name="connsiteX242" fmla="*/ 3329940 w 11681460"/>
              <a:gd name="connsiteY242" fmla="*/ 2423160 h 4168140"/>
              <a:gd name="connsiteX243" fmla="*/ 3261360 w 11681460"/>
              <a:gd name="connsiteY243" fmla="*/ 2324100 h 4168140"/>
              <a:gd name="connsiteX244" fmla="*/ 3131820 w 11681460"/>
              <a:gd name="connsiteY244" fmla="*/ 2209800 h 4168140"/>
              <a:gd name="connsiteX245" fmla="*/ 3040380 w 11681460"/>
              <a:gd name="connsiteY245" fmla="*/ 2141220 h 4168140"/>
              <a:gd name="connsiteX246" fmla="*/ 2910840 w 11681460"/>
              <a:gd name="connsiteY246" fmla="*/ 2034540 h 4168140"/>
              <a:gd name="connsiteX247" fmla="*/ 2849880 w 11681460"/>
              <a:gd name="connsiteY247" fmla="*/ 1958340 h 4168140"/>
              <a:gd name="connsiteX248" fmla="*/ 2743200 w 11681460"/>
              <a:gd name="connsiteY248" fmla="*/ 1889760 h 4168140"/>
              <a:gd name="connsiteX249" fmla="*/ 2659380 w 11681460"/>
              <a:gd name="connsiteY249" fmla="*/ 1844040 h 4168140"/>
              <a:gd name="connsiteX250" fmla="*/ 2575560 w 11681460"/>
              <a:gd name="connsiteY250" fmla="*/ 1744980 h 4168140"/>
              <a:gd name="connsiteX251" fmla="*/ 2468880 w 11681460"/>
              <a:gd name="connsiteY251" fmla="*/ 1645920 h 4168140"/>
              <a:gd name="connsiteX252" fmla="*/ 2400300 w 11681460"/>
              <a:gd name="connsiteY252" fmla="*/ 1607820 h 4168140"/>
              <a:gd name="connsiteX253" fmla="*/ 2263140 w 11681460"/>
              <a:gd name="connsiteY253" fmla="*/ 1501140 h 4168140"/>
              <a:gd name="connsiteX254" fmla="*/ 2171700 w 11681460"/>
              <a:gd name="connsiteY254" fmla="*/ 1432560 h 4168140"/>
              <a:gd name="connsiteX255" fmla="*/ 2087880 w 11681460"/>
              <a:gd name="connsiteY255" fmla="*/ 1363980 h 4168140"/>
              <a:gd name="connsiteX256" fmla="*/ 1950720 w 11681460"/>
              <a:gd name="connsiteY256" fmla="*/ 1272540 h 4168140"/>
              <a:gd name="connsiteX257" fmla="*/ 1805940 w 11681460"/>
              <a:gd name="connsiteY257" fmla="*/ 1135380 h 4168140"/>
              <a:gd name="connsiteX258" fmla="*/ 1729740 w 11681460"/>
              <a:gd name="connsiteY258" fmla="*/ 1089660 h 4168140"/>
              <a:gd name="connsiteX259" fmla="*/ 1668780 w 11681460"/>
              <a:gd name="connsiteY259" fmla="*/ 1043940 h 4168140"/>
              <a:gd name="connsiteX260" fmla="*/ 1592580 w 11681460"/>
              <a:gd name="connsiteY260" fmla="*/ 990600 h 4168140"/>
              <a:gd name="connsiteX261" fmla="*/ 1470660 w 11681460"/>
              <a:gd name="connsiteY261" fmla="*/ 891540 h 4168140"/>
              <a:gd name="connsiteX262" fmla="*/ 1386840 w 11681460"/>
              <a:gd name="connsiteY262" fmla="*/ 845820 h 4168140"/>
              <a:gd name="connsiteX263" fmla="*/ 1318260 w 11681460"/>
              <a:gd name="connsiteY263" fmla="*/ 784860 h 4168140"/>
              <a:gd name="connsiteX264" fmla="*/ 1264920 w 11681460"/>
              <a:gd name="connsiteY264" fmla="*/ 723900 h 4168140"/>
              <a:gd name="connsiteX265" fmla="*/ 1181100 w 11681460"/>
              <a:gd name="connsiteY265" fmla="*/ 647700 h 4168140"/>
              <a:gd name="connsiteX266" fmla="*/ 1089660 w 11681460"/>
              <a:gd name="connsiteY266" fmla="*/ 624840 h 4168140"/>
              <a:gd name="connsiteX267" fmla="*/ 1021080 w 11681460"/>
              <a:gd name="connsiteY267" fmla="*/ 586740 h 4168140"/>
              <a:gd name="connsiteX268" fmla="*/ 937260 w 11681460"/>
              <a:gd name="connsiteY268" fmla="*/ 548640 h 4168140"/>
              <a:gd name="connsiteX269" fmla="*/ 830580 w 11681460"/>
              <a:gd name="connsiteY269" fmla="*/ 510540 h 4168140"/>
              <a:gd name="connsiteX270" fmla="*/ 754380 w 11681460"/>
              <a:gd name="connsiteY270" fmla="*/ 457200 h 4168140"/>
              <a:gd name="connsiteX271" fmla="*/ 708660 w 11681460"/>
              <a:gd name="connsiteY271" fmla="*/ 419100 h 4168140"/>
              <a:gd name="connsiteX272" fmla="*/ 609600 w 11681460"/>
              <a:gd name="connsiteY272" fmla="*/ 396240 h 4168140"/>
              <a:gd name="connsiteX273" fmla="*/ 548640 w 11681460"/>
              <a:gd name="connsiteY273" fmla="*/ 320040 h 4168140"/>
              <a:gd name="connsiteX274" fmla="*/ 510540 w 11681460"/>
              <a:gd name="connsiteY274" fmla="*/ 251460 h 4168140"/>
              <a:gd name="connsiteX275" fmla="*/ 464820 w 11681460"/>
              <a:gd name="connsiteY275" fmla="*/ 190500 h 4168140"/>
              <a:gd name="connsiteX276" fmla="*/ 411480 w 11681460"/>
              <a:gd name="connsiteY276" fmla="*/ 137160 h 4168140"/>
              <a:gd name="connsiteX277" fmla="*/ 373380 w 11681460"/>
              <a:gd name="connsiteY277" fmla="*/ 45720 h 4168140"/>
              <a:gd name="connsiteX278" fmla="*/ 342900 w 11681460"/>
              <a:gd name="connsiteY278" fmla="*/ 0 h 4168140"/>
              <a:gd name="connsiteX279" fmla="*/ 327660 w 11681460"/>
              <a:gd name="connsiteY279" fmla="*/ 60960 h 4168140"/>
              <a:gd name="connsiteX280" fmla="*/ 289560 w 11681460"/>
              <a:gd name="connsiteY280" fmla="*/ 91440 h 4168140"/>
              <a:gd name="connsiteX281" fmla="*/ 236220 w 11681460"/>
              <a:gd name="connsiteY281" fmla="*/ 114300 h 4168140"/>
              <a:gd name="connsiteX282" fmla="*/ 198120 w 11681460"/>
              <a:gd name="connsiteY282" fmla="*/ 175260 h 4168140"/>
              <a:gd name="connsiteX283" fmla="*/ 175260 w 11681460"/>
              <a:gd name="connsiteY283" fmla="*/ 228600 h 4168140"/>
              <a:gd name="connsiteX284" fmla="*/ 114300 w 11681460"/>
              <a:gd name="connsiteY284" fmla="*/ 236220 h 4168140"/>
              <a:gd name="connsiteX285" fmla="*/ 45720 w 11681460"/>
              <a:gd name="connsiteY285" fmla="*/ 251460 h 4168140"/>
              <a:gd name="connsiteX286" fmla="*/ 0 w 11681460"/>
              <a:gd name="connsiteY286" fmla="*/ 281940 h 4168140"/>
              <a:gd name="connsiteX287" fmla="*/ 68580 w 11681460"/>
              <a:gd name="connsiteY287" fmla="*/ 320040 h 4168140"/>
              <a:gd name="connsiteX0" fmla="*/ 68580 w 11722100"/>
              <a:gd name="connsiteY0" fmla="*/ 320040 h 4168140"/>
              <a:gd name="connsiteX1" fmla="*/ 121920 w 11722100"/>
              <a:gd name="connsiteY1" fmla="*/ 381000 h 4168140"/>
              <a:gd name="connsiteX2" fmla="*/ 198120 w 11722100"/>
              <a:gd name="connsiteY2" fmla="*/ 419100 h 4168140"/>
              <a:gd name="connsiteX3" fmla="*/ 320040 w 11722100"/>
              <a:gd name="connsiteY3" fmla="*/ 510540 h 4168140"/>
              <a:gd name="connsiteX4" fmla="*/ 411480 w 11722100"/>
              <a:gd name="connsiteY4" fmla="*/ 563880 h 4168140"/>
              <a:gd name="connsiteX5" fmla="*/ 472440 w 11722100"/>
              <a:gd name="connsiteY5" fmla="*/ 632460 h 4168140"/>
              <a:gd name="connsiteX6" fmla="*/ 601980 w 11722100"/>
              <a:gd name="connsiteY6" fmla="*/ 708660 h 4168140"/>
              <a:gd name="connsiteX7" fmla="*/ 739140 w 11722100"/>
              <a:gd name="connsiteY7" fmla="*/ 784860 h 4168140"/>
              <a:gd name="connsiteX8" fmla="*/ 861060 w 11722100"/>
              <a:gd name="connsiteY8" fmla="*/ 868680 h 4168140"/>
              <a:gd name="connsiteX9" fmla="*/ 944880 w 11722100"/>
              <a:gd name="connsiteY9" fmla="*/ 952500 h 4168140"/>
              <a:gd name="connsiteX10" fmla="*/ 1021080 w 11722100"/>
              <a:gd name="connsiteY10" fmla="*/ 1005840 h 4168140"/>
              <a:gd name="connsiteX11" fmla="*/ 1097280 w 11722100"/>
              <a:gd name="connsiteY11" fmla="*/ 1043940 h 4168140"/>
              <a:gd name="connsiteX12" fmla="*/ 1181100 w 11722100"/>
              <a:gd name="connsiteY12" fmla="*/ 1104900 h 4168140"/>
              <a:gd name="connsiteX13" fmla="*/ 1249680 w 11722100"/>
              <a:gd name="connsiteY13" fmla="*/ 1150620 h 4168140"/>
              <a:gd name="connsiteX14" fmla="*/ 1341120 w 11722100"/>
              <a:gd name="connsiteY14" fmla="*/ 1196340 h 4168140"/>
              <a:gd name="connsiteX15" fmla="*/ 1417320 w 11722100"/>
              <a:gd name="connsiteY15" fmla="*/ 1257300 h 4168140"/>
              <a:gd name="connsiteX16" fmla="*/ 1493520 w 11722100"/>
              <a:gd name="connsiteY16" fmla="*/ 1333500 h 4168140"/>
              <a:gd name="connsiteX17" fmla="*/ 1569720 w 11722100"/>
              <a:gd name="connsiteY17" fmla="*/ 1356360 h 4168140"/>
              <a:gd name="connsiteX18" fmla="*/ 1684020 w 11722100"/>
              <a:gd name="connsiteY18" fmla="*/ 1424940 h 4168140"/>
              <a:gd name="connsiteX19" fmla="*/ 1729740 w 11722100"/>
              <a:gd name="connsiteY19" fmla="*/ 1485900 h 4168140"/>
              <a:gd name="connsiteX20" fmla="*/ 1844040 w 11722100"/>
              <a:gd name="connsiteY20" fmla="*/ 1569720 h 4168140"/>
              <a:gd name="connsiteX21" fmla="*/ 1935480 w 11722100"/>
              <a:gd name="connsiteY21" fmla="*/ 1615440 h 4168140"/>
              <a:gd name="connsiteX22" fmla="*/ 2049780 w 11722100"/>
              <a:gd name="connsiteY22" fmla="*/ 1691640 h 4168140"/>
              <a:gd name="connsiteX23" fmla="*/ 2133600 w 11722100"/>
              <a:gd name="connsiteY23" fmla="*/ 1729740 h 4168140"/>
              <a:gd name="connsiteX24" fmla="*/ 2202180 w 11722100"/>
              <a:gd name="connsiteY24" fmla="*/ 1805940 h 4168140"/>
              <a:gd name="connsiteX25" fmla="*/ 2255520 w 11722100"/>
              <a:gd name="connsiteY25" fmla="*/ 1821180 h 4168140"/>
              <a:gd name="connsiteX26" fmla="*/ 2316480 w 11722100"/>
              <a:gd name="connsiteY26" fmla="*/ 1866900 h 4168140"/>
              <a:gd name="connsiteX27" fmla="*/ 2423160 w 11722100"/>
              <a:gd name="connsiteY27" fmla="*/ 2004060 h 4168140"/>
              <a:gd name="connsiteX28" fmla="*/ 2476500 w 11722100"/>
              <a:gd name="connsiteY28" fmla="*/ 2087880 h 4168140"/>
              <a:gd name="connsiteX29" fmla="*/ 2567940 w 11722100"/>
              <a:gd name="connsiteY29" fmla="*/ 2148840 h 4168140"/>
              <a:gd name="connsiteX30" fmla="*/ 2682240 w 11722100"/>
              <a:gd name="connsiteY30" fmla="*/ 2186940 h 4168140"/>
              <a:gd name="connsiteX31" fmla="*/ 2743200 w 11722100"/>
              <a:gd name="connsiteY31" fmla="*/ 2209800 h 4168140"/>
              <a:gd name="connsiteX32" fmla="*/ 2811780 w 11722100"/>
              <a:gd name="connsiteY32" fmla="*/ 2247900 h 4168140"/>
              <a:gd name="connsiteX33" fmla="*/ 2887980 w 11722100"/>
              <a:gd name="connsiteY33" fmla="*/ 2301240 h 4168140"/>
              <a:gd name="connsiteX34" fmla="*/ 2979420 w 11722100"/>
              <a:gd name="connsiteY34" fmla="*/ 2385060 h 4168140"/>
              <a:gd name="connsiteX35" fmla="*/ 3055620 w 11722100"/>
              <a:gd name="connsiteY35" fmla="*/ 2461260 h 4168140"/>
              <a:gd name="connsiteX36" fmla="*/ 3139440 w 11722100"/>
              <a:gd name="connsiteY36" fmla="*/ 2537460 h 4168140"/>
              <a:gd name="connsiteX37" fmla="*/ 3261360 w 11722100"/>
              <a:gd name="connsiteY37" fmla="*/ 2628900 h 4168140"/>
              <a:gd name="connsiteX38" fmla="*/ 3345180 w 11722100"/>
              <a:gd name="connsiteY38" fmla="*/ 2720340 h 4168140"/>
              <a:gd name="connsiteX39" fmla="*/ 3444240 w 11722100"/>
              <a:gd name="connsiteY39" fmla="*/ 2796540 h 4168140"/>
              <a:gd name="connsiteX40" fmla="*/ 3558540 w 11722100"/>
              <a:gd name="connsiteY40" fmla="*/ 2872740 h 4168140"/>
              <a:gd name="connsiteX41" fmla="*/ 3619500 w 11722100"/>
              <a:gd name="connsiteY41" fmla="*/ 2979420 h 4168140"/>
              <a:gd name="connsiteX42" fmla="*/ 3619500 w 11722100"/>
              <a:gd name="connsiteY42" fmla="*/ 2979420 h 4168140"/>
              <a:gd name="connsiteX43" fmla="*/ 3649980 w 11722100"/>
              <a:gd name="connsiteY43" fmla="*/ 3048000 h 4168140"/>
              <a:gd name="connsiteX44" fmla="*/ 3703320 w 11722100"/>
              <a:gd name="connsiteY44" fmla="*/ 3086100 h 4168140"/>
              <a:gd name="connsiteX45" fmla="*/ 3764280 w 11722100"/>
              <a:gd name="connsiteY45" fmla="*/ 3063240 h 4168140"/>
              <a:gd name="connsiteX46" fmla="*/ 3848100 w 11722100"/>
              <a:gd name="connsiteY46" fmla="*/ 3025140 h 4168140"/>
              <a:gd name="connsiteX47" fmla="*/ 3916680 w 11722100"/>
              <a:gd name="connsiteY47" fmla="*/ 3032760 h 4168140"/>
              <a:gd name="connsiteX48" fmla="*/ 4030980 w 11722100"/>
              <a:gd name="connsiteY48" fmla="*/ 3063240 h 4168140"/>
              <a:gd name="connsiteX49" fmla="*/ 4137660 w 11722100"/>
              <a:gd name="connsiteY49" fmla="*/ 3101340 h 4168140"/>
              <a:gd name="connsiteX50" fmla="*/ 4259580 w 11722100"/>
              <a:gd name="connsiteY50" fmla="*/ 3147060 h 4168140"/>
              <a:gd name="connsiteX51" fmla="*/ 4381500 w 11722100"/>
              <a:gd name="connsiteY51" fmla="*/ 3192780 h 4168140"/>
              <a:gd name="connsiteX52" fmla="*/ 4526280 w 11722100"/>
              <a:gd name="connsiteY52" fmla="*/ 3276600 h 4168140"/>
              <a:gd name="connsiteX53" fmla="*/ 4587240 w 11722100"/>
              <a:gd name="connsiteY53" fmla="*/ 3299460 h 4168140"/>
              <a:gd name="connsiteX54" fmla="*/ 4610100 w 11722100"/>
              <a:gd name="connsiteY54" fmla="*/ 3352800 h 4168140"/>
              <a:gd name="connsiteX55" fmla="*/ 4648200 w 11722100"/>
              <a:gd name="connsiteY55" fmla="*/ 3436620 h 4168140"/>
              <a:gd name="connsiteX56" fmla="*/ 4671060 w 11722100"/>
              <a:gd name="connsiteY56" fmla="*/ 3520440 h 4168140"/>
              <a:gd name="connsiteX57" fmla="*/ 4678680 w 11722100"/>
              <a:gd name="connsiteY57" fmla="*/ 3589020 h 4168140"/>
              <a:gd name="connsiteX58" fmla="*/ 4686300 w 11722100"/>
              <a:gd name="connsiteY58" fmla="*/ 3649980 h 4168140"/>
              <a:gd name="connsiteX59" fmla="*/ 4724400 w 11722100"/>
              <a:gd name="connsiteY59" fmla="*/ 3680460 h 4168140"/>
              <a:gd name="connsiteX60" fmla="*/ 4785360 w 11722100"/>
              <a:gd name="connsiteY60" fmla="*/ 3672840 h 4168140"/>
              <a:gd name="connsiteX61" fmla="*/ 4869180 w 11722100"/>
              <a:gd name="connsiteY61" fmla="*/ 3703320 h 4168140"/>
              <a:gd name="connsiteX62" fmla="*/ 4914900 w 11722100"/>
              <a:gd name="connsiteY62" fmla="*/ 3756660 h 4168140"/>
              <a:gd name="connsiteX63" fmla="*/ 5105400 w 11722100"/>
              <a:gd name="connsiteY63" fmla="*/ 3832860 h 4168140"/>
              <a:gd name="connsiteX64" fmla="*/ 5173980 w 11722100"/>
              <a:gd name="connsiteY64" fmla="*/ 3886200 h 4168140"/>
              <a:gd name="connsiteX65" fmla="*/ 5242560 w 11722100"/>
              <a:gd name="connsiteY65" fmla="*/ 3924300 h 4168140"/>
              <a:gd name="connsiteX66" fmla="*/ 5364480 w 11722100"/>
              <a:gd name="connsiteY66" fmla="*/ 3962400 h 4168140"/>
              <a:gd name="connsiteX67" fmla="*/ 5516880 w 11722100"/>
              <a:gd name="connsiteY67" fmla="*/ 4046220 h 4168140"/>
              <a:gd name="connsiteX68" fmla="*/ 5585460 w 11722100"/>
              <a:gd name="connsiteY68" fmla="*/ 4099560 h 4168140"/>
              <a:gd name="connsiteX69" fmla="*/ 5661660 w 11722100"/>
              <a:gd name="connsiteY69" fmla="*/ 4122420 h 4168140"/>
              <a:gd name="connsiteX70" fmla="*/ 5745480 w 11722100"/>
              <a:gd name="connsiteY70" fmla="*/ 4130040 h 4168140"/>
              <a:gd name="connsiteX71" fmla="*/ 5836920 w 11722100"/>
              <a:gd name="connsiteY71" fmla="*/ 4130040 h 4168140"/>
              <a:gd name="connsiteX72" fmla="*/ 5951220 w 11722100"/>
              <a:gd name="connsiteY72" fmla="*/ 4145280 h 4168140"/>
              <a:gd name="connsiteX73" fmla="*/ 6035040 w 11722100"/>
              <a:gd name="connsiteY73" fmla="*/ 4168140 h 4168140"/>
              <a:gd name="connsiteX74" fmla="*/ 6149340 w 11722100"/>
              <a:gd name="connsiteY74" fmla="*/ 4137660 h 4168140"/>
              <a:gd name="connsiteX75" fmla="*/ 6286500 w 11722100"/>
              <a:gd name="connsiteY75" fmla="*/ 4114800 h 4168140"/>
              <a:gd name="connsiteX76" fmla="*/ 6393180 w 11722100"/>
              <a:gd name="connsiteY76" fmla="*/ 4053840 h 4168140"/>
              <a:gd name="connsiteX77" fmla="*/ 6484620 w 11722100"/>
              <a:gd name="connsiteY77" fmla="*/ 4038600 h 4168140"/>
              <a:gd name="connsiteX78" fmla="*/ 6583680 w 11722100"/>
              <a:gd name="connsiteY78" fmla="*/ 3970020 h 4168140"/>
              <a:gd name="connsiteX79" fmla="*/ 6697980 w 11722100"/>
              <a:gd name="connsiteY79" fmla="*/ 3886200 h 4168140"/>
              <a:gd name="connsiteX80" fmla="*/ 6728460 w 11722100"/>
              <a:gd name="connsiteY80" fmla="*/ 3817620 h 4168140"/>
              <a:gd name="connsiteX81" fmla="*/ 6842760 w 11722100"/>
              <a:gd name="connsiteY81" fmla="*/ 3733800 h 4168140"/>
              <a:gd name="connsiteX82" fmla="*/ 6972300 w 11722100"/>
              <a:gd name="connsiteY82" fmla="*/ 3642360 h 4168140"/>
              <a:gd name="connsiteX83" fmla="*/ 7078980 w 11722100"/>
              <a:gd name="connsiteY83" fmla="*/ 3528060 h 4168140"/>
              <a:gd name="connsiteX84" fmla="*/ 7139940 w 11722100"/>
              <a:gd name="connsiteY84" fmla="*/ 3444240 h 4168140"/>
              <a:gd name="connsiteX85" fmla="*/ 7269480 w 11722100"/>
              <a:gd name="connsiteY85" fmla="*/ 3284220 h 4168140"/>
              <a:gd name="connsiteX86" fmla="*/ 7330440 w 11722100"/>
              <a:gd name="connsiteY86" fmla="*/ 3185160 h 4168140"/>
              <a:gd name="connsiteX87" fmla="*/ 7376160 w 11722100"/>
              <a:gd name="connsiteY87" fmla="*/ 3116580 h 4168140"/>
              <a:gd name="connsiteX88" fmla="*/ 7444740 w 11722100"/>
              <a:gd name="connsiteY88" fmla="*/ 3093720 h 4168140"/>
              <a:gd name="connsiteX89" fmla="*/ 7513320 w 11722100"/>
              <a:gd name="connsiteY89" fmla="*/ 3101340 h 4168140"/>
              <a:gd name="connsiteX90" fmla="*/ 7574280 w 11722100"/>
              <a:gd name="connsiteY90" fmla="*/ 3078480 h 4168140"/>
              <a:gd name="connsiteX91" fmla="*/ 7726680 w 11722100"/>
              <a:gd name="connsiteY91" fmla="*/ 3108960 h 4168140"/>
              <a:gd name="connsiteX92" fmla="*/ 7833360 w 11722100"/>
              <a:gd name="connsiteY92" fmla="*/ 3162300 h 4168140"/>
              <a:gd name="connsiteX93" fmla="*/ 7962900 w 11722100"/>
              <a:gd name="connsiteY93" fmla="*/ 3192780 h 4168140"/>
              <a:gd name="connsiteX94" fmla="*/ 8161020 w 11722100"/>
              <a:gd name="connsiteY94" fmla="*/ 3268980 h 4168140"/>
              <a:gd name="connsiteX95" fmla="*/ 8290560 w 11722100"/>
              <a:gd name="connsiteY95" fmla="*/ 3337560 h 4168140"/>
              <a:gd name="connsiteX96" fmla="*/ 8382000 w 11722100"/>
              <a:gd name="connsiteY96" fmla="*/ 3360420 h 4168140"/>
              <a:gd name="connsiteX97" fmla="*/ 8458200 w 11722100"/>
              <a:gd name="connsiteY97" fmla="*/ 3398520 h 4168140"/>
              <a:gd name="connsiteX98" fmla="*/ 8595360 w 11722100"/>
              <a:gd name="connsiteY98" fmla="*/ 3512820 h 4168140"/>
              <a:gd name="connsiteX99" fmla="*/ 8641080 w 11722100"/>
              <a:gd name="connsiteY99" fmla="*/ 3566160 h 4168140"/>
              <a:gd name="connsiteX100" fmla="*/ 8702040 w 11722100"/>
              <a:gd name="connsiteY100" fmla="*/ 3604260 h 4168140"/>
              <a:gd name="connsiteX101" fmla="*/ 8763000 w 11722100"/>
              <a:gd name="connsiteY101" fmla="*/ 3634740 h 4168140"/>
              <a:gd name="connsiteX102" fmla="*/ 8854440 w 11722100"/>
              <a:gd name="connsiteY102" fmla="*/ 3627120 h 4168140"/>
              <a:gd name="connsiteX103" fmla="*/ 8968740 w 11722100"/>
              <a:gd name="connsiteY103" fmla="*/ 3619500 h 4168140"/>
              <a:gd name="connsiteX104" fmla="*/ 9060180 w 11722100"/>
              <a:gd name="connsiteY104" fmla="*/ 3642360 h 4168140"/>
              <a:gd name="connsiteX105" fmla="*/ 9151620 w 11722100"/>
              <a:gd name="connsiteY105" fmla="*/ 3657600 h 4168140"/>
              <a:gd name="connsiteX106" fmla="*/ 9227820 w 11722100"/>
              <a:gd name="connsiteY106" fmla="*/ 3642360 h 4168140"/>
              <a:gd name="connsiteX107" fmla="*/ 9311640 w 11722100"/>
              <a:gd name="connsiteY107" fmla="*/ 3611880 h 4168140"/>
              <a:gd name="connsiteX108" fmla="*/ 9433560 w 11722100"/>
              <a:gd name="connsiteY108" fmla="*/ 3589020 h 4168140"/>
              <a:gd name="connsiteX109" fmla="*/ 9509760 w 11722100"/>
              <a:gd name="connsiteY109" fmla="*/ 3528060 h 4168140"/>
              <a:gd name="connsiteX110" fmla="*/ 9646920 w 11722100"/>
              <a:gd name="connsiteY110" fmla="*/ 3489960 h 4168140"/>
              <a:gd name="connsiteX111" fmla="*/ 9784080 w 11722100"/>
              <a:gd name="connsiteY111" fmla="*/ 3444240 h 4168140"/>
              <a:gd name="connsiteX112" fmla="*/ 9860280 w 11722100"/>
              <a:gd name="connsiteY112" fmla="*/ 3383280 h 4168140"/>
              <a:gd name="connsiteX113" fmla="*/ 9921240 w 11722100"/>
              <a:gd name="connsiteY113" fmla="*/ 3314700 h 4168140"/>
              <a:gd name="connsiteX114" fmla="*/ 9997440 w 11722100"/>
              <a:gd name="connsiteY114" fmla="*/ 3208020 h 4168140"/>
              <a:gd name="connsiteX115" fmla="*/ 10043160 w 11722100"/>
              <a:gd name="connsiteY115" fmla="*/ 3101340 h 4168140"/>
              <a:gd name="connsiteX116" fmla="*/ 10104120 w 11722100"/>
              <a:gd name="connsiteY116" fmla="*/ 3017520 h 4168140"/>
              <a:gd name="connsiteX117" fmla="*/ 10157460 w 11722100"/>
              <a:gd name="connsiteY117" fmla="*/ 2933700 h 4168140"/>
              <a:gd name="connsiteX118" fmla="*/ 10218420 w 11722100"/>
              <a:gd name="connsiteY118" fmla="*/ 2849880 h 4168140"/>
              <a:gd name="connsiteX119" fmla="*/ 10294620 w 11722100"/>
              <a:gd name="connsiteY119" fmla="*/ 2735580 h 4168140"/>
              <a:gd name="connsiteX120" fmla="*/ 10347960 w 11722100"/>
              <a:gd name="connsiteY120" fmla="*/ 2621280 h 4168140"/>
              <a:gd name="connsiteX121" fmla="*/ 10431780 w 11722100"/>
              <a:gd name="connsiteY121" fmla="*/ 2499360 h 4168140"/>
              <a:gd name="connsiteX122" fmla="*/ 10500360 w 11722100"/>
              <a:gd name="connsiteY122" fmla="*/ 2354580 h 4168140"/>
              <a:gd name="connsiteX123" fmla="*/ 10553700 w 11722100"/>
              <a:gd name="connsiteY123" fmla="*/ 2263140 h 4168140"/>
              <a:gd name="connsiteX124" fmla="*/ 10584180 w 11722100"/>
              <a:gd name="connsiteY124" fmla="*/ 2194560 h 4168140"/>
              <a:gd name="connsiteX125" fmla="*/ 10614660 w 11722100"/>
              <a:gd name="connsiteY125" fmla="*/ 2118360 h 4168140"/>
              <a:gd name="connsiteX126" fmla="*/ 10675620 w 11722100"/>
              <a:gd name="connsiteY126" fmla="*/ 2049780 h 4168140"/>
              <a:gd name="connsiteX127" fmla="*/ 10690860 w 11722100"/>
              <a:gd name="connsiteY127" fmla="*/ 1988820 h 4168140"/>
              <a:gd name="connsiteX128" fmla="*/ 10713720 w 11722100"/>
              <a:gd name="connsiteY128" fmla="*/ 1927860 h 4168140"/>
              <a:gd name="connsiteX129" fmla="*/ 10767060 w 11722100"/>
              <a:gd name="connsiteY129" fmla="*/ 1859280 h 4168140"/>
              <a:gd name="connsiteX130" fmla="*/ 10873740 w 11722100"/>
              <a:gd name="connsiteY130" fmla="*/ 1828800 h 4168140"/>
              <a:gd name="connsiteX131" fmla="*/ 11079480 w 11722100"/>
              <a:gd name="connsiteY131" fmla="*/ 1767840 h 4168140"/>
              <a:gd name="connsiteX132" fmla="*/ 11247120 w 11722100"/>
              <a:gd name="connsiteY132" fmla="*/ 1684020 h 4168140"/>
              <a:gd name="connsiteX133" fmla="*/ 11414760 w 11722100"/>
              <a:gd name="connsiteY133" fmla="*/ 1638300 h 4168140"/>
              <a:gd name="connsiteX134" fmla="*/ 11490960 w 11722100"/>
              <a:gd name="connsiteY134" fmla="*/ 1577340 h 4168140"/>
              <a:gd name="connsiteX135" fmla="*/ 11635740 w 11722100"/>
              <a:gd name="connsiteY135" fmla="*/ 1508760 h 4168140"/>
              <a:gd name="connsiteX136" fmla="*/ 11722100 w 11722100"/>
              <a:gd name="connsiteY136" fmla="*/ 1437640 h 4168140"/>
              <a:gd name="connsiteX137" fmla="*/ 11620500 w 11722100"/>
              <a:gd name="connsiteY137" fmla="*/ 1417320 h 4168140"/>
              <a:gd name="connsiteX138" fmla="*/ 11567160 w 11722100"/>
              <a:gd name="connsiteY138" fmla="*/ 1379220 h 4168140"/>
              <a:gd name="connsiteX139" fmla="*/ 11498580 w 11722100"/>
              <a:gd name="connsiteY139" fmla="*/ 1318260 h 4168140"/>
              <a:gd name="connsiteX140" fmla="*/ 11468100 w 11722100"/>
              <a:gd name="connsiteY140" fmla="*/ 1280160 h 4168140"/>
              <a:gd name="connsiteX141" fmla="*/ 11430000 w 11722100"/>
              <a:gd name="connsiteY141" fmla="*/ 1216660 h 4168140"/>
              <a:gd name="connsiteX142" fmla="*/ 11384280 w 11722100"/>
              <a:gd name="connsiteY142" fmla="*/ 1310640 h 4168140"/>
              <a:gd name="connsiteX143" fmla="*/ 11353800 w 11722100"/>
              <a:gd name="connsiteY143" fmla="*/ 1356360 h 4168140"/>
              <a:gd name="connsiteX144" fmla="*/ 11224260 w 11722100"/>
              <a:gd name="connsiteY144" fmla="*/ 1417320 h 4168140"/>
              <a:gd name="connsiteX145" fmla="*/ 11109960 w 11722100"/>
              <a:gd name="connsiteY145" fmla="*/ 1463040 h 4168140"/>
              <a:gd name="connsiteX146" fmla="*/ 10911840 w 11722100"/>
              <a:gd name="connsiteY146" fmla="*/ 1524000 h 4168140"/>
              <a:gd name="connsiteX147" fmla="*/ 10774680 w 11722100"/>
              <a:gd name="connsiteY147" fmla="*/ 1546860 h 4168140"/>
              <a:gd name="connsiteX148" fmla="*/ 10675620 w 11722100"/>
              <a:gd name="connsiteY148" fmla="*/ 1615440 h 4168140"/>
              <a:gd name="connsiteX149" fmla="*/ 10568940 w 11722100"/>
              <a:gd name="connsiteY149" fmla="*/ 1676400 h 4168140"/>
              <a:gd name="connsiteX150" fmla="*/ 10485120 w 11722100"/>
              <a:gd name="connsiteY150" fmla="*/ 1760220 h 4168140"/>
              <a:gd name="connsiteX151" fmla="*/ 10454640 w 11722100"/>
              <a:gd name="connsiteY151" fmla="*/ 1836420 h 4168140"/>
              <a:gd name="connsiteX152" fmla="*/ 10416540 w 11722100"/>
              <a:gd name="connsiteY152" fmla="*/ 1927860 h 4168140"/>
              <a:gd name="connsiteX153" fmla="*/ 10401300 w 11722100"/>
              <a:gd name="connsiteY153" fmla="*/ 2004060 h 4168140"/>
              <a:gd name="connsiteX154" fmla="*/ 10363200 w 11722100"/>
              <a:gd name="connsiteY154" fmla="*/ 2095500 h 4168140"/>
              <a:gd name="connsiteX155" fmla="*/ 10317480 w 11722100"/>
              <a:gd name="connsiteY155" fmla="*/ 2225040 h 4168140"/>
              <a:gd name="connsiteX156" fmla="*/ 10287000 w 11722100"/>
              <a:gd name="connsiteY156" fmla="*/ 2346960 h 4168140"/>
              <a:gd name="connsiteX157" fmla="*/ 10218420 w 11722100"/>
              <a:gd name="connsiteY157" fmla="*/ 2499360 h 4168140"/>
              <a:gd name="connsiteX158" fmla="*/ 10134600 w 11722100"/>
              <a:gd name="connsiteY158" fmla="*/ 2621280 h 4168140"/>
              <a:gd name="connsiteX159" fmla="*/ 10043160 w 11722100"/>
              <a:gd name="connsiteY159" fmla="*/ 2735580 h 4168140"/>
              <a:gd name="connsiteX160" fmla="*/ 9974580 w 11722100"/>
              <a:gd name="connsiteY160" fmla="*/ 2857500 h 4168140"/>
              <a:gd name="connsiteX161" fmla="*/ 9906000 w 11722100"/>
              <a:gd name="connsiteY161" fmla="*/ 2941320 h 4168140"/>
              <a:gd name="connsiteX162" fmla="*/ 9860280 w 11722100"/>
              <a:gd name="connsiteY162" fmla="*/ 3032760 h 4168140"/>
              <a:gd name="connsiteX163" fmla="*/ 9806940 w 11722100"/>
              <a:gd name="connsiteY163" fmla="*/ 3116580 h 4168140"/>
              <a:gd name="connsiteX164" fmla="*/ 9715500 w 11722100"/>
              <a:gd name="connsiteY164" fmla="*/ 3208020 h 4168140"/>
              <a:gd name="connsiteX165" fmla="*/ 9616440 w 11722100"/>
              <a:gd name="connsiteY165" fmla="*/ 3261360 h 4168140"/>
              <a:gd name="connsiteX166" fmla="*/ 9532620 w 11722100"/>
              <a:gd name="connsiteY166" fmla="*/ 3329940 h 4168140"/>
              <a:gd name="connsiteX167" fmla="*/ 9471660 w 11722100"/>
              <a:gd name="connsiteY167" fmla="*/ 3375660 h 4168140"/>
              <a:gd name="connsiteX168" fmla="*/ 9410700 w 11722100"/>
              <a:gd name="connsiteY168" fmla="*/ 3429000 h 4168140"/>
              <a:gd name="connsiteX169" fmla="*/ 9288780 w 11722100"/>
              <a:gd name="connsiteY169" fmla="*/ 3436620 h 4168140"/>
              <a:gd name="connsiteX170" fmla="*/ 9166860 w 11722100"/>
              <a:gd name="connsiteY170" fmla="*/ 3444240 h 4168140"/>
              <a:gd name="connsiteX171" fmla="*/ 9029700 w 11722100"/>
              <a:gd name="connsiteY171" fmla="*/ 3413760 h 4168140"/>
              <a:gd name="connsiteX172" fmla="*/ 8823960 w 11722100"/>
              <a:gd name="connsiteY172" fmla="*/ 3360420 h 4168140"/>
              <a:gd name="connsiteX173" fmla="*/ 8679180 w 11722100"/>
              <a:gd name="connsiteY173" fmla="*/ 3329940 h 4168140"/>
              <a:gd name="connsiteX174" fmla="*/ 8572500 w 11722100"/>
              <a:gd name="connsiteY174" fmla="*/ 3276600 h 4168140"/>
              <a:gd name="connsiteX175" fmla="*/ 8465820 w 11722100"/>
              <a:gd name="connsiteY175" fmla="*/ 3215640 h 4168140"/>
              <a:gd name="connsiteX176" fmla="*/ 8321040 w 11722100"/>
              <a:gd name="connsiteY176" fmla="*/ 3177540 h 4168140"/>
              <a:gd name="connsiteX177" fmla="*/ 8199120 w 11722100"/>
              <a:gd name="connsiteY177" fmla="*/ 3131820 h 4168140"/>
              <a:gd name="connsiteX178" fmla="*/ 8069580 w 11722100"/>
              <a:gd name="connsiteY178" fmla="*/ 3078480 h 4168140"/>
              <a:gd name="connsiteX179" fmla="*/ 7917180 w 11722100"/>
              <a:gd name="connsiteY179" fmla="*/ 2994660 h 4168140"/>
              <a:gd name="connsiteX180" fmla="*/ 7787640 w 11722100"/>
              <a:gd name="connsiteY180" fmla="*/ 2971800 h 4168140"/>
              <a:gd name="connsiteX181" fmla="*/ 7719060 w 11722100"/>
              <a:gd name="connsiteY181" fmla="*/ 2933700 h 4168140"/>
              <a:gd name="connsiteX182" fmla="*/ 7612380 w 11722100"/>
              <a:gd name="connsiteY182" fmla="*/ 2903220 h 4168140"/>
              <a:gd name="connsiteX183" fmla="*/ 7566660 w 11722100"/>
              <a:gd name="connsiteY183" fmla="*/ 2887980 h 4168140"/>
              <a:gd name="connsiteX184" fmla="*/ 7551420 w 11722100"/>
              <a:gd name="connsiteY184" fmla="*/ 2849880 h 4168140"/>
              <a:gd name="connsiteX185" fmla="*/ 7533640 w 11722100"/>
              <a:gd name="connsiteY185" fmla="*/ 2788920 h 4168140"/>
              <a:gd name="connsiteX186" fmla="*/ 7475220 w 11722100"/>
              <a:gd name="connsiteY186" fmla="*/ 2857500 h 4168140"/>
              <a:gd name="connsiteX187" fmla="*/ 7414260 w 11722100"/>
              <a:gd name="connsiteY187" fmla="*/ 2887980 h 4168140"/>
              <a:gd name="connsiteX188" fmla="*/ 7345680 w 11722100"/>
              <a:gd name="connsiteY188" fmla="*/ 2971800 h 4168140"/>
              <a:gd name="connsiteX189" fmla="*/ 7315200 w 11722100"/>
              <a:gd name="connsiteY189" fmla="*/ 2994660 h 4168140"/>
              <a:gd name="connsiteX190" fmla="*/ 7261860 w 11722100"/>
              <a:gd name="connsiteY190" fmla="*/ 3009900 h 4168140"/>
              <a:gd name="connsiteX191" fmla="*/ 7193280 w 11722100"/>
              <a:gd name="connsiteY191" fmla="*/ 3025140 h 4168140"/>
              <a:gd name="connsiteX192" fmla="*/ 7155180 w 11722100"/>
              <a:gd name="connsiteY192" fmla="*/ 3078480 h 4168140"/>
              <a:gd name="connsiteX193" fmla="*/ 7109460 w 11722100"/>
              <a:gd name="connsiteY193" fmla="*/ 3154680 h 4168140"/>
              <a:gd name="connsiteX194" fmla="*/ 7048500 w 11722100"/>
              <a:gd name="connsiteY194" fmla="*/ 3246120 h 4168140"/>
              <a:gd name="connsiteX195" fmla="*/ 6995160 w 11722100"/>
              <a:gd name="connsiteY195" fmla="*/ 3307080 h 4168140"/>
              <a:gd name="connsiteX196" fmla="*/ 6972300 w 11722100"/>
              <a:gd name="connsiteY196" fmla="*/ 3352800 h 4168140"/>
              <a:gd name="connsiteX197" fmla="*/ 6949440 w 11722100"/>
              <a:gd name="connsiteY197" fmla="*/ 3413760 h 4168140"/>
              <a:gd name="connsiteX198" fmla="*/ 6949440 w 11722100"/>
              <a:gd name="connsiteY198" fmla="*/ 3413760 h 4168140"/>
              <a:gd name="connsiteX199" fmla="*/ 6911340 w 11722100"/>
              <a:gd name="connsiteY199" fmla="*/ 3474720 h 4168140"/>
              <a:gd name="connsiteX200" fmla="*/ 6888480 w 11722100"/>
              <a:gd name="connsiteY200" fmla="*/ 3505200 h 4168140"/>
              <a:gd name="connsiteX201" fmla="*/ 6819900 w 11722100"/>
              <a:gd name="connsiteY201" fmla="*/ 3566160 h 4168140"/>
              <a:gd name="connsiteX202" fmla="*/ 6743700 w 11722100"/>
              <a:gd name="connsiteY202" fmla="*/ 3581400 h 4168140"/>
              <a:gd name="connsiteX203" fmla="*/ 6675120 w 11722100"/>
              <a:gd name="connsiteY203" fmla="*/ 3657600 h 4168140"/>
              <a:gd name="connsiteX204" fmla="*/ 6629400 w 11722100"/>
              <a:gd name="connsiteY204" fmla="*/ 3718560 h 4168140"/>
              <a:gd name="connsiteX205" fmla="*/ 6576060 w 11722100"/>
              <a:gd name="connsiteY205" fmla="*/ 3779520 h 4168140"/>
              <a:gd name="connsiteX206" fmla="*/ 6484620 w 11722100"/>
              <a:gd name="connsiteY206" fmla="*/ 3817620 h 4168140"/>
              <a:gd name="connsiteX207" fmla="*/ 6400800 w 11722100"/>
              <a:gd name="connsiteY207" fmla="*/ 3832860 h 4168140"/>
              <a:gd name="connsiteX208" fmla="*/ 6263640 w 11722100"/>
              <a:gd name="connsiteY208" fmla="*/ 3870960 h 4168140"/>
              <a:gd name="connsiteX209" fmla="*/ 6126480 w 11722100"/>
              <a:gd name="connsiteY209" fmla="*/ 3901440 h 4168140"/>
              <a:gd name="connsiteX210" fmla="*/ 6027420 w 11722100"/>
              <a:gd name="connsiteY210" fmla="*/ 3916680 h 4168140"/>
              <a:gd name="connsiteX211" fmla="*/ 5890260 w 11722100"/>
              <a:gd name="connsiteY211" fmla="*/ 3878580 h 4168140"/>
              <a:gd name="connsiteX212" fmla="*/ 5821680 w 11722100"/>
              <a:gd name="connsiteY212" fmla="*/ 3863340 h 4168140"/>
              <a:gd name="connsiteX213" fmla="*/ 5737860 w 11722100"/>
              <a:gd name="connsiteY213" fmla="*/ 3825240 h 4168140"/>
              <a:gd name="connsiteX214" fmla="*/ 5638800 w 11722100"/>
              <a:gd name="connsiteY214" fmla="*/ 3794760 h 4168140"/>
              <a:gd name="connsiteX215" fmla="*/ 5524500 w 11722100"/>
              <a:gd name="connsiteY215" fmla="*/ 3756660 h 4168140"/>
              <a:gd name="connsiteX216" fmla="*/ 5448300 w 11722100"/>
              <a:gd name="connsiteY216" fmla="*/ 3718560 h 4168140"/>
              <a:gd name="connsiteX217" fmla="*/ 5349240 w 11722100"/>
              <a:gd name="connsiteY217" fmla="*/ 3657600 h 4168140"/>
              <a:gd name="connsiteX218" fmla="*/ 5295900 w 11722100"/>
              <a:gd name="connsiteY218" fmla="*/ 3619500 h 4168140"/>
              <a:gd name="connsiteX219" fmla="*/ 5234940 w 11722100"/>
              <a:gd name="connsiteY219" fmla="*/ 3596640 h 4168140"/>
              <a:gd name="connsiteX220" fmla="*/ 5135880 w 11722100"/>
              <a:gd name="connsiteY220" fmla="*/ 3550920 h 4168140"/>
              <a:gd name="connsiteX221" fmla="*/ 5059680 w 11722100"/>
              <a:gd name="connsiteY221" fmla="*/ 3505200 h 4168140"/>
              <a:gd name="connsiteX222" fmla="*/ 5029200 w 11722100"/>
              <a:gd name="connsiteY222" fmla="*/ 3482340 h 4168140"/>
              <a:gd name="connsiteX223" fmla="*/ 4960620 w 11722100"/>
              <a:gd name="connsiteY223" fmla="*/ 3413760 h 4168140"/>
              <a:gd name="connsiteX224" fmla="*/ 4876800 w 11722100"/>
              <a:gd name="connsiteY224" fmla="*/ 3299460 h 4168140"/>
              <a:gd name="connsiteX225" fmla="*/ 4808220 w 11722100"/>
              <a:gd name="connsiteY225" fmla="*/ 3200400 h 4168140"/>
              <a:gd name="connsiteX226" fmla="*/ 4777740 w 11722100"/>
              <a:gd name="connsiteY226" fmla="*/ 3147060 h 4168140"/>
              <a:gd name="connsiteX227" fmla="*/ 4724400 w 11722100"/>
              <a:gd name="connsiteY227" fmla="*/ 3108960 h 4168140"/>
              <a:gd name="connsiteX228" fmla="*/ 4648200 w 11722100"/>
              <a:gd name="connsiteY228" fmla="*/ 3063240 h 4168140"/>
              <a:gd name="connsiteX229" fmla="*/ 4533900 w 11722100"/>
              <a:gd name="connsiteY229" fmla="*/ 2979420 h 4168140"/>
              <a:gd name="connsiteX230" fmla="*/ 4427220 w 11722100"/>
              <a:gd name="connsiteY230" fmla="*/ 2941320 h 4168140"/>
              <a:gd name="connsiteX231" fmla="*/ 4366260 w 11722100"/>
              <a:gd name="connsiteY231" fmla="*/ 2903220 h 4168140"/>
              <a:gd name="connsiteX232" fmla="*/ 4244340 w 11722100"/>
              <a:gd name="connsiteY232" fmla="*/ 2842260 h 4168140"/>
              <a:gd name="connsiteX233" fmla="*/ 4145280 w 11722100"/>
              <a:gd name="connsiteY233" fmla="*/ 2811780 h 4168140"/>
              <a:gd name="connsiteX234" fmla="*/ 4038600 w 11722100"/>
              <a:gd name="connsiteY234" fmla="*/ 2804160 h 4168140"/>
              <a:gd name="connsiteX235" fmla="*/ 3954780 w 11722100"/>
              <a:gd name="connsiteY235" fmla="*/ 2819400 h 4168140"/>
              <a:gd name="connsiteX236" fmla="*/ 3863340 w 11722100"/>
              <a:gd name="connsiteY236" fmla="*/ 2804160 h 4168140"/>
              <a:gd name="connsiteX237" fmla="*/ 3741420 w 11722100"/>
              <a:gd name="connsiteY237" fmla="*/ 2781300 h 4168140"/>
              <a:gd name="connsiteX238" fmla="*/ 3649980 w 11722100"/>
              <a:gd name="connsiteY238" fmla="*/ 2743200 h 4168140"/>
              <a:gd name="connsiteX239" fmla="*/ 3573780 w 11722100"/>
              <a:gd name="connsiteY239" fmla="*/ 2674620 h 4168140"/>
              <a:gd name="connsiteX240" fmla="*/ 3482340 w 11722100"/>
              <a:gd name="connsiteY240" fmla="*/ 2621280 h 4168140"/>
              <a:gd name="connsiteX241" fmla="*/ 3436620 w 11722100"/>
              <a:gd name="connsiteY241" fmla="*/ 2552700 h 4168140"/>
              <a:gd name="connsiteX242" fmla="*/ 3329940 w 11722100"/>
              <a:gd name="connsiteY242" fmla="*/ 2423160 h 4168140"/>
              <a:gd name="connsiteX243" fmla="*/ 3261360 w 11722100"/>
              <a:gd name="connsiteY243" fmla="*/ 2324100 h 4168140"/>
              <a:gd name="connsiteX244" fmla="*/ 3131820 w 11722100"/>
              <a:gd name="connsiteY244" fmla="*/ 2209800 h 4168140"/>
              <a:gd name="connsiteX245" fmla="*/ 3040380 w 11722100"/>
              <a:gd name="connsiteY245" fmla="*/ 2141220 h 4168140"/>
              <a:gd name="connsiteX246" fmla="*/ 2910840 w 11722100"/>
              <a:gd name="connsiteY246" fmla="*/ 2034540 h 4168140"/>
              <a:gd name="connsiteX247" fmla="*/ 2849880 w 11722100"/>
              <a:gd name="connsiteY247" fmla="*/ 1958340 h 4168140"/>
              <a:gd name="connsiteX248" fmla="*/ 2743200 w 11722100"/>
              <a:gd name="connsiteY248" fmla="*/ 1889760 h 4168140"/>
              <a:gd name="connsiteX249" fmla="*/ 2659380 w 11722100"/>
              <a:gd name="connsiteY249" fmla="*/ 1844040 h 4168140"/>
              <a:gd name="connsiteX250" fmla="*/ 2575560 w 11722100"/>
              <a:gd name="connsiteY250" fmla="*/ 1744980 h 4168140"/>
              <a:gd name="connsiteX251" fmla="*/ 2468880 w 11722100"/>
              <a:gd name="connsiteY251" fmla="*/ 1645920 h 4168140"/>
              <a:gd name="connsiteX252" fmla="*/ 2400300 w 11722100"/>
              <a:gd name="connsiteY252" fmla="*/ 1607820 h 4168140"/>
              <a:gd name="connsiteX253" fmla="*/ 2263140 w 11722100"/>
              <a:gd name="connsiteY253" fmla="*/ 1501140 h 4168140"/>
              <a:gd name="connsiteX254" fmla="*/ 2171700 w 11722100"/>
              <a:gd name="connsiteY254" fmla="*/ 1432560 h 4168140"/>
              <a:gd name="connsiteX255" fmla="*/ 2087880 w 11722100"/>
              <a:gd name="connsiteY255" fmla="*/ 1363980 h 4168140"/>
              <a:gd name="connsiteX256" fmla="*/ 1950720 w 11722100"/>
              <a:gd name="connsiteY256" fmla="*/ 1272540 h 4168140"/>
              <a:gd name="connsiteX257" fmla="*/ 1805940 w 11722100"/>
              <a:gd name="connsiteY257" fmla="*/ 1135380 h 4168140"/>
              <a:gd name="connsiteX258" fmla="*/ 1729740 w 11722100"/>
              <a:gd name="connsiteY258" fmla="*/ 1089660 h 4168140"/>
              <a:gd name="connsiteX259" fmla="*/ 1668780 w 11722100"/>
              <a:gd name="connsiteY259" fmla="*/ 1043940 h 4168140"/>
              <a:gd name="connsiteX260" fmla="*/ 1592580 w 11722100"/>
              <a:gd name="connsiteY260" fmla="*/ 990600 h 4168140"/>
              <a:gd name="connsiteX261" fmla="*/ 1470660 w 11722100"/>
              <a:gd name="connsiteY261" fmla="*/ 891540 h 4168140"/>
              <a:gd name="connsiteX262" fmla="*/ 1386840 w 11722100"/>
              <a:gd name="connsiteY262" fmla="*/ 845820 h 4168140"/>
              <a:gd name="connsiteX263" fmla="*/ 1318260 w 11722100"/>
              <a:gd name="connsiteY263" fmla="*/ 784860 h 4168140"/>
              <a:gd name="connsiteX264" fmla="*/ 1264920 w 11722100"/>
              <a:gd name="connsiteY264" fmla="*/ 723900 h 4168140"/>
              <a:gd name="connsiteX265" fmla="*/ 1181100 w 11722100"/>
              <a:gd name="connsiteY265" fmla="*/ 647700 h 4168140"/>
              <a:gd name="connsiteX266" fmla="*/ 1089660 w 11722100"/>
              <a:gd name="connsiteY266" fmla="*/ 624840 h 4168140"/>
              <a:gd name="connsiteX267" fmla="*/ 1021080 w 11722100"/>
              <a:gd name="connsiteY267" fmla="*/ 586740 h 4168140"/>
              <a:gd name="connsiteX268" fmla="*/ 937260 w 11722100"/>
              <a:gd name="connsiteY268" fmla="*/ 548640 h 4168140"/>
              <a:gd name="connsiteX269" fmla="*/ 830580 w 11722100"/>
              <a:gd name="connsiteY269" fmla="*/ 510540 h 4168140"/>
              <a:gd name="connsiteX270" fmla="*/ 754380 w 11722100"/>
              <a:gd name="connsiteY270" fmla="*/ 457200 h 4168140"/>
              <a:gd name="connsiteX271" fmla="*/ 708660 w 11722100"/>
              <a:gd name="connsiteY271" fmla="*/ 419100 h 4168140"/>
              <a:gd name="connsiteX272" fmla="*/ 609600 w 11722100"/>
              <a:gd name="connsiteY272" fmla="*/ 396240 h 4168140"/>
              <a:gd name="connsiteX273" fmla="*/ 548640 w 11722100"/>
              <a:gd name="connsiteY273" fmla="*/ 320040 h 4168140"/>
              <a:gd name="connsiteX274" fmla="*/ 510540 w 11722100"/>
              <a:gd name="connsiteY274" fmla="*/ 251460 h 4168140"/>
              <a:gd name="connsiteX275" fmla="*/ 464820 w 11722100"/>
              <a:gd name="connsiteY275" fmla="*/ 190500 h 4168140"/>
              <a:gd name="connsiteX276" fmla="*/ 411480 w 11722100"/>
              <a:gd name="connsiteY276" fmla="*/ 137160 h 4168140"/>
              <a:gd name="connsiteX277" fmla="*/ 373380 w 11722100"/>
              <a:gd name="connsiteY277" fmla="*/ 45720 h 4168140"/>
              <a:gd name="connsiteX278" fmla="*/ 342900 w 11722100"/>
              <a:gd name="connsiteY278" fmla="*/ 0 h 4168140"/>
              <a:gd name="connsiteX279" fmla="*/ 327660 w 11722100"/>
              <a:gd name="connsiteY279" fmla="*/ 60960 h 4168140"/>
              <a:gd name="connsiteX280" fmla="*/ 289560 w 11722100"/>
              <a:gd name="connsiteY280" fmla="*/ 91440 h 4168140"/>
              <a:gd name="connsiteX281" fmla="*/ 236220 w 11722100"/>
              <a:gd name="connsiteY281" fmla="*/ 114300 h 4168140"/>
              <a:gd name="connsiteX282" fmla="*/ 198120 w 11722100"/>
              <a:gd name="connsiteY282" fmla="*/ 175260 h 4168140"/>
              <a:gd name="connsiteX283" fmla="*/ 175260 w 11722100"/>
              <a:gd name="connsiteY283" fmla="*/ 228600 h 4168140"/>
              <a:gd name="connsiteX284" fmla="*/ 114300 w 11722100"/>
              <a:gd name="connsiteY284" fmla="*/ 236220 h 4168140"/>
              <a:gd name="connsiteX285" fmla="*/ 45720 w 11722100"/>
              <a:gd name="connsiteY285" fmla="*/ 251460 h 4168140"/>
              <a:gd name="connsiteX286" fmla="*/ 0 w 11722100"/>
              <a:gd name="connsiteY286" fmla="*/ 281940 h 4168140"/>
              <a:gd name="connsiteX287" fmla="*/ 68580 w 1172210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14660 w 11737340"/>
              <a:gd name="connsiteY125" fmla="*/ 211836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14760 w 11737340"/>
              <a:gd name="connsiteY133" fmla="*/ 163830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30000 w 11737340"/>
              <a:gd name="connsiteY141" fmla="*/ 121666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14660 w 11737340"/>
              <a:gd name="connsiteY125" fmla="*/ 211836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14760 w 11737340"/>
              <a:gd name="connsiteY133" fmla="*/ 163830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14760 w 11737340"/>
              <a:gd name="connsiteY133" fmla="*/ 163830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1950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54440 w 11737340"/>
              <a:gd name="connsiteY102" fmla="*/ 362712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27820 w 11737340"/>
              <a:gd name="connsiteY106" fmla="*/ 364236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11640 w 11737340"/>
              <a:gd name="connsiteY107" fmla="*/ 361188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09760 w 11737340"/>
              <a:gd name="connsiteY109" fmla="*/ 35280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4280 w 11737340"/>
              <a:gd name="connsiteY90" fmla="*/ 307848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6680 w 11737340"/>
              <a:gd name="connsiteY91" fmla="*/ 310896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6230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2900 w 11737340"/>
              <a:gd name="connsiteY93" fmla="*/ 319278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6898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0560 w 11737340"/>
              <a:gd name="connsiteY95" fmla="*/ 333756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82000 w 11737340"/>
              <a:gd name="connsiteY96" fmla="*/ 336042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58200 w 11737340"/>
              <a:gd name="connsiteY97" fmla="*/ 339852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95360 w 11737340"/>
              <a:gd name="connsiteY98" fmla="*/ 351282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39940 w 11737340"/>
              <a:gd name="connsiteY84" fmla="*/ 344424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69480 w 11737340"/>
              <a:gd name="connsiteY85" fmla="*/ 32842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0440 w 11737340"/>
              <a:gd name="connsiteY86" fmla="*/ 318516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76160 w 11737340"/>
              <a:gd name="connsiteY87" fmla="*/ 31165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1240 w 11737340"/>
              <a:gd name="connsiteY87" fmla="*/ 312928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28460 w 11737340"/>
              <a:gd name="connsiteY80" fmla="*/ 381762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42760 w 11737340"/>
              <a:gd name="connsiteY81" fmla="*/ 373380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72300 w 11737340"/>
              <a:gd name="connsiteY82" fmla="*/ 3642360 h 4168140"/>
              <a:gd name="connsiteX83" fmla="*/ 707898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72300 w 11737340"/>
              <a:gd name="connsiteY82" fmla="*/ 36423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59600 w 11737340"/>
              <a:gd name="connsiteY82" fmla="*/ 36296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43700 w 11737340"/>
              <a:gd name="connsiteY202" fmla="*/ 358140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51220 w 11737340"/>
              <a:gd name="connsiteY72" fmla="*/ 414528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59600 w 11737340"/>
              <a:gd name="connsiteY82" fmla="*/ 36296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31000 w 11737340"/>
              <a:gd name="connsiteY202" fmla="*/ 359918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68140"/>
              <a:gd name="connsiteX1" fmla="*/ 121920 w 11737340"/>
              <a:gd name="connsiteY1" fmla="*/ 381000 h 4168140"/>
              <a:gd name="connsiteX2" fmla="*/ 198120 w 11737340"/>
              <a:gd name="connsiteY2" fmla="*/ 419100 h 4168140"/>
              <a:gd name="connsiteX3" fmla="*/ 320040 w 11737340"/>
              <a:gd name="connsiteY3" fmla="*/ 510540 h 4168140"/>
              <a:gd name="connsiteX4" fmla="*/ 411480 w 11737340"/>
              <a:gd name="connsiteY4" fmla="*/ 563880 h 4168140"/>
              <a:gd name="connsiteX5" fmla="*/ 472440 w 11737340"/>
              <a:gd name="connsiteY5" fmla="*/ 632460 h 4168140"/>
              <a:gd name="connsiteX6" fmla="*/ 601980 w 11737340"/>
              <a:gd name="connsiteY6" fmla="*/ 708660 h 4168140"/>
              <a:gd name="connsiteX7" fmla="*/ 739140 w 11737340"/>
              <a:gd name="connsiteY7" fmla="*/ 784860 h 4168140"/>
              <a:gd name="connsiteX8" fmla="*/ 861060 w 11737340"/>
              <a:gd name="connsiteY8" fmla="*/ 868680 h 4168140"/>
              <a:gd name="connsiteX9" fmla="*/ 944880 w 11737340"/>
              <a:gd name="connsiteY9" fmla="*/ 952500 h 4168140"/>
              <a:gd name="connsiteX10" fmla="*/ 1021080 w 11737340"/>
              <a:gd name="connsiteY10" fmla="*/ 1005840 h 4168140"/>
              <a:gd name="connsiteX11" fmla="*/ 1097280 w 11737340"/>
              <a:gd name="connsiteY11" fmla="*/ 1043940 h 4168140"/>
              <a:gd name="connsiteX12" fmla="*/ 1181100 w 11737340"/>
              <a:gd name="connsiteY12" fmla="*/ 1104900 h 4168140"/>
              <a:gd name="connsiteX13" fmla="*/ 1249680 w 11737340"/>
              <a:gd name="connsiteY13" fmla="*/ 1150620 h 4168140"/>
              <a:gd name="connsiteX14" fmla="*/ 1341120 w 11737340"/>
              <a:gd name="connsiteY14" fmla="*/ 1196340 h 4168140"/>
              <a:gd name="connsiteX15" fmla="*/ 1417320 w 11737340"/>
              <a:gd name="connsiteY15" fmla="*/ 1257300 h 4168140"/>
              <a:gd name="connsiteX16" fmla="*/ 1493520 w 11737340"/>
              <a:gd name="connsiteY16" fmla="*/ 1333500 h 4168140"/>
              <a:gd name="connsiteX17" fmla="*/ 1569720 w 11737340"/>
              <a:gd name="connsiteY17" fmla="*/ 1356360 h 4168140"/>
              <a:gd name="connsiteX18" fmla="*/ 1684020 w 11737340"/>
              <a:gd name="connsiteY18" fmla="*/ 1424940 h 4168140"/>
              <a:gd name="connsiteX19" fmla="*/ 1729740 w 11737340"/>
              <a:gd name="connsiteY19" fmla="*/ 1485900 h 4168140"/>
              <a:gd name="connsiteX20" fmla="*/ 1844040 w 11737340"/>
              <a:gd name="connsiteY20" fmla="*/ 1569720 h 4168140"/>
              <a:gd name="connsiteX21" fmla="*/ 1935480 w 11737340"/>
              <a:gd name="connsiteY21" fmla="*/ 1615440 h 4168140"/>
              <a:gd name="connsiteX22" fmla="*/ 2049780 w 11737340"/>
              <a:gd name="connsiteY22" fmla="*/ 1691640 h 4168140"/>
              <a:gd name="connsiteX23" fmla="*/ 2133600 w 11737340"/>
              <a:gd name="connsiteY23" fmla="*/ 1729740 h 4168140"/>
              <a:gd name="connsiteX24" fmla="*/ 2202180 w 11737340"/>
              <a:gd name="connsiteY24" fmla="*/ 1805940 h 4168140"/>
              <a:gd name="connsiteX25" fmla="*/ 2255520 w 11737340"/>
              <a:gd name="connsiteY25" fmla="*/ 1821180 h 4168140"/>
              <a:gd name="connsiteX26" fmla="*/ 2316480 w 11737340"/>
              <a:gd name="connsiteY26" fmla="*/ 1866900 h 4168140"/>
              <a:gd name="connsiteX27" fmla="*/ 2423160 w 11737340"/>
              <a:gd name="connsiteY27" fmla="*/ 2004060 h 4168140"/>
              <a:gd name="connsiteX28" fmla="*/ 2476500 w 11737340"/>
              <a:gd name="connsiteY28" fmla="*/ 2087880 h 4168140"/>
              <a:gd name="connsiteX29" fmla="*/ 2567940 w 11737340"/>
              <a:gd name="connsiteY29" fmla="*/ 2148840 h 4168140"/>
              <a:gd name="connsiteX30" fmla="*/ 2682240 w 11737340"/>
              <a:gd name="connsiteY30" fmla="*/ 2186940 h 4168140"/>
              <a:gd name="connsiteX31" fmla="*/ 2743200 w 11737340"/>
              <a:gd name="connsiteY31" fmla="*/ 2209800 h 4168140"/>
              <a:gd name="connsiteX32" fmla="*/ 2811780 w 11737340"/>
              <a:gd name="connsiteY32" fmla="*/ 2247900 h 4168140"/>
              <a:gd name="connsiteX33" fmla="*/ 2887980 w 11737340"/>
              <a:gd name="connsiteY33" fmla="*/ 2301240 h 4168140"/>
              <a:gd name="connsiteX34" fmla="*/ 2979420 w 11737340"/>
              <a:gd name="connsiteY34" fmla="*/ 2385060 h 4168140"/>
              <a:gd name="connsiteX35" fmla="*/ 3055620 w 11737340"/>
              <a:gd name="connsiteY35" fmla="*/ 2461260 h 4168140"/>
              <a:gd name="connsiteX36" fmla="*/ 3139440 w 11737340"/>
              <a:gd name="connsiteY36" fmla="*/ 2537460 h 4168140"/>
              <a:gd name="connsiteX37" fmla="*/ 3261360 w 11737340"/>
              <a:gd name="connsiteY37" fmla="*/ 2628900 h 4168140"/>
              <a:gd name="connsiteX38" fmla="*/ 3345180 w 11737340"/>
              <a:gd name="connsiteY38" fmla="*/ 2720340 h 4168140"/>
              <a:gd name="connsiteX39" fmla="*/ 3444240 w 11737340"/>
              <a:gd name="connsiteY39" fmla="*/ 2796540 h 4168140"/>
              <a:gd name="connsiteX40" fmla="*/ 3558540 w 11737340"/>
              <a:gd name="connsiteY40" fmla="*/ 2872740 h 4168140"/>
              <a:gd name="connsiteX41" fmla="*/ 3619500 w 11737340"/>
              <a:gd name="connsiteY41" fmla="*/ 2979420 h 4168140"/>
              <a:gd name="connsiteX42" fmla="*/ 3619500 w 11737340"/>
              <a:gd name="connsiteY42" fmla="*/ 2979420 h 4168140"/>
              <a:gd name="connsiteX43" fmla="*/ 3649980 w 11737340"/>
              <a:gd name="connsiteY43" fmla="*/ 3048000 h 4168140"/>
              <a:gd name="connsiteX44" fmla="*/ 3703320 w 11737340"/>
              <a:gd name="connsiteY44" fmla="*/ 3086100 h 4168140"/>
              <a:gd name="connsiteX45" fmla="*/ 3764280 w 11737340"/>
              <a:gd name="connsiteY45" fmla="*/ 3063240 h 4168140"/>
              <a:gd name="connsiteX46" fmla="*/ 3848100 w 11737340"/>
              <a:gd name="connsiteY46" fmla="*/ 3025140 h 4168140"/>
              <a:gd name="connsiteX47" fmla="*/ 3916680 w 11737340"/>
              <a:gd name="connsiteY47" fmla="*/ 3032760 h 4168140"/>
              <a:gd name="connsiteX48" fmla="*/ 4030980 w 11737340"/>
              <a:gd name="connsiteY48" fmla="*/ 3063240 h 4168140"/>
              <a:gd name="connsiteX49" fmla="*/ 4137660 w 11737340"/>
              <a:gd name="connsiteY49" fmla="*/ 3101340 h 4168140"/>
              <a:gd name="connsiteX50" fmla="*/ 4259580 w 11737340"/>
              <a:gd name="connsiteY50" fmla="*/ 3147060 h 4168140"/>
              <a:gd name="connsiteX51" fmla="*/ 4381500 w 11737340"/>
              <a:gd name="connsiteY51" fmla="*/ 3192780 h 4168140"/>
              <a:gd name="connsiteX52" fmla="*/ 4526280 w 11737340"/>
              <a:gd name="connsiteY52" fmla="*/ 3276600 h 4168140"/>
              <a:gd name="connsiteX53" fmla="*/ 4587240 w 11737340"/>
              <a:gd name="connsiteY53" fmla="*/ 3299460 h 4168140"/>
              <a:gd name="connsiteX54" fmla="*/ 4610100 w 11737340"/>
              <a:gd name="connsiteY54" fmla="*/ 3352800 h 4168140"/>
              <a:gd name="connsiteX55" fmla="*/ 4648200 w 11737340"/>
              <a:gd name="connsiteY55" fmla="*/ 3436620 h 4168140"/>
              <a:gd name="connsiteX56" fmla="*/ 4671060 w 11737340"/>
              <a:gd name="connsiteY56" fmla="*/ 3520440 h 4168140"/>
              <a:gd name="connsiteX57" fmla="*/ 4678680 w 11737340"/>
              <a:gd name="connsiteY57" fmla="*/ 3589020 h 4168140"/>
              <a:gd name="connsiteX58" fmla="*/ 4686300 w 11737340"/>
              <a:gd name="connsiteY58" fmla="*/ 3649980 h 4168140"/>
              <a:gd name="connsiteX59" fmla="*/ 4724400 w 11737340"/>
              <a:gd name="connsiteY59" fmla="*/ 3680460 h 4168140"/>
              <a:gd name="connsiteX60" fmla="*/ 4785360 w 11737340"/>
              <a:gd name="connsiteY60" fmla="*/ 3672840 h 4168140"/>
              <a:gd name="connsiteX61" fmla="*/ 4869180 w 11737340"/>
              <a:gd name="connsiteY61" fmla="*/ 3703320 h 4168140"/>
              <a:gd name="connsiteX62" fmla="*/ 4914900 w 11737340"/>
              <a:gd name="connsiteY62" fmla="*/ 3756660 h 4168140"/>
              <a:gd name="connsiteX63" fmla="*/ 5105400 w 11737340"/>
              <a:gd name="connsiteY63" fmla="*/ 3832860 h 4168140"/>
              <a:gd name="connsiteX64" fmla="*/ 5173980 w 11737340"/>
              <a:gd name="connsiteY64" fmla="*/ 3886200 h 4168140"/>
              <a:gd name="connsiteX65" fmla="*/ 5242560 w 11737340"/>
              <a:gd name="connsiteY65" fmla="*/ 3924300 h 4168140"/>
              <a:gd name="connsiteX66" fmla="*/ 5364480 w 11737340"/>
              <a:gd name="connsiteY66" fmla="*/ 3962400 h 4168140"/>
              <a:gd name="connsiteX67" fmla="*/ 5516880 w 11737340"/>
              <a:gd name="connsiteY67" fmla="*/ 4046220 h 4168140"/>
              <a:gd name="connsiteX68" fmla="*/ 5585460 w 11737340"/>
              <a:gd name="connsiteY68" fmla="*/ 4099560 h 4168140"/>
              <a:gd name="connsiteX69" fmla="*/ 5661660 w 11737340"/>
              <a:gd name="connsiteY69" fmla="*/ 4122420 h 4168140"/>
              <a:gd name="connsiteX70" fmla="*/ 5745480 w 11737340"/>
              <a:gd name="connsiteY70" fmla="*/ 4130040 h 4168140"/>
              <a:gd name="connsiteX71" fmla="*/ 5836920 w 11737340"/>
              <a:gd name="connsiteY71" fmla="*/ 4130040 h 4168140"/>
              <a:gd name="connsiteX72" fmla="*/ 5943600 w 11737340"/>
              <a:gd name="connsiteY72" fmla="*/ 4165600 h 4168140"/>
              <a:gd name="connsiteX73" fmla="*/ 6035040 w 11737340"/>
              <a:gd name="connsiteY73" fmla="*/ 4168140 h 4168140"/>
              <a:gd name="connsiteX74" fmla="*/ 6149340 w 11737340"/>
              <a:gd name="connsiteY74" fmla="*/ 4137660 h 4168140"/>
              <a:gd name="connsiteX75" fmla="*/ 6286500 w 11737340"/>
              <a:gd name="connsiteY75" fmla="*/ 4114800 h 4168140"/>
              <a:gd name="connsiteX76" fmla="*/ 6393180 w 11737340"/>
              <a:gd name="connsiteY76" fmla="*/ 4053840 h 4168140"/>
              <a:gd name="connsiteX77" fmla="*/ 6484620 w 11737340"/>
              <a:gd name="connsiteY77" fmla="*/ 4038600 h 4168140"/>
              <a:gd name="connsiteX78" fmla="*/ 6583680 w 11737340"/>
              <a:gd name="connsiteY78" fmla="*/ 3970020 h 4168140"/>
              <a:gd name="connsiteX79" fmla="*/ 6697980 w 11737340"/>
              <a:gd name="connsiteY79" fmla="*/ 3886200 h 4168140"/>
              <a:gd name="connsiteX80" fmla="*/ 6751320 w 11737340"/>
              <a:gd name="connsiteY80" fmla="*/ 3822700 h 4168140"/>
              <a:gd name="connsiteX81" fmla="*/ 6855460 w 11737340"/>
              <a:gd name="connsiteY81" fmla="*/ 3764280 h 4168140"/>
              <a:gd name="connsiteX82" fmla="*/ 6959600 w 11737340"/>
              <a:gd name="connsiteY82" fmla="*/ 3629660 h 4168140"/>
              <a:gd name="connsiteX83" fmla="*/ 7056120 w 11737340"/>
              <a:gd name="connsiteY83" fmla="*/ 3528060 h 4168140"/>
              <a:gd name="connsiteX84" fmla="*/ 7165340 w 11737340"/>
              <a:gd name="connsiteY84" fmla="*/ 3454400 h 4168140"/>
              <a:gd name="connsiteX85" fmla="*/ 7287260 w 11737340"/>
              <a:gd name="connsiteY85" fmla="*/ 3296920 h 4168140"/>
              <a:gd name="connsiteX86" fmla="*/ 7338060 w 11737340"/>
              <a:gd name="connsiteY86" fmla="*/ 3200400 h 4168140"/>
              <a:gd name="connsiteX87" fmla="*/ 7383780 w 11737340"/>
              <a:gd name="connsiteY87" fmla="*/ 3144520 h 4168140"/>
              <a:gd name="connsiteX88" fmla="*/ 7444740 w 11737340"/>
              <a:gd name="connsiteY88" fmla="*/ 3093720 h 4168140"/>
              <a:gd name="connsiteX89" fmla="*/ 7513320 w 11737340"/>
              <a:gd name="connsiteY89" fmla="*/ 3101340 h 4168140"/>
              <a:gd name="connsiteX90" fmla="*/ 7576820 w 11737340"/>
              <a:gd name="connsiteY90" fmla="*/ 3093720 h 4168140"/>
              <a:gd name="connsiteX91" fmla="*/ 7729220 w 11737340"/>
              <a:gd name="connsiteY91" fmla="*/ 3136900 h 4168140"/>
              <a:gd name="connsiteX92" fmla="*/ 7833360 w 11737340"/>
              <a:gd name="connsiteY92" fmla="*/ 3180080 h 4168140"/>
              <a:gd name="connsiteX93" fmla="*/ 7967980 w 11737340"/>
              <a:gd name="connsiteY93" fmla="*/ 3208020 h 4168140"/>
              <a:gd name="connsiteX94" fmla="*/ 8161020 w 11737340"/>
              <a:gd name="connsiteY94" fmla="*/ 3296920 h 4168140"/>
              <a:gd name="connsiteX95" fmla="*/ 8293100 w 11737340"/>
              <a:gd name="connsiteY95" fmla="*/ 3370580 h 4168140"/>
              <a:gd name="connsiteX96" fmla="*/ 8371840 w 11737340"/>
              <a:gd name="connsiteY96" fmla="*/ 3395980 h 4168140"/>
              <a:gd name="connsiteX97" fmla="*/ 8468360 w 11737340"/>
              <a:gd name="connsiteY97" fmla="*/ 3434080 h 4168140"/>
              <a:gd name="connsiteX98" fmla="*/ 8582660 w 11737340"/>
              <a:gd name="connsiteY98" fmla="*/ 3528060 h 4168140"/>
              <a:gd name="connsiteX99" fmla="*/ 8641080 w 11737340"/>
              <a:gd name="connsiteY99" fmla="*/ 3566160 h 4168140"/>
              <a:gd name="connsiteX100" fmla="*/ 8702040 w 11737340"/>
              <a:gd name="connsiteY100" fmla="*/ 3604260 h 4168140"/>
              <a:gd name="connsiteX101" fmla="*/ 8763000 w 11737340"/>
              <a:gd name="connsiteY101" fmla="*/ 3634740 h 4168140"/>
              <a:gd name="connsiteX102" fmla="*/ 8846820 w 11737340"/>
              <a:gd name="connsiteY102" fmla="*/ 3632200 h 4168140"/>
              <a:gd name="connsiteX103" fmla="*/ 8968740 w 11737340"/>
              <a:gd name="connsiteY103" fmla="*/ 3634740 h 4168140"/>
              <a:gd name="connsiteX104" fmla="*/ 9060180 w 11737340"/>
              <a:gd name="connsiteY104" fmla="*/ 3642360 h 4168140"/>
              <a:gd name="connsiteX105" fmla="*/ 9151620 w 11737340"/>
              <a:gd name="connsiteY105" fmla="*/ 3657600 h 4168140"/>
              <a:gd name="connsiteX106" fmla="*/ 9230360 w 11737340"/>
              <a:gd name="connsiteY106" fmla="*/ 3657600 h 4168140"/>
              <a:gd name="connsiteX107" fmla="*/ 9331960 w 11737340"/>
              <a:gd name="connsiteY107" fmla="*/ 3629660 h 4168140"/>
              <a:gd name="connsiteX108" fmla="*/ 9433560 w 11737340"/>
              <a:gd name="connsiteY108" fmla="*/ 3589020 h 4168140"/>
              <a:gd name="connsiteX109" fmla="*/ 9535160 w 11737340"/>
              <a:gd name="connsiteY109" fmla="*/ 3540760 h 4168140"/>
              <a:gd name="connsiteX110" fmla="*/ 9646920 w 11737340"/>
              <a:gd name="connsiteY110" fmla="*/ 3489960 h 4168140"/>
              <a:gd name="connsiteX111" fmla="*/ 9784080 w 11737340"/>
              <a:gd name="connsiteY111" fmla="*/ 3444240 h 4168140"/>
              <a:gd name="connsiteX112" fmla="*/ 9860280 w 11737340"/>
              <a:gd name="connsiteY112" fmla="*/ 3383280 h 4168140"/>
              <a:gd name="connsiteX113" fmla="*/ 9921240 w 11737340"/>
              <a:gd name="connsiteY113" fmla="*/ 3314700 h 4168140"/>
              <a:gd name="connsiteX114" fmla="*/ 9997440 w 11737340"/>
              <a:gd name="connsiteY114" fmla="*/ 3208020 h 4168140"/>
              <a:gd name="connsiteX115" fmla="*/ 10043160 w 11737340"/>
              <a:gd name="connsiteY115" fmla="*/ 3101340 h 4168140"/>
              <a:gd name="connsiteX116" fmla="*/ 10104120 w 11737340"/>
              <a:gd name="connsiteY116" fmla="*/ 3017520 h 4168140"/>
              <a:gd name="connsiteX117" fmla="*/ 10157460 w 11737340"/>
              <a:gd name="connsiteY117" fmla="*/ 2933700 h 4168140"/>
              <a:gd name="connsiteX118" fmla="*/ 10218420 w 11737340"/>
              <a:gd name="connsiteY118" fmla="*/ 2849880 h 4168140"/>
              <a:gd name="connsiteX119" fmla="*/ 10294620 w 11737340"/>
              <a:gd name="connsiteY119" fmla="*/ 2735580 h 4168140"/>
              <a:gd name="connsiteX120" fmla="*/ 10347960 w 11737340"/>
              <a:gd name="connsiteY120" fmla="*/ 2621280 h 4168140"/>
              <a:gd name="connsiteX121" fmla="*/ 10431780 w 11737340"/>
              <a:gd name="connsiteY121" fmla="*/ 2499360 h 4168140"/>
              <a:gd name="connsiteX122" fmla="*/ 10500360 w 11737340"/>
              <a:gd name="connsiteY122" fmla="*/ 2354580 h 4168140"/>
              <a:gd name="connsiteX123" fmla="*/ 10553700 w 11737340"/>
              <a:gd name="connsiteY123" fmla="*/ 2263140 h 4168140"/>
              <a:gd name="connsiteX124" fmla="*/ 10584180 w 11737340"/>
              <a:gd name="connsiteY124" fmla="*/ 2194560 h 4168140"/>
              <a:gd name="connsiteX125" fmla="*/ 10624820 w 11737340"/>
              <a:gd name="connsiteY125" fmla="*/ 2125980 h 4168140"/>
              <a:gd name="connsiteX126" fmla="*/ 10675620 w 11737340"/>
              <a:gd name="connsiteY126" fmla="*/ 2049780 h 4168140"/>
              <a:gd name="connsiteX127" fmla="*/ 10690860 w 11737340"/>
              <a:gd name="connsiteY127" fmla="*/ 1988820 h 4168140"/>
              <a:gd name="connsiteX128" fmla="*/ 10713720 w 11737340"/>
              <a:gd name="connsiteY128" fmla="*/ 1927860 h 4168140"/>
              <a:gd name="connsiteX129" fmla="*/ 10767060 w 11737340"/>
              <a:gd name="connsiteY129" fmla="*/ 1859280 h 4168140"/>
              <a:gd name="connsiteX130" fmla="*/ 10873740 w 11737340"/>
              <a:gd name="connsiteY130" fmla="*/ 1828800 h 4168140"/>
              <a:gd name="connsiteX131" fmla="*/ 11079480 w 11737340"/>
              <a:gd name="connsiteY131" fmla="*/ 1767840 h 4168140"/>
              <a:gd name="connsiteX132" fmla="*/ 11247120 w 11737340"/>
              <a:gd name="connsiteY132" fmla="*/ 1684020 h 4168140"/>
              <a:gd name="connsiteX133" fmla="*/ 11407140 w 11737340"/>
              <a:gd name="connsiteY133" fmla="*/ 1628140 h 4168140"/>
              <a:gd name="connsiteX134" fmla="*/ 11490960 w 11737340"/>
              <a:gd name="connsiteY134" fmla="*/ 1577340 h 4168140"/>
              <a:gd name="connsiteX135" fmla="*/ 11635740 w 11737340"/>
              <a:gd name="connsiteY135" fmla="*/ 1508760 h 4168140"/>
              <a:gd name="connsiteX136" fmla="*/ 11737340 w 11737340"/>
              <a:gd name="connsiteY136" fmla="*/ 1442720 h 4168140"/>
              <a:gd name="connsiteX137" fmla="*/ 11620500 w 11737340"/>
              <a:gd name="connsiteY137" fmla="*/ 1417320 h 4168140"/>
              <a:gd name="connsiteX138" fmla="*/ 11567160 w 11737340"/>
              <a:gd name="connsiteY138" fmla="*/ 1379220 h 4168140"/>
              <a:gd name="connsiteX139" fmla="*/ 11498580 w 11737340"/>
              <a:gd name="connsiteY139" fmla="*/ 1318260 h 4168140"/>
              <a:gd name="connsiteX140" fmla="*/ 11468100 w 11737340"/>
              <a:gd name="connsiteY140" fmla="*/ 1280160 h 4168140"/>
              <a:gd name="connsiteX141" fmla="*/ 11442700 w 11737340"/>
              <a:gd name="connsiteY141" fmla="*/ 1231900 h 4168140"/>
              <a:gd name="connsiteX142" fmla="*/ 11384280 w 11737340"/>
              <a:gd name="connsiteY142" fmla="*/ 1310640 h 4168140"/>
              <a:gd name="connsiteX143" fmla="*/ 11353800 w 11737340"/>
              <a:gd name="connsiteY143" fmla="*/ 1356360 h 4168140"/>
              <a:gd name="connsiteX144" fmla="*/ 11224260 w 11737340"/>
              <a:gd name="connsiteY144" fmla="*/ 1417320 h 4168140"/>
              <a:gd name="connsiteX145" fmla="*/ 11109960 w 11737340"/>
              <a:gd name="connsiteY145" fmla="*/ 1463040 h 4168140"/>
              <a:gd name="connsiteX146" fmla="*/ 10911840 w 11737340"/>
              <a:gd name="connsiteY146" fmla="*/ 1524000 h 4168140"/>
              <a:gd name="connsiteX147" fmla="*/ 10774680 w 11737340"/>
              <a:gd name="connsiteY147" fmla="*/ 1546860 h 4168140"/>
              <a:gd name="connsiteX148" fmla="*/ 10675620 w 11737340"/>
              <a:gd name="connsiteY148" fmla="*/ 1615440 h 4168140"/>
              <a:gd name="connsiteX149" fmla="*/ 10568940 w 11737340"/>
              <a:gd name="connsiteY149" fmla="*/ 1676400 h 4168140"/>
              <a:gd name="connsiteX150" fmla="*/ 10485120 w 11737340"/>
              <a:gd name="connsiteY150" fmla="*/ 1760220 h 4168140"/>
              <a:gd name="connsiteX151" fmla="*/ 10454640 w 11737340"/>
              <a:gd name="connsiteY151" fmla="*/ 1836420 h 4168140"/>
              <a:gd name="connsiteX152" fmla="*/ 10416540 w 11737340"/>
              <a:gd name="connsiteY152" fmla="*/ 1927860 h 4168140"/>
              <a:gd name="connsiteX153" fmla="*/ 10401300 w 11737340"/>
              <a:gd name="connsiteY153" fmla="*/ 2004060 h 4168140"/>
              <a:gd name="connsiteX154" fmla="*/ 10363200 w 11737340"/>
              <a:gd name="connsiteY154" fmla="*/ 2095500 h 4168140"/>
              <a:gd name="connsiteX155" fmla="*/ 10317480 w 11737340"/>
              <a:gd name="connsiteY155" fmla="*/ 2225040 h 4168140"/>
              <a:gd name="connsiteX156" fmla="*/ 10287000 w 11737340"/>
              <a:gd name="connsiteY156" fmla="*/ 2346960 h 4168140"/>
              <a:gd name="connsiteX157" fmla="*/ 10218420 w 11737340"/>
              <a:gd name="connsiteY157" fmla="*/ 2499360 h 4168140"/>
              <a:gd name="connsiteX158" fmla="*/ 10134600 w 11737340"/>
              <a:gd name="connsiteY158" fmla="*/ 2621280 h 4168140"/>
              <a:gd name="connsiteX159" fmla="*/ 10043160 w 11737340"/>
              <a:gd name="connsiteY159" fmla="*/ 2735580 h 4168140"/>
              <a:gd name="connsiteX160" fmla="*/ 9974580 w 11737340"/>
              <a:gd name="connsiteY160" fmla="*/ 2857500 h 4168140"/>
              <a:gd name="connsiteX161" fmla="*/ 9906000 w 11737340"/>
              <a:gd name="connsiteY161" fmla="*/ 2941320 h 4168140"/>
              <a:gd name="connsiteX162" fmla="*/ 9860280 w 11737340"/>
              <a:gd name="connsiteY162" fmla="*/ 3032760 h 4168140"/>
              <a:gd name="connsiteX163" fmla="*/ 9806940 w 11737340"/>
              <a:gd name="connsiteY163" fmla="*/ 3116580 h 4168140"/>
              <a:gd name="connsiteX164" fmla="*/ 9715500 w 11737340"/>
              <a:gd name="connsiteY164" fmla="*/ 3208020 h 4168140"/>
              <a:gd name="connsiteX165" fmla="*/ 9616440 w 11737340"/>
              <a:gd name="connsiteY165" fmla="*/ 3261360 h 4168140"/>
              <a:gd name="connsiteX166" fmla="*/ 9532620 w 11737340"/>
              <a:gd name="connsiteY166" fmla="*/ 3329940 h 4168140"/>
              <a:gd name="connsiteX167" fmla="*/ 9471660 w 11737340"/>
              <a:gd name="connsiteY167" fmla="*/ 3375660 h 4168140"/>
              <a:gd name="connsiteX168" fmla="*/ 9410700 w 11737340"/>
              <a:gd name="connsiteY168" fmla="*/ 3429000 h 4168140"/>
              <a:gd name="connsiteX169" fmla="*/ 9288780 w 11737340"/>
              <a:gd name="connsiteY169" fmla="*/ 3436620 h 4168140"/>
              <a:gd name="connsiteX170" fmla="*/ 9166860 w 11737340"/>
              <a:gd name="connsiteY170" fmla="*/ 3444240 h 4168140"/>
              <a:gd name="connsiteX171" fmla="*/ 9029700 w 11737340"/>
              <a:gd name="connsiteY171" fmla="*/ 3413760 h 4168140"/>
              <a:gd name="connsiteX172" fmla="*/ 8823960 w 11737340"/>
              <a:gd name="connsiteY172" fmla="*/ 3360420 h 4168140"/>
              <a:gd name="connsiteX173" fmla="*/ 8679180 w 11737340"/>
              <a:gd name="connsiteY173" fmla="*/ 3329940 h 4168140"/>
              <a:gd name="connsiteX174" fmla="*/ 8572500 w 11737340"/>
              <a:gd name="connsiteY174" fmla="*/ 3276600 h 4168140"/>
              <a:gd name="connsiteX175" fmla="*/ 8465820 w 11737340"/>
              <a:gd name="connsiteY175" fmla="*/ 3215640 h 4168140"/>
              <a:gd name="connsiteX176" fmla="*/ 8321040 w 11737340"/>
              <a:gd name="connsiteY176" fmla="*/ 3177540 h 4168140"/>
              <a:gd name="connsiteX177" fmla="*/ 8199120 w 11737340"/>
              <a:gd name="connsiteY177" fmla="*/ 3131820 h 4168140"/>
              <a:gd name="connsiteX178" fmla="*/ 8069580 w 11737340"/>
              <a:gd name="connsiteY178" fmla="*/ 3078480 h 4168140"/>
              <a:gd name="connsiteX179" fmla="*/ 7917180 w 11737340"/>
              <a:gd name="connsiteY179" fmla="*/ 2994660 h 4168140"/>
              <a:gd name="connsiteX180" fmla="*/ 7787640 w 11737340"/>
              <a:gd name="connsiteY180" fmla="*/ 2971800 h 4168140"/>
              <a:gd name="connsiteX181" fmla="*/ 7719060 w 11737340"/>
              <a:gd name="connsiteY181" fmla="*/ 2933700 h 4168140"/>
              <a:gd name="connsiteX182" fmla="*/ 7612380 w 11737340"/>
              <a:gd name="connsiteY182" fmla="*/ 2903220 h 4168140"/>
              <a:gd name="connsiteX183" fmla="*/ 7566660 w 11737340"/>
              <a:gd name="connsiteY183" fmla="*/ 2887980 h 4168140"/>
              <a:gd name="connsiteX184" fmla="*/ 7551420 w 11737340"/>
              <a:gd name="connsiteY184" fmla="*/ 2849880 h 4168140"/>
              <a:gd name="connsiteX185" fmla="*/ 7533640 w 11737340"/>
              <a:gd name="connsiteY185" fmla="*/ 2788920 h 4168140"/>
              <a:gd name="connsiteX186" fmla="*/ 7475220 w 11737340"/>
              <a:gd name="connsiteY186" fmla="*/ 2857500 h 4168140"/>
              <a:gd name="connsiteX187" fmla="*/ 7414260 w 11737340"/>
              <a:gd name="connsiteY187" fmla="*/ 2887980 h 4168140"/>
              <a:gd name="connsiteX188" fmla="*/ 7345680 w 11737340"/>
              <a:gd name="connsiteY188" fmla="*/ 2971800 h 4168140"/>
              <a:gd name="connsiteX189" fmla="*/ 7315200 w 11737340"/>
              <a:gd name="connsiteY189" fmla="*/ 2994660 h 4168140"/>
              <a:gd name="connsiteX190" fmla="*/ 7261860 w 11737340"/>
              <a:gd name="connsiteY190" fmla="*/ 3009900 h 4168140"/>
              <a:gd name="connsiteX191" fmla="*/ 7193280 w 11737340"/>
              <a:gd name="connsiteY191" fmla="*/ 3025140 h 4168140"/>
              <a:gd name="connsiteX192" fmla="*/ 7155180 w 11737340"/>
              <a:gd name="connsiteY192" fmla="*/ 3078480 h 4168140"/>
              <a:gd name="connsiteX193" fmla="*/ 7109460 w 11737340"/>
              <a:gd name="connsiteY193" fmla="*/ 3154680 h 4168140"/>
              <a:gd name="connsiteX194" fmla="*/ 7048500 w 11737340"/>
              <a:gd name="connsiteY194" fmla="*/ 3246120 h 4168140"/>
              <a:gd name="connsiteX195" fmla="*/ 6995160 w 11737340"/>
              <a:gd name="connsiteY195" fmla="*/ 3307080 h 4168140"/>
              <a:gd name="connsiteX196" fmla="*/ 6972300 w 11737340"/>
              <a:gd name="connsiteY196" fmla="*/ 3352800 h 4168140"/>
              <a:gd name="connsiteX197" fmla="*/ 6949440 w 11737340"/>
              <a:gd name="connsiteY197" fmla="*/ 3413760 h 4168140"/>
              <a:gd name="connsiteX198" fmla="*/ 6949440 w 11737340"/>
              <a:gd name="connsiteY198" fmla="*/ 3413760 h 4168140"/>
              <a:gd name="connsiteX199" fmla="*/ 6911340 w 11737340"/>
              <a:gd name="connsiteY199" fmla="*/ 3474720 h 4168140"/>
              <a:gd name="connsiteX200" fmla="*/ 6888480 w 11737340"/>
              <a:gd name="connsiteY200" fmla="*/ 3505200 h 4168140"/>
              <a:gd name="connsiteX201" fmla="*/ 6819900 w 11737340"/>
              <a:gd name="connsiteY201" fmla="*/ 3566160 h 4168140"/>
              <a:gd name="connsiteX202" fmla="*/ 6731000 w 11737340"/>
              <a:gd name="connsiteY202" fmla="*/ 3599180 h 4168140"/>
              <a:gd name="connsiteX203" fmla="*/ 6675120 w 11737340"/>
              <a:gd name="connsiteY203" fmla="*/ 3657600 h 4168140"/>
              <a:gd name="connsiteX204" fmla="*/ 6629400 w 11737340"/>
              <a:gd name="connsiteY204" fmla="*/ 3718560 h 4168140"/>
              <a:gd name="connsiteX205" fmla="*/ 6576060 w 11737340"/>
              <a:gd name="connsiteY205" fmla="*/ 3779520 h 4168140"/>
              <a:gd name="connsiteX206" fmla="*/ 6484620 w 11737340"/>
              <a:gd name="connsiteY206" fmla="*/ 3817620 h 4168140"/>
              <a:gd name="connsiteX207" fmla="*/ 6400800 w 11737340"/>
              <a:gd name="connsiteY207" fmla="*/ 3832860 h 4168140"/>
              <a:gd name="connsiteX208" fmla="*/ 6263640 w 11737340"/>
              <a:gd name="connsiteY208" fmla="*/ 3870960 h 4168140"/>
              <a:gd name="connsiteX209" fmla="*/ 6126480 w 11737340"/>
              <a:gd name="connsiteY209" fmla="*/ 3901440 h 4168140"/>
              <a:gd name="connsiteX210" fmla="*/ 6027420 w 11737340"/>
              <a:gd name="connsiteY210" fmla="*/ 3916680 h 4168140"/>
              <a:gd name="connsiteX211" fmla="*/ 5890260 w 11737340"/>
              <a:gd name="connsiteY211" fmla="*/ 3878580 h 4168140"/>
              <a:gd name="connsiteX212" fmla="*/ 5821680 w 11737340"/>
              <a:gd name="connsiteY212" fmla="*/ 3863340 h 4168140"/>
              <a:gd name="connsiteX213" fmla="*/ 5737860 w 11737340"/>
              <a:gd name="connsiteY213" fmla="*/ 3825240 h 4168140"/>
              <a:gd name="connsiteX214" fmla="*/ 5638800 w 11737340"/>
              <a:gd name="connsiteY214" fmla="*/ 3794760 h 4168140"/>
              <a:gd name="connsiteX215" fmla="*/ 5524500 w 11737340"/>
              <a:gd name="connsiteY215" fmla="*/ 3756660 h 4168140"/>
              <a:gd name="connsiteX216" fmla="*/ 5448300 w 11737340"/>
              <a:gd name="connsiteY216" fmla="*/ 3718560 h 4168140"/>
              <a:gd name="connsiteX217" fmla="*/ 5349240 w 11737340"/>
              <a:gd name="connsiteY217" fmla="*/ 3657600 h 4168140"/>
              <a:gd name="connsiteX218" fmla="*/ 5295900 w 11737340"/>
              <a:gd name="connsiteY218" fmla="*/ 3619500 h 4168140"/>
              <a:gd name="connsiteX219" fmla="*/ 5234940 w 11737340"/>
              <a:gd name="connsiteY219" fmla="*/ 3596640 h 4168140"/>
              <a:gd name="connsiteX220" fmla="*/ 5135880 w 11737340"/>
              <a:gd name="connsiteY220" fmla="*/ 3550920 h 4168140"/>
              <a:gd name="connsiteX221" fmla="*/ 5059680 w 11737340"/>
              <a:gd name="connsiteY221" fmla="*/ 3505200 h 4168140"/>
              <a:gd name="connsiteX222" fmla="*/ 5029200 w 11737340"/>
              <a:gd name="connsiteY222" fmla="*/ 3482340 h 4168140"/>
              <a:gd name="connsiteX223" fmla="*/ 4960620 w 11737340"/>
              <a:gd name="connsiteY223" fmla="*/ 3413760 h 4168140"/>
              <a:gd name="connsiteX224" fmla="*/ 4876800 w 11737340"/>
              <a:gd name="connsiteY224" fmla="*/ 3299460 h 4168140"/>
              <a:gd name="connsiteX225" fmla="*/ 4808220 w 11737340"/>
              <a:gd name="connsiteY225" fmla="*/ 3200400 h 4168140"/>
              <a:gd name="connsiteX226" fmla="*/ 4777740 w 11737340"/>
              <a:gd name="connsiteY226" fmla="*/ 3147060 h 4168140"/>
              <a:gd name="connsiteX227" fmla="*/ 4724400 w 11737340"/>
              <a:gd name="connsiteY227" fmla="*/ 3108960 h 4168140"/>
              <a:gd name="connsiteX228" fmla="*/ 4648200 w 11737340"/>
              <a:gd name="connsiteY228" fmla="*/ 3063240 h 4168140"/>
              <a:gd name="connsiteX229" fmla="*/ 4533900 w 11737340"/>
              <a:gd name="connsiteY229" fmla="*/ 2979420 h 4168140"/>
              <a:gd name="connsiteX230" fmla="*/ 4427220 w 11737340"/>
              <a:gd name="connsiteY230" fmla="*/ 2941320 h 4168140"/>
              <a:gd name="connsiteX231" fmla="*/ 4366260 w 11737340"/>
              <a:gd name="connsiteY231" fmla="*/ 2903220 h 4168140"/>
              <a:gd name="connsiteX232" fmla="*/ 4244340 w 11737340"/>
              <a:gd name="connsiteY232" fmla="*/ 2842260 h 4168140"/>
              <a:gd name="connsiteX233" fmla="*/ 4145280 w 11737340"/>
              <a:gd name="connsiteY233" fmla="*/ 2811780 h 4168140"/>
              <a:gd name="connsiteX234" fmla="*/ 4038600 w 11737340"/>
              <a:gd name="connsiteY234" fmla="*/ 2804160 h 4168140"/>
              <a:gd name="connsiteX235" fmla="*/ 3954780 w 11737340"/>
              <a:gd name="connsiteY235" fmla="*/ 2819400 h 4168140"/>
              <a:gd name="connsiteX236" fmla="*/ 3863340 w 11737340"/>
              <a:gd name="connsiteY236" fmla="*/ 2804160 h 4168140"/>
              <a:gd name="connsiteX237" fmla="*/ 3741420 w 11737340"/>
              <a:gd name="connsiteY237" fmla="*/ 2781300 h 4168140"/>
              <a:gd name="connsiteX238" fmla="*/ 3649980 w 11737340"/>
              <a:gd name="connsiteY238" fmla="*/ 2743200 h 4168140"/>
              <a:gd name="connsiteX239" fmla="*/ 3573780 w 11737340"/>
              <a:gd name="connsiteY239" fmla="*/ 2674620 h 4168140"/>
              <a:gd name="connsiteX240" fmla="*/ 3482340 w 11737340"/>
              <a:gd name="connsiteY240" fmla="*/ 2621280 h 4168140"/>
              <a:gd name="connsiteX241" fmla="*/ 3436620 w 11737340"/>
              <a:gd name="connsiteY241" fmla="*/ 2552700 h 4168140"/>
              <a:gd name="connsiteX242" fmla="*/ 3329940 w 11737340"/>
              <a:gd name="connsiteY242" fmla="*/ 2423160 h 4168140"/>
              <a:gd name="connsiteX243" fmla="*/ 3261360 w 11737340"/>
              <a:gd name="connsiteY243" fmla="*/ 2324100 h 4168140"/>
              <a:gd name="connsiteX244" fmla="*/ 3131820 w 11737340"/>
              <a:gd name="connsiteY244" fmla="*/ 2209800 h 4168140"/>
              <a:gd name="connsiteX245" fmla="*/ 3040380 w 11737340"/>
              <a:gd name="connsiteY245" fmla="*/ 2141220 h 4168140"/>
              <a:gd name="connsiteX246" fmla="*/ 2910840 w 11737340"/>
              <a:gd name="connsiteY246" fmla="*/ 2034540 h 4168140"/>
              <a:gd name="connsiteX247" fmla="*/ 2849880 w 11737340"/>
              <a:gd name="connsiteY247" fmla="*/ 1958340 h 4168140"/>
              <a:gd name="connsiteX248" fmla="*/ 2743200 w 11737340"/>
              <a:gd name="connsiteY248" fmla="*/ 1889760 h 4168140"/>
              <a:gd name="connsiteX249" fmla="*/ 2659380 w 11737340"/>
              <a:gd name="connsiteY249" fmla="*/ 1844040 h 4168140"/>
              <a:gd name="connsiteX250" fmla="*/ 2575560 w 11737340"/>
              <a:gd name="connsiteY250" fmla="*/ 1744980 h 4168140"/>
              <a:gd name="connsiteX251" fmla="*/ 2468880 w 11737340"/>
              <a:gd name="connsiteY251" fmla="*/ 1645920 h 4168140"/>
              <a:gd name="connsiteX252" fmla="*/ 2400300 w 11737340"/>
              <a:gd name="connsiteY252" fmla="*/ 1607820 h 4168140"/>
              <a:gd name="connsiteX253" fmla="*/ 2263140 w 11737340"/>
              <a:gd name="connsiteY253" fmla="*/ 1501140 h 4168140"/>
              <a:gd name="connsiteX254" fmla="*/ 2171700 w 11737340"/>
              <a:gd name="connsiteY254" fmla="*/ 1432560 h 4168140"/>
              <a:gd name="connsiteX255" fmla="*/ 2087880 w 11737340"/>
              <a:gd name="connsiteY255" fmla="*/ 1363980 h 4168140"/>
              <a:gd name="connsiteX256" fmla="*/ 1950720 w 11737340"/>
              <a:gd name="connsiteY256" fmla="*/ 1272540 h 4168140"/>
              <a:gd name="connsiteX257" fmla="*/ 1805940 w 11737340"/>
              <a:gd name="connsiteY257" fmla="*/ 1135380 h 4168140"/>
              <a:gd name="connsiteX258" fmla="*/ 1729740 w 11737340"/>
              <a:gd name="connsiteY258" fmla="*/ 1089660 h 4168140"/>
              <a:gd name="connsiteX259" fmla="*/ 1668780 w 11737340"/>
              <a:gd name="connsiteY259" fmla="*/ 1043940 h 4168140"/>
              <a:gd name="connsiteX260" fmla="*/ 1592580 w 11737340"/>
              <a:gd name="connsiteY260" fmla="*/ 990600 h 4168140"/>
              <a:gd name="connsiteX261" fmla="*/ 1470660 w 11737340"/>
              <a:gd name="connsiteY261" fmla="*/ 891540 h 4168140"/>
              <a:gd name="connsiteX262" fmla="*/ 1386840 w 11737340"/>
              <a:gd name="connsiteY262" fmla="*/ 845820 h 4168140"/>
              <a:gd name="connsiteX263" fmla="*/ 1318260 w 11737340"/>
              <a:gd name="connsiteY263" fmla="*/ 784860 h 4168140"/>
              <a:gd name="connsiteX264" fmla="*/ 1264920 w 11737340"/>
              <a:gd name="connsiteY264" fmla="*/ 723900 h 4168140"/>
              <a:gd name="connsiteX265" fmla="*/ 1181100 w 11737340"/>
              <a:gd name="connsiteY265" fmla="*/ 647700 h 4168140"/>
              <a:gd name="connsiteX266" fmla="*/ 1089660 w 11737340"/>
              <a:gd name="connsiteY266" fmla="*/ 624840 h 4168140"/>
              <a:gd name="connsiteX267" fmla="*/ 1021080 w 11737340"/>
              <a:gd name="connsiteY267" fmla="*/ 586740 h 4168140"/>
              <a:gd name="connsiteX268" fmla="*/ 937260 w 11737340"/>
              <a:gd name="connsiteY268" fmla="*/ 548640 h 4168140"/>
              <a:gd name="connsiteX269" fmla="*/ 830580 w 11737340"/>
              <a:gd name="connsiteY269" fmla="*/ 510540 h 4168140"/>
              <a:gd name="connsiteX270" fmla="*/ 754380 w 11737340"/>
              <a:gd name="connsiteY270" fmla="*/ 457200 h 4168140"/>
              <a:gd name="connsiteX271" fmla="*/ 708660 w 11737340"/>
              <a:gd name="connsiteY271" fmla="*/ 419100 h 4168140"/>
              <a:gd name="connsiteX272" fmla="*/ 609600 w 11737340"/>
              <a:gd name="connsiteY272" fmla="*/ 396240 h 4168140"/>
              <a:gd name="connsiteX273" fmla="*/ 548640 w 11737340"/>
              <a:gd name="connsiteY273" fmla="*/ 320040 h 4168140"/>
              <a:gd name="connsiteX274" fmla="*/ 510540 w 11737340"/>
              <a:gd name="connsiteY274" fmla="*/ 251460 h 4168140"/>
              <a:gd name="connsiteX275" fmla="*/ 464820 w 11737340"/>
              <a:gd name="connsiteY275" fmla="*/ 190500 h 4168140"/>
              <a:gd name="connsiteX276" fmla="*/ 411480 w 11737340"/>
              <a:gd name="connsiteY276" fmla="*/ 137160 h 4168140"/>
              <a:gd name="connsiteX277" fmla="*/ 373380 w 11737340"/>
              <a:gd name="connsiteY277" fmla="*/ 45720 h 4168140"/>
              <a:gd name="connsiteX278" fmla="*/ 342900 w 11737340"/>
              <a:gd name="connsiteY278" fmla="*/ 0 h 4168140"/>
              <a:gd name="connsiteX279" fmla="*/ 327660 w 11737340"/>
              <a:gd name="connsiteY279" fmla="*/ 60960 h 4168140"/>
              <a:gd name="connsiteX280" fmla="*/ 289560 w 11737340"/>
              <a:gd name="connsiteY280" fmla="*/ 91440 h 4168140"/>
              <a:gd name="connsiteX281" fmla="*/ 236220 w 11737340"/>
              <a:gd name="connsiteY281" fmla="*/ 114300 h 4168140"/>
              <a:gd name="connsiteX282" fmla="*/ 198120 w 11737340"/>
              <a:gd name="connsiteY282" fmla="*/ 175260 h 4168140"/>
              <a:gd name="connsiteX283" fmla="*/ 175260 w 11737340"/>
              <a:gd name="connsiteY283" fmla="*/ 228600 h 4168140"/>
              <a:gd name="connsiteX284" fmla="*/ 114300 w 11737340"/>
              <a:gd name="connsiteY284" fmla="*/ 236220 h 4168140"/>
              <a:gd name="connsiteX285" fmla="*/ 45720 w 11737340"/>
              <a:gd name="connsiteY285" fmla="*/ 251460 h 4168140"/>
              <a:gd name="connsiteX286" fmla="*/ 0 w 11737340"/>
              <a:gd name="connsiteY286" fmla="*/ 281940 h 4168140"/>
              <a:gd name="connsiteX287" fmla="*/ 68580 w 11737340"/>
              <a:gd name="connsiteY287" fmla="*/ 320040 h 416814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48100 w 11737340"/>
              <a:gd name="connsiteY46" fmla="*/ 302514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49340 w 11737340"/>
              <a:gd name="connsiteY74" fmla="*/ 4137660 h 4185920"/>
              <a:gd name="connsiteX75" fmla="*/ 6286500 w 11737340"/>
              <a:gd name="connsiteY75" fmla="*/ 4114800 h 4185920"/>
              <a:gd name="connsiteX76" fmla="*/ 6393180 w 11737340"/>
              <a:gd name="connsiteY76" fmla="*/ 405384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48100 w 11737340"/>
              <a:gd name="connsiteY46" fmla="*/ 302514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5384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48100 w 11737340"/>
              <a:gd name="connsiteY46" fmla="*/ 302514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9440 w 11737340"/>
              <a:gd name="connsiteY36" fmla="*/ 253746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4360 w 11737340"/>
              <a:gd name="connsiteY36" fmla="*/ 2555240 h 4185920"/>
              <a:gd name="connsiteX37" fmla="*/ 3261360 w 11737340"/>
              <a:gd name="connsiteY37" fmla="*/ 26289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4360 w 11737340"/>
              <a:gd name="connsiteY36" fmla="*/ 2555240 h 4185920"/>
              <a:gd name="connsiteX37" fmla="*/ 3248660 w 11737340"/>
              <a:gd name="connsiteY37" fmla="*/ 26543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75260 w 11737340"/>
              <a:gd name="connsiteY283" fmla="*/ 22860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  <a:gd name="connsiteX0" fmla="*/ 68580 w 11737340"/>
              <a:gd name="connsiteY0" fmla="*/ 320040 h 4185920"/>
              <a:gd name="connsiteX1" fmla="*/ 121920 w 11737340"/>
              <a:gd name="connsiteY1" fmla="*/ 381000 h 4185920"/>
              <a:gd name="connsiteX2" fmla="*/ 198120 w 11737340"/>
              <a:gd name="connsiteY2" fmla="*/ 419100 h 4185920"/>
              <a:gd name="connsiteX3" fmla="*/ 320040 w 11737340"/>
              <a:gd name="connsiteY3" fmla="*/ 510540 h 4185920"/>
              <a:gd name="connsiteX4" fmla="*/ 411480 w 11737340"/>
              <a:gd name="connsiteY4" fmla="*/ 563880 h 4185920"/>
              <a:gd name="connsiteX5" fmla="*/ 472440 w 11737340"/>
              <a:gd name="connsiteY5" fmla="*/ 632460 h 4185920"/>
              <a:gd name="connsiteX6" fmla="*/ 601980 w 11737340"/>
              <a:gd name="connsiteY6" fmla="*/ 708660 h 4185920"/>
              <a:gd name="connsiteX7" fmla="*/ 739140 w 11737340"/>
              <a:gd name="connsiteY7" fmla="*/ 784860 h 4185920"/>
              <a:gd name="connsiteX8" fmla="*/ 861060 w 11737340"/>
              <a:gd name="connsiteY8" fmla="*/ 868680 h 4185920"/>
              <a:gd name="connsiteX9" fmla="*/ 944880 w 11737340"/>
              <a:gd name="connsiteY9" fmla="*/ 952500 h 4185920"/>
              <a:gd name="connsiteX10" fmla="*/ 1021080 w 11737340"/>
              <a:gd name="connsiteY10" fmla="*/ 1005840 h 4185920"/>
              <a:gd name="connsiteX11" fmla="*/ 1097280 w 11737340"/>
              <a:gd name="connsiteY11" fmla="*/ 1043940 h 4185920"/>
              <a:gd name="connsiteX12" fmla="*/ 1181100 w 11737340"/>
              <a:gd name="connsiteY12" fmla="*/ 1104900 h 4185920"/>
              <a:gd name="connsiteX13" fmla="*/ 1249680 w 11737340"/>
              <a:gd name="connsiteY13" fmla="*/ 1150620 h 4185920"/>
              <a:gd name="connsiteX14" fmla="*/ 1341120 w 11737340"/>
              <a:gd name="connsiteY14" fmla="*/ 1196340 h 4185920"/>
              <a:gd name="connsiteX15" fmla="*/ 1417320 w 11737340"/>
              <a:gd name="connsiteY15" fmla="*/ 1257300 h 4185920"/>
              <a:gd name="connsiteX16" fmla="*/ 1493520 w 11737340"/>
              <a:gd name="connsiteY16" fmla="*/ 1333500 h 4185920"/>
              <a:gd name="connsiteX17" fmla="*/ 1569720 w 11737340"/>
              <a:gd name="connsiteY17" fmla="*/ 1356360 h 4185920"/>
              <a:gd name="connsiteX18" fmla="*/ 1684020 w 11737340"/>
              <a:gd name="connsiteY18" fmla="*/ 1424940 h 4185920"/>
              <a:gd name="connsiteX19" fmla="*/ 1729740 w 11737340"/>
              <a:gd name="connsiteY19" fmla="*/ 1485900 h 4185920"/>
              <a:gd name="connsiteX20" fmla="*/ 1844040 w 11737340"/>
              <a:gd name="connsiteY20" fmla="*/ 1569720 h 4185920"/>
              <a:gd name="connsiteX21" fmla="*/ 1935480 w 11737340"/>
              <a:gd name="connsiteY21" fmla="*/ 1615440 h 4185920"/>
              <a:gd name="connsiteX22" fmla="*/ 2049780 w 11737340"/>
              <a:gd name="connsiteY22" fmla="*/ 1691640 h 4185920"/>
              <a:gd name="connsiteX23" fmla="*/ 2133600 w 11737340"/>
              <a:gd name="connsiteY23" fmla="*/ 1729740 h 4185920"/>
              <a:gd name="connsiteX24" fmla="*/ 2202180 w 11737340"/>
              <a:gd name="connsiteY24" fmla="*/ 1805940 h 4185920"/>
              <a:gd name="connsiteX25" fmla="*/ 2255520 w 11737340"/>
              <a:gd name="connsiteY25" fmla="*/ 1821180 h 4185920"/>
              <a:gd name="connsiteX26" fmla="*/ 2316480 w 11737340"/>
              <a:gd name="connsiteY26" fmla="*/ 1866900 h 4185920"/>
              <a:gd name="connsiteX27" fmla="*/ 2423160 w 11737340"/>
              <a:gd name="connsiteY27" fmla="*/ 2004060 h 4185920"/>
              <a:gd name="connsiteX28" fmla="*/ 2476500 w 11737340"/>
              <a:gd name="connsiteY28" fmla="*/ 2087880 h 4185920"/>
              <a:gd name="connsiteX29" fmla="*/ 2567940 w 11737340"/>
              <a:gd name="connsiteY29" fmla="*/ 2148840 h 4185920"/>
              <a:gd name="connsiteX30" fmla="*/ 2682240 w 11737340"/>
              <a:gd name="connsiteY30" fmla="*/ 2186940 h 4185920"/>
              <a:gd name="connsiteX31" fmla="*/ 2743200 w 11737340"/>
              <a:gd name="connsiteY31" fmla="*/ 2209800 h 4185920"/>
              <a:gd name="connsiteX32" fmla="*/ 2811780 w 11737340"/>
              <a:gd name="connsiteY32" fmla="*/ 2247900 h 4185920"/>
              <a:gd name="connsiteX33" fmla="*/ 2887980 w 11737340"/>
              <a:gd name="connsiteY33" fmla="*/ 2301240 h 4185920"/>
              <a:gd name="connsiteX34" fmla="*/ 2979420 w 11737340"/>
              <a:gd name="connsiteY34" fmla="*/ 2385060 h 4185920"/>
              <a:gd name="connsiteX35" fmla="*/ 3055620 w 11737340"/>
              <a:gd name="connsiteY35" fmla="*/ 2461260 h 4185920"/>
              <a:gd name="connsiteX36" fmla="*/ 3134360 w 11737340"/>
              <a:gd name="connsiteY36" fmla="*/ 2555240 h 4185920"/>
              <a:gd name="connsiteX37" fmla="*/ 3248660 w 11737340"/>
              <a:gd name="connsiteY37" fmla="*/ 2654300 h 4185920"/>
              <a:gd name="connsiteX38" fmla="*/ 3345180 w 11737340"/>
              <a:gd name="connsiteY38" fmla="*/ 2720340 h 4185920"/>
              <a:gd name="connsiteX39" fmla="*/ 3444240 w 11737340"/>
              <a:gd name="connsiteY39" fmla="*/ 2796540 h 4185920"/>
              <a:gd name="connsiteX40" fmla="*/ 3558540 w 11737340"/>
              <a:gd name="connsiteY40" fmla="*/ 2872740 h 4185920"/>
              <a:gd name="connsiteX41" fmla="*/ 3619500 w 11737340"/>
              <a:gd name="connsiteY41" fmla="*/ 2979420 h 4185920"/>
              <a:gd name="connsiteX42" fmla="*/ 3619500 w 11737340"/>
              <a:gd name="connsiteY42" fmla="*/ 2979420 h 4185920"/>
              <a:gd name="connsiteX43" fmla="*/ 3649980 w 11737340"/>
              <a:gd name="connsiteY43" fmla="*/ 3048000 h 4185920"/>
              <a:gd name="connsiteX44" fmla="*/ 3703320 w 11737340"/>
              <a:gd name="connsiteY44" fmla="*/ 3086100 h 4185920"/>
              <a:gd name="connsiteX45" fmla="*/ 3764280 w 11737340"/>
              <a:gd name="connsiteY45" fmla="*/ 3063240 h 4185920"/>
              <a:gd name="connsiteX46" fmla="*/ 3850640 w 11737340"/>
              <a:gd name="connsiteY46" fmla="*/ 3040380 h 4185920"/>
              <a:gd name="connsiteX47" fmla="*/ 3916680 w 11737340"/>
              <a:gd name="connsiteY47" fmla="*/ 3032760 h 4185920"/>
              <a:gd name="connsiteX48" fmla="*/ 4030980 w 11737340"/>
              <a:gd name="connsiteY48" fmla="*/ 3063240 h 4185920"/>
              <a:gd name="connsiteX49" fmla="*/ 4137660 w 11737340"/>
              <a:gd name="connsiteY49" fmla="*/ 3101340 h 4185920"/>
              <a:gd name="connsiteX50" fmla="*/ 4259580 w 11737340"/>
              <a:gd name="connsiteY50" fmla="*/ 3147060 h 4185920"/>
              <a:gd name="connsiteX51" fmla="*/ 4381500 w 11737340"/>
              <a:gd name="connsiteY51" fmla="*/ 3192780 h 4185920"/>
              <a:gd name="connsiteX52" fmla="*/ 4526280 w 11737340"/>
              <a:gd name="connsiteY52" fmla="*/ 3276600 h 4185920"/>
              <a:gd name="connsiteX53" fmla="*/ 4587240 w 11737340"/>
              <a:gd name="connsiteY53" fmla="*/ 3299460 h 4185920"/>
              <a:gd name="connsiteX54" fmla="*/ 4610100 w 11737340"/>
              <a:gd name="connsiteY54" fmla="*/ 3352800 h 4185920"/>
              <a:gd name="connsiteX55" fmla="*/ 4648200 w 11737340"/>
              <a:gd name="connsiteY55" fmla="*/ 3436620 h 4185920"/>
              <a:gd name="connsiteX56" fmla="*/ 4671060 w 11737340"/>
              <a:gd name="connsiteY56" fmla="*/ 3520440 h 4185920"/>
              <a:gd name="connsiteX57" fmla="*/ 4678680 w 11737340"/>
              <a:gd name="connsiteY57" fmla="*/ 3589020 h 4185920"/>
              <a:gd name="connsiteX58" fmla="*/ 4686300 w 11737340"/>
              <a:gd name="connsiteY58" fmla="*/ 3649980 h 4185920"/>
              <a:gd name="connsiteX59" fmla="*/ 4724400 w 11737340"/>
              <a:gd name="connsiteY59" fmla="*/ 3680460 h 4185920"/>
              <a:gd name="connsiteX60" fmla="*/ 4785360 w 11737340"/>
              <a:gd name="connsiteY60" fmla="*/ 3672840 h 4185920"/>
              <a:gd name="connsiteX61" fmla="*/ 4869180 w 11737340"/>
              <a:gd name="connsiteY61" fmla="*/ 3703320 h 4185920"/>
              <a:gd name="connsiteX62" fmla="*/ 4914900 w 11737340"/>
              <a:gd name="connsiteY62" fmla="*/ 3756660 h 4185920"/>
              <a:gd name="connsiteX63" fmla="*/ 5105400 w 11737340"/>
              <a:gd name="connsiteY63" fmla="*/ 3832860 h 4185920"/>
              <a:gd name="connsiteX64" fmla="*/ 5173980 w 11737340"/>
              <a:gd name="connsiteY64" fmla="*/ 3886200 h 4185920"/>
              <a:gd name="connsiteX65" fmla="*/ 5242560 w 11737340"/>
              <a:gd name="connsiteY65" fmla="*/ 3924300 h 4185920"/>
              <a:gd name="connsiteX66" fmla="*/ 5364480 w 11737340"/>
              <a:gd name="connsiteY66" fmla="*/ 3962400 h 4185920"/>
              <a:gd name="connsiteX67" fmla="*/ 5516880 w 11737340"/>
              <a:gd name="connsiteY67" fmla="*/ 4046220 h 4185920"/>
              <a:gd name="connsiteX68" fmla="*/ 5585460 w 11737340"/>
              <a:gd name="connsiteY68" fmla="*/ 4099560 h 4185920"/>
              <a:gd name="connsiteX69" fmla="*/ 5661660 w 11737340"/>
              <a:gd name="connsiteY69" fmla="*/ 4122420 h 4185920"/>
              <a:gd name="connsiteX70" fmla="*/ 5745480 w 11737340"/>
              <a:gd name="connsiteY70" fmla="*/ 4130040 h 4185920"/>
              <a:gd name="connsiteX71" fmla="*/ 5836920 w 11737340"/>
              <a:gd name="connsiteY71" fmla="*/ 4130040 h 4185920"/>
              <a:gd name="connsiteX72" fmla="*/ 5943600 w 11737340"/>
              <a:gd name="connsiteY72" fmla="*/ 4165600 h 4185920"/>
              <a:gd name="connsiteX73" fmla="*/ 6042660 w 11737340"/>
              <a:gd name="connsiteY73" fmla="*/ 4185920 h 4185920"/>
              <a:gd name="connsiteX74" fmla="*/ 6167120 w 11737340"/>
              <a:gd name="connsiteY74" fmla="*/ 4160520 h 4185920"/>
              <a:gd name="connsiteX75" fmla="*/ 6286500 w 11737340"/>
              <a:gd name="connsiteY75" fmla="*/ 4114800 h 4185920"/>
              <a:gd name="connsiteX76" fmla="*/ 6393180 w 11737340"/>
              <a:gd name="connsiteY76" fmla="*/ 4071620 h 4185920"/>
              <a:gd name="connsiteX77" fmla="*/ 6484620 w 11737340"/>
              <a:gd name="connsiteY77" fmla="*/ 4038600 h 4185920"/>
              <a:gd name="connsiteX78" fmla="*/ 6583680 w 11737340"/>
              <a:gd name="connsiteY78" fmla="*/ 3970020 h 4185920"/>
              <a:gd name="connsiteX79" fmla="*/ 6697980 w 11737340"/>
              <a:gd name="connsiteY79" fmla="*/ 3886200 h 4185920"/>
              <a:gd name="connsiteX80" fmla="*/ 6751320 w 11737340"/>
              <a:gd name="connsiteY80" fmla="*/ 3822700 h 4185920"/>
              <a:gd name="connsiteX81" fmla="*/ 6855460 w 11737340"/>
              <a:gd name="connsiteY81" fmla="*/ 3764280 h 4185920"/>
              <a:gd name="connsiteX82" fmla="*/ 6959600 w 11737340"/>
              <a:gd name="connsiteY82" fmla="*/ 3629660 h 4185920"/>
              <a:gd name="connsiteX83" fmla="*/ 7056120 w 11737340"/>
              <a:gd name="connsiteY83" fmla="*/ 3528060 h 4185920"/>
              <a:gd name="connsiteX84" fmla="*/ 7165340 w 11737340"/>
              <a:gd name="connsiteY84" fmla="*/ 3454400 h 4185920"/>
              <a:gd name="connsiteX85" fmla="*/ 7287260 w 11737340"/>
              <a:gd name="connsiteY85" fmla="*/ 3296920 h 4185920"/>
              <a:gd name="connsiteX86" fmla="*/ 7338060 w 11737340"/>
              <a:gd name="connsiteY86" fmla="*/ 3200400 h 4185920"/>
              <a:gd name="connsiteX87" fmla="*/ 7383780 w 11737340"/>
              <a:gd name="connsiteY87" fmla="*/ 3144520 h 4185920"/>
              <a:gd name="connsiteX88" fmla="*/ 7444740 w 11737340"/>
              <a:gd name="connsiteY88" fmla="*/ 3093720 h 4185920"/>
              <a:gd name="connsiteX89" fmla="*/ 7513320 w 11737340"/>
              <a:gd name="connsiteY89" fmla="*/ 3101340 h 4185920"/>
              <a:gd name="connsiteX90" fmla="*/ 7576820 w 11737340"/>
              <a:gd name="connsiteY90" fmla="*/ 3093720 h 4185920"/>
              <a:gd name="connsiteX91" fmla="*/ 7729220 w 11737340"/>
              <a:gd name="connsiteY91" fmla="*/ 3136900 h 4185920"/>
              <a:gd name="connsiteX92" fmla="*/ 7833360 w 11737340"/>
              <a:gd name="connsiteY92" fmla="*/ 3180080 h 4185920"/>
              <a:gd name="connsiteX93" fmla="*/ 7967980 w 11737340"/>
              <a:gd name="connsiteY93" fmla="*/ 3208020 h 4185920"/>
              <a:gd name="connsiteX94" fmla="*/ 8161020 w 11737340"/>
              <a:gd name="connsiteY94" fmla="*/ 3296920 h 4185920"/>
              <a:gd name="connsiteX95" fmla="*/ 8293100 w 11737340"/>
              <a:gd name="connsiteY95" fmla="*/ 3370580 h 4185920"/>
              <a:gd name="connsiteX96" fmla="*/ 8371840 w 11737340"/>
              <a:gd name="connsiteY96" fmla="*/ 3395980 h 4185920"/>
              <a:gd name="connsiteX97" fmla="*/ 8468360 w 11737340"/>
              <a:gd name="connsiteY97" fmla="*/ 3434080 h 4185920"/>
              <a:gd name="connsiteX98" fmla="*/ 8582660 w 11737340"/>
              <a:gd name="connsiteY98" fmla="*/ 3528060 h 4185920"/>
              <a:gd name="connsiteX99" fmla="*/ 8641080 w 11737340"/>
              <a:gd name="connsiteY99" fmla="*/ 3566160 h 4185920"/>
              <a:gd name="connsiteX100" fmla="*/ 8702040 w 11737340"/>
              <a:gd name="connsiteY100" fmla="*/ 3604260 h 4185920"/>
              <a:gd name="connsiteX101" fmla="*/ 8763000 w 11737340"/>
              <a:gd name="connsiteY101" fmla="*/ 3634740 h 4185920"/>
              <a:gd name="connsiteX102" fmla="*/ 8846820 w 11737340"/>
              <a:gd name="connsiteY102" fmla="*/ 3632200 h 4185920"/>
              <a:gd name="connsiteX103" fmla="*/ 8968740 w 11737340"/>
              <a:gd name="connsiteY103" fmla="*/ 3634740 h 4185920"/>
              <a:gd name="connsiteX104" fmla="*/ 9060180 w 11737340"/>
              <a:gd name="connsiteY104" fmla="*/ 3642360 h 4185920"/>
              <a:gd name="connsiteX105" fmla="*/ 9151620 w 11737340"/>
              <a:gd name="connsiteY105" fmla="*/ 3657600 h 4185920"/>
              <a:gd name="connsiteX106" fmla="*/ 9230360 w 11737340"/>
              <a:gd name="connsiteY106" fmla="*/ 3657600 h 4185920"/>
              <a:gd name="connsiteX107" fmla="*/ 9331960 w 11737340"/>
              <a:gd name="connsiteY107" fmla="*/ 3629660 h 4185920"/>
              <a:gd name="connsiteX108" fmla="*/ 9433560 w 11737340"/>
              <a:gd name="connsiteY108" fmla="*/ 3589020 h 4185920"/>
              <a:gd name="connsiteX109" fmla="*/ 9535160 w 11737340"/>
              <a:gd name="connsiteY109" fmla="*/ 3540760 h 4185920"/>
              <a:gd name="connsiteX110" fmla="*/ 9646920 w 11737340"/>
              <a:gd name="connsiteY110" fmla="*/ 3489960 h 4185920"/>
              <a:gd name="connsiteX111" fmla="*/ 9784080 w 11737340"/>
              <a:gd name="connsiteY111" fmla="*/ 3444240 h 4185920"/>
              <a:gd name="connsiteX112" fmla="*/ 9860280 w 11737340"/>
              <a:gd name="connsiteY112" fmla="*/ 3383280 h 4185920"/>
              <a:gd name="connsiteX113" fmla="*/ 9921240 w 11737340"/>
              <a:gd name="connsiteY113" fmla="*/ 3314700 h 4185920"/>
              <a:gd name="connsiteX114" fmla="*/ 9997440 w 11737340"/>
              <a:gd name="connsiteY114" fmla="*/ 3208020 h 4185920"/>
              <a:gd name="connsiteX115" fmla="*/ 10043160 w 11737340"/>
              <a:gd name="connsiteY115" fmla="*/ 3101340 h 4185920"/>
              <a:gd name="connsiteX116" fmla="*/ 10104120 w 11737340"/>
              <a:gd name="connsiteY116" fmla="*/ 3017520 h 4185920"/>
              <a:gd name="connsiteX117" fmla="*/ 10157460 w 11737340"/>
              <a:gd name="connsiteY117" fmla="*/ 2933700 h 4185920"/>
              <a:gd name="connsiteX118" fmla="*/ 10218420 w 11737340"/>
              <a:gd name="connsiteY118" fmla="*/ 2849880 h 4185920"/>
              <a:gd name="connsiteX119" fmla="*/ 10294620 w 11737340"/>
              <a:gd name="connsiteY119" fmla="*/ 2735580 h 4185920"/>
              <a:gd name="connsiteX120" fmla="*/ 10347960 w 11737340"/>
              <a:gd name="connsiteY120" fmla="*/ 2621280 h 4185920"/>
              <a:gd name="connsiteX121" fmla="*/ 10431780 w 11737340"/>
              <a:gd name="connsiteY121" fmla="*/ 2499360 h 4185920"/>
              <a:gd name="connsiteX122" fmla="*/ 10500360 w 11737340"/>
              <a:gd name="connsiteY122" fmla="*/ 2354580 h 4185920"/>
              <a:gd name="connsiteX123" fmla="*/ 10553700 w 11737340"/>
              <a:gd name="connsiteY123" fmla="*/ 2263140 h 4185920"/>
              <a:gd name="connsiteX124" fmla="*/ 10584180 w 11737340"/>
              <a:gd name="connsiteY124" fmla="*/ 2194560 h 4185920"/>
              <a:gd name="connsiteX125" fmla="*/ 10624820 w 11737340"/>
              <a:gd name="connsiteY125" fmla="*/ 2125980 h 4185920"/>
              <a:gd name="connsiteX126" fmla="*/ 10675620 w 11737340"/>
              <a:gd name="connsiteY126" fmla="*/ 2049780 h 4185920"/>
              <a:gd name="connsiteX127" fmla="*/ 10690860 w 11737340"/>
              <a:gd name="connsiteY127" fmla="*/ 1988820 h 4185920"/>
              <a:gd name="connsiteX128" fmla="*/ 10713720 w 11737340"/>
              <a:gd name="connsiteY128" fmla="*/ 1927860 h 4185920"/>
              <a:gd name="connsiteX129" fmla="*/ 10767060 w 11737340"/>
              <a:gd name="connsiteY129" fmla="*/ 1859280 h 4185920"/>
              <a:gd name="connsiteX130" fmla="*/ 10873740 w 11737340"/>
              <a:gd name="connsiteY130" fmla="*/ 1828800 h 4185920"/>
              <a:gd name="connsiteX131" fmla="*/ 11079480 w 11737340"/>
              <a:gd name="connsiteY131" fmla="*/ 1767840 h 4185920"/>
              <a:gd name="connsiteX132" fmla="*/ 11247120 w 11737340"/>
              <a:gd name="connsiteY132" fmla="*/ 1684020 h 4185920"/>
              <a:gd name="connsiteX133" fmla="*/ 11407140 w 11737340"/>
              <a:gd name="connsiteY133" fmla="*/ 1628140 h 4185920"/>
              <a:gd name="connsiteX134" fmla="*/ 11490960 w 11737340"/>
              <a:gd name="connsiteY134" fmla="*/ 1577340 h 4185920"/>
              <a:gd name="connsiteX135" fmla="*/ 11635740 w 11737340"/>
              <a:gd name="connsiteY135" fmla="*/ 1508760 h 4185920"/>
              <a:gd name="connsiteX136" fmla="*/ 11737340 w 11737340"/>
              <a:gd name="connsiteY136" fmla="*/ 1442720 h 4185920"/>
              <a:gd name="connsiteX137" fmla="*/ 11620500 w 11737340"/>
              <a:gd name="connsiteY137" fmla="*/ 1417320 h 4185920"/>
              <a:gd name="connsiteX138" fmla="*/ 11567160 w 11737340"/>
              <a:gd name="connsiteY138" fmla="*/ 1379220 h 4185920"/>
              <a:gd name="connsiteX139" fmla="*/ 11498580 w 11737340"/>
              <a:gd name="connsiteY139" fmla="*/ 1318260 h 4185920"/>
              <a:gd name="connsiteX140" fmla="*/ 11468100 w 11737340"/>
              <a:gd name="connsiteY140" fmla="*/ 1280160 h 4185920"/>
              <a:gd name="connsiteX141" fmla="*/ 11442700 w 11737340"/>
              <a:gd name="connsiteY141" fmla="*/ 1231900 h 4185920"/>
              <a:gd name="connsiteX142" fmla="*/ 11384280 w 11737340"/>
              <a:gd name="connsiteY142" fmla="*/ 1310640 h 4185920"/>
              <a:gd name="connsiteX143" fmla="*/ 11353800 w 11737340"/>
              <a:gd name="connsiteY143" fmla="*/ 1356360 h 4185920"/>
              <a:gd name="connsiteX144" fmla="*/ 11224260 w 11737340"/>
              <a:gd name="connsiteY144" fmla="*/ 1417320 h 4185920"/>
              <a:gd name="connsiteX145" fmla="*/ 11109960 w 11737340"/>
              <a:gd name="connsiteY145" fmla="*/ 1463040 h 4185920"/>
              <a:gd name="connsiteX146" fmla="*/ 10911840 w 11737340"/>
              <a:gd name="connsiteY146" fmla="*/ 1524000 h 4185920"/>
              <a:gd name="connsiteX147" fmla="*/ 10774680 w 11737340"/>
              <a:gd name="connsiteY147" fmla="*/ 1546860 h 4185920"/>
              <a:gd name="connsiteX148" fmla="*/ 10675620 w 11737340"/>
              <a:gd name="connsiteY148" fmla="*/ 1615440 h 4185920"/>
              <a:gd name="connsiteX149" fmla="*/ 10568940 w 11737340"/>
              <a:gd name="connsiteY149" fmla="*/ 1676400 h 4185920"/>
              <a:gd name="connsiteX150" fmla="*/ 10485120 w 11737340"/>
              <a:gd name="connsiteY150" fmla="*/ 1760220 h 4185920"/>
              <a:gd name="connsiteX151" fmla="*/ 10454640 w 11737340"/>
              <a:gd name="connsiteY151" fmla="*/ 1836420 h 4185920"/>
              <a:gd name="connsiteX152" fmla="*/ 10416540 w 11737340"/>
              <a:gd name="connsiteY152" fmla="*/ 1927860 h 4185920"/>
              <a:gd name="connsiteX153" fmla="*/ 10401300 w 11737340"/>
              <a:gd name="connsiteY153" fmla="*/ 2004060 h 4185920"/>
              <a:gd name="connsiteX154" fmla="*/ 10363200 w 11737340"/>
              <a:gd name="connsiteY154" fmla="*/ 2095500 h 4185920"/>
              <a:gd name="connsiteX155" fmla="*/ 10317480 w 11737340"/>
              <a:gd name="connsiteY155" fmla="*/ 2225040 h 4185920"/>
              <a:gd name="connsiteX156" fmla="*/ 10287000 w 11737340"/>
              <a:gd name="connsiteY156" fmla="*/ 2346960 h 4185920"/>
              <a:gd name="connsiteX157" fmla="*/ 10218420 w 11737340"/>
              <a:gd name="connsiteY157" fmla="*/ 2499360 h 4185920"/>
              <a:gd name="connsiteX158" fmla="*/ 10134600 w 11737340"/>
              <a:gd name="connsiteY158" fmla="*/ 2621280 h 4185920"/>
              <a:gd name="connsiteX159" fmla="*/ 10043160 w 11737340"/>
              <a:gd name="connsiteY159" fmla="*/ 2735580 h 4185920"/>
              <a:gd name="connsiteX160" fmla="*/ 9974580 w 11737340"/>
              <a:gd name="connsiteY160" fmla="*/ 2857500 h 4185920"/>
              <a:gd name="connsiteX161" fmla="*/ 9906000 w 11737340"/>
              <a:gd name="connsiteY161" fmla="*/ 2941320 h 4185920"/>
              <a:gd name="connsiteX162" fmla="*/ 9860280 w 11737340"/>
              <a:gd name="connsiteY162" fmla="*/ 3032760 h 4185920"/>
              <a:gd name="connsiteX163" fmla="*/ 9806940 w 11737340"/>
              <a:gd name="connsiteY163" fmla="*/ 3116580 h 4185920"/>
              <a:gd name="connsiteX164" fmla="*/ 9715500 w 11737340"/>
              <a:gd name="connsiteY164" fmla="*/ 3208020 h 4185920"/>
              <a:gd name="connsiteX165" fmla="*/ 9616440 w 11737340"/>
              <a:gd name="connsiteY165" fmla="*/ 3261360 h 4185920"/>
              <a:gd name="connsiteX166" fmla="*/ 9532620 w 11737340"/>
              <a:gd name="connsiteY166" fmla="*/ 3329940 h 4185920"/>
              <a:gd name="connsiteX167" fmla="*/ 9471660 w 11737340"/>
              <a:gd name="connsiteY167" fmla="*/ 3375660 h 4185920"/>
              <a:gd name="connsiteX168" fmla="*/ 9410700 w 11737340"/>
              <a:gd name="connsiteY168" fmla="*/ 3429000 h 4185920"/>
              <a:gd name="connsiteX169" fmla="*/ 9288780 w 11737340"/>
              <a:gd name="connsiteY169" fmla="*/ 3436620 h 4185920"/>
              <a:gd name="connsiteX170" fmla="*/ 9166860 w 11737340"/>
              <a:gd name="connsiteY170" fmla="*/ 3444240 h 4185920"/>
              <a:gd name="connsiteX171" fmla="*/ 9029700 w 11737340"/>
              <a:gd name="connsiteY171" fmla="*/ 3413760 h 4185920"/>
              <a:gd name="connsiteX172" fmla="*/ 8823960 w 11737340"/>
              <a:gd name="connsiteY172" fmla="*/ 3360420 h 4185920"/>
              <a:gd name="connsiteX173" fmla="*/ 8679180 w 11737340"/>
              <a:gd name="connsiteY173" fmla="*/ 3329940 h 4185920"/>
              <a:gd name="connsiteX174" fmla="*/ 8572500 w 11737340"/>
              <a:gd name="connsiteY174" fmla="*/ 3276600 h 4185920"/>
              <a:gd name="connsiteX175" fmla="*/ 8465820 w 11737340"/>
              <a:gd name="connsiteY175" fmla="*/ 3215640 h 4185920"/>
              <a:gd name="connsiteX176" fmla="*/ 8321040 w 11737340"/>
              <a:gd name="connsiteY176" fmla="*/ 3177540 h 4185920"/>
              <a:gd name="connsiteX177" fmla="*/ 8199120 w 11737340"/>
              <a:gd name="connsiteY177" fmla="*/ 3131820 h 4185920"/>
              <a:gd name="connsiteX178" fmla="*/ 8069580 w 11737340"/>
              <a:gd name="connsiteY178" fmla="*/ 3078480 h 4185920"/>
              <a:gd name="connsiteX179" fmla="*/ 7917180 w 11737340"/>
              <a:gd name="connsiteY179" fmla="*/ 2994660 h 4185920"/>
              <a:gd name="connsiteX180" fmla="*/ 7787640 w 11737340"/>
              <a:gd name="connsiteY180" fmla="*/ 2971800 h 4185920"/>
              <a:gd name="connsiteX181" fmla="*/ 7719060 w 11737340"/>
              <a:gd name="connsiteY181" fmla="*/ 2933700 h 4185920"/>
              <a:gd name="connsiteX182" fmla="*/ 7612380 w 11737340"/>
              <a:gd name="connsiteY182" fmla="*/ 2903220 h 4185920"/>
              <a:gd name="connsiteX183" fmla="*/ 7566660 w 11737340"/>
              <a:gd name="connsiteY183" fmla="*/ 2887980 h 4185920"/>
              <a:gd name="connsiteX184" fmla="*/ 7551420 w 11737340"/>
              <a:gd name="connsiteY184" fmla="*/ 2849880 h 4185920"/>
              <a:gd name="connsiteX185" fmla="*/ 7533640 w 11737340"/>
              <a:gd name="connsiteY185" fmla="*/ 2788920 h 4185920"/>
              <a:gd name="connsiteX186" fmla="*/ 7475220 w 11737340"/>
              <a:gd name="connsiteY186" fmla="*/ 2857500 h 4185920"/>
              <a:gd name="connsiteX187" fmla="*/ 7414260 w 11737340"/>
              <a:gd name="connsiteY187" fmla="*/ 2887980 h 4185920"/>
              <a:gd name="connsiteX188" fmla="*/ 7345680 w 11737340"/>
              <a:gd name="connsiteY188" fmla="*/ 2971800 h 4185920"/>
              <a:gd name="connsiteX189" fmla="*/ 7315200 w 11737340"/>
              <a:gd name="connsiteY189" fmla="*/ 2994660 h 4185920"/>
              <a:gd name="connsiteX190" fmla="*/ 7261860 w 11737340"/>
              <a:gd name="connsiteY190" fmla="*/ 3009900 h 4185920"/>
              <a:gd name="connsiteX191" fmla="*/ 7193280 w 11737340"/>
              <a:gd name="connsiteY191" fmla="*/ 3025140 h 4185920"/>
              <a:gd name="connsiteX192" fmla="*/ 7155180 w 11737340"/>
              <a:gd name="connsiteY192" fmla="*/ 3078480 h 4185920"/>
              <a:gd name="connsiteX193" fmla="*/ 7109460 w 11737340"/>
              <a:gd name="connsiteY193" fmla="*/ 3154680 h 4185920"/>
              <a:gd name="connsiteX194" fmla="*/ 7048500 w 11737340"/>
              <a:gd name="connsiteY194" fmla="*/ 3246120 h 4185920"/>
              <a:gd name="connsiteX195" fmla="*/ 6995160 w 11737340"/>
              <a:gd name="connsiteY195" fmla="*/ 3307080 h 4185920"/>
              <a:gd name="connsiteX196" fmla="*/ 6972300 w 11737340"/>
              <a:gd name="connsiteY196" fmla="*/ 3352800 h 4185920"/>
              <a:gd name="connsiteX197" fmla="*/ 6949440 w 11737340"/>
              <a:gd name="connsiteY197" fmla="*/ 3413760 h 4185920"/>
              <a:gd name="connsiteX198" fmla="*/ 6949440 w 11737340"/>
              <a:gd name="connsiteY198" fmla="*/ 3413760 h 4185920"/>
              <a:gd name="connsiteX199" fmla="*/ 6911340 w 11737340"/>
              <a:gd name="connsiteY199" fmla="*/ 3474720 h 4185920"/>
              <a:gd name="connsiteX200" fmla="*/ 6888480 w 11737340"/>
              <a:gd name="connsiteY200" fmla="*/ 3505200 h 4185920"/>
              <a:gd name="connsiteX201" fmla="*/ 6819900 w 11737340"/>
              <a:gd name="connsiteY201" fmla="*/ 3566160 h 4185920"/>
              <a:gd name="connsiteX202" fmla="*/ 6731000 w 11737340"/>
              <a:gd name="connsiteY202" fmla="*/ 3599180 h 4185920"/>
              <a:gd name="connsiteX203" fmla="*/ 6675120 w 11737340"/>
              <a:gd name="connsiteY203" fmla="*/ 3657600 h 4185920"/>
              <a:gd name="connsiteX204" fmla="*/ 6629400 w 11737340"/>
              <a:gd name="connsiteY204" fmla="*/ 3718560 h 4185920"/>
              <a:gd name="connsiteX205" fmla="*/ 6576060 w 11737340"/>
              <a:gd name="connsiteY205" fmla="*/ 3779520 h 4185920"/>
              <a:gd name="connsiteX206" fmla="*/ 6484620 w 11737340"/>
              <a:gd name="connsiteY206" fmla="*/ 3817620 h 4185920"/>
              <a:gd name="connsiteX207" fmla="*/ 6400800 w 11737340"/>
              <a:gd name="connsiteY207" fmla="*/ 3832860 h 4185920"/>
              <a:gd name="connsiteX208" fmla="*/ 6263640 w 11737340"/>
              <a:gd name="connsiteY208" fmla="*/ 3870960 h 4185920"/>
              <a:gd name="connsiteX209" fmla="*/ 6126480 w 11737340"/>
              <a:gd name="connsiteY209" fmla="*/ 3901440 h 4185920"/>
              <a:gd name="connsiteX210" fmla="*/ 6027420 w 11737340"/>
              <a:gd name="connsiteY210" fmla="*/ 3916680 h 4185920"/>
              <a:gd name="connsiteX211" fmla="*/ 5890260 w 11737340"/>
              <a:gd name="connsiteY211" fmla="*/ 3878580 h 4185920"/>
              <a:gd name="connsiteX212" fmla="*/ 5821680 w 11737340"/>
              <a:gd name="connsiteY212" fmla="*/ 3863340 h 4185920"/>
              <a:gd name="connsiteX213" fmla="*/ 5737860 w 11737340"/>
              <a:gd name="connsiteY213" fmla="*/ 3825240 h 4185920"/>
              <a:gd name="connsiteX214" fmla="*/ 5638800 w 11737340"/>
              <a:gd name="connsiteY214" fmla="*/ 3794760 h 4185920"/>
              <a:gd name="connsiteX215" fmla="*/ 5524500 w 11737340"/>
              <a:gd name="connsiteY215" fmla="*/ 3756660 h 4185920"/>
              <a:gd name="connsiteX216" fmla="*/ 5448300 w 11737340"/>
              <a:gd name="connsiteY216" fmla="*/ 3718560 h 4185920"/>
              <a:gd name="connsiteX217" fmla="*/ 5349240 w 11737340"/>
              <a:gd name="connsiteY217" fmla="*/ 3657600 h 4185920"/>
              <a:gd name="connsiteX218" fmla="*/ 5295900 w 11737340"/>
              <a:gd name="connsiteY218" fmla="*/ 3619500 h 4185920"/>
              <a:gd name="connsiteX219" fmla="*/ 5234940 w 11737340"/>
              <a:gd name="connsiteY219" fmla="*/ 3596640 h 4185920"/>
              <a:gd name="connsiteX220" fmla="*/ 5135880 w 11737340"/>
              <a:gd name="connsiteY220" fmla="*/ 3550920 h 4185920"/>
              <a:gd name="connsiteX221" fmla="*/ 5059680 w 11737340"/>
              <a:gd name="connsiteY221" fmla="*/ 3505200 h 4185920"/>
              <a:gd name="connsiteX222" fmla="*/ 5029200 w 11737340"/>
              <a:gd name="connsiteY222" fmla="*/ 3482340 h 4185920"/>
              <a:gd name="connsiteX223" fmla="*/ 4960620 w 11737340"/>
              <a:gd name="connsiteY223" fmla="*/ 3413760 h 4185920"/>
              <a:gd name="connsiteX224" fmla="*/ 4876800 w 11737340"/>
              <a:gd name="connsiteY224" fmla="*/ 3299460 h 4185920"/>
              <a:gd name="connsiteX225" fmla="*/ 4808220 w 11737340"/>
              <a:gd name="connsiteY225" fmla="*/ 3200400 h 4185920"/>
              <a:gd name="connsiteX226" fmla="*/ 4777740 w 11737340"/>
              <a:gd name="connsiteY226" fmla="*/ 3147060 h 4185920"/>
              <a:gd name="connsiteX227" fmla="*/ 4724400 w 11737340"/>
              <a:gd name="connsiteY227" fmla="*/ 3108960 h 4185920"/>
              <a:gd name="connsiteX228" fmla="*/ 4648200 w 11737340"/>
              <a:gd name="connsiteY228" fmla="*/ 3063240 h 4185920"/>
              <a:gd name="connsiteX229" fmla="*/ 4533900 w 11737340"/>
              <a:gd name="connsiteY229" fmla="*/ 2979420 h 4185920"/>
              <a:gd name="connsiteX230" fmla="*/ 4427220 w 11737340"/>
              <a:gd name="connsiteY230" fmla="*/ 2941320 h 4185920"/>
              <a:gd name="connsiteX231" fmla="*/ 4366260 w 11737340"/>
              <a:gd name="connsiteY231" fmla="*/ 2903220 h 4185920"/>
              <a:gd name="connsiteX232" fmla="*/ 4244340 w 11737340"/>
              <a:gd name="connsiteY232" fmla="*/ 2842260 h 4185920"/>
              <a:gd name="connsiteX233" fmla="*/ 4145280 w 11737340"/>
              <a:gd name="connsiteY233" fmla="*/ 2811780 h 4185920"/>
              <a:gd name="connsiteX234" fmla="*/ 4038600 w 11737340"/>
              <a:gd name="connsiteY234" fmla="*/ 2804160 h 4185920"/>
              <a:gd name="connsiteX235" fmla="*/ 3954780 w 11737340"/>
              <a:gd name="connsiteY235" fmla="*/ 2819400 h 4185920"/>
              <a:gd name="connsiteX236" fmla="*/ 3863340 w 11737340"/>
              <a:gd name="connsiteY236" fmla="*/ 2804160 h 4185920"/>
              <a:gd name="connsiteX237" fmla="*/ 3741420 w 11737340"/>
              <a:gd name="connsiteY237" fmla="*/ 2781300 h 4185920"/>
              <a:gd name="connsiteX238" fmla="*/ 3649980 w 11737340"/>
              <a:gd name="connsiteY238" fmla="*/ 2743200 h 4185920"/>
              <a:gd name="connsiteX239" fmla="*/ 3573780 w 11737340"/>
              <a:gd name="connsiteY239" fmla="*/ 2674620 h 4185920"/>
              <a:gd name="connsiteX240" fmla="*/ 3482340 w 11737340"/>
              <a:gd name="connsiteY240" fmla="*/ 2621280 h 4185920"/>
              <a:gd name="connsiteX241" fmla="*/ 3436620 w 11737340"/>
              <a:gd name="connsiteY241" fmla="*/ 2552700 h 4185920"/>
              <a:gd name="connsiteX242" fmla="*/ 3329940 w 11737340"/>
              <a:gd name="connsiteY242" fmla="*/ 2423160 h 4185920"/>
              <a:gd name="connsiteX243" fmla="*/ 3261360 w 11737340"/>
              <a:gd name="connsiteY243" fmla="*/ 2324100 h 4185920"/>
              <a:gd name="connsiteX244" fmla="*/ 3131820 w 11737340"/>
              <a:gd name="connsiteY244" fmla="*/ 2209800 h 4185920"/>
              <a:gd name="connsiteX245" fmla="*/ 3040380 w 11737340"/>
              <a:gd name="connsiteY245" fmla="*/ 2141220 h 4185920"/>
              <a:gd name="connsiteX246" fmla="*/ 2910840 w 11737340"/>
              <a:gd name="connsiteY246" fmla="*/ 2034540 h 4185920"/>
              <a:gd name="connsiteX247" fmla="*/ 2849880 w 11737340"/>
              <a:gd name="connsiteY247" fmla="*/ 1958340 h 4185920"/>
              <a:gd name="connsiteX248" fmla="*/ 2743200 w 11737340"/>
              <a:gd name="connsiteY248" fmla="*/ 1889760 h 4185920"/>
              <a:gd name="connsiteX249" fmla="*/ 2659380 w 11737340"/>
              <a:gd name="connsiteY249" fmla="*/ 1844040 h 4185920"/>
              <a:gd name="connsiteX250" fmla="*/ 2575560 w 11737340"/>
              <a:gd name="connsiteY250" fmla="*/ 1744980 h 4185920"/>
              <a:gd name="connsiteX251" fmla="*/ 2468880 w 11737340"/>
              <a:gd name="connsiteY251" fmla="*/ 1645920 h 4185920"/>
              <a:gd name="connsiteX252" fmla="*/ 2400300 w 11737340"/>
              <a:gd name="connsiteY252" fmla="*/ 1607820 h 4185920"/>
              <a:gd name="connsiteX253" fmla="*/ 2263140 w 11737340"/>
              <a:gd name="connsiteY253" fmla="*/ 1501140 h 4185920"/>
              <a:gd name="connsiteX254" fmla="*/ 2171700 w 11737340"/>
              <a:gd name="connsiteY254" fmla="*/ 1432560 h 4185920"/>
              <a:gd name="connsiteX255" fmla="*/ 2087880 w 11737340"/>
              <a:gd name="connsiteY255" fmla="*/ 1363980 h 4185920"/>
              <a:gd name="connsiteX256" fmla="*/ 1950720 w 11737340"/>
              <a:gd name="connsiteY256" fmla="*/ 1272540 h 4185920"/>
              <a:gd name="connsiteX257" fmla="*/ 1805940 w 11737340"/>
              <a:gd name="connsiteY257" fmla="*/ 1135380 h 4185920"/>
              <a:gd name="connsiteX258" fmla="*/ 1729740 w 11737340"/>
              <a:gd name="connsiteY258" fmla="*/ 1089660 h 4185920"/>
              <a:gd name="connsiteX259" fmla="*/ 1668780 w 11737340"/>
              <a:gd name="connsiteY259" fmla="*/ 1043940 h 4185920"/>
              <a:gd name="connsiteX260" fmla="*/ 1592580 w 11737340"/>
              <a:gd name="connsiteY260" fmla="*/ 990600 h 4185920"/>
              <a:gd name="connsiteX261" fmla="*/ 1470660 w 11737340"/>
              <a:gd name="connsiteY261" fmla="*/ 891540 h 4185920"/>
              <a:gd name="connsiteX262" fmla="*/ 1386840 w 11737340"/>
              <a:gd name="connsiteY262" fmla="*/ 845820 h 4185920"/>
              <a:gd name="connsiteX263" fmla="*/ 1318260 w 11737340"/>
              <a:gd name="connsiteY263" fmla="*/ 784860 h 4185920"/>
              <a:gd name="connsiteX264" fmla="*/ 1264920 w 11737340"/>
              <a:gd name="connsiteY264" fmla="*/ 723900 h 4185920"/>
              <a:gd name="connsiteX265" fmla="*/ 1181100 w 11737340"/>
              <a:gd name="connsiteY265" fmla="*/ 647700 h 4185920"/>
              <a:gd name="connsiteX266" fmla="*/ 1089660 w 11737340"/>
              <a:gd name="connsiteY266" fmla="*/ 624840 h 4185920"/>
              <a:gd name="connsiteX267" fmla="*/ 1021080 w 11737340"/>
              <a:gd name="connsiteY267" fmla="*/ 586740 h 4185920"/>
              <a:gd name="connsiteX268" fmla="*/ 937260 w 11737340"/>
              <a:gd name="connsiteY268" fmla="*/ 548640 h 4185920"/>
              <a:gd name="connsiteX269" fmla="*/ 830580 w 11737340"/>
              <a:gd name="connsiteY269" fmla="*/ 510540 h 4185920"/>
              <a:gd name="connsiteX270" fmla="*/ 754380 w 11737340"/>
              <a:gd name="connsiteY270" fmla="*/ 457200 h 4185920"/>
              <a:gd name="connsiteX271" fmla="*/ 708660 w 11737340"/>
              <a:gd name="connsiteY271" fmla="*/ 419100 h 4185920"/>
              <a:gd name="connsiteX272" fmla="*/ 609600 w 11737340"/>
              <a:gd name="connsiteY272" fmla="*/ 396240 h 4185920"/>
              <a:gd name="connsiteX273" fmla="*/ 548640 w 11737340"/>
              <a:gd name="connsiteY273" fmla="*/ 320040 h 4185920"/>
              <a:gd name="connsiteX274" fmla="*/ 510540 w 11737340"/>
              <a:gd name="connsiteY274" fmla="*/ 251460 h 4185920"/>
              <a:gd name="connsiteX275" fmla="*/ 464820 w 11737340"/>
              <a:gd name="connsiteY275" fmla="*/ 190500 h 4185920"/>
              <a:gd name="connsiteX276" fmla="*/ 411480 w 11737340"/>
              <a:gd name="connsiteY276" fmla="*/ 137160 h 4185920"/>
              <a:gd name="connsiteX277" fmla="*/ 373380 w 11737340"/>
              <a:gd name="connsiteY277" fmla="*/ 45720 h 4185920"/>
              <a:gd name="connsiteX278" fmla="*/ 342900 w 11737340"/>
              <a:gd name="connsiteY278" fmla="*/ 0 h 4185920"/>
              <a:gd name="connsiteX279" fmla="*/ 327660 w 11737340"/>
              <a:gd name="connsiteY279" fmla="*/ 60960 h 4185920"/>
              <a:gd name="connsiteX280" fmla="*/ 289560 w 11737340"/>
              <a:gd name="connsiteY280" fmla="*/ 91440 h 4185920"/>
              <a:gd name="connsiteX281" fmla="*/ 236220 w 11737340"/>
              <a:gd name="connsiteY281" fmla="*/ 114300 h 4185920"/>
              <a:gd name="connsiteX282" fmla="*/ 198120 w 11737340"/>
              <a:gd name="connsiteY282" fmla="*/ 175260 h 4185920"/>
              <a:gd name="connsiteX283" fmla="*/ 165100 w 11737340"/>
              <a:gd name="connsiteY283" fmla="*/ 220980 h 4185920"/>
              <a:gd name="connsiteX284" fmla="*/ 114300 w 11737340"/>
              <a:gd name="connsiteY284" fmla="*/ 236220 h 4185920"/>
              <a:gd name="connsiteX285" fmla="*/ 45720 w 11737340"/>
              <a:gd name="connsiteY285" fmla="*/ 251460 h 4185920"/>
              <a:gd name="connsiteX286" fmla="*/ 0 w 11737340"/>
              <a:gd name="connsiteY286" fmla="*/ 281940 h 4185920"/>
              <a:gd name="connsiteX287" fmla="*/ 68580 w 11737340"/>
              <a:gd name="connsiteY287" fmla="*/ 320040 h 418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11737340" h="4185920">
                <a:moveTo>
                  <a:pt x="68580" y="320040"/>
                </a:moveTo>
                <a:lnTo>
                  <a:pt x="121920" y="381000"/>
                </a:lnTo>
                <a:lnTo>
                  <a:pt x="198120" y="419100"/>
                </a:lnTo>
                <a:lnTo>
                  <a:pt x="320040" y="510540"/>
                </a:lnTo>
                <a:lnTo>
                  <a:pt x="411480" y="563880"/>
                </a:lnTo>
                <a:lnTo>
                  <a:pt x="472440" y="632460"/>
                </a:lnTo>
                <a:lnTo>
                  <a:pt x="601980" y="708660"/>
                </a:lnTo>
                <a:lnTo>
                  <a:pt x="739140" y="784860"/>
                </a:lnTo>
                <a:lnTo>
                  <a:pt x="861060" y="868680"/>
                </a:lnTo>
                <a:lnTo>
                  <a:pt x="944880" y="952500"/>
                </a:lnTo>
                <a:lnTo>
                  <a:pt x="1021080" y="1005840"/>
                </a:lnTo>
                <a:lnTo>
                  <a:pt x="1097280" y="1043940"/>
                </a:lnTo>
                <a:lnTo>
                  <a:pt x="1181100" y="1104900"/>
                </a:lnTo>
                <a:lnTo>
                  <a:pt x="1249680" y="1150620"/>
                </a:lnTo>
                <a:lnTo>
                  <a:pt x="1341120" y="1196340"/>
                </a:lnTo>
                <a:lnTo>
                  <a:pt x="1417320" y="1257300"/>
                </a:lnTo>
                <a:lnTo>
                  <a:pt x="1493520" y="1333500"/>
                </a:lnTo>
                <a:lnTo>
                  <a:pt x="1569720" y="1356360"/>
                </a:lnTo>
                <a:lnTo>
                  <a:pt x="1684020" y="1424940"/>
                </a:lnTo>
                <a:lnTo>
                  <a:pt x="1729740" y="1485900"/>
                </a:lnTo>
                <a:lnTo>
                  <a:pt x="1844040" y="1569720"/>
                </a:lnTo>
                <a:lnTo>
                  <a:pt x="1935480" y="1615440"/>
                </a:lnTo>
                <a:lnTo>
                  <a:pt x="2049780" y="1691640"/>
                </a:lnTo>
                <a:lnTo>
                  <a:pt x="2133600" y="1729740"/>
                </a:lnTo>
                <a:lnTo>
                  <a:pt x="2202180" y="1805940"/>
                </a:lnTo>
                <a:lnTo>
                  <a:pt x="2255520" y="1821180"/>
                </a:lnTo>
                <a:lnTo>
                  <a:pt x="2316480" y="1866900"/>
                </a:lnTo>
                <a:lnTo>
                  <a:pt x="2423160" y="2004060"/>
                </a:lnTo>
                <a:lnTo>
                  <a:pt x="2476500" y="2087880"/>
                </a:lnTo>
                <a:lnTo>
                  <a:pt x="2567940" y="2148840"/>
                </a:lnTo>
                <a:lnTo>
                  <a:pt x="2682240" y="2186940"/>
                </a:lnTo>
                <a:lnTo>
                  <a:pt x="2743200" y="2209800"/>
                </a:lnTo>
                <a:lnTo>
                  <a:pt x="2811780" y="2247900"/>
                </a:lnTo>
                <a:lnTo>
                  <a:pt x="2887980" y="2301240"/>
                </a:lnTo>
                <a:lnTo>
                  <a:pt x="2979420" y="2385060"/>
                </a:lnTo>
                <a:lnTo>
                  <a:pt x="3055620" y="2461260"/>
                </a:lnTo>
                <a:lnTo>
                  <a:pt x="3134360" y="2555240"/>
                </a:lnTo>
                <a:lnTo>
                  <a:pt x="3248660" y="2654300"/>
                </a:lnTo>
                <a:lnTo>
                  <a:pt x="3345180" y="2720340"/>
                </a:lnTo>
                <a:lnTo>
                  <a:pt x="3444240" y="2796540"/>
                </a:lnTo>
                <a:lnTo>
                  <a:pt x="3558540" y="2872740"/>
                </a:lnTo>
                <a:lnTo>
                  <a:pt x="3619500" y="2979420"/>
                </a:lnTo>
                <a:lnTo>
                  <a:pt x="3619500" y="2979420"/>
                </a:lnTo>
                <a:lnTo>
                  <a:pt x="3649980" y="3048000"/>
                </a:lnTo>
                <a:lnTo>
                  <a:pt x="3703320" y="3086100"/>
                </a:lnTo>
                <a:lnTo>
                  <a:pt x="3764280" y="3063240"/>
                </a:lnTo>
                <a:lnTo>
                  <a:pt x="3850640" y="3040380"/>
                </a:lnTo>
                <a:lnTo>
                  <a:pt x="3916680" y="3032760"/>
                </a:lnTo>
                <a:lnTo>
                  <a:pt x="4030980" y="3063240"/>
                </a:lnTo>
                <a:lnTo>
                  <a:pt x="4137660" y="3101340"/>
                </a:lnTo>
                <a:lnTo>
                  <a:pt x="4259580" y="3147060"/>
                </a:lnTo>
                <a:lnTo>
                  <a:pt x="4381500" y="3192780"/>
                </a:lnTo>
                <a:lnTo>
                  <a:pt x="4526280" y="3276600"/>
                </a:lnTo>
                <a:lnTo>
                  <a:pt x="4587240" y="3299460"/>
                </a:lnTo>
                <a:lnTo>
                  <a:pt x="4610100" y="3352800"/>
                </a:lnTo>
                <a:lnTo>
                  <a:pt x="4648200" y="3436620"/>
                </a:lnTo>
                <a:lnTo>
                  <a:pt x="4671060" y="3520440"/>
                </a:lnTo>
                <a:lnTo>
                  <a:pt x="4678680" y="3589020"/>
                </a:lnTo>
                <a:lnTo>
                  <a:pt x="4686300" y="3649980"/>
                </a:lnTo>
                <a:lnTo>
                  <a:pt x="4724400" y="3680460"/>
                </a:lnTo>
                <a:lnTo>
                  <a:pt x="4785360" y="3672840"/>
                </a:lnTo>
                <a:lnTo>
                  <a:pt x="4869180" y="3703320"/>
                </a:lnTo>
                <a:lnTo>
                  <a:pt x="4914900" y="3756660"/>
                </a:lnTo>
                <a:lnTo>
                  <a:pt x="5105400" y="3832860"/>
                </a:lnTo>
                <a:lnTo>
                  <a:pt x="5173980" y="3886200"/>
                </a:lnTo>
                <a:lnTo>
                  <a:pt x="5242560" y="3924300"/>
                </a:lnTo>
                <a:lnTo>
                  <a:pt x="5364480" y="3962400"/>
                </a:lnTo>
                <a:lnTo>
                  <a:pt x="5516880" y="4046220"/>
                </a:lnTo>
                <a:lnTo>
                  <a:pt x="5585460" y="4099560"/>
                </a:lnTo>
                <a:lnTo>
                  <a:pt x="5661660" y="4122420"/>
                </a:lnTo>
                <a:lnTo>
                  <a:pt x="5745480" y="4130040"/>
                </a:lnTo>
                <a:lnTo>
                  <a:pt x="5836920" y="4130040"/>
                </a:lnTo>
                <a:lnTo>
                  <a:pt x="5943600" y="4165600"/>
                </a:lnTo>
                <a:lnTo>
                  <a:pt x="6042660" y="4185920"/>
                </a:lnTo>
                <a:lnTo>
                  <a:pt x="6167120" y="4160520"/>
                </a:lnTo>
                <a:lnTo>
                  <a:pt x="6286500" y="4114800"/>
                </a:lnTo>
                <a:lnTo>
                  <a:pt x="6393180" y="4071620"/>
                </a:lnTo>
                <a:lnTo>
                  <a:pt x="6484620" y="4038600"/>
                </a:lnTo>
                <a:lnTo>
                  <a:pt x="6583680" y="3970020"/>
                </a:lnTo>
                <a:lnTo>
                  <a:pt x="6697980" y="3886200"/>
                </a:lnTo>
                <a:lnTo>
                  <a:pt x="6751320" y="3822700"/>
                </a:lnTo>
                <a:lnTo>
                  <a:pt x="6855460" y="3764280"/>
                </a:lnTo>
                <a:lnTo>
                  <a:pt x="6959600" y="3629660"/>
                </a:lnTo>
                <a:lnTo>
                  <a:pt x="7056120" y="3528060"/>
                </a:lnTo>
                <a:lnTo>
                  <a:pt x="7165340" y="3454400"/>
                </a:lnTo>
                <a:lnTo>
                  <a:pt x="7287260" y="3296920"/>
                </a:lnTo>
                <a:lnTo>
                  <a:pt x="7338060" y="3200400"/>
                </a:lnTo>
                <a:lnTo>
                  <a:pt x="7383780" y="3144520"/>
                </a:lnTo>
                <a:cubicBezTo>
                  <a:pt x="7404947" y="3132667"/>
                  <a:pt x="7423150" y="3100917"/>
                  <a:pt x="7444740" y="3093720"/>
                </a:cubicBezTo>
                <a:cubicBezTo>
                  <a:pt x="7466330" y="3086523"/>
                  <a:pt x="7490460" y="3098800"/>
                  <a:pt x="7513320" y="3101340"/>
                </a:cubicBezTo>
                <a:lnTo>
                  <a:pt x="7576820" y="3093720"/>
                </a:lnTo>
                <a:lnTo>
                  <a:pt x="7729220" y="3136900"/>
                </a:lnTo>
                <a:lnTo>
                  <a:pt x="7833360" y="3180080"/>
                </a:lnTo>
                <a:lnTo>
                  <a:pt x="7967980" y="3208020"/>
                </a:lnTo>
                <a:lnTo>
                  <a:pt x="8161020" y="3296920"/>
                </a:lnTo>
                <a:lnTo>
                  <a:pt x="8293100" y="3370580"/>
                </a:lnTo>
                <a:lnTo>
                  <a:pt x="8371840" y="3395980"/>
                </a:lnTo>
                <a:lnTo>
                  <a:pt x="8468360" y="3434080"/>
                </a:lnTo>
                <a:lnTo>
                  <a:pt x="8582660" y="3528060"/>
                </a:lnTo>
                <a:lnTo>
                  <a:pt x="8641080" y="3566160"/>
                </a:lnTo>
                <a:lnTo>
                  <a:pt x="8702040" y="3604260"/>
                </a:lnTo>
                <a:lnTo>
                  <a:pt x="8763000" y="3634740"/>
                </a:lnTo>
                <a:cubicBezTo>
                  <a:pt x="8793480" y="3632200"/>
                  <a:pt x="8812530" y="3632200"/>
                  <a:pt x="8846820" y="3632200"/>
                </a:cubicBezTo>
                <a:cubicBezTo>
                  <a:pt x="8881110" y="3632200"/>
                  <a:pt x="8930640" y="3632200"/>
                  <a:pt x="8968740" y="3634740"/>
                </a:cubicBezTo>
                <a:lnTo>
                  <a:pt x="9060180" y="3642360"/>
                </a:lnTo>
                <a:lnTo>
                  <a:pt x="9151620" y="3657600"/>
                </a:lnTo>
                <a:lnTo>
                  <a:pt x="9230360" y="3657600"/>
                </a:lnTo>
                <a:cubicBezTo>
                  <a:pt x="9264227" y="3648287"/>
                  <a:pt x="9298093" y="3646593"/>
                  <a:pt x="9331960" y="3629660"/>
                </a:cubicBezTo>
                <a:lnTo>
                  <a:pt x="9433560" y="3589020"/>
                </a:lnTo>
                <a:lnTo>
                  <a:pt x="9535160" y="3540760"/>
                </a:lnTo>
                <a:lnTo>
                  <a:pt x="9646920" y="3489960"/>
                </a:lnTo>
                <a:lnTo>
                  <a:pt x="9784080" y="3444240"/>
                </a:lnTo>
                <a:lnTo>
                  <a:pt x="9860280" y="3383280"/>
                </a:lnTo>
                <a:lnTo>
                  <a:pt x="9921240" y="3314700"/>
                </a:lnTo>
                <a:lnTo>
                  <a:pt x="9997440" y="3208020"/>
                </a:lnTo>
                <a:lnTo>
                  <a:pt x="10043160" y="3101340"/>
                </a:lnTo>
                <a:lnTo>
                  <a:pt x="10104120" y="3017520"/>
                </a:lnTo>
                <a:lnTo>
                  <a:pt x="10157460" y="2933700"/>
                </a:lnTo>
                <a:lnTo>
                  <a:pt x="10218420" y="2849880"/>
                </a:lnTo>
                <a:lnTo>
                  <a:pt x="10294620" y="2735580"/>
                </a:lnTo>
                <a:lnTo>
                  <a:pt x="10347960" y="2621280"/>
                </a:lnTo>
                <a:lnTo>
                  <a:pt x="10431780" y="2499360"/>
                </a:lnTo>
                <a:lnTo>
                  <a:pt x="10500360" y="2354580"/>
                </a:lnTo>
                <a:lnTo>
                  <a:pt x="10553700" y="2263140"/>
                </a:lnTo>
                <a:lnTo>
                  <a:pt x="10584180" y="2194560"/>
                </a:lnTo>
                <a:lnTo>
                  <a:pt x="10624820" y="2125980"/>
                </a:lnTo>
                <a:lnTo>
                  <a:pt x="10675620" y="2049780"/>
                </a:lnTo>
                <a:lnTo>
                  <a:pt x="10690860" y="1988820"/>
                </a:lnTo>
                <a:lnTo>
                  <a:pt x="10713720" y="1927860"/>
                </a:lnTo>
                <a:lnTo>
                  <a:pt x="10767060" y="1859280"/>
                </a:lnTo>
                <a:lnTo>
                  <a:pt x="10873740" y="1828800"/>
                </a:lnTo>
                <a:lnTo>
                  <a:pt x="11079480" y="1767840"/>
                </a:lnTo>
                <a:lnTo>
                  <a:pt x="11247120" y="1684020"/>
                </a:lnTo>
                <a:lnTo>
                  <a:pt x="11407140" y="1628140"/>
                </a:lnTo>
                <a:lnTo>
                  <a:pt x="11490960" y="1577340"/>
                </a:lnTo>
                <a:lnTo>
                  <a:pt x="11635740" y="1508760"/>
                </a:lnTo>
                <a:lnTo>
                  <a:pt x="11737340" y="1442720"/>
                </a:lnTo>
                <a:lnTo>
                  <a:pt x="11620500" y="1417320"/>
                </a:lnTo>
                <a:lnTo>
                  <a:pt x="11567160" y="1379220"/>
                </a:lnTo>
                <a:lnTo>
                  <a:pt x="11498580" y="1318260"/>
                </a:lnTo>
                <a:lnTo>
                  <a:pt x="11468100" y="1280160"/>
                </a:lnTo>
                <a:lnTo>
                  <a:pt x="11442700" y="1231900"/>
                </a:lnTo>
                <a:lnTo>
                  <a:pt x="11384280" y="1310640"/>
                </a:lnTo>
                <a:lnTo>
                  <a:pt x="11353800" y="1356360"/>
                </a:lnTo>
                <a:lnTo>
                  <a:pt x="11224260" y="1417320"/>
                </a:lnTo>
                <a:lnTo>
                  <a:pt x="11109960" y="1463040"/>
                </a:lnTo>
                <a:lnTo>
                  <a:pt x="10911840" y="1524000"/>
                </a:lnTo>
                <a:lnTo>
                  <a:pt x="10774680" y="1546860"/>
                </a:lnTo>
                <a:lnTo>
                  <a:pt x="10675620" y="1615440"/>
                </a:lnTo>
                <a:lnTo>
                  <a:pt x="10568940" y="1676400"/>
                </a:lnTo>
                <a:lnTo>
                  <a:pt x="10485120" y="1760220"/>
                </a:lnTo>
                <a:lnTo>
                  <a:pt x="10454640" y="1836420"/>
                </a:lnTo>
                <a:lnTo>
                  <a:pt x="10416540" y="1927860"/>
                </a:lnTo>
                <a:lnTo>
                  <a:pt x="10401300" y="2004060"/>
                </a:lnTo>
                <a:lnTo>
                  <a:pt x="10363200" y="2095500"/>
                </a:lnTo>
                <a:lnTo>
                  <a:pt x="10317480" y="2225040"/>
                </a:lnTo>
                <a:lnTo>
                  <a:pt x="10287000" y="2346960"/>
                </a:lnTo>
                <a:lnTo>
                  <a:pt x="10218420" y="2499360"/>
                </a:lnTo>
                <a:lnTo>
                  <a:pt x="10134600" y="2621280"/>
                </a:lnTo>
                <a:lnTo>
                  <a:pt x="10043160" y="2735580"/>
                </a:lnTo>
                <a:lnTo>
                  <a:pt x="9974580" y="2857500"/>
                </a:lnTo>
                <a:lnTo>
                  <a:pt x="9906000" y="2941320"/>
                </a:lnTo>
                <a:lnTo>
                  <a:pt x="9860280" y="3032760"/>
                </a:lnTo>
                <a:lnTo>
                  <a:pt x="9806940" y="3116580"/>
                </a:lnTo>
                <a:lnTo>
                  <a:pt x="9715500" y="3208020"/>
                </a:lnTo>
                <a:lnTo>
                  <a:pt x="9616440" y="3261360"/>
                </a:lnTo>
                <a:lnTo>
                  <a:pt x="9532620" y="3329940"/>
                </a:lnTo>
                <a:lnTo>
                  <a:pt x="9471660" y="3375660"/>
                </a:lnTo>
                <a:lnTo>
                  <a:pt x="9410700" y="3429000"/>
                </a:lnTo>
                <a:lnTo>
                  <a:pt x="9288780" y="3436620"/>
                </a:lnTo>
                <a:lnTo>
                  <a:pt x="9166860" y="3444240"/>
                </a:lnTo>
                <a:lnTo>
                  <a:pt x="9029700" y="3413760"/>
                </a:lnTo>
                <a:lnTo>
                  <a:pt x="8823960" y="3360420"/>
                </a:lnTo>
                <a:lnTo>
                  <a:pt x="8679180" y="3329940"/>
                </a:lnTo>
                <a:lnTo>
                  <a:pt x="8572500" y="3276600"/>
                </a:lnTo>
                <a:lnTo>
                  <a:pt x="8465820" y="3215640"/>
                </a:lnTo>
                <a:lnTo>
                  <a:pt x="8321040" y="3177540"/>
                </a:lnTo>
                <a:lnTo>
                  <a:pt x="8199120" y="3131820"/>
                </a:lnTo>
                <a:lnTo>
                  <a:pt x="8069580" y="3078480"/>
                </a:lnTo>
                <a:lnTo>
                  <a:pt x="7917180" y="2994660"/>
                </a:lnTo>
                <a:lnTo>
                  <a:pt x="7787640" y="2971800"/>
                </a:lnTo>
                <a:lnTo>
                  <a:pt x="7719060" y="2933700"/>
                </a:lnTo>
                <a:lnTo>
                  <a:pt x="7612380" y="2903220"/>
                </a:lnTo>
                <a:lnTo>
                  <a:pt x="7566660" y="2887980"/>
                </a:lnTo>
                <a:lnTo>
                  <a:pt x="7551420" y="2849880"/>
                </a:lnTo>
                <a:lnTo>
                  <a:pt x="7533640" y="2788920"/>
                </a:lnTo>
                <a:lnTo>
                  <a:pt x="7475220" y="2857500"/>
                </a:lnTo>
                <a:lnTo>
                  <a:pt x="7414260" y="2887980"/>
                </a:lnTo>
                <a:lnTo>
                  <a:pt x="7345680" y="2971800"/>
                </a:lnTo>
                <a:lnTo>
                  <a:pt x="7315200" y="2994660"/>
                </a:lnTo>
                <a:lnTo>
                  <a:pt x="7261860" y="3009900"/>
                </a:lnTo>
                <a:lnTo>
                  <a:pt x="7193280" y="3025140"/>
                </a:lnTo>
                <a:lnTo>
                  <a:pt x="7155180" y="3078480"/>
                </a:lnTo>
                <a:lnTo>
                  <a:pt x="7109460" y="3154680"/>
                </a:lnTo>
                <a:lnTo>
                  <a:pt x="7048500" y="3246120"/>
                </a:lnTo>
                <a:lnTo>
                  <a:pt x="6995160" y="3307080"/>
                </a:lnTo>
                <a:lnTo>
                  <a:pt x="6972300" y="3352800"/>
                </a:lnTo>
                <a:lnTo>
                  <a:pt x="6949440" y="3413760"/>
                </a:lnTo>
                <a:lnTo>
                  <a:pt x="6949440" y="3413760"/>
                </a:lnTo>
                <a:lnTo>
                  <a:pt x="6911340" y="3474720"/>
                </a:lnTo>
                <a:lnTo>
                  <a:pt x="6888480" y="3505200"/>
                </a:lnTo>
                <a:lnTo>
                  <a:pt x="6819900" y="3566160"/>
                </a:lnTo>
                <a:lnTo>
                  <a:pt x="6731000" y="3599180"/>
                </a:lnTo>
                <a:lnTo>
                  <a:pt x="6675120" y="3657600"/>
                </a:lnTo>
                <a:lnTo>
                  <a:pt x="6629400" y="3718560"/>
                </a:lnTo>
                <a:lnTo>
                  <a:pt x="6576060" y="3779520"/>
                </a:lnTo>
                <a:lnTo>
                  <a:pt x="6484620" y="3817620"/>
                </a:lnTo>
                <a:lnTo>
                  <a:pt x="6400800" y="3832860"/>
                </a:lnTo>
                <a:lnTo>
                  <a:pt x="6263640" y="3870960"/>
                </a:lnTo>
                <a:lnTo>
                  <a:pt x="6126480" y="3901440"/>
                </a:lnTo>
                <a:lnTo>
                  <a:pt x="6027420" y="3916680"/>
                </a:lnTo>
                <a:lnTo>
                  <a:pt x="5890260" y="3878580"/>
                </a:lnTo>
                <a:lnTo>
                  <a:pt x="5821680" y="3863340"/>
                </a:lnTo>
                <a:lnTo>
                  <a:pt x="5737860" y="3825240"/>
                </a:lnTo>
                <a:lnTo>
                  <a:pt x="5638800" y="3794760"/>
                </a:lnTo>
                <a:lnTo>
                  <a:pt x="5524500" y="3756660"/>
                </a:lnTo>
                <a:lnTo>
                  <a:pt x="5448300" y="3718560"/>
                </a:lnTo>
                <a:lnTo>
                  <a:pt x="5349240" y="3657600"/>
                </a:lnTo>
                <a:lnTo>
                  <a:pt x="5295900" y="3619500"/>
                </a:lnTo>
                <a:lnTo>
                  <a:pt x="5234940" y="3596640"/>
                </a:lnTo>
                <a:lnTo>
                  <a:pt x="5135880" y="3550920"/>
                </a:lnTo>
                <a:lnTo>
                  <a:pt x="5059680" y="3505200"/>
                </a:lnTo>
                <a:lnTo>
                  <a:pt x="5029200" y="3482340"/>
                </a:lnTo>
                <a:lnTo>
                  <a:pt x="4960620" y="3413760"/>
                </a:lnTo>
                <a:lnTo>
                  <a:pt x="4876800" y="3299460"/>
                </a:lnTo>
                <a:lnTo>
                  <a:pt x="4808220" y="3200400"/>
                </a:lnTo>
                <a:lnTo>
                  <a:pt x="4777740" y="3147060"/>
                </a:lnTo>
                <a:lnTo>
                  <a:pt x="4724400" y="3108960"/>
                </a:lnTo>
                <a:lnTo>
                  <a:pt x="4648200" y="3063240"/>
                </a:lnTo>
                <a:lnTo>
                  <a:pt x="4533900" y="2979420"/>
                </a:lnTo>
                <a:lnTo>
                  <a:pt x="4427220" y="2941320"/>
                </a:lnTo>
                <a:lnTo>
                  <a:pt x="4366260" y="2903220"/>
                </a:lnTo>
                <a:lnTo>
                  <a:pt x="4244340" y="2842260"/>
                </a:lnTo>
                <a:lnTo>
                  <a:pt x="4145280" y="2811780"/>
                </a:lnTo>
                <a:lnTo>
                  <a:pt x="4038600" y="2804160"/>
                </a:lnTo>
                <a:lnTo>
                  <a:pt x="3954780" y="2819400"/>
                </a:lnTo>
                <a:lnTo>
                  <a:pt x="3863340" y="2804160"/>
                </a:lnTo>
                <a:lnTo>
                  <a:pt x="3741420" y="2781300"/>
                </a:lnTo>
                <a:lnTo>
                  <a:pt x="3649980" y="2743200"/>
                </a:lnTo>
                <a:lnTo>
                  <a:pt x="3573780" y="2674620"/>
                </a:lnTo>
                <a:lnTo>
                  <a:pt x="3482340" y="2621280"/>
                </a:lnTo>
                <a:lnTo>
                  <a:pt x="3436620" y="2552700"/>
                </a:lnTo>
                <a:lnTo>
                  <a:pt x="3329940" y="2423160"/>
                </a:lnTo>
                <a:lnTo>
                  <a:pt x="3261360" y="2324100"/>
                </a:lnTo>
                <a:lnTo>
                  <a:pt x="3131820" y="2209800"/>
                </a:lnTo>
                <a:lnTo>
                  <a:pt x="3040380" y="2141220"/>
                </a:lnTo>
                <a:lnTo>
                  <a:pt x="2910840" y="2034540"/>
                </a:lnTo>
                <a:lnTo>
                  <a:pt x="2849880" y="1958340"/>
                </a:lnTo>
                <a:lnTo>
                  <a:pt x="2743200" y="1889760"/>
                </a:lnTo>
                <a:lnTo>
                  <a:pt x="2659380" y="1844040"/>
                </a:lnTo>
                <a:lnTo>
                  <a:pt x="2575560" y="1744980"/>
                </a:lnTo>
                <a:lnTo>
                  <a:pt x="2468880" y="1645920"/>
                </a:lnTo>
                <a:lnTo>
                  <a:pt x="2400300" y="1607820"/>
                </a:lnTo>
                <a:lnTo>
                  <a:pt x="2263140" y="1501140"/>
                </a:lnTo>
                <a:lnTo>
                  <a:pt x="2171700" y="1432560"/>
                </a:lnTo>
                <a:lnTo>
                  <a:pt x="2087880" y="1363980"/>
                </a:lnTo>
                <a:lnTo>
                  <a:pt x="1950720" y="1272540"/>
                </a:lnTo>
                <a:lnTo>
                  <a:pt x="1805940" y="1135380"/>
                </a:lnTo>
                <a:lnTo>
                  <a:pt x="1729740" y="1089660"/>
                </a:lnTo>
                <a:lnTo>
                  <a:pt x="1668780" y="1043940"/>
                </a:lnTo>
                <a:lnTo>
                  <a:pt x="1592580" y="990600"/>
                </a:lnTo>
                <a:lnTo>
                  <a:pt x="1470660" y="891540"/>
                </a:lnTo>
                <a:lnTo>
                  <a:pt x="1386840" y="845820"/>
                </a:lnTo>
                <a:lnTo>
                  <a:pt x="1318260" y="784860"/>
                </a:lnTo>
                <a:lnTo>
                  <a:pt x="1264920" y="723900"/>
                </a:lnTo>
                <a:lnTo>
                  <a:pt x="1181100" y="647700"/>
                </a:lnTo>
                <a:lnTo>
                  <a:pt x="1089660" y="624840"/>
                </a:lnTo>
                <a:lnTo>
                  <a:pt x="1021080" y="586740"/>
                </a:lnTo>
                <a:lnTo>
                  <a:pt x="937260" y="548640"/>
                </a:lnTo>
                <a:lnTo>
                  <a:pt x="830580" y="510540"/>
                </a:lnTo>
                <a:lnTo>
                  <a:pt x="754380" y="457200"/>
                </a:lnTo>
                <a:lnTo>
                  <a:pt x="708660" y="419100"/>
                </a:lnTo>
                <a:lnTo>
                  <a:pt x="609600" y="396240"/>
                </a:lnTo>
                <a:lnTo>
                  <a:pt x="548640" y="320040"/>
                </a:lnTo>
                <a:lnTo>
                  <a:pt x="510540" y="251460"/>
                </a:lnTo>
                <a:lnTo>
                  <a:pt x="464820" y="190500"/>
                </a:lnTo>
                <a:lnTo>
                  <a:pt x="411480" y="137160"/>
                </a:lnTo>
                <a:lnTo>
                  <a:pt x="373380" y="45720"/>
                </a:lnTo>
                <a:lnTo>
                  <a:pt x="342900" y="0"/>
                </a:lnTo>
                <a:lnTo>
                  <a:pt x="327660" y="60960"/>
                </a:lnTo>
                <a:lnTo>
                  <a:pt x="289560" y="91440"/>
                </a:lnTo>
                <a:lnTo>
                  <a:pt x="236220" y="114300"/>
                </a:lnTo>
                <a:lnTo>
                  <a:pt x="198120" y="175260"/>
                </a:lnTo>
                <a:lnTo>
                  <a:pt x="165100" y="220980"/>
                </a:lnTo>
                <a:lnTo>
                  <a:pt x="114300" y="236220"/>
                </a:lnTo>
                <a:lnTo>
                  <a:pt x="45720" y="251460"/>
                </a:lnTo>
                <a:lnTo>
                  <a:pt x="0" y="281940"/>
                </a:lnTo>
                <a:lnTo>
                  <a:pt x="68580" y="320040"/>
                </a:lnTo>
                <a:close/>
              </a:path>
            </a:pathLst>
          </a:custGeom>
          <a:solidFill>
            <a:srgbClr val="DBEEF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12" name="서남권">
            <a:extLst>
              <a:ext uri="{FF2B5EF4-FFF2-40B4-BE49-F238E27FC236}">
                <a16:creationId xmlns="" xmlns:a16="http://schemas.microsoft.com/office/drawing/2014/main" id="{329D0681-3652-4158-877F-B80C2445C7FF}"/>
              </a:ext>
            </a:extLst>
          </p:cNvPr>
          <p:cNvGrpSpPr/>
          <p:nvPr/>
        </p:nvGrpSpPr>
        <p:grpSpPr>
          <a:xfrm>
            <a:off x="3236794" y="2931047"/>
            <a:ext cx="2975739" cy="2773862"/>
            <a:chOff x="1799692" y="3557774"/>
            <a:chExt cx="2975739" cy="2773862"/>
          </a:xfrm>
        </p:grpSpPr>
        <p:grpSp>
          <p:nvGrpSpPr>
            <p:cNvPr id="13" name="영등포구">
              <a:extLst>
                <a:ext uri="{FF2B5EF4-FFF2-40B4-BE49-F238E27FC236}">
                  <a16:creationId xmlns="" xmlns:a16="http://schemas.microsoft.com/office/drawing/2014/main" id="{2372A007-5B72-43AD-B423-8DEF16EA9316}"/>
                </a:ext>
              </a:extLst>
            </p:cNvPr>
            <p:cNvGrpSpPr/>
            <p:nvPr/>
          </p:nvGrpSpPr>
          <p:grpSpPr>
            <a:xfrm>
              <a:off x="3350568" y="4333212"/>
              <a:ext cx="775438" cy="1115761"/>
              <a:chOff x="3350568" y="4333212"/>
              <a:chExt cx="775438" cy="1115761"/>
            </a:xfrm>
          </p:grpSpPr>
          <p:sp>
            <p:nvSpPr>
              <p:cNvPr id="34" name="영등포구">
                <a:extLst>
                  <a:ext uri="{FF2B5EF4-FFF2-40B4-BE49-F238E27FC236}">
                    <a16:creationId xmlns="" xmlns:a16="http://schemas.microsoft.com/office/drawing/2014/main" id="{A0B6F213-3140-4335-B589-181B033C1047}"/>
                  </a:ext>
                </a:extLst>
              </p:cNvPr>
              <p:cNvSpPr/>
              <p:nvPr/>
            </p:nvSpPr>
            <p:spPr>
              <a:xfrm>
                <a:off x="3350568" y="4333212"/>
                <a:ext cx="775438" cy="1115761"/>
              </a:xfrm>
              <a:custGeom>
                <a:avLst/>
                <a:gdLst>
                  <a:gd name="connsiteX0" fmla="*/ 1203960 w 1901190"/>
                  <a:gd name="connsiteY0" fmla="*/ 803910 h 2735580"/>
                  <a:gd name="connsiteX1" fmla="*/ 1280160 w 1901190"/>
                  <a:gd name="connsiteY1" fmla="*/ 819150 h 2735580"/>
                  <a:gd name="connsiteX2" fmla="*/ 1352550 w 1901190"/>
                  <a:gd name="connsiteY2" fmla="*/ 853440 h 2735580"/>
                  <a:gd name="connsiteX3" fmla="*/ 1405890 w 1901190"/>
                  <a:gd name="connsiteY3" fmla="*/ 876300 h 2735580"/>
                  <a:gd name="connsiteX4" fmla="*/ 1497330 w 1901190"/>
                  <a:gd name="connsiteY4" fmla="*/ 895350 h 2735580"/>
                  <a:gd name="connsiteX5" fmla="*/ 1596390 w 1901190"/>
                  <a:gd name="connsiteY5" fmla="*/ 941070 h 2735580"/>
                  <a:gd name="connsiteX6" fmla="*/ 1684020 w 1901190"/>
                  <a:gd name="connsiteY6" fmla="*/ 979170 h 2735580"/>
                  <a:gd name="connsiteX7" fmla="*/ 1802130 w 1901190"/>
                  <a:gd name="connsiteY7" fmla="*/ 1036320 h 2735580"/>
                  <a:gd name="connsiteX8" fmla="*/ 1832610 w 1901190"/>
                  <a:gd name="connsiteY8" fmla="*/ 1074420 h 2735580"/>
                  <a:gd name="connsiteX9" fmla="*/ 1844040 w 1901190"/>
                  <a:gd name="connsiteY9" fmla="*/ 1108710 h 2735580"/>
                  <a:gd name="connsiteX10" fmla="*/ 1874520 w 1901190"/>
                  <a:gd name="connsiteY10" fmla="*/ 1173480 h 2735580"/>
                  <a:gd name="connsiteX11" fmla="*/ 1897380 w 1901190"/>
                  <a:gd name="connsiteY11" fmla="*/ 1223010 h 2735580"/>
                  <a:gd name="connsiteX12" fmla="*/ 1901190 w 1901190"/>
                  <a:gd name="connsiteY12" fmla="*/ 1287780 h 2735580"/>
                  <a:gd name="connsiteX13" fmla="*/ 1889760 w 1901190"/>
                  <a:gd name="connsiteY13" fmla="*/ 1337310 h 2735580"/>
                  <a:gd name="connsiteX14" fmla="*/ 1863090 w 1901190"/>
                  <a:gd name="connsiteY14" fmla="*/ 1348740 h 2735580"/>
                  <a:gd name="connsiteX15" fmla="*/ 1809750 w 1901190"/>
                  <a:gd name="connsiteY15" fmla="*/ 1348740 h 2735580"/>
                  <a:gd name="connsiteX16" fmla="*/ 1752600 w 1901190"/>
                  <a:gd name="connsiteY16" fmla="*/ 1371600 h 2735580"/>
                  <a:gd name="connsiteX17" fmla="*/ 1695450 w 1901190"/>
                  <a:gd name="connsiteY17" fmla="*/ 1386840 h 2735580"/>
                  <a:gd name="connsiteX18" fmla="*/ 1638300 w 1901190"/>
                  <a:gd name="connsiteY18" fmla="*/ 1371600 h 2735580"/>
                  <a:gd name="connsiteX19" fmla="*/ 1554480 w 1901190"/>
                  <a:gd name="connsiteY19" fmla="*/ 1375410 h 2735580"/>
                  <a:gd name="connsiteX20" fmla="*/ 1466850 w 1901190"/>
                  <a:gd name="connsiteY20" fmla="*/ 1363980 h 2735580"/>
                  <a:gd name="connsiteX21" fmla="*/ 1264920 w 1901190"/>
                  <a:gd name="connsiteY21" fmla="*/ 1283970 h 2735580"/>
                  <a:gd name="connsiteX22" fmla="*/ 1203960 w 1901190"/>
                  <a:gd name="connsiteY22" fmla="*/ 1253490 h 2735580"/>
                  <a:gd name="connsiteX23" fmla="*/ 1169670 w 1901190"/>
                  <a:gd name="connsiteY23" fmla="*/ 1207770 h 2735580"/>
                  <a:gd name="connsiteX24" fmla="*/ 1120140 w 1901190"/>
                  <a:gd name="connsiteY24" fmla="*/ 1146810 h 2735580"/>
                  <a:gd name="connsiteX25" fmla="*/ 1097280 w 1901190"/>
                  <a:gd name="connsiteY25" fmla="*/ 1078230 h 2735580"/>
                  <a:gd name="connsiteX26" fmla="*/ 1059180 w 1901190"/>
                  <a:gd name="connsiteY26" fmla="*/ 944880 h 2735580"/>
                  <a:gd name="connsiteX27" fmla="*/ 1040130 w 1901190"/>
                  <a:gd name="connsiteY27" fmla="*/ 891540 h 2735580"/>
                  <a:gd name="connsiteX28" fmla="*/ 1040130 w 1901190"/>
                  <a:gd name="connsiteY28" fmla="*/ 857250 h 2735580"/>
                  <a:gd name="connsiteX29" fmla="*/ 1074420 w 1901190"/>
                  <a:gd name="connsiteY29" fmla="*/ 838200 h 2735580"/>
                  <a:gd name="connsiteX30" fmla="*/ 26670 w 1901190"/>
                  <a:gd name="connsiteY30" fmla="*/ 0 h 2735580"/>
                  <a:gd name="connsiteX31" fmla="*/ 60960 w 1901190"/>
                  <a:gd name="connsiteY31" fmla="*/ 22860 h 2735580"/>
                  <a:gd name="connsiteX32" fmla="*/ 121920 w 1901190"/>
                  <a:gd name="connsiteY32" fmla="*/ 57150 h 2735580"/>
                  <a:gd name="connsiteX33" fmla="*/ 167640 w 1901190"/>
                  <a:gd name="connsiteY33" fmla="*/ 125730 h 2735580"/>
                  <a:gd name="connsiteX34" fmla="*/ 217170 w 1901190"/>
                  <a:gd name="connsiteY34" fmla="*/ 167640 h 2735580"/>
                  <a:gd name="connsiteX35" fmla="*/ 274320 w 1901190"/>
                  <a:gd name="connsiteY35" fmla="*/ 217170 h 2735580"/>
                  <a:gd name="connsiteX36" fmla="*/ 354330 w 1901190"/>
                  <a:gd name="connsiteY36" fmla="*/ 312420 h 2735580"/>
                  <a:gd name="connsiteX37" fmla="*/ 434340 w 1901190"/>
                  <a:gd name="connsiteY37" fmla="*/ 373380 h 2735580"/>
                  <a:gd name="connsiteX38" fmla="*/ 571500 w 1901190"/>
                  <a:gd name="connsiteY38" fmla="*/ 472440 h 2735580"/>
                  <a:gd name="connsiteX39" fmla="*/ 678180 w 1901190"/>
                  <a:gd name="connsiteY39" fmla="*/ 575310 h 2735580"/>
                  <a:gd name="connsiteX40" fmla="*/ 720090 w 1901190"/>
                  <a:gd name="connsiteY40" fmla="*/ 605790 h 2735580"/>
                  <a:gd name="connsiteX41" fmla="*/ 758190 w 1901190"/>
                  <a:gd name="connsiteY41" fmla="*/ 628650 h 2735580"/>
                  <a:gd name="connsiteX42" fmla="*/ 784860 w 1901190"/>
                  <a:gd name="connsiteY42" fmla="*/ 659130 h 2735580"/>
                  <a:gd name="connsiteX43" fmla="*/ 803910 w 1901190"/>
                  <a:gd name="connsiteY43" fmla="*/ 716280 h 2735580"/>
                  <a:gd name="connsiteX44" fmla="*/ 864870 w 1901190"/>
                  <a:gd name="connsiteY44" fmla="*/ 819150 h 2735580"/>
                  <a:gd name="connsiteX45" fmla="*/ 929640 w 1901190"/>
                  <a:gd name="connsiteY45" fmla="*/ 941070 h 2735580"/>
                  <a:gd name="connsiteX46" fmla="*/ 960120 w 1901190"/>
                  <a:gd name="connsiteY46" fmla="*/ 1040130 h 2735580"/>
                  <a:gd name="connsiteX47" fmla="*/ 1009650 w 1901190"/>
                  <a:gd name="connsiteY47" fmla="*/ 1162050 h 2735580"/>
                  <a:gd name="connsiteX48" fmla="*/ 1028700 w 1901190"/>
                  <a:gd name="connsiteY48" fmla="*/ 1257300 h 2735580"/>
                  <a:gd name="connsiteX49" fmla="*/ 1051560 w 1901190"/>
                  <a:gd name="connsiteY49" fmla="*/ 1318260 h 2735580"/>
                  <a:gd name="connsiteX50" fmla="*/ 1104900 w 1901190"/>
                  <a:gd name="connsiteY50" fmla="*/ 1363980 h 2735580"/>
                  <a:gd name="connsiteX51" fmla="*/ 1158240 w 1901190"/>
                  <a:gd name="connsiteY51" fmla="*/ 1402080 h 2735580"/>
                  <a:gd name="connsiteX52" fmla="*/ 1196340 w 1901190"/>
                  <a:gd name="connsiteY52" fmla="*/ 1428750 h 2735580"/>
                  <a:gd name="connsiteX53" fmla="*/ 1295400 w 1901190"/>
                  <a:gd name="connsiteY53" fmla="*/ 1443990 h 2735580"/>
                  <a:gd name="connsiteX54" fmla="*/ 1360170 w 1901190"/>
                  <a:gd name="connsiteY54" fmla="*/ 1463040 h 2735580"/>
                  <a:gd name="connsiteX55" fmla="*/ 1432560 w 1901190"/>
                  <a:gd name="connsiteY55" fmla="*/ 1470660 h 2735580"/>
                  <a:gd name="connsiteX56" fmla="*/ 1455420 w 1901190"/>
                  <a:gd name="connsiteY56" fmla="*/ 1493520 h 2735580"/>
                  <a:gd name="connsiteX57" fmla="*/ 1470660 w 1901190"/>
                  <a:gd name="connsiteY57" fmla="*/ 1535430 h 2735580"/>
                  <a:gd name="connsiteX58" fmla="*/ 1463040 w 1901190"/>
                  <a:gd name="connsiteY58" fmla="*/ 1596390 h 2735580"/>
                  <a:gd name="connsiteX59" fmla="*/ 1428750 w 1901190"/>
                  <a:gd name="connsiteY59" fmla="*/ 1638300 h 2735580"/>
                  <a:gd name="connsiteX60" fmla="*/ 1421130 w 1901190"/>
                  <a:gd name="connsiteY60" fmla="*/ 1687830 h 2735580"/>
                  <a:gd name="connsiteX61" fmla="*/ 1386840 w 1901190"/>
                  <a:gd name="connsiteY61" fmla="*/ 1744980 h 2735580"/>
                  <a:gd name="connsiteX62" fmla="*/ 1352550 w 1901190"/>
                  <a:gd name="connsiteY62" fmla="*/ 1798320 h 2735580"/>
                  <a:gd name="connsiteX63" fmla="*/ 1318260 w 1901190"/>
                  <a:gd name="connsiteY63" fmla="*/ 1870710 h 2735580"/>
                  <a:gd name="connsiteX64" fmla="*/ 1318260 w 1901190"/>
                  <a:gd name="connsiteY64" fmla="*/ 1908810 h 2735580"/>
                  <a:gd name="connsiteX65" fmla="*/ 1306830 w 1901190"/>
                  <a:gd name="connsiteY65" fmla="*/ 1965960 h 2735580"/>
                  <a:gd name="connsiteX66" fmla="*/ 1295400 w 1901190"/>
                  <a:gd name="connsiteY66" fmla="*/ 2045970 h 2735580"/>
                  <a:gd name="connsiteX67" fmla="*/ 1287780 w 1901190"/>
                  <a:gd name="connsiteY67" fmla="*/ 2118360 h 2735580"/>
                  <a:gd name="connsiteX68" fmla="*/ 1283970 w 1901190"/>
                  <a:gd name="connsiteY68" fmla="*/ 2167890 h 2735580"/>
                  <a:gd name="connsiteX69" fmla="*/ 1303020 w 1901190"/>
                  <a:gd name="connsiteY69" fmla="*/ 2228850 h 2735580"/>
                  <a:gd name="connsiteX70" fmla="*/ 1276350 w 1901190"/>
                  <a:gd name="connsiteY70" fmla="*/ 2251710 h 2735580"/>
                  <a:gd name="connsiteX71" fmla="*/ 1249680 w 1901190"/>
                  <a:gd name="connsiteY71" fmla="*/ 2251710 h 2735580"/>
                  <a:gd name="connsiteX72" fmla="*/ 1207770 w 1901190"/>
                  <a:gd name="connsiteY72" fmla="*/ 2244090 h 2735580"/>
                  <a:gd name="connsiteX73" fmla="*/ 1123950 w 1901190"/>
                  <a:gd name="connsiteY73" fmla="*/ 2263140 h 2735580"/>
                  <a:gd name="connsiteX74" fmla="*/ 1089660 w 1901190"/>
                  <a:gd name="connsiteY74" fmla="*/ 2266950 h 2735580"/>
                  <a:gd name="connsiteX75" fmla="*/ 1040130 w 1901190"/>
                  <a:gd name="connsiteY75" fmla="*/ 2312670 h 2735580"/>
                  <a:gd name="connsiteX76" fmla="*/ 979170 w 1901190"/>
                  <a:gd name="connsiteY76" fmla="*/ 2354580 h 2735580"/>
                  <a:gd name="connsiteX77" fmla="*/ 925830 w 1901190"/>
                  <a:gd name="connsiteY77" fmla="*/ 2434590 h 2735580"/>
                  <a:gd name="connsiteX78" fmla="*/ 902970 w 1901190"/>
                  <a:gd name="connsiteY78" fmla="*/ 2510790 h 2735580"/>
                  <a:gd name="connsiteX79" fmla="*/ 876300 w 1901190"/>
                  <a:gd name="connsiteY79" fmla="*/ 2564130 h 2735580"/>
                  <a:gd name="connsiteX80" fmla="*/ 830580 w 1901190"/>
                  <a:gd name="connsiteY80" fmla="*/ 2609850 h 2735580"/>
                  <a:gd name="connsiteX81" fmla="*/ 788670 w 1901190"/>
                  <a:gd name="connsiteY81" fmla="*/ 2693670 h 2735580"/>
                  <a:gd name="connsiteX82" fmla="*/ 765810 w 1901190"/>
                  <a:gd name="connsiteY82" fmla="*/ 2731770 h 2735580"/>
                  <a:gd name="connsiteX83" fmla="*/ 731520 w 1901190"/>
                  <a:gd name="connsiteY83" fmla="*/ 2735580 h 2735580"/>
                  <a:gd name="connsiteX84" fmla="*/ 693420 w 1901190"/>
                  <a:gd name="connsiteY84" fmla="*/ 2708910 h 2735580"/>
                  <a:gd name="connsiteX85" fmla="*/ 621030 w 1901190"/>
                  <a:gd name="connsiteY85" fmla="*/ 2686050 h 2735580"/>
                  <a:gd name="connsiteX86" fmla="*/ 590550 w 1901190"/>
                  <a:gd name="connsiteY86" fmla="*/ 2628900 h 2735580"/>
                  <a:gd name="connsiteX87" fmla="*/ 518160 w 1901190"/>
                  <a:gd name="connsiteY87" fmla="*/ 2526030 h 2735580"/>
                  <a:gd name="connsiteX88" fmla="*/ 518160 w 1901190"/>
                  <a:gd name="connsiteY88" fmla="*/ 2465070 h 2735580"/>
                  <a:gd name="connsiteX89" fmla="*/ 518160 w 1901190"/>
                  <a:gd name="connsiteY89" fmla="*/ 2392680 h 2735580"/>
                  <a:gd name="connsiteX90" fmla="*/ 499110 w 1901190"/>
                  <a:gd name="connsiteY90" fmla="*/ 2316480 h 2735580"/>
                  <a:gd name="connsiteX91" fmla="*/ 491490 w 1901190"/>
                  <a:gd name="connsiteY91" fmla="*/ 2160270 h 2735580"/>
                  <a:gd name="connsiteX92" fmla="*/ 468630 w 1901190"/>
                  <a:gd name="connsiteY92" fmla="*/ 2061210 h 2735580"/>
                  <a:gd name="connsiteX93" fmla="*/ 464820 w 1901190"/>
                  <a:gd name="connsiteY93" fmla="*/ 1973580 h 2735580"/>
                  <a:gd name="connsiteX94" fmla="*/ 476250 w 1901190"/>
                  <a:gd name="connsiteY94" fmla="*/ 1908810 h 2735580"/>
                  <a:gd name="connsiteX95" fmla="*/ 487680 w 1901190"/>
                  <a:gd name="connsiteY95" fmla="*/ 1855470 h 2735580"/>
                  <a:gd name="connsiteX96" fmla="*/ 464820 w 1901190"/>
                  <a:gd name="connsiteY96" fmla="*/ 1790700 h 2735580"/>
                  <a:gd name="connsiteX97" fmla="*/ 434340 w 1901190"/>
                  <a:gd name="connsiteY97" fmla="*/ 1775460 h 2735580"/>
                  <a:gd name="connsiteX98" fmla="*/ 407670 w 1901190"/>
                  <a:gd name="connsiteY98" fmla="*/ 1706880 h 2735580"/>
                  <a:gd name="connsiteX99" fmla="*/ 373380 w 1901190"/>
                  <a:gd name="connsiteY99" fmla="*/ 1645920 h 2735580"/>
                  <a:gd name="connsiteX100" fmla="*/ 342900 w 1901190"/>
                  <a:gd name="connsiteY100" fmla="*/ 1623060 h 2735580"/>
                  <a:gd name="connsiteX101" fmla="*/ 270510 w 1901190"/>
                  <a:gd name="connsiteY101" fmla="*/ 1581150 h 2735580"/>
                  <a:gd name="connsiteX102" fmla="*/ 217170 w 1901190"/>
                  <a:gd name="connsiteY102" fmla="*/ 1531620 h 2735580"/>
                  <a:gd name="connsiteX103" fmla="*/ 175260 w 1901190"/>
                  <a:gd name="connsiteY103" fmla="*/ 1497330 h 2735580"/>
                  <a:gd name="connsiteX104" fmla="*/ 102870 w 1901190"/>
                  <a:gd name="connsiteY104" fmla="*/ 1455420 h 2735580"/>
                  <a:gd name="connsiteX105" fmla="*/ 68580 w 1901190"/>
                  <a:gd name="connsiteY105" fmla="*/ 1455420 h 2735580"/>
                  <a:gd name="connsiteX106" fmla="*/ 40005 w 1901190"/>
                  <a:gd name="connsiteY106" fmla="*/ 1424940 h 2735580"/>
                  <a:gd name="connsiteX107" fmla="*/ 15240 w 1901190"/>
                  <a:gd name="connsiteY107" fmla="*/ 1379220 h 2735580"/>
                  <a:gd name="connsiteX108" fmla="*/ 30480 w 1901190"/>
                  <a:gd name="connsiteY108" fmla="*/ 1348740 h 2735580"/>
                  <a:gd name="connsiteX109" fmla="*/ 34290 w 1901190"/>
                  <a:gd name="connsiteY109" fmla="*/ 1276350 h 2735580"/>
                  <a:gd name="connsiteX110" fmla="*/ 19050 w 1901190"/>
                  <a:gd name="connsiteY110" fmla="*/ 1203960 h 2735580"/>
                  <a:gd name="connsiteX111" fmla="*/ 41910 w 1901190"/>
                  <a:gd name="connsiteY111" fmla="*/ 1154430 h 2735580"/>
                  <a:gd name="connsiteX112" fmla="*/ 87630 w 1901190"/>
                  <a:gd name="connsiteY112" fmla="*/ 1112520 h 2735580"/>
                  <a:gd name="connsiteX113" fmla="*/ 137160 w 1901190"/>
                  <a:gd name="connsiteY113" fmla="*/ 1097280 h 2735580"/>
                  <a:gd name="connsiteX114" fmla="*/ 179070 w 1901190"/>
                  <a:gd name="connsiteY114" fmla="*/ 1093470 h 2735580"/>
                  <a:gd name="connsiteX115" fmla="*/ 255270 w 1901190"/>
                  <a:gd name="connsiteY115" fmla="*/ 1093470 h 2735580"/>
                  <a:gd name="connsiteX116" fmla="*/ 308610 w 1901190"/>
                  <a:gd name="connsiteY116" fmla="*/ 1078230 h 2735580"/>
                  <a:gd name="connsiteX117" fmla="*/ 320040 w 1901190"/>
                  <a:gd name="connsiteY117" fmla="*/ 1032510 h 2735580"/>
                  <a:gd name="connsiteX118" fmla="*/ 361950 w 1901190"/>
                  <a:gd name="connsiteY118" fmla="*/ 963930 h 2735580"/>
                  <a:gd name="connsiteX119" fmla="*/ 396240 w 1901190"/>
                  <a:gd name="connsiteY119" fmla="*/ 902970 h 2735580"/>
                  <a:gd name="connsiteX120" fmla="*/ 419100 w 1901190"/>
                  <a:gd name="connsiteY120" fmla="*/ 830580 h 2735580"/>
                  <a:gd name="connsiteX121" fmla="*/ 426720 w 1901190"/>
                  <a:gd name="connsiteY121" fmla="*/ 781050 h 2735580"/>
                  <a:gd name="connsiteX122" fmla="*/ 392430 w 1901190"/>
                  <a:gd name="connsiteY122" fmla="*/ 716280 h 2735580"/>
                  <a:gd name="connsiteX123" fmla="*/ 384810 w 1901190"/>
                  <a:gd name="connsiteY123" fmla="*/ 647700 h 2735580"/>
                  <a:gd name="connsiteX124" fmla="*/ 365760 w 1901190"/>
                  <a:gd name="connsiteY124" fmla="*/ 552450 h 2735580"/>
                  <a:gd name="connsiteX125" fmla="*/ 369570 w 1901190"/>
                  <a:gd name="connsiteY125" fmla="*/ 499110 h 2735580"/>
                  <a:gd name="connsiteX126" fmla="*/ 354330 w 1901190"/>
                  <a:gd name="connsiteY126" fmla="*/ 457200 h 2735580"/>
                  <a:gd name="connsiteX127" fmla="*/ 312420 w 1901190"/>
                  <a:gd name="connsiteY127" fmla="*/ 438150 h 2735580"/>
                  <a:gd name="connsiteX128" fmla="*/ 293370 w 1901190"/>
                  <a:gd name="connsiteY128" fmla="*/ 411480 h 2735580"/>
                  <a:gd name="connsiteX129" fmla="*/ 220980 w 1901190"/>
                  <a:gd name="connsiteY129" fmla="*/ 365760 h 2735580"/>
                  <a:gd name="connsiteX130" fmla="*/ 121920 w 1901190"/>
                  <a:gd name="connsiteY130" fmla="*/ 300990 h 2735580"/>
                  <a:gd name="connsiteX131" fmla="*/ 72390 w 1901190"/>
                  <a:gd name="connsiteY131" fmla="*/ 247650 h 2735580"/>
                  <a:gd name="connsiteX132" fmla="*/ 53340 w 1901190"/>
                  <a:gd name="connsiteY132" fmla="*/ 217170 h 2735580"/>
                  <a:gd name="connsiteX133" fmla="*/ 49530 w 1901190"/>
                  <a:gd name="connsiteY133" fmla="*/ 163830 h 2735580"/>
                  <a:gd name="connsiteX134" fmla="*/ 38100 w 1901190"/>
                  <a:gd name="connsiteY134" fmla="*/ 118110 h 2735580"/>
                  <a:gd name="connsiteX135" fmla="*/ 11430 w 1901190"/>
                  <a:gd name="connsiteY135" fmla="*/ 49530 h 2735580"/>
                  <a:gd name="connsiteX136" fmla="*/ 0 w 1901190"/>
                  <a:gd name="connsiteY136" fmla="*/ 3810 h 27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1901190" h="2735580">
                    <a:moveTo>
                      <a:pt x="1203960" y="803910"/>
                    </a:moveTo>
                    <a:lnTo>
                      <a:pt x="1280160" y="819150"/>
                    </a:lnTo>
                    <a:lnTo>
                      <a:pt x="1352550" y="853440"/>
                    </a:lnTo>
                    <a:lnTo>
                      <a:pt x="1405890" y="876300"/>
                    </a:lnTo>
                    <a:lnTo>
                      <a:pt x="1497330" y="895350"/>
                    </a:lnTo>
                    <a:lnTo>
                      <a:pt x="1596390" y="941070"/>
                    </a:lnTo>
                    <a:lnTo>
                      <a:pt x="1684020" y="979170"/>
                    </a:lnTo>
                    <a:lnTo>
                      <a:pt x="1802130" y="1036320"/>
                    </a:lnTo>
                    <a:lnTo>
                      <a:pt x="1832610" y="1074420"/>
                    </a:lnTo>
                    <a:lnTo>
                      <a:pt x="1844040" y="1108710"/>
                    </a:lnTo>
                    <a:lnTo>
                      <a:pt x="1874520" y="1173480"/>
                    </a:lnTo>
                    <a:lnTo>
                      <a:pt x="1897380" y="1223010"/>
                    </a:lnTo>
                    <a:lnTo>
                      <a:pt x="1901190" y="1287780"/>
                    </a:lnTo>
                    <a:lnTo>
                      <a:pt x="1889760" y="1337310"/>
                    </a:lnTo>
                    <a:lnTo>
                      <a:pt x="1863090" y="1348740"/>
                    </a:lnTo>
                    <a:lnTo>
                      <a:pt x="1809750" y="1348740"/>
                    </a:lnTo>
                    <a:lnTo>
                      <a:pt x="1752600" y="1371600"/>
                    </a:lnTo>
                    <a:lnTo>
                      <a:pt x="1695450" y="1386840"/>
                    </a:lnTo>
                    <a:lnTo>
                      <a:pt x="1638300" y="1371600"/>
                    </a:lnTo>
                    <a:lnTo>
                      <a:pt x="1554480" y="1375410"/>
                    </a:lnTo>
                    <a:lnTo>
                      <a:pt x="1466850" y="1363980"/>
                    </a:lnTo>
                    <a:lnTo>
                      <a:pt x="1264920" y="1283970"/>
                    </a:lnTo>
                    <a:lnTo>
                      <a:pt x="1203960" y="1253490"/>
                    </a:lnTo>
                    <a:lnTo>
                      <a:pt x="1169670" y="1207770"/>
                    </a:lnTo>
                    <a:lnTo>
                      <a:pt x="1120140" y="1146810"/>
                    </a:lnTo>
                    <a:lnTo>
                      <a:pt x="1097280" y="1078230"/>
                    </a:lnTo>
                    <a:lnTo>
                      <a:pt x="1059180" y="944880"/>
                    </a:lnTo>
                    <a:lnTo>
                      <a:pt x="1040130" y="891540"/>
                    </a:lnTo>
                    <a:lnTo>
                      <a:pt x="1040130" y="857250"/>
                    </a:lnTo>
                    <a:lnTo>
                      <a:pt x="1074420" y="838200"/>
                    </a:lnTo>
                    <a:close/>
                    <a:moveTo>
                      <a:pt x="26670" y="0"/>
                    </a:moveTo>
                    <a:lnTo>
                      <a:pt x="60960" y="22860"/>
                    </a:lnTo>
                    <a:lnTo>
                      <a:pt x="121920" y="57150"/>
                    </a:lnTo>
                    <a:lnTo>
                      <a:pt x="167640" y="125730"/>
                    </a:lnTo>
                    <a:lnTo>
                      <a:pt x="217170" y="167640"/>
                    </a:lnTo>
                    <a:lnTo>
                      <a:pt x="274320" y="217170"/>
                    </a:lnTo>
                    <a:lnTo>
                      <a:pt x="354330" y="312420"/>
                    </a:lnTo>
                    <a:lnTo>
                      <a:pt x="434340" y="373380"/>
                    </a:lnTo>
                    <a:lnTo>
                      <a:pt x="571500" y="472440"/>
                    </a:lnTo>
                    <a:lnTo>
                      <a:pt x="678180" y="575310"/>
                    </a:lnTo>
                    <a:lnTo>
                      <a:pt x="720090" y="605790"/>
                    </a:lnTo>
                    <a:lnTo>
                      <a:pt x="758190" y="628650"/>
                    </a:lnTo>
                    <a:lnTo>
                      <a:pt x="784860" y="659130"/>
                    </a:lnTo>
                    <a:lnTo>
                      <a:pt x="803910" y="716280"/>
                    </a:lnTo>
                    <a:lnTo>
                      <a:pt x="864870" y="819150"/>
                    </a:lnTo>
                    <a:lnTo>
                      <a:pt x="929640" y="941070"/>
                    </a:lnTo>
                    <a:lnTo>
                      <a:pt x="960120" y="1040130"/>
                    </a:lnTo>
                    <a:lnTo>
                      <a:pt x="1009650" y="1162050"/>
                    </a:lnTo>
                    <a:lnTo>
                      <a:pt x="1028700" y="1257300"/>
                    </a:lnTo>
                    <a:lnTo>
                      <a:pt x="1051560" y="1318260"/>
                    </a:lnTo>
                    <a:lnTo>
                      <a:pt x="1104900" y="1363980"/>
                    </a:lnTo>
                    <a:lnTo>
                      <a:pt x="1158240" y="1402080"/>
                    </a:lnTo>
                    <a:lnTo>
                      <a:pt x="1196340" y="1428750"/>
                    </a:lnTo>
                    <a:lnTo>
                      <a:pt x="1295400" y="1443990"/>
                    </a:lnTo>
                    <a:lnTo>
                      <a:pt x="1360170" y="1463040"/>
                    </a:lnTo>
                    <a:lnTo>
                      <a:pt x="1432560" y="1470660"/>
                    </a:lnTo>
                    <a:lnTo>
                      <a:pt x="1455420" y="1493520"/>
                    </a:lnTo>
                    <a:lnTo>
                      <a:pt x="1470660" y="1535430"/>
                    </a:lnTo>
                    <a:lnTo>
                      <a:pt x="1463040" y="1596390"/>
                    </a:lnTo>
                    <a:lnTo>
                      <a:pt x="1428750" y="1638300"/>
                    </a:lnTo>
                    <a:lnTo>
                      <a:pt x="1421130" y="1687830"/>
                    </a:lnTo>
                    <a:lnTo>
                      <a:pt x="1386840" y="1744980"/>
                    </a:lnTo>
                    <a:lnTo>
                      <a:pt x="1352550" y="1798320"/>
                    </a:lnTo>
                    <a:lnTo>
                      <a:pt x="1318260" y="1870710"/>
                    </a:lnTo>
                    <a:lnTo>
                      <a:pt x="1318260" y="1908810"/>
                    </a:lnTo>
                    <a:lnTo>
                      <a:pt x="1306830" y="1965960"/>
                    </a:lnTo>
                    <a:lnTo>
                      <a:pt x="1295400" y="2045970"/>
                    </a:lnTo>
                    <a:lnTo>
                      <a:pt x="1287780" y="2118360"/>
                    </a:lnTo>
                    <a:lnTo>
                      <a:pt x="1283970" y="2167890"/>
                    </a:lnTo>
                    <a:lnTo>
                      <a:pt x="1303020" y="2228850"/>
                    </a:lnTo>
                    <a:lnTo>
                      <a:pt x="1276350" y="2251710"/>
                    </a:lnTo>
                    <a:lnTo>
                      <a:pt x="1249680" y="2251710"/>
                    </a:lnTo>
                    <a:lnTo>
                      <a:pt x="1207770" y="2244090"/>
                    </a:lnTo>
                    <a:lnTo>
                      <a:pt x="1123950" y="2263140"/>
                    </a:lnTo>
                    <a:lnTo>
                      <a:pt x="1089660" y="2266950"/>
                    </a:lnTo>
                    <a:lnTo>
                      <a:pt x="1040130" y="2312670"/>
                    </a:lnTo>
                    <a:lnTo>
                      <a:pt x="979170" y="2354580"/>
                    </a:lnTo>
                    <a:lnTo>
                      <a:pt x="925830" y="2434590"/>
                    </a:lnTo>
                    <a:lnTo>
                      <a:pt x="902970" y="2510790"/>
                    </a:lnTo>
                    <a:lnTo>
                      <a:pt x="876300" y="2564130"/>
                    </a:lnTo>
                    <a:lnTo>
                      <a:pt x="830580" y="2609850"/>
                    </a:lnTo>
                    <a:lnTo>
                      <a:pt x="788670" y="2693670"/>
                    </a:lnTo>
                    <a:lnTo>
                      <a:pt x="765810" y="2731770"/>
                    </a:lnTo>
                    <a:lnTo>
                      <a:pt x="731520" y="2735580"/>
                    </a:lnTo>
                    <a:lnTo>
                      <a:pt x="693420" y="2708910"/>
                    </a:lnTo>
                    <a:lnTo>
                      <a:pt x="621030" y="2686050"/>
                    </a:lnTo>
                    <a:lnTo>
                      <a:pt x="590550" y="2628900"/>
                    </a:lnTo>
                    <a:lnTo>
                      <a:pt x="518160" y="2526030"/>
                    </a:lnTo>
                    <a:lnTo>
                      <a:pt x="518160" y="2465070"/>
                    </a:lnTo>
                    <a:lnTo>
                      <a:pt x="518160" y="2392680"/>
                    </a:lnTo>
                    <a:lnTo>
                      <a:pt x="499110" y="2316480"/>
                    </a:lnTo>
                    <a:lnTo>
                      <a:pt x="491490" y="2160270"/>
                    </a:lnTo>
                    <a:lnTo>
                      <a:pt x="468630" y="2061210"/>
                    </a:lnTo>
                    <a:lnTo>
                      <a:pt x="464820" y="1973580"/>
                    </a:lnTo>
                    <a:lnTo>
                      <a:pt x="476250" y="1908810"/>
                    </a:lnTo>
                    <a:lnTo>
                      <a:pt x="487680" y="1855470"/>
                    </a:lnTo>
                    <a:lnTo>
                      <a:pt x="464820" y="1790700"/>
                    </a:lnTo>
                    <a:lnTo>
                      <a:pt x="434340" y="1775460"/>
                    </a:lnTo>
                    <a:lnTo>
                      <a:pt x="407670" y="1706880"/>
                    </a:lnTo>
                    <a:lnTo>
                      <a:pt x="373380" y="1645920"/>
                    </a:lnTo>
                    <a:lnTo>
                      <a:pt x="342900" y="1623060"/>
                    </a:lnTo>
                    <a:lnTo>
                      <a:pt x="270510" y="1581150"/>
                    </a:lnTo>
                    <a:lnTo>
                      <a:pt x="217170" y="1531620"/>
                    </a:lnTo>
                    <a:lnTo>
                      <a:pt x="175260" y="1497330"/>
                    </a:lnTo>
                    <a:lnTo>
                      <a:pt x="102870" y="1455420"/>
                    </a:lnTo>
                    <a:lnTo>
                      <a:pt x="68580" y="1455420"/>
                    </a:lnTo>
                    <a:lnTo>
                      <a:pt x="40005" y="1424940"/>
                    </a:lnTo>
                    <a:lnTo>
                      <a:pt x="15240" y="1379220"/>
                    </a:lnTo>
                    <a:lnTo>
                      <a:pt x="30480" y="1348740"/>
                    </a:lnTo>
                    <a:lnTo>
                      <a:pt x="34290" y="1276350"/>
                    </a:lnTo>
                    <a:lnTo>
                      <a:pt x="19050" y="1203960"/>
                    </a:lnTo>
                    <a:lnTo>
                      <a:pt x="41910" y="1154430"/>
                    </a:lnTo>
                    <a:lnTo>
                      <a:pt x="87630" y="1112520"/>
                    </a:lnTo>
                    <a:lnTo>
                      <a:pt x="137160" y="1097280"/>
                    </a:lnTo>
                    <a:lnTo>
                      <a:pt x="179070" y="1093470"/>
                    </a:lnTo>
                    <a:lnTo>
                      <a:pt x="255270" y="1093470"/>
                    </a:lnTo>
                    <a:lnTo>
                      <a:pt x="308610" y="1078230"/>
                    </a:lnTo>
                    <a:lnTo>
                      <a:pt x="320040" y="1032510"/>
                    </a:lnTo>
                    <a:lnTo>
                      <a:pt x="361950" y="963930"/>
                    </a:lnTo>
                    <a:lnTo>
                      <a:pt x="396240" y="902970"/>
                    </a:lnTo>
                    <a:lnTo>
                      <a:pt x="419100" y="830580"/>
                    </a:lnTo>
                    <a:lnTo>
                      <a:pt x="426720" y="781050"/>
                    </a:lnTo>
                    <a:lnTo>
                      <a:pt x="392430" y="716280"/>
                    </a:lnTo>
                    <a:lnTo>
                      <a:pt x="384810" y="647700"/>
                    </a:lnTo>
                    <a:lnTo>
                      <a:pt x="365760" y="552450"/>
                    </a:lnTo>
                    <a:lnTo>
                      <a:pt x="369570" y="499110"/>
                    </a:lnTo>
                    <a:lnTo>
                      <a:pt x="354330" y="457200"/>
                    </a:lnTo>
                    <a:lnTo>
                      <a:pt x="312420" y="438150"/>
                    </a:lnTo>
                    <a:lnTo>
                      <a:pt x="293370" y="411480"/>
                    </a:lnTo>
                    <a:lnTo>
                      <a:pt x="220980" y="365760"/>
                    </a:lnTo>
                    <a:lnTo>
                      <a:pt x="121920" y="300990"/>
                    </a:lnTo>
                    <a:lnTo>
                      <a:pt x="72390" y="247650"/>
                    </a:lnTo>
                    <a:lnTo>
                      <a:pt x="53340" y="217170"/>
                    </a:lnTo>
                    <a:lnTo>
                      <a:pt x="49530" y="163830"/>
                    </a:lnTo>
                    <a:lnTo>
                      <a:pt x="38100" y="118110"/>
                    </a:lnTo>
                    <a:lnTo>
                      <a:pt x="11430" y="4953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5" name="영등포 TXT">
                <a:extLst>
                  <a:ext uri="{FF2B5EF4-FFF2-40B4-BE49-F238E27FC236}">
                    <a16:creationId xmlns="" xmlns:a16="http://schemas.microsoft.com/office/drawing/2014/main" id="{51FD0293-D2F8-47C9-B434-7952AB8D52D8}"/>
                  </a:ext>
                </a:extLst>
              </p:cNvPr>
              <p:cNvSpPr txBox="1"/>
              <p:nvPr/>
            </p:nvSpPr>
            <p:spPr>
              <a:xfrm>
                <a:off x="3424914" y="4871713"/>
                <a:ext cx="530915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3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영등포</a:t>
                </a:r>
                <a:endParaRPr lang="ko-KR" altLang="en-US" sz="1200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4" name="양천구">
              <a:extLst>
                <a:ext uri="{FF2B5EF4-FFF2-40B4-BE49-F238E27FC236}">
                  <a16:creationId xmlns="" xmlns:a16="http://schemas.microsoft.com/office/drawing/2014/main" id="{5AAE2E44-0A89-492C-B695-0DF6FD14C6FE}"/>
                </a:ext>
              </a:extLst>
            </p:cNvPr>
            <p:cNvGrpSpPr/>
            <p:nvPr/>
          </p:nvGrpSpPr>
          <p:grpSpPr>
            <a:xfrm>
              <a:off x="2561144" y="4382940"/>
              <a:ext cx="924103" cy="787352"/>
              <a:chOff x="2561144" y="4382940"/>
              <a:chExt cx="924103" cy="787352"/>
            </a:xfrm>
          </p:grpSpPr>
          <p:sp>
            <p:nvSpPr>
              <p:cNvPr id="31" name="양천구">
                <a:extLst>
                  <a:ext uri="{FF2B5EF4-FFF2-40B4-BE49-F238E27FC236}">
                    <a16:creationId xmlns="" xmlns:a16="http://schemas.microsoft.com/office/drawing/2014/main" id="{31420915-A6AA-4DBB-AC26-769B363327FC}"/>
                  </a:ext>
                </a:extLst>
              </p:cNvPr>
              <p:cNvSpPr/>
              <p:nvPr/>
            </p:nvSpPr>
            <p:spPr>
              <a:xfrm>
                <a:off x="2561144" y="4382940"/>
                <a:ext cx="924103" cy="787352"/>
              </a:xfrm>
              <a:custGeom>
                <a:avLst/>
                <a:gdLst>
                  <a:gd name="connsiteX0" fmla="*/ 1887220 w 2265680"/>
                  <a:gd name="connsiteY0" fmla="*/ 187960 h 1930400"/>
                  <a:gd name="connsiteX1" fmla="*/ 1772920 w 2265680"/>
                  <a:gd name="connsiteY1" fmla="*/ 205740 h 1930400"/>
                  <a:gd name="connsiteX2" fmla="*/ 1724660 w 2265680"/>
                  <a:gd name="connsiteY2" fmla="*/ 203200 h 1930400"/>
                  <a:gd name="connsiteX3" fmla="*/ 1699260 w 2265680"/>
                  <a:gd name="connsiteY3" fmla="*/ 187960 h 1930400"/>
                  <a:gd name="connsiteX4" fmla="*/ 1661160 w 2265680"/>
                  <a:gd name="connsiteY4" fmla="*/ 177800 h 1930400"/>
                  <a:gd name="connsiteX5" fmla="*/ 1600200 w 2265680"/>
                  <a:gd name="connsiteY5" fmla="*/ 142240 h 1930400"/>
                  <a:gd name="connsiteX6" fmla="*/ 1587500 w 2265680"/>
                  <a:gd name="connsiteY6" fmla="*/ 116840 h 1930400"/>
                  <a:gd name="connsiteX7" fmla="*/ 1562100 w 2265680"/>
                  <a:gd name="connsiteY7" fmla="*/ 121920 h 1930400"/>
                  <a:gd name="connsiteX8" fmla="*/ 1516380 w 2265680"/>
                  <a:gd name="connsiteY8" fmla="*/ 91440 h 1930400"/>
                  <a:gd name="connsiteX9" fmla="*/ 1478280 w 2265680"/>
                  <a:gd name="connsiteY9" fmla="*/ 53340 h 1930400"/>
                  <a:gd name="connsiteX10" fmla="*/ 1452880 w 2265680"/>
                  <a:gd name="connsiteY10" fmla="*/ 12700 h 1930400"/>
                  <a:gd name="connsiteX11" fmla="*/ 1445260 w 2265680"/>
                  <a:gd name="connsiteY11" fmla="*/ 5080 h 1930400"/>
                  <a:gd name="connsiteX12" fmla="*/ 1427480 w 2265680"/>
                  <a:gd name="connsiteY12" fmla="*/ 0 h 1930400"/>
                  <a:gd name="connsiteX13" fmla="*/ 1412240 w 2265680"/>
                  <a:gd name="connsiteY13" fmla="*/ 20320 h 1930400"/>
                  <a:gd name="connsiteX14" fmla="*/ 1412240 w 2265680"/>
                  <a:gd name="connsiteY14" fmla="*/ 60960 h 1930400"/>
                  <a:gd name="connsiteX15" fmla="*/ 1424940 w 2265680"/>
                  <a:gd name="connsiteY15" fmla="*/ 154940 h 1930400"/>
                  <a:gd name="connsiteX16" fmla="*/ 1422400 w 2265680"/>
                  <a:gd name="connsiteY16" fmla="*/ 203200 h 1930400"/>
                  <a:gd name="connsiteX17" fmla="*/ 1422400 w 2265680"/>
                  <a:gd name="connsiteY17" fmla="*/ 246380 h 1930400"/>
                  <a:gd name="connsiteX18" fmla="*/ 1430020 w 2265680"/>
                  <a:gd name="connsiteY18" fmla="*/ 276860 h 1930400"/>
                  <a:gd name="connsiteX19" fmla="*/ 1460500 w 2265680"/>
                  <a:gd name="connsiteY19" fmla="*/ 294640 h 1930400"/>
                  <a:gd name="connsiteX20" fmla="*/ 1490980 w 2265680"/>
                  <a:gd name="connsiteY20" fmla="*/ 314960 h 1930400"/>
                  <a:gd name="connsiteX21" fmla="*/ 1501140 w 2265680"/>
                  <a:gd name="connsiteY21" fmla="*/ 353060 h 1930400"/>
                  <a:gd name="connsiteX22" fmla="*/ 1498600 w 2265680"/>
                  <a:gd name="connsiteY22" fmla="*/ 403860 h 1930400"/>
                  <a:gd name="connsiteX23" fmla="*/ 1468120 w 2265680"/>
                  <a:gd name="connsiteY23" fmla="*/ 421640 h 1930400"/>
                  <a:gd name="connsiteX24" fmla="*/ 1445260 w 2265680"/>
                  <a:gd name="connsiteY24" fmla="*/ 464820 h 1930400"/>
                  <a:gd name="connsiteX25" fmla="*/ 1430020 w 2265680"/>
                  <a:gd name="connsiteY25" fmla="*/ 502920 h 1930400"/>
                  <a:gd name="connsiteX26" fmla="*/ 1437640 w 2265680"/>
                  <a:gd name="connsiteY26" fmla="*/ 558800 h 1930400"/>
                  <a:gd name="connsiteX27" fmla="*/ 1437640 w 2265680"/>
                  <a:gd name="connsiteY27" fmla="*/ 657860 h 1930400"/>
                  <a:gd name="connsiteX28" fmla="*/ 1430020 w 2265680"/>
                  <a:gd name="connsiteY28" fmla="*/ 741680 h 1930400"/>
                  <a:gd name="connsiteX29" fmla="*/ 1437640 w 2265680"/>
                  <a:gd name="connsiteY29" fmla="*/ 797560 h 1930400"/>
                  <a:gd name="connsiteX30" fmla="*/ 1437640 w 2265680"/>
                  <a:gd name="connsiteY30" fmla="*/ 840740 h 1930400"/>
                  <a:gd name="connsiteX31" fmla="*/ 1414780 w 2265680"/>
                  <a:gd name="connsiteY31" fmla="*/ 868680 h 1930400"/>
                  <a:gd name="connsiteX32" fmla="*/ 1348740 w 2265680"/>
                  <a:gd name="connsiteY32" fmla="*/ 868680 h 1930400"/>
                  <a:gd name="connsiteX33" fmla="*/ 1277620 w 2265680"/>
                  <a:gd name="connsiteY33" fmla="*/ 873760 h 1930400"/>
                  <a:gd name="connsiteX34" fmla="*/ 1183640 w 2265680"/>
                  <a:gd name="connsiteY34" fmla="*/ 894080 h 1930400"/>
                  <a:gd name="connsiteX35" fmla="*/ 1084580 w 2265680"/>
                  <a:gd name="connsiteY35" fmla="*/ 916940 h 1930400"/>
                  <a:gd name="connsiteX36" fmla="*/ 985520 w 2265680"/>
                  <a:gd name="connsiteY36" fmla="*/ 955040 h 1930400"/>
                  <a:gd name="connsiteX37" fmla="*/ 901700 w 2265680"/>
                  <a:gd name="connsiteY37" fmla="*/ 995680 h 1930400"/>
                  <a:gd name="connsiteX38" fmla="*/ 840740 w 2265680"/>
                  <a:gd name="connsiteY38" fmla="*/ 1026160 h 1930400"/>
                  <a:gd name="connsiteX39" fmla="*/ 795020 w 2265680"/>
                  <a:gd name="connsiteY39" fmla="*/ 1051560 h 1930400"/>
                  <a:gd name="connsiteX40" fmla="*/ 741680 w 2265680"/>
                  <a:gd name="connsiteY40" fmla="*/ 1051560 h 1930400"/>
                  <a:gd name="connsiteX41" fmla="*/ 690880 w 2265680"/>
                  <a:gd name="connsiteY41" fmla="*/ 1038860 h 1930400"/>
                  <a:gd name="connsiteX42" fmla="*/ 637540 w 2265680"/>
                  <a:gd name="connsiteY42" fmla="*/ 1026160 h 1930400"/>
                  <a:gd name="connsiteX43" fmla="*/ 584200 w 2265680"/>
                  <a:gd name="connsiteY43" fmla="*/ 1003300 h 1930400"/>
                  <a:gd name="connsiteX44" fmla="*/ 553720 w 2265680"/>
                  <a:gd name="connsiteY44" fmla="*/ 962660 h 1930400"/>
                  <a:gd name="connsiteX45" fmla="*/ 551180 w 2265680"/>
                  <a:gd name="connsiteY45" fmla="*/ 919480 h 1930400"/>
                  <a:gd name="connsiteX46" fmla="*/ 535940 w 2265680"/>
                  <a:gd name="connsiteY46" fmla="*/ 891540 h 1930400"/>
                  <a:gd name="connsiteX47" fmla="*/ 528320 w 2265680"/>
                  <a:gd name="connsiteY47" fmla="*/ 835660 h 1930400"/>
                  <a:gd name="connsiteX48" fmla="*/ 508000 w 2265680"/>
                  <a:gd name="connsiteY48" fmla="*/ 802640 h 1930400"/>
                  <a:gd name="connsiteX49" fmla="*/ 464820 w 2265680"/>
                  <a:gd name="connsiteY49" fmla="*/ 751840 h 1930400"/>
                  <a:gd name="connsiteX50" fmla="*/ 431800 w 2265680"/>
                  <a:gd name="connsiteY50" fmla="*/ 695960 h 1930400"/>
                  <a:gd name="connsiteX51" fmla="*/ 398780 w 2265680"/>
                  <a:gd name="connsiteY51" fmla="*/ 665480 h 1930400"/>
                  <a:gd name="connsiteX52" fmla="*/ 393700 w 2265680"/>
                  <a:gd name="connsiteY52" fmla="*/ 627380 h 1930400"/>
                  <a:gd name="connsiteX53" fmla="*/ 381000 w 2265680"/>
                  <a:gd name="connsiteY53" fmla="*/ 584200 h 1930400"/>
                  <a:gd name="connsiteX54" fmla="*/ 396240 w 2265680"/>
                  <a:gd name="connsiteY54" fmla="*/ 548640 h 1930400"/>
                  <a:gd name="connsiteX55" fmla="*/ 426720 w 2265680"/>
                  <a:gd name="connsiteY55" fmla="*/ 530860 h 1930400"/>
                  <a:gd name="connsiteX56" fmla="*/ 426720 w 2265680"/>
                  <a:gd name="connsiteY56" fmla="*/ 502920 h 1930400"/>
                  <a:gd name="connsiteX57" fmla="*/ 426720 w 2265680"/>
                  <a:gd name="connsiteY57" fmla="*/ 467360 h 1930400"/>
                  <a:gd name="connsiteX58" fmla="*/ 403860 w 2265680"/>
                  <a:gd name="connsiteY58" fmla="*/ 411480 h 1930400"/>
                  <a:gd name="connsiteX59" fmla="*/ 386080 w 2265680"/>
                  <a:gd name="connsiteY59" fmla="*/ 381000 h 1930400"/>
                  <a:gd name="connsiteX60" fmla="*/ 350520 w 2265680"/>
                  <a:gd name="connsiteY60" fmla="*/ 381000 h 1930400"/>
                  <a:gd name="connsiteX61" fmla="*/ 304800 w 2265680"/>
                  <a:gd name="connsiteY61" fmla="*/ 391160 h 1930400"/>
                  <a:gd name="connsiteX62" fmla="*/ 279400 w 2265680"/>
                  <a:gd name="connsiteY62" fmla="*/ 381000 h 1930400"/>
                  <a:gd name="connsiteX63" fmla="*/ 264160 w 2265680"/>
                  <a:gd name="connsiteY63" fmla="*/ 358140 h 1930400"/>
                  <a:gd name="connsiteX64" fmla="*/ 264160 w 2265680"/>
                  <a:gd name="connsiteY64" fmla="*/ 304800 h 1930400"/>
                  <a:gd name="connsiteX65" fmla="*/ 266700 w 2265680"/>
                  <a:gd name="connsiteY65" fmla="*/ 276860 h 1930400"/>
                  <a:gd name="connsiteX66" fmla="*/ 276860 w 2265680"/>
                  <a:gd name="connsiteY66" fmla="*/ 251460 h 1930400"/>
                  <a:gd name="connsiteX67" fmla="*/ 307340 w 2265680"/>
                  <a:gd name="connsiteY67" fmla="*/ 238760 h 1930400"/>
                  <a:gd name="connsiteX68" fmla="*/ 317500 w 2265680"/>
                  <a:gd name="connsiteY68" fmla="*/ 223520 h 1930400"/>
                  <a:gd name="connsiteX69" fmla="*/ 302260 w 2265680"/>
                  <a:gd name="connsiteY69" fmla="*/ 203200 h 1930400"/>
                  <a:gd name="connsiteX70" fmla="*/ 264160 w 2265680"/>
                  <a:gd name="connsiteY70" fmla="*/ 193040 h 1930400"/>
                  <a:gd name="connsiteX71" fmla="*/ 238760 w 2265680"/>
                  <a:gd name="connsiteY71" fmla="*/ 215900 h 1930400"/>
                  <a:gd name="connsiteX72" fmla="*/ 236220 w 2265680"/>
                  <a:gd name="connsiteY72" fmla="*/ 251460 h 1930400"/>
                  <a:gd name="connsiteX73" fmla="*/ 220980 w 2265680"/>
                  <a:gd name="connsiteY73" fmla="*/ 276860 h 1930400"/>
                  <a:gd name="connsiteX74" fmla="*/ 205740 w 2265680"/>
                  <a:gd name="connsiteY74" fmla="*/ 309880 h 1930400"/>
                  <a:gd name="connsiteX75" fmla="*/ 213360 w 2265680"/>
                  <a:gd name="connsiteY75" fmla="*/ 378460 h 1930400"/>
                  <a:gd name="connsiteX76" fmla="*/ 213360 w 2265680"/>
                  <a:gd name="connsiteY76" fmla="*/ 414020 h 1930400"/>
                  <a:gd name="connsiteX77" fmla="*/ 203200 w 2265680"/>
                  <a:gd name="connsiteY77" fmla="*/ 434340 h 1930400"/>
                  <a:gd name="connsiteX78" fmla="*/ 185420 w 2265680"/>
                  <a:gd name="connsiteY78" fmla="*/ 439420 h 1930400"/>
                  <a:gd name="connsiteX79" fmla="*/ 109220 w 2265680"/>
                  <a:gd name="connsiteY79" fmla="*/ 444500 h 1930400"/>
                  <a:gd name="connsiteX80" fmla="*/ 71120 w 2265680"/>
                  <a:gd name="connsiteY80" fmla="*/ 436880 h 1930400"/>
                  <a:gd name="connsiteX81" fmla="*/ 33020 w 2265680"/>
                  <a:gd name="connsiteY81" fmla="*/ 431800 h 1930400"/>
                  <a:gd name="connsiteX82" fmla="*/ 2540 w 2265680"/>
                  <a:gd name="connsiteY82" fmla="*/ 447040 h 1930400"/>
                  <a:gd name="connsiteX83" fmla="*/ 0 w 2265680"/>
                  <a:gd name="connsiteY83" fmla="*/ 495300 h 1930400"/>
                  <a:gd name="connsiteX84" fmla="*/ 20320 w 2265680"/>
                  <a:gd name="connsiteY84" fmla="*/ 546100 h 1930400"/>
                  <a:gd name="connsiteX85" fmla="*/ 45720 w 2265680"/>
                  <a:gd name="connsiteY85" fmla="*/ 629920 h 1930400"/>
                  <a:gd name="connsiteX86" fmla="*/ 60960 w 2265680"/>
                  <a:gd name="connsiteY86" fmla="*/ 670560 h 1930400"/>
                  <a:gd name="connsiteX87" fmla="*/ 114300 w 2265680"/>
                  <a:gd name="connsiteY87" fmla="*/ 718820 h 1930400"/>
                  <a:gd name="connsiteX88" fmla="*/ 226060 w 2265680"/>
                  <a:gd name="connsiteY88" fmla="*/ 840740 h 1930400"/>
                  <a:gd name="connsiteX89" fmla="*/ 251460 w 2265680"/>
                  <a:gd name="connsiteY89" fmla="*/ 876300 h 1930400"/>
                  <a:gd name="connsiteX90" fmla="*/ 269240 w 2265680"/>
                  <a:gd name="connsiteY90" fmla="*/ 901700 h 1930400"/>
                  <a:gd name="connsiteX91" fmla="*/ 271780 w 2265680"/>
                  <a:gd name="connsiteY91" fmla="*/ 939800 h 1930400"/>
                  <a:gd name="connsiteX92" fmla="*/ 233680 w 2265680"/>
                  <a:gd name="connsiteY92" fmla="*/ 1028700 h 1930400"/>
                  <a:gd name="connsiteX93" fmla="*/ 208280 w 2265680"/>
                  <a:gd name="connsiteY93" fmla="*/ 1097280 h 1930400"/>
                  <a:gd name="connsiteX94" fmla="*/ 149860 w 2265680"/>
                  <a:gd name="connsiteY94" fmla="*/ 1239520 h 1930400"/>
                  <a:gd name="connsiteX95" fmla="*/ 119380 w 2265680"/>
                  <a:gd name="connsiteY95" fmla="*/ 1295400 h 1930400"/>
                  <a:gd name="connsiteX96" fmla="*/ 104140 w 2265680"/>
                  <a:gd name="connsiteY96" fmla="*/ 1371600 h 1930400"/>
                  <a:gd name="connsiteX97" fmla="*/ 101600 w 2265680"/>
                  <a:gd name="connsiteY97" fmla="*/ 1409700 h 1930400"/>
                  <a:gd name="connsiteX98" fmla="*/ 76200 w 2265680"/>
                  <a:gd name="connsiteY98" fmla="*/ 1452880 h 1930400"/>
                  <a:gd name="connsiteX99" fmla="*/ 76200 w 2265680"/>
                  <a:gd name="connsiteY99" fmla="*/ 1490980 h 1930400"/>
                  <a:gd name="connsiteX100" fmla="*/ 60960 w 2265680"/>
                  <a:gd name="connsiteY100" fmla="*/ 1529080 h 1930400"/>
                  <a:gd name="connsiteX101" fmla="*/ 58420 w 2265680"/>
                  <a:gd name="connsiteY101" fmla="*/ 1554480 h 1930400"/>
                  <a:gd name="connsiteX102" fmla="*/ 53340 w 2265680"/>
                  <a:gd name="connsiteY102" fmla="*/ 1579880 h 1930400"/>
                  <a:gd name="connsiteX103" fmla="*/ 63500 w 2265680"/>
                  <a:gd name="connsiteY103" fmla="*/ 1630680 h 1930400"/>
                  <a:gd name="connsiteX104" fmla="*/ 68580 w 2265680"/>
                  <a:gd name="connsiteY104" fmla="*/ 1658620 h 1930400"/>
                  <a:gd name="connsiteX105" fmla="*/ 91440 w 2265680"/>
                  <a:gd name="connsiteY105" fmla="*/ 1668780 h 1930400"/>
                  <a:gd name="connsiteX106" fmla="*/ 116840 w 2265680"/>
                  <a:gd name="connsiteY106" fmla="*/ 1648460 h 1930400"/>
                  <a:gd name="connsiteX107" fmla="*/ 162560 w 2265680"/>
                  <a:gd name="connsiteY107" fmla="*/ 1651000 h 1930400"/>
                  <a:gd name="connsiteX108" fmla="*/ 213360 w 2265680"/>
                  <a:gd name="connsiteY108" fmla="*/ 1653540 h 1930400"/>
                  <a:gd name="connsiteX109" fmla="*/ 289560 w 2265680"/>
                  <a:gd name="connsiteY109" fmla="*/ 1653540 h 1930400"/>
                  <a:gd name="connsiteX110" fmla="*/ 337820 w 2265680"/>
                  <a:gd name="connsiteY110" fmla="*/ 1645920 h 1930400"/>
                  <a:gd name="connsiteX111" fmla="*/ 388620 w 2265680"/>
                  <a:gd name="connsiteY111" fmla="*/ 1648460 h 1930400"/>
                  <a:gd name="connsiteX112" fmla="*/ 411480 w 2265680"/>
                  <a:gd name="connsiteY112" fmla="*/ 1658620 h 1930400"/>
                  <a:gd name="connsiteX113" fmla="*/ 434340 w 2265680"/>
                  <a:gd name="connsiteY113" fmla="*/ 1681480 h 1930400"/>
                  <a:gd name="connsiteX114" fmla="*/ 439420 w 2265680"/>
                  <a:gd name="connsiteY114" fmla="*/ 1719580 h 1930400"/>
                  <a:gd name="connsiteX115" fmla="*/ 434340 w 2265680"/>
                  <a:gd name="connsiteY115" fmla="*/ 1770380 h 1930400"/>
                  <a:gd name="connsiteX116" fmla="*/ 421640 w 2265680"/>
                  <a:gd name="connsiteY116" fmla="*/ 1793240 h 1930400"/>
                  <a:gd name="connsiteX117" fmla="*/ 403860 w 2265680"/>
                  <a:gd name="connsiteY117" fmla="*/ 1818640 h 1930400"/>
                  <a:gd name="connsiteX118" fmla="*/ 378460 w 2265680"/>
                  <a:gd name="connsiteY118" fmla="*/ 1823720 h 1930400"/>
                  <a:gd name="connsiteX119" fmla="*/ 365760 w 2265680"/>
                  <a:gd name="connsiteY119" fmla="*/ 1844040 h 1930400"/>
                  <a:gd name="connsiteX120" fmla="*/ 378460 w 2265680"/>
                  <a:gd name="connsiteY120" fmla="*/ 1884680 h 1930400"/>
                  <a:gd name="connsiteX121" fmla="*/ 434340 w 2265680"/>
                  <a:gd name="connsiteY121" fmla="*/ 1894840 h 1930400"/>
                  <a:gd name="connsiteX122" fmla="*/ 467360 w 2265680"/>
                  <a:gd name="connsiteY122" fmla="*/ 1905000 h 1930400"/>
                  <a:gd name="connsiteX123" fmla="*/ 515620 w 2265680"/>
                  <a:gd name="connsiteY123" fmla="*/ 1899920 h 1930400"/>
                  <a:gd name="connsiteX124" fmla="*/ 543560 w 2265680"/>
                  <a:gd name="connsiteY124" fmla="*/ 1905000 h 1930400"/>
                  <a:gd name="connsiteX125" fmla="*/ 571500 w 2265680"/>
                  <a:gd name="connsiteY125" fmla="*/ 1930400 h 1930400"/>
                  <a:gd name="connsiteX126" fmla="*/ 607060 w 2265680"/>
                  <a:gd name="connsiteY126" fmla="*/ 1930400 h 1930400"/>
                  <a:gd name="connsiteX127" fmla="*/ 604520 w 2265680"/>
                  <a:gd name="connsiteY127" fmla="*/ 1884680 h 1930400"/>
                  <a:gd name="connsiteX128" fmla="*/ 614680 w 2265680"/>
                  <a:gd name="connsiteY128" fmla="*/ 1861820 h 1930400"/>
                  <a:gd name="connsiteX129" fmla="*/ 637540 w 2265680"/>
                  <a:gd name="connsiteY129" fmla="*/ 1828800 h 1930400"/>
                  <a:gd name="connsiteX130" fmla="*/ 640080 w 2265680"/>
                  <a:gd name="connsiteY130" fmla="*/ 1800860 h 1930400"/>
                  <a:gd name="connsiteX131" fmla="*/ 650240 w 2265680"/>
                  <a:gd name="connsiteY131" fmla="*/ 1772920 h 1930400"/>
                  <a:gd name="connsiteX132" fmla="*/ 675640 w 2265680"/>
                  <a:gd name="connsiteY132" fmla="*/ 1750060 h 1930400"/>
                  <a:gd name="connsiteX133" fmla="*/ 695960 w 2265680"/>
                  <a:gd name="connsiteY133" fmla="*/ 1767840 h 1930400"/>
                  <a:gd name="connsiteX134" fmla="*/ 713740 w 2265680"/>
                  <a:gd name="connsiteY134" fmla="*/ 1757680 h 1930400"/>
                  <a:gd name="connsiteX135" fmla="*/ 728980 w 2265680"/>
                  <a:gd name="connsiteY135" fmla="*/ 1783080 h 1930400"/>
                  <a:gd name="connsiteX136" fmla="*/ 759460 w 2265680"/>
                  <a:gd name="connsiteY136" fmla="*/ 1775460 h 1930400"/>
                  <a:gd name="connsiteX137" fmla="*/ 764540 w 2265680"/>
                  <a:gd name="connsiteY137" fmla="*/ 1752600 h 1930400"/>
                  <a:gd name="connsiteX138" fmla="*/ 810260 w 2265680"/>
                  <a:gd name="connsiteY138" fmla="*/ 1701800 h 1930400"/>
                  <a:gd name="connsiteX139" fmla="*/ 828040 w 2265680"/>
                  <a:gd name="connsiteY139" fmla="*/ 1671320 h 1930400"/>
                  <a:gd name="connsiteX140" fmla="*/ 843280 w 2265680"/>
                  <a:gd name="connsiteY140" fmla="*/ 1645920 h 1930400"/>
                  <a:gd name="connsiteX141" fmla="*/ 876300 w 2265680"/>
                  <a:gd name="connsiteY141" fmla="*/ 1643380 h 1930400"/>
                  <a:gd name="connsiteX142" fmla="*/ 909320 w 2265680"/>
                  <a:gd name="connsiteY142" fmla="*/ 1628140 h 1930400"/>
                  <a:gd name="connsiteX143" fmla="*/ 985520 w 2265680"/>
                  <a:gd name="connsiteY143" fmla="*/ 1605280 h 1930400"/>
                  <a:gd name="connsiteX144" fmla="*/ 1016000 w 2265680"/>
                  <a:gd name="connsiteY144" fmla="*/ 1574800 h 1930400"/>
                  <a:gd name="connsiteX145" fmla="*/ 1038860 w 2265680"/>
                  <a:gd name="connsiteY145" fmla="*/ 1569720 h 1930400"/>
                  <a:gd name="connsiteX146" fmla="*/ 1066800 w 2265680"/>
                  <a:gd name="connsiteY146" fmla="*/ 1582420 h 1930400"/>
                  <a:gd name="connsiteX147" fmla="*/ 1087120 w 2265680"/>
                  <a:gd name="connsiteY147" fmla="*/ 1615440 h 1930400"/>
                  <a:gd name="connsiteX148" fmla="*/ 1115060 w 2265680"/>
                  <a:gd name="connsiteY148" fmla="*/ 1643380 h 1930400"/>
                  <a:gd name="connsiteX149" fmla="*/ 1158240 w 2265680"/>
                  <a:gd name="connsiteY149" fmla="*/ 1648460 h 1930400"/>
                  <a:gd name="connsiteX150" fmla="*/ 1203960 w 2265680"/>
                  <a:gd name="connsiteY150" fmla="*/ 1640840 h 1930400"/>
                  <a:gd name="connsiteX151" fmla="*/ 1236980 w 2265680"/>
                  <a:gd name="connsiteY151" fmla="*/ 1645920 h 1930400"/>
                  <a:gd name="connsiteX152" fmla="*/ 1264920 w 2265680"/>
                  <a:gd name="connsiteY152" fmla="*/ 1666240 h 1930400"/>
                  <a:gd name="connsiteX153" fmla="*/ 1267460 w 2265680"/>
                  <a:gd name="connsiteY153" fmla="*/ 1691640 h 1930400"/>
                  <a:gd name="connsiteX154" fmla="*/ 1267460 w 2265680"/>
                  <a:gd name="connsiteY154" fmla="*/ 1739900 h 1930400"/>
                  <a:gd name="connsiteX155" fmla="*/ 1300480 w 2265680"/>
                  <a:gd name="connsiteY155" fmla="*/ 1752600 h 1930400"/>
                  <a:gd name="connsiteX156" fmla="*/ 1356360 w 2265680"/>
                  <a:gd name="connsiteY156" fmla="*/ 1739900 h 1930400"/>
                  <a:gd name="connsiteX157" fmla="*/ 1384300 w 2265680"/>
                  <a:gd name="connsiteY157" fmla="*/ 1742440 h 1930400"/>
                  <a:gd name="connsiteX158" fmla="*/ 1427480 w 2265680"/>
                  <a:gd name="connsiteY158" fmla="*/ 1765300 h 1930400"/>
                  <a:gd name="connsiteX159" fmla="*/ 1422400 w 2265680"/>
                  <a:gd name="connsiteY159" fmla="*/ 1790700 h 1930400"/>
                  <a:gd name="connsiteX160" fmla="*/ 1435100 w 2265680"/>
                  <a:gd name="connsiteY160" fmla="*/ 1823720 h 1930400"/>
                  <a:gd name="connsiteX161" fmla="*/ 1483360 w 2265680"/>
                  <a:gd name="connsiteY161" fmla="*/ 1811020 h 1930400"/>
                  <a:gd name="connsiteX162" fmla="*/ 1501140 w 2265680"/>
                  <a:gd name="connsiteY162" fmla="*/ 1795780 h 1930400"/>
                  <a:gd name="connsiteX163" fmla="*/ 1546860 w 2265680"/>
                  <a:gd name="connsiteY163" fmla="*/ 1788160 h 1930400"/>
                  <a:gd name="connsiteX164" fmla="*/ 1625600 w 2265680"/>
                  <a:gd name="connsiteY164" fmla="*/ 1747520 h 1930400"/>
                  <a:gd name="connsiteX165" fmla="*/ 1686560 w 2265680"/>
                  <a:gd name="connsiteY165" fmla="*/ 1681480 h 1930400"/>
                  <a:gd name="connsiteX166" fmla="*/ 1727200 w 2265680"/>
                  <a:gd name="connsiteY166" fmla="*/ 1612900 h 1930400"/>
                  <a:gd name="connsiteX167" fmla="*/ 1760220 w 2265680"/>
                  <a:gd name="connsiteY167" fmla="*/ 1551940 h 1930400"/>
                  <a:gd name="connsiteX168" fmla="*/ 1821180 w 2265680"/>
                  <a:gd name="connsiteY168" fmla="*/ 1503680 h 1930400"/>
                  <a:gd name="connsiteX169" fmla="*/ 1869440 w 2265680"/>
                  <a:gd name="connsiteY169" fmla="*/ 1450340 h 1930400"/>
                  <a:gd name="connsiteX170" fmla="*/ 1882140 w 2265680"/>
                  <a:gd name="connsiteY170" fmla="*/ 1402080 h 1930400"/>
                  <a:gd name="connsiteX171" fmla="*/ 1897380 w 2265680"/>
                  <a:gd name="connsiteY171" fmla="*/ 1363980 h 1930400"/>
                  <a:gd name="connsiteX172" fmla="*/ 1892300 w 2265680"/>
                  <a:gd name="connsiteY172" fmla="*/ 1300480 h 1930400"/>
                  <a:gd name="connsiteX173" fmla="*/ 1887220 w 2265680"/>
                  <a:gd name="connsiteY173" fmla="*/ 1249680 h 1930400"/>
                  <a:gd name="connsiteX174" fmla="*/ 1892300 w 2265680"/>
                  <a:gd name="connsiteY174" fmla="*/ 1176020 h 1930400"/>
                  <a:gd name="connsiteX175" fmla="*/ 1887220 w 2265680"/>
                  <a:gd name="connsiteY175" fmla="*/ 1084580 h 1930400"/>
                  <a:gd name="connsiteX176" fmla="*/ 1884680 w 2265680"/>
                  <a:gd name="connsiteY176" fmla="*/ 1049020 h 1930400"/>
                  <a:gd name="connsiteX177" fmla="*/ 1887220 w 2265680"/>
                  <a:gd name="connsiteY177" fmla="*/ 1008380 h 1930400"/>
                  <a:gd name="connsiteX178" fmla="*/ 1902460 w 2265680"/>
                  <a:gd name="connsiteY178" fmla="*/ 985520 h 1930400"/>
                  <a:gd name="connsiteX179" fmla="*/ 1971040 w 2265680"/>
                  <a:gd name="connsiteY179" fmla="*/ 952500 h 1930400"/>
                  <a:gd name="connsiteX180" fmla="*/ 2001520 w 2265680"/>
                  <a:gd name="connsiteY180" fmla="*/ 919480 h 1930400"/>
                  <a:gd name="connsiteX181" fmla="*/ 2014220 w 2265680"/>
                  <a:gd name="connsiteY181" fmla="*/ 894080 h 1930400"/>
                  <a:gd name="connsiteX182" fmla="*/ 2014220 w 2265680"/>
                  <a:gd name="connsiteY182" fmla="*/ 894080 h 1930400"/>
                  <a:gd name="connsiteX183" fmla="*/ 2065020 w 2265680"/>
                  <a:gd name="connsiteY183" fmla="*/ 889000 h 1930400"/>
                  <a:gd name="connsiteX184" fmla="*/ 2136140 w 2265680"/>
                  <a:gd name="connsiteY184" fmla="*/ 889000 h 1930400"/>
                  <a:gd name="connsiteX185" fmla="*/ 2166620 w 2265680"/>
                  <a:gd name="connsiteY185" fmla="*/ 899160 h 1930400"/>
                  <a:gd name="connsiteX186" fmla="*/ 2192020 w 2265680"/>
                  <a:gd name="connsiteY186" fmla="*/ 886460 h 1930400"/>
                  <a:gd name="connsiteX187" fmla="*/ 2202180 w 2265680"/>
                  <a:gd name="connsiteY187" fmla="*/ 850900 h 1930400"/>
                  <a:gd name="connsiteX188" fmla="*/ 2227580 w 2265680"/>
                  <a:gd name="connsiteY188" fmla="*/ 787400 h 1930400"/>
                  <a:gd name="connsiteX189" fmla="*/ 2260600 w 2265680"/>
                  <a:gd name="connsiteY189" fmla="*/ 736600 h 1930400"/>
                  <a:gd name="connsiteX190" fmla="*/ 2265680 w 2265680"/>
                  <a:gd name="connsiteY190" fmla="*/ 695960 h 1930400"/>
                  <a:gd name="connsiteX191" fmla="*/ 2252980 w 2265680"/>
                  <a:gd name="connsiteY191" fmla="*/ 635000 h 1930400"/>
                  <a:gd name="connsiteX192" fmla="*/ 2250440 w 2265680"/>
                  <a:gd name="connsiteY192" fmla="*/ 584200 h 1930400"/>
                  <a:gd name="connsiteX193" fmla="*/ 2242820 w 2265680"/>
                  <a:gd name="connsiteY193" fmla="*/ 528320 h 1930400"/>
                  <a:gd name="connsiteX194" fmla="*/ 2232660 w 2265680"/>
                  <a:gd name="connsiteY194" fmla="*/ 492760 h 1930400"/>
                  <a:gd name="connsiteX195" fmla="*/ 2219960 w 2265680"/>
                  <a:gd name="connsiteY195" fmla="*/ 474980 h 1930400"/>
                  <a:gd name="connsiteX196" fmla="*/ 2227580 w 2265680"/>
                  <a:gd name="connsiteY196" fmla="*/ 411480 h 1930400"/>
                  <a:gd name="connsiteX197" fmla="*/ 2222500 w 2265680"/>
                  <a:gd name="connsiteY197" fmla="*/ 368300 h 1930400"/>
                  <a:gd name="connsiteX198" fmla="*/ 2197100 w 2265680"/>
                  <a:gd name="connsiteY198" fmla="*/ 350520 h 1930400"/>
                  <a:gd name="connsiteX199" fmla="*/ 2166620 w 2265680"/>
                  <a:gd name="connsiteY199" fmla="*/ 342900 h 1930400"/>
                  <a:gd name="connsiteX200" fmla="*/ 2115820 w 2265680"/>
                  <a:gd name="connsiteY200" fmla="*/ 322580 h 1930400"/>
                  <a:gd name="connsiteX201" fmla="*/ 2065020 w 2265680"/>
                  <a:gd name="connsiteY201" fmla="*/ 289560 h 1930400"/>
                  <a:gd name="connsiteX202" fmla="*/ 2016760 w 2265680"/>
                  <a:gd name="connsiteY202" fmla="*/ 259080 h 1930400"/>
                  <a:gd name="connsiteX203" fmla="*/ 1988820 w 2265680"/>
                  <a:gd name="connsiteY203" fmla="*/ 215900 h 1930400"/>
                  <a:gd name="connsiteX204" fmla="*/ 1965960 w 2265680"/>
                  <a:gd name="connsiteY204" fmla="*/ 175260 h 1930400"/>
                  <a:gd name="connsiteX205" fmla="*/ 1935480 w 2265680"/>
                  <a:gd name="connsiteY205" fmla="*/ 162560 h 1930400"/>
                  <a:gd name="connsiteX206" fmla="*/ 1887220 w 2265680"/>
                  <a:gd name="connsiteY206" fmla="*/ 187960 h 19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</a:cxnLst>
                <a:rect l="l" t="t" r="r" b="b"/>
                <a:pathLst>
                  <a:path w="2265680" h="1930400">
                    <a:moveTo>
                      <a:pt x="1887220" y="187960"/>
                    </a:moveTo>
                    <a:lnTo>
                      <a:pt x="1772920" y="205740"/>
                    </a:lnTo>
                    <a:lnTo>
                      <a:pt x="1724660" y="203200"/>
                    </a:lnTo>
                    <a:lnTo>
                      <a:pt x="1699260" y="187960"/>
                    </a:lnTo>
                    <a:lnTo>
                      <a:pt x="1661160" y="177800"/>
                    </a:lnTo>
                    <a:lnTo>
                      <a:pt x="1600200" y="142240"/>
                    </a:lnTo>
                    <a:lnTo>
                      <a:pt x="1587500" y="116840"/>
                    </a:lnTo>
                    <a:lnTo>
                      <a:pt x="1562100" y="121920"/>
                    </a:lnTo>
                    <a:lnTo>
                      <a:pt x="1516380" y="91440"/>
                    </a:lnTo>
                    <a:lnTo>
                      <a:pt x="1478280" y="53340"/>
                    </a:lnTo>
                    <a:lnTo>
                      <a:pt x="1452880" y="12700"/>
                    </a:lnTo>
                    <a:lnTo>
                      <a:pt x="1445260" y="5080"/>
                    </a:lnTo>
                    <a:lnTo>
                      <a:pt x="1427480" y="0"/>
                    </a:lnTo>
                    <a:lnTo>
                      <a:pt x="1412240" y="20320"/>
                    </a:lnTo>
                    <a:lnTo>
                      <a:pt x="1412240" y="60960"/>
                    </a:lnTo>
                    <a:lnTo>
                      <a:pt x="1424940" y="154940"/>
                    </a:lnTo>
                    <a:lnTo>
                      <a:pt x="1422400" y="203200"/>
                    </a:lnTo>
                    <a:lnTo>
                      <a:pt x="1422400" y="246380"/>
                    </a:lnTo>
                    <a:lnTo>
                      <a:pt x="1430020" y="276860"/>
                    </a:lnTo>
                    <a:lnTo>
                      <a:pt x="1460500" y="294640"/>
                    </a:lnTo>
                    <a:lnTo>
                      <a:pt x="1490980" y="314960"/>
                    </a:lnTo>
                    <a:lnTo>
                      <a:pt x="1501140" y="353060"/>
                    </a:lnTo>
                    <a:lnTo>
                      <a:pt x="1498600" y="403860"/>
                    </a:lnTo>
                    <a:lnTo>
                      <a:pt x="1468120" y="421640"/>
                    </a:lnTo>
                    <a:lnTo>
                      <a:pt x="1445260" y="464820"/>
                    </a:lnTo>
                    <a:lnTo>
                      <a:pt x="1430020" y="502920"/>
                    </a:lnTo>
                    <a:lnTo>
                      <a:pt x="1437640" y="558800"/>
                    </a:lnTo>
                    <a:lnTo>
                      <a:pt x="1437640" y="657860"/>
                    </a:lnTo>
                    <a:lnTo>
                      <a:pt x="1430020" y="741680"/>
                    </a:lnTo>
                    <a:lnTo>
                      <a:pt x="1437640" y="797560"/>
                    </a:lnTo>
                    <a:lnTo>
                      <a:pt x="1437640" y="840740"/>
                    </a:lnTo>
                    <a:lnTo>
                      <a:pt x="1414780" y="868680"/>
                    </a:lnTo>
                    <a:lnTo>
                      <a:pt x="1348740" y="868680"/>
                    </a:lnTo>
                    <a:lnTo>
                      <a:pt x="1277620" y="873760"/>
                    </a:lnTo>
                    <a:lnTo>
                      <a:pt x="1183640" y="894080"/>
                    </a:lnTo>
                    <a:lnTo>
                      <a:pt x="1084580" y="916940"/>
                    </a:lnTo>
                    <a:lnTo>
                      <a:pt x="985520" y="955040"/>
                    </a:lnTo>
                    <a:lnTo>
                      <a:pt x="901700" y="995680"/>
                    </a:lnTo>
                    <a:lnTo>
                      <a:pt x="840740" y="1026160"/>
                    </a:lnTo>
                    <a:lnTo>
                      <a:pt x="795020" y="1051560"/>
                    </a:lnTo>
                    <a:lnTo>
                      <a:pt x="741680" y="1051560"/>
                    </a:lnTo>
                    <a:lnTo>
                      <a:pt x="690880" y="1038860"/>
                    </a:lnTo>
                    <a:lnTo>
                      <a:pt x="637540" y="1026160"/>
                    </a:lnTo>
                    <a:lnTo>
                      <a:pt x="584200" y="1003300"/>
                    </a:lnTo>
                    <a:lnTo>
                      <a:pt x="553720" y="962660"/>
                    </a:lnTo>
                    <a:lnTo>
                      <a:pt x="551180" y="919480"/>
                    </a:lnTo>
                    <a:lnTo>
                      <a:pt x="535940" y="891540"/>
                    </a:lnTo>
                    <a:lnTo>
                      <a:pt x="528320" y="835660"/>
                    </a:lnTo>
                    <a:lnTo>
                      <a:pt x="508000" y="802640"/>
                    </a:lnTo>
                    <a:lnTo>
                      <a:pt x="464820" y="751840"/>
                    </a:lnTo>
                    <a:lnTo>
                      <a:pt x="431800" y="695960"/>
                    </a:lnTo>
                    <a:lnTo>
                      <a:pt x="398780" y="665480"/>
                    </a:lnTo>
                    <a:lnTo>
                      <a:pt x="393700" y="627380"/>
                    </a:lnTo>
                    <a:lnTo>
                      <a:pt x="381000" y="584200"/>
                    </a:lnTo>
                    <a:lnTo>
                      <a:pt x="396240" y="548640"/>
                    </a:lnTo>
                    <a:lnTo>
                      <a:pt x="426720" y="530860"/>
                    </a:lnTo>
                    <a:lnTo>
                      <a:pt x="426720" y="502920"/>
                    </a:lnTo>
                    <a:lnTo>
                      <a:pt x="426720" y="467360"/>
                    </a:lnTo>
                    <a:lnTo>
                      <a:pt x="403860" y="411480"/>
                    </a:lnTo>
                    <a:lnTo>
                      <a:pt x="386080" y="381000"/>
                    </a:lnTo>
                    <a:lnTo>
                      <a:pt x="350520" y="381000"/>
                    </a:lnTo>
                    <a:lnTo>
                      <a:pt x="304800" y="391160"/>
                    </a:lnTo>
                    <a:lnTo>
                      <a:pt x="279400" y="381000"/>
                    </a:lnTo>
                    <a:lnTo>
                      <a:pt x="264160" y="358140"/>
                    </a:lnTo>
                    <a:lnTo>
                      <a:pt x="264160" y="304800"/>
                    </a:lnTo>
                    <a:lnTo>
                      <a:pt x="266700" y="276860"/>
                    </a:lnTo>
                    <a:lnTo>
                      <a:pt x="276860" y="251460"/>
                    </a:lnTo>
                    <a:lnTo>
                      <a:pt x="307340" y="238760"/>
                    </a:lnTo>
                    <a:lnTo>
                      <a:pt x="317500" y="223520"/>
                    </a:lnTo>
                    <a:lnTo>
                      <a:pt x="302260" y="203200"/>
                    </a:lnTo>
                    <a:lnTo>
                      <a:pt x="264160" y="193040"/>
                    </a:lnTo>
                    <a:lnTo>
                      <a:pt x="238760" y="215900"/>
                    </a:lnTo>
                    <a:lnTo>
                      <a:pt x="236220" y="251460"/>
                    </a:lnTo>
                    <a:lnTo>
                      <a:pt x="220980" y="276860"/>
                    </a:lnTo>
                    <a:lnTo>
                      <a:pt x="205740" y="309880"/>
                    </a:lnTo>
                    <a:lnTo>
                      <a:pt x="213360" y="378460"/>
                    </a:lnTo>
                    <a:lnTo>
                      <a:pt x="213360" y="414020"/>
                    </a:lnTo>
                    <a:lnTo>
                      <a:pt x="203200" y="434340"/>
                    </a:lnTo>
                    <a:lnTo>
                      <a:pt x="185420" y="439420"/>
                    </a:lnTo>
                    <a:lnTo>
                      <a:pt x="109220" y="444500"/>
                    </a:lnTo>
                    <a:lnTo>
                      <a:pt x="71120" y="436880"/>
                    </a:lnTo>
                    <a:lnTo>
                      <a:pt x="33020" y="431800"/>
                    </a:lnTo>
                    <a:lnTo>
                      <a:pt x="2540" y="447040"/>
                    </a:lnTo>
                    <a:lnTo>
                      <a:pt x="0" y="495300"/>
                    </a:lnTo>
                    <a:lnTo>
                      <a:pt x="20320" y="546100"/>
                    </a:lnTo>
                    <a:lnTo>
                      <a:pt x="45720" y="629920"/>
                    </a:lnTo>
                    <a:lnTo>
                      <a:pt x="60960" y="670560"/>
                    </a:lnTo>
                    <a:lnTo>
                      <a:pt x="114300" y="718820"/>
                    </a:lnTo>
                    <a:lnTo>
                      <a:pt x="226060" y="840740"/>
                    </a:lnTo>
                    <a:lnTo>
                      <a:pt x="251460" y="876300"/>
                    </a:lnTo>
                    <a:lnTo>
                      <a:pt x="269240" y="901700"/>
                    </a:lnTo>
                    <a:lnTo>
                      <a:pt x="271780" y="939800"/>
                    </a:lnTo>
                    <a:lnTo>
                      <a:pt x="233680" y="1028700"/>
                    </a:lnTo>
                    <a:lnTo>
                      <a:pt x="208280" y="1097280"/>
                    </a:lnTo>
                    <a:lnTo>
                      <a:pt x="149860" y="1239520"/>
                    </a:lnTo>
                    <a:lnTo>
                      <a:pt x="119380" y="1295400"/>
                    </a:lnTo>
                    <a:lnTo>
                      <a:pt x="104140" y="1371600"/>
                    </a:lnTo>
                    <a:lnTo>
                      <a:pt x="101600" y="1409700"/>
                    </a:lnTo>
                    <a:lnTo>
                      <a:pt x="76200" y="1452880"/>
                    </a:lnTo>
                    <a:lnTo>
                      <a:pt x="76200" y="1490980"/>
                    </a:lnTo>
                    <a:lnTo>
                      <a:pt x="60960" y="1529080"/>
                    </a:lnTo>
                    <a:lnTo>
                      <a:pt x="58420" y="1554480"/>
                    </a:lnTo>
                    <a:lnTo>
                      <a:pt x="53340" y="1579880"/>
                    </a:lnTo>
                    <a:lnTo>
                      <a:pt x="63500" y="1630680"/>
                    </a:lnTo>
                    <a:lnTo>
                      <a:pt x="68580" y="1658620"/>
                    </a:lnTo>
                    <a:lnTo>
                      <a:pt x="91440" y="1668780"/>
                    </a:lnTo>
                    <a:lnTo>
                      <a:pt x="116840" y="1648460"/>
                    </a:lnTo>
                    <a:lnTo>
                      <a:pt x="162560" y="1651000"/>
                    </a:lnTo>
                    <a:lnTo>
                      <a:pt x="213360" y="1653540"/>
                    </a:lnTo>
                    <a:lnTo>
                      <a:pt x="289560" y="1653540"/>
                    </a:lnTo>
                    <a:lnTo>
                      <a:pt x="337820" y="1645920"/>
                    </a:lnTo>
                    <a:lnTo>
                      <a:pt x="388620" y="1648460"/>
                    </a:lnTo>
                    <a:lnTo>
                      <a:pt x="411480" y="1658620"/>
                    </a:lnTo>
                    <a:lnTo>
                      <a:pt x="434340" y="1681480"/>
                    </a:lnTo>
                    <a:lnTo>
                      <a:pt x="439420" y="1719580"/>
                    </a:lnTo>
                    <a:lnTo>
                      <a:pt x="434340" y="1770380"/>
                    </a:lnTo>
                    <a:lnTo>
                      <a:pt x="421640" y="1793240"/>
                    </a:lnTo>
                    <a:lnTo>
                      <a:pt x="403860" y="1818640"/>
                    </a:lnTo>
                    <a:lnTo>
                      <a:pt x="378460" y="1823720"/>
                    </a:lnTo>
                    <a:lnTo>
                      <a:pt x="365760" y="1844040"/>
                    </a:lnTo>
                    <a:lnTo>
                      <a:pt x="378460" y="1884680"/>
                    </a:lnTo>
                    <a:lnTo>
                      <a:pt x="434340" y="1894840"/>
                    </a:lnTo>
                    <a:lnTo>
                      <a:pt x="467360" y="1905000"/>
                    </a:lnTo>
                    <a:lnTo>
                      <a:pt x="515620" y="1899920"/>
                    </a:lnTo>
                    <a:lnTo>
                      <a:pt x="543560" y="1905000"/>
                    </a:lnTo>
                    <a:lnTo>
                      <a:pt x="571500" y="1930400"/>
                    </a:lnTo>
                    <a:lnTo>
                      <a:pt x="607060" y="1930400"/>
                    </a:lnTo>
                    <a:lnTo>
                      <a:pt x="604520" y="1884680"/>
                    </a:lnTo>
                    <a:lnTo>
                      <a:pt x="614680" y="1861820"/>
                    </a:lnTo>
                    <a:lnTo>
                      <a:pt x="637540" y="1828800"/>
                    </a:lnTo>
                    <a:lnTo>
                      <a:pt x="640080" y="1800860"/>
                    </a:lnTo>
                    <a:lnTo>
                      <a:pt x="650240" y="1772920"/>
                    </a:lnTo>
                    <a:lnTo>
                      <a:pt x="675640" y="1750060"/>
                    </a:lnTo>
                    <a:lnTo>
                      <a:pt x="695960" y="1767840"/>
                    </a:lnTo>
                    <a:lnTo>
                      <a:pt x="713740" y="1757680"/>
                    </a:lnTo>
                    <a:lnTo>
                      <a:pt x="728980" y="1783080"/>
                    </a:lnTo>
                    <a:lnTo>
                      <a:pt x="759460" y="1775460"/>
                    </a:lnTo>
                    <a:lnTo>
                      <a:pt x="764540" y="1752600"/>
                    </a:lnTo>
                    <a:lnTo>
                      <a:pt x="810260" y="1701800"/>
                    </a:lnTo>
                    <a:lnTo>
                      <a:pt x="828040" y="1671320"/>
                    </a:lnTo>
                    <a:lnTo>
                      <a:pt x="843280" y="1645920"/>
                    </a:lnTo>
                    <a:lnTo>
                      <a:pt x="876300" y="1643380"/>
                    </a:lnTo>
                    <a:lnTo>
                      <a:pt x="909320" y="1628140"/>
                    </a:lnTo>
                    <a:lnTo>
                      <a:pt x="985520" y="1605280"/>
                    </a:lnTo>
                    <a:lnTo>
                      <a:pt x="1016000" y="1574800"/>
                    </a:lnTo>
                    <a:lnTo>
                      <a:pt x="1038860" y="1569720"/>
                    </a:lnTo>
                    <a:lnTo>
                      <a:pt x="1066800" y="1582420"/>
                    </a:lnTo>
                    <a:lnTo>
                      <a:pt x="1087120" y="1615440"/>
                    </a:lnTo>
                    <a:lnTo>
                      <a:pt x="1115060" y="1643380"/>
                    </a:lnTo>
                    <a:lnTo>
                      <a:pt x="1158240" y="1648460"/>
                    </a:lnTo>
                    <a:lnTo>
                      <a:pt x="1203960" y="1640840"/>
                    </a:lnTo>
                    <a:lnTo>
                      <a:pt x="1236980" y="1645920"/>
                    </a:lnTo>
                    <a:lnTo>
                      <a:pt x="1264920" y="1666240"/>
                    </a:lnTo>
                    <a:lnTo>
                      <a:pt x="1267460" y="1691640"/>
                    </a:lnTo>
                    <a:lnTo>
                      <a:pt x="1267460" y="1739900"/>
                    </a:lnTo>
                    <a:lnTo>
                      <a:pt x="1300480" y="1752600"/>
                    </a:lnTo>
                    <a:lnTo>
                      <a:pt x="1356360" y="1739900"/>
                    </a:lnTo>
                    <a:lnTo>
                      <a:pt x="1384300" y="1742440"/>
                    </a:lnTo>
                    <a:lnTo>
                      <a:pt x="1427480" y="1765300"/>
                    </a:lnTo>
                    <a:lnTo>
                      <a:pt x="1422400" y="1790700"/>
                    </a:lnTo>
                    <a:lnTo>
                      <a:pt x="1435100" y="1823720"/>
                    </a:lnTo>
                    <a:lnTo>
                      <a:pt x="1483360" y="1811020"/>
                    </a:lnTo>
                    <a:lnTo>
                      <a:pt x="1501140" y="1795780"/>
                    </a:lnTo>
                    <a:lnTo>
                      <a:pt x="1546860" y="1788160"/>
                    </a:lnTo>
                    <a:lnTo>
                      <a:pt x="1625600" y="1747520"/>
                    </a:lnTo>
                    <a:lnTo>
                      <a:pt x="1686560" y="1681480"/>
                    </a:lnTo>
                    <a:lnTo>
                      <a:pt x="1727200" y="1612900"/>
                    </a:lnTo>
                    <a:lnTo>
                      <a:pt x="1760220" y="1551940"/>
                    </a:lnTo>
                    <a:lnTo>
                      <a:pt x="1821180" y="1503680"/>
                    </a:lnTo>
                    <a:lnTo>
                      <a:pt x="1869440" y="1450340"/>
                    </a:lnTo>
                    <a:lnTo>
                      <a:pt x="1882140" y="1402080"/>
                    </a:lnTo>
                    <a:lnTo>
                      <a:pt x="1897380" y="1363980"/>
                    </a:lnTo>
                    <a:lnTo>
                      <a:pt x="1892300" y="1300480"/>
                    </a:lnTo>
                    <a:lnTo>
                      <a:pt x="1887220" y="1249680"/>
                    </a:lnTo>
                    <a:lnTo>
                      <a:pt x="1892300" y="1176020"/>
                    </a:lnTo>
                    <a:lnTo>
                      <a:pt x="1887220" y="1084580"/>
                    </a:lnTo>
                    <a:lnTo>
                      <a:pt x="1884680" y="1049020"/>
                    </a:lnTo>
                    <a:lnTo>
                      <a:pt x="1887220" y="1008380"/>
                    </a:lnTo>
                    <a:lnTo>
                      <a:pt x="1902460" y="985520"/>
                    </a:lnTo>
                    <a:lnTo>
                      <a:pt x="1971040" y="952500"/>
                    </a:lnTo>
                    <a:lnTo>
                      <a:pt x="2001520" y="919480"/>
                    </a:lnTo>
                    <a:lnTo>
                      <a:pt x="2014220" y="894080"/>
                    </a:lnTo>
                    <a:lnTo>
                      <a:pt x="2014220" y="894080"/>
                    </a:lnTo>
                    <a:lnTo>
                      <a:pt x="2065020" y="889000"/>
                    </a:lnTo>
                    <a:lnTo>
                      <a:pt x="2136140" y="889000"/>
                    </a:lnTo>
                    <a:lnTo>
                      <a:pt x="2166620" y="899160"/>
                    </a:lnTo>
                    <a:lnTo>
                      <a:pt x="2192020" y="886460"/>
                    </a:lnTo>
                    <a:lnTo>
                      <a:pt x="2202180" y="850900"/>
                    </a:lnTo>
                    <a:lnTo>
                      <a:pt x="2227580" y="787400"/>
                    </a:lnTo>
                    <a:lnTo>
                      <a:pt x="2260600" y="736600"/>
                    </a:lnTo>
                    <a:lnTo>
                      <a:pt x="2265680" y="695960"/>
                    </a:lnTo>
                    <a:lnTo>
                      <a:pt x="2252980" y="635000"/>
                    </a:lnTo>
                    <a:lnTo>
                      <a:pt x="2250440" y="584200"/>
                    </a:lnTo>
                    <a:lnTo>
                      <a:pt x="2242820" y="528320"/>
                    </a:lnTo>
                    <a:lnTo>
                      <a:pt x="2232660" y="492760"/>
                    </a:lnTo>
                    <a:lnTo>
                      <a:pt x="2219960" y="474980"/>
                    </a:lnTo>
                    <a:lnTo>
                      <a:pt x="2227580" y="411480"/>
                    </a:lnTo>
                    <a:lnTo>
                      <a:pt x="2222500" y="368300"/>
                    </a:lnTo>
                    <a:lnTo>
                      <a:pt x="2197100" y="350520"/>
                    </a:lnTo>
                    <a:lnTo>
                      <a:pt x="2166620" y="342900"/>
                    </a:lnTo>
                    <a:lnTo>
                      <a:pt x="2115820" y="322580"/>
                    </a:lnTo>
                    <a:lnTo>
                      <a:pt x="2065020" y="289560"/>
                    </a:lnTo>
                    <a:lnTo>
                      <a:pt x="2016760" y="259080"/>
                    </a:lnTo>
                    <a:lnTo>
                      <a:pt x="1988820" y="215900"/>
                    </a:lnTo>
                    <a:lnTo>
                      <a:pt x="1965960" y="175260"/>
                    </a:lnTo>
                    <a:lnTo>
                      <a:pt x="1935480" y="162560"/>
                    </a:lnTo>
                    <a:lnTo>
                      <a:pt x="1887220" y="18796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2" name="양천 TXT">
                <a:extLst>
                  <a:ext uri="{FF2B5EF4-FFF2-40B4-BE49-F238E27FC236}">
                    <a16:creationId xmlns="" xmlns:a16="http://schemas.microsoft.com/office/drawing/2014/main" id="{A478B3C4-184C-49D0-B28A-52409CD4781E}"/>
                  </a:ext>
                </a:extLst>
              </p:cNvPr>
              <p:cNvSpPr txBox="1"/>
              <p:nvPr/>
            </p:nvSpPr>
            <p:spPr>
              <a:xfrm>
                <a:off x="2810883" y="4761018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양천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5" name="동작구">
              <a:extLst>
                <a:ext uri="{FF2B5EF4-FFF2-40B4-BE49-F238E27FC236}">
                  <a16:creationId xmlns="" xmlns:a16="http://schemas.microsoft.com/office/drawing/2014/main" id="{3DF44E49-EE3A-4EFA-8665-5597B22EF6B7}"/>
                </a:ext>
              </a:extLst>
            </p:cNvPr>
            <p:cNvGrpSpPr/>
            <p:nvPr/>
          </p:nvGrpSpPr>
          <p:grpSpPr>
            <a:xfrm>
              <a:off x="3692445" y="4926834"/>
              <a:ext cx="1039098" cy="684789"/>
              <a:chOff x="3692445" y="4926834"/>
              <a:chExt cx="1039098" cy="684789"/>
            </a:xfrm>
          </p:grpSpPr>
          <p:sp>
            <p:nvSpPr>
              <p:cNvPr id="29" name="동작구">
                <a:extLst>
                  <a:ext uri="{FF2B5EF4-FFF2-40B4-BE49-F238E27FC236}">
                    <a16:creationId xmlns="" xmlns:a16="http://schemas.microsoft.com/office/drawing/2014/main" id="{6A71E644-79D5-4423-A3D7-07B0E33754F7}"/>
                  </a:ext>
                </a:extLst>
              </p:cNvPr>
              <p:cNvSpPr/>
              <p:nvPr/>
            </p:nvSpPr>
            <p:spPr>
              <a:xfrm>
                <a:off x="3692445" y="4926834"/>
                <a:ext cx="1039098" cy="684789"/>
              </a:xfrm>
              <a:custGeom>
                <a:avLst/>
                <a:gdLst>
                  <a:gd name="connsiteX0" fmla="*/ 1513840 w 2547620"/>
                  <a:gd name="connsiteY0" fmla="*/ 152400 h 1678940"/>
                  <a:gd name="connsiteX1" fmla="*/ 1404620 w 2547620"/>
                  <a:gd name="connsiteY1" fmla="*/ 111760 h 1678940"/>
                  <a:gd name="connsiteX2" fmla="*/ 1295400 w 2547620"/>
                  <a:gd name="connsiteY2" fmla="*/ 60960 h 1678940"/>
                  <a:gd name="connsiteX3" fmla="*/ 1259840 w 2547620"/>
                  <a:gd name="connsiteY3" fmla="*/ 27940 h 1678940"/>
                  <a:gd name="connsiteX4" fmla="*/ 1239520 w 2547620"/>
                  <a:gd name="connsiteY4" fmla="*/ 2540 h 1678940"/>
                  <a:gd name="connsiteX5" fmla="*/ 1201420 w 2547620"/>
                  <a:gd name="connsiteY5" fmla="*/ 0 h 1678940"/>
                  <a:gd name="connsiteX6" fmla="*/ 1143000 w 2547620"/>
                  <a:gd name="connsiteY6" fmla="*/ 20320 h 1678940"/>
                  <a:gd name="connsiteX7" fmla="*/ 1074420 w 2547620"/>
                  <a:gd name="connsiteY7" fmla="*/ 38100 h 1678940"/>
                  <a:gd name="connsiteX8" fmla="*/ 990600 w 2547620"/>
                  <a:gd name="connsiteY8" fmla="*/ 50800 h 1678940"/>
                  <a:gd name="connsiteX9" fmla="*/ 899160 w 2547620"/>
                  <a:gd name="connsiteY9" fmla="*/ 58420 h 1678940"/>
                  <a:gd name="connsiteX10" fmla="*/ 792480 w 2547620"/>
                  <a:gd name="connsiteY10" fmla="*/ 66040 h 1678940"/>
                  <a:gd name="connsiteX11" fmla="*/ 726440 w 2547620"/>
                  <a:gd name="connsiteY11" fmla="*/ 73660 h 1678940"/>
                  <a:gd name="connsiteX12" fmla="*/ 698500 w 2547620"/>
                  <a:gd name="connsiteY12" fmla="*/ 91440 h 1678940"/>
                  <a:gd name="connsiteX13" fmla="*/ 698500 w 2547620"/>
                  <a:gd name="connsiteY13" fmla="*/ 137160 h 1678940"/>
                  <a:gd name="connsiteX14" fmla="*/ 693420 w 2547620"/>
                  <a:gd name="connsiteY14" fmla="*/ 182880 h 1678940"/>
                  <a:gd name="connsiteX15" fmla="*/ 657860 w 2547620"/>
                  <a:gd name="connsiteY15" fmla="*/ 228600 h 1678940"/>
                  <a:gd name="connsiteX16" fmla="*/ 640080 w 2547620"/>
                  <a:gd name="connsiteY16" fmla="*/ 281940 h 1678940"/>
                  <a:gd name="connsiteX17" fmla="*/ 612140 w 2547620"/>
                  <a:gd name="connsiteY17" fmla="*/ 350520 h 1678940"/>
                  <a:gd name="connsiteX18" fmla="*/ 571500 w 2547620"/>
                  <a:gd name="connsiteY18" fmla="*/ 421640 h 1678940"/>
                  <a:gd name="connsiteX19" fmla="*/ 546100 w 2547620"/>
                  <a:gd name="connsiteY19" fmla="*/ 457200 h 1678940"/>
                  <a:gd name="connsiteX20" fmla="*/ 543560 w 2547620"/>
                  <a:gd name="connsiteY20" fmla="*/ 523240 h 1678940"/>
                  <a:gd name="connsiteX21" fmla="*/ 520700 w 2547620"/>
                  <a:gd name="connsiteY21" fmla="*/ 609600 h 1678940"/>
                  <a:gd name="connsiteX22" fmla="*/ 520700 w 2547620"/>
                  <a:gd name="connsiteY22" fmla="*/ 665480 h 1678940"/>
                  <a:gd name="connsiteX23" fmla="*/ 543560 w 2547620"/>
                  <a:gd name="connsiteY23" fmla="*/ 726440 h 1678940"/>
                  <a:gd name="connsiteX24" fmla="*/ 551180 w 2547620"/>
                  <a:gd name="connsiteY24" fmla="*/ 787400 h 1678940"/>
                  <a:gd name="connsiteX25" fmla="*/ 535940 w 2547620"/>
                  <a:gd name="connsiteY25" fmla="*/ 828040 h 1678940"/>
                  <a:gd name="connsiteX26" fmla="*/ 472440 w 2547620"/>
                  <a:gd name="connsiteY26" fmla="*/ 871220 h 1678940"/>
                  <a:gd name="connsiteX27" fmla="*/ 419100 w 2547620"/>
                  <a:gd name="connsiteY27" fmla="*/ 883920 h 1678940"/>
                  <a:gd name="connsiteX28" fmla="*/ 337820 w 2547620"/>
                  <a:gd name="connsiteY28" fmla="*/ 876300 h 1678940"/>
                  <a:gd name="connsiteX29" fmla="*/ 279400 w 2547620"/>
                  <a:gd name="connsiteY29" fmla="*/ 886460 h 1678940"/>
                  <a:gd name="connsiteX30" fmla="*/ 215900 w 2547620"/>
                  <a:gd name="connsiteY30" fmla="*/ 927100 h 1678940"/>
                  <a:gd name="connsiteX31" fmla="*/ 170180 w 2547620"/>
                  <a:gd name="connsiteY31" fmla="*/ 993140 h 1678940"/>
                  <a:gd name="connsiteX32" fmla="*/ 116840 w 2547620"/>
                  <a:gd name="connsiteY32" fmla="*/ 1102360 h 1678940"/>
                  <a:gd name="connsiteX33" fmla="*/ 81280 w 2547620"/>
                  <a:gd name="connsiteY33" fmla="*/ 1178560 h 1678940"/>
                  <a:gd name="connsiteX34" fmla="*/ 17780 w 2547620"/>
                  <a:gd name="connsiteY34" fmla="*/ 1247140 h 1678940"/>
                  <a:gd name="connsiteX35" fmla="*/ 0 w 2547620"/>
                  <a:gd name="connsiteY35" fmla="*/ 1285240 h 1678940"/>
                  <a:gd name="connsiteX36" fmla="*/ 33020 w 2547620"/>
                  <a:gd name="connsiteY36" fmla="*/ 1303020 h 1678940"/>
                  <a:gd name="connsiteX37" fmla="*/ 86360 w 2547620"/>
                  <a:gd name="connsiteY37" fmla="*/ 1249680 h 1678940"/>
                  <a:gd name="connsiteX38" fmla="*/ 175260 w 2547620"/>
                  <a:gd name="connsiteY38" fmla="*/ 1193800 h 1678940"/>
                  <a:gd name="connsiteX39" fmla="*/ 264160 w 2547620"/>
                  <a:gd name="connsiteY39" fmla="*/ 1143000 h 1678940"/>
                  <a:gd name="connsiteX40" fmla="*/ 317500 w 2547620"/>
                  <a:gd name="connsiteY40" fmla="*/ 1112520 h 1678940"/>
                  <a:gd name="connsiteX41" fmla="*/ 401320 w 2547620"/>
                  <a:gd name="connsiteY41" fmla="*/ 1094740 h 1678940"/>
                  <a:gd name="connsiteX42" fmla="*/ 485140 w 2547620"/>
                  <a:gd name="connsiteY42" fmla="*/ 1104900 h 1678940"/>
                  <a:gd name="connsiteX43" fmla="*/ 556260 w 2547620"/>
                  <a:gd name="connsiteY43" fmla="*/ 1104900 h 1678940"/>
                  <a:gd name="connsiteX44" fmla="*/ 579120 w 2547620"/>
                  <a:gd name="connsiteY44" fmla="*/ 1076960 h 1678940"/>
                  <a:gd name="connsiteX45" fmla="*/ 574040 w 2547620"/>
                  <a:gd name="connsiteY45" fmla="*/ 1036320 h 1678940"/>
                  <a:gd name="connsiteX46" fmla="*/ 599440 w 2547620"/>
                  <a:gd name="connsiteY46" fmla="*/ 995680 h 1678940"/>
                  <a:gd name="connsiteX47" fmla="*/ 660400 w 2547620"/>
                  <a:gd name="connsiteY47" fmla="*/ 975360 h 1678940"/>
                  <a:gd name="connsiteX48" fmla="*/ 678180 w 2547620"/>
                  <a:gd name="connsiteY48" fmla="*/ 939800 h 1678940"/>
                  <a:gd name="connsiteX49" fmla="*/ 695960 w 2547620"/>
                  <a:gd name="connsiteY49" fmla="*/ 899160 h 1678940"/>
                  <a:gd name="connsiteX50" fmla="*/ 744220 w 2547620"/>
                  <a:gd name="connsiteY50" fmla="*/ 891540 h 1678940"/>
                  <a:gd name="connsiteX51" fmla="*/ 779780 w 2547620"/>
                  <a:gd name="connsiteY51" fmla="*/ 919480 h 1678940"/>
                  <a:gd name="connsiteX52" fmla="*/ 833120 w 2547620"/>
                  <a:gd name="connsiteY52" fmla="*/ 949960 h 1678940"/>
                  <a:gd name="connsiteX53" fmla="*/ 853440 w 2547620"/>
                  <a:gd name="connsiteY53" fmla="*/ 982980 h 1678940"/>
                  <a:gd name="connsiteX54" fmla="*/ 876300 w 2547620"/>
                  <a:gd name="connsiteY54" fmla="*/ 985520 h 1678940"/>
                  <a:gd name="connsiteX55" fmla="*/ 916940 w 2547620"/>
                  <a:gd name="connsiteY55" fmla="*/ 985520 h 1678940"/>
                  <a:gd name="connsiteX56" fmla="*/ 977900 w 2547620"/>
                  <a:gd name="connsiteY56" fmla="*/ 982980 h 1678940"/>
                  <a:gd name="connsiteX57" fmla="*/ 1043940 w 2547620"/>
                  <a:gd name="connsiteY57" fmla="*/ 1016000 h 1678940"/>
                  <a:gd name="connsiteX58" fmla="*/ 1089660 w 2547620"/>
                  <a:gd name="connsiteY58" fmla="*/ 1049020 h 1678940"/>
                  <a:gd name="connsiteX59" fmla="*/ 1122680 w 2547620"/>
                  <a:gd name="connsiteY59" fmla="*/ 1026160 h 1678940"/>
                  <a:gd name="connsiteX60" fmla="*/ 1125220 w 2547620"/>
                  <a:gd name="connsiteY60" fmla="*/ 1000760 h 1678940"/>
                  <a:gd name="connsiteX61" fmla="*/ 1206500 w 2547620"/>
                  <a:gd name="connsiteY61" fmla="*/ 990600 h 1678940"/>
                  <a:gd name="connsiteX62" fmla="*/ 1285240 w 2547620"/>
                  <a:gd name="connsiteY62" fmla="*/ 1005840 h 1678940"/>
                  <a:gd name="connsiteX63" fmla="*/ 1333500 w 2547620"/>
                  <a:gd name="connsiteY63" fmla="*/ 1005840 h 1678940"/>
                  <a:gd name="connsiteX64" fmla="*/ 1361440 w 2547620"/>
                  <a:gd name="connsiteY64" fmla="*/ 970280 h 1678940"/>
                  <a:gd name="connsiteX65" fmla="*/ 1389380 w 2547620"/>
                  <a:gd name="connsiteY65" fmla="*/ 955040 h 1678940"/>
                  <a:gd name="connsiteX66" fmla="*/ 1414780 w 2547620"/>
                  <a:gd name="connsiteY66" fmla="*/ 937260 h 1678940"/>
                  <a:gd name="connsiteX67" fmla="*/ 1447800 w 2547620"/>
                  <a:gd name="connsiteY67" fmla="*/ 942340 h 1678940"/>
                  <a:gd name="connsiteX68" fmla="*/ 1465580 w 2547620"/>
                  <a:gd name="connsiteY68" fmla="*/ 980440 h 1678940"/>
                  <a:gd name="connsiteX69" fmla="*/ 1488440 w 2547620"/>
                  <a:gd name="connsiteY69" fmla="*/ 1016000 h 1678940"/>
                  <a:gd name="connsiteX70" fmla="*/ 1534160 w 2547620"/>
                  <a:gd name="connsiteY70" fmla="*/ 1043940 h 1678940"/>
                  <a:gd name="connsiteX71" fmla="*/ 1600200 w 2547620"/>
                  <a:gd name="connsiteY71" fmla="*/ 1054100 h 1678940"/>
                  <a:gd name="connsiteX72" fmla="*/ 1648460 w 2547620"/>
                  <a:gd name="connsiteY72" fmla="*/ 1043940 h 1678940"/>
                  <a:gd name="connsiteX73" fmla="*/ 1663700 w 2547620"/>
                  <a:gd name="connsiteY73" fmla="*/ 1016000 h 1678940"/>
                  <a:gd name="connsiteX74" fmla="*/ 1691640 w 2547620"/>
                  <a:gd name="connsiteY74" fmla="*/ 985520 h 1678940"/>
                  <a:gd name="connsiteX75" fmla="*/ 1719580 w 2547620"/>
                  <a:gd name="connsiteY75" fmla="*/ 955040 h 1678940"/>
                  <a:gd name="connsiteX76" fmla="*/ 1770380 w 2547620"/>
                  <a:gd name="connsiteY76" fmla="*/ 955040 h 1678940"/>
                  <a:gd name="connsiteX77" fmla="*/ 1823720 w 2547620"/>
                  <a:gd name="connsiteY77" fmla="*/ 990600 h 1678940"/>
                  <a:gd name="connsiteX78" fmla="*/ 1846580 w 2547620"/>
                  <a:gd name="connsiteY78" fmla="*/ 1031240 h 1678940"/>
                  <a:gd name="connsiteX79" fmla="*/ 1849120 w 2547620"/>
                  <a:gd name="connsiteY79" fmla="*/ 1082040 h 1678940"/>
                  <a:gd name="connsiteX80" fmla="*/ 1833880 w 2547620"/>
                  <a:gd name="connsiteY80" fmla="*/ 1148080 h 1678940"/>
                  <a:gd name="connsiteX81" fmla="*/ 1864360 w 2547620"/>
                  <a:gd name="connsiteY81" fmla="*/ 1234440 h 1678940"/>
                  <a:gd name="connsiteX82" fmla="*/ 1894840 w 2547620"/>
                  <a:gd name="connsiteY82" fmla="*/ 1272540 h 1678940"/>
                  <a:gd name="connsiteX83" fmla="*/ 1922780 w 2547620"/>
                  <a:gd name="connsiteY83" fmla="*/ 1305560 h 1678940"/>
                  <a:gd name="connsiteX84" fmla="*/ 1915160 w 2547620"/>
                  <a:gd name="connsiteY84" fmla="*/ 1376680 h 1678940"/>
                  <a:gd name="connsiteX85" fmla="*/ 1912620 w 2547620"/>
                  <a:gd name="connsiteY85" fmla="*/ 1427480 h 1678940"/>
                  <a:gd name="connsiteX86" fmla="*/ 1932940 w 2547620"/>
                  <a:gd name="connsiteY86" fmla="*/ 1493520 h 1678940"/>
                  <a:gd name="connsiteX87" fmla="*/ 2044700 w 2547620"/>
                  <a:gd name="connsiteY87" fmla="*/ 1638300 h 1678940"/>
                  <a:gd name="connsiteX88" fmla="*/ 2082800 w 2547620"/>
                  <a:gd name="connsiteY88" fmla="*/ 1671320 h 1678940"/>
                  <a:gd name="connsiteX89" fmla="*/ 2143760 w 2547620"/>
                  <a:gd name="connsiteY89" fmla="*/ 1673860 h 1678940"/>
                  <a:gd name="connsiteX90" fmla="*/ 2242820 w 2547620"/>
                  <a:gd name="connsiteY90" fmla="*/ 1678940 h 1678940"/>
                  <a:gd name="connsiteX91" fmla="*/ 2326640 w 2547620"/>
                  <a:gd name="connsiteY91" fmla="*/ 1656080 h 1678940"/>
                  <a:gd name="connsiteX92" fmla="*/ 2379980 w 2547620"/>
                  <a:gd name="connsiteY92" fmla="*/ 1663700 h 1678940"/>
                  <a:gd name="connsiteX93" fmla="*/ 2410460 w 2547620"/>
                  <a:gd name="connsiteY93" fmla="*/ 1651000 h 1678940"/>
                  <a:gd name="connsiteX94" fmla="*/ 2400300 w 2547620"/>
                  <a:gd name="connsiteY94" fmla="*/ 1600200 h 1678940"/>
                  <a:gd name="connsiteX95" fmla="*/ 2397760 w 2547620"/>
                  <a:gd name="connsiteY95" fmla="*/ 1536700 h 1678940"/>
                  <a:gd name="connsiteX96" fmla="*/ 2418080 w 2547620"/>
                  <a:gd name="connsiteY96" fmla="*/ 1465580 h 1678940"/>
                  <a:gd name="connsiteX97" fmla="*/ 2425700 w 2547620"/>
                  <a:gd name="connsiteY97" fmla="*/ 1407160 h 1678940"/>
                  <a:gd name="connsiteX98" fmla="*/ 2433320 w 2547620"/>
                  <a:gd name="connsiteY98" fmla="*/ 1277620 h 1678940"/>
                  <a:gd name="connsiteX99" fmla="*/ 2428240 w 2547620"/>
                  <a:gd name="connsiteY99" fmla="*/ 1193800 h 1678940"/>
                  <a:gd name="connsiteX100" fmla="*/ 2440940 w 2547620"/>
                  <a:gd name="connsiteY100" fmla="*/ 1112520 h 1678940"/>
                  <a:gd name="connsiteX101" fmla="*/ 2443480 w 2547620"/>
                  <a:gd name="connsiteY101" fmla="*/ 993140 h 1678940"/>
                  <a:gd name="connsiteX102" fmla="*/ 2446020 w 2547620"/>
                  <a:gd name="connsiteY102" fmla="*/ 922020 h 1678940"/>
                  <a:gd name="connsiteX103" fmla="*/ 2456180 w 2547620"/>
                  <a:gd name="connsiteY103" fmla="*/ 878840 h 1678940"/>
                  <a:gd name="connsiteX104" fmla="*/ 2506980 w 2547620"/>
                  <a:gd name="connsiteY104" fmla="*/ 848360 h 1678940"/>
                  <a:gd name="connsiteX105" fmla="*/ 2547620 w 2547620"/>
                  <a:gd name="connsiteY105" fmla="*/ 822960 h 1678940"/>
                  <a:gd name="connsiteX106" fmla="*/ 2542540 w 2547620"/>
                  <a:gd name="connsiteY106" fmla="*/ 792480 h 1678940"/>
                  <a:gd name="connsiteX107" fmla="*/ 2504440 w 2547620"/>
                  <a:gd name="connsiteY107" fmla="*/ 762000 h 1678940"/>
                  <a:gd name="connsiteX108" fmla="*/ 2463800 w 2547620"/>
                  <a:gd name="connsiteY108" fmla="*/ 701040 h 1678940"/>
                  <a:gd name="connsiteX109" fmla="*/ 2423160 w 2547620"/>
                  <a:gd name="connsiteY109" fmla="*/ 645160 h 1678940"/>
                  <a:gd name="connsiteX110" fmla="*/ 2379980 w 2547620"/>
                  <a:gd name="connsiteY110" fmla="*/ 579120 h 1678940"/>
                  <a:gd name="connsiteX111" fmla="*/ 2369820 w 2547620"/>
                  <a:gd name="connsiteY111" fmla="*/ 535940 h 1678940"/>
                  <a:gd name="connsiteX112" fmla="*/ 2369820 w 2547620"/>
                  <a:gd name="connsiteY112" fmla="*/ 490220 h 1678940"/>
                  <a:gd name="connsiteX113" fmla="*/ 2339340 w 2547620"/>
                  <a:gd name="connsiteY113" fmla="*/ 464820 h 1678940"/>
                  <a:gd name="connsiteX114" fmla="*/ 2273300 w 2547620"/>
                  <a:gd name="connsiteY114" fmla="*/ 449580 h 1678940"/>
                  <a:gd name="connsiteX115" fmla="*/ 2199640 w 2547620"/>
                  <a:gd name="connsiteY115" fmla="*/ 441960 h 1678940"/>
                  <a:gd name="connsiteX116" fmla="*/ 2098040 w 2547620"/>
                  <a:gd name="connsiteY116" fmla="*/ 452120 h 1678940"/>
                  <a:gd name="connsiteX117" fmla="*/ 2054860 w 2547620"/>
                  <a:gd name="connsiteY117" fmla="*/ 431800 h 1678940"/>
                  <a:gd name="connsiteX118" fmla="*/ 1991360 w 2547620"/>
                  <a:gd name="connsiteY118" fmla="*/ 403860 h 1678940"/>
                  <a:gd name="connsiteX119" fmla="*/ 1907540 w 2547620"/>
                  <a:gd name="connsiteY119" fmla="*/ 347980 h 1678940"/>
                  <a:gd name="connsiteX120" fmla="*/ 1800860 w 2547620"/>
                  <a:gd name="connsiteY120" fmla="*/ 297180 h 1678940"/>
                  <a:gd name="connsiteX121" fmla="*/ 1724660 w 2547620"/>
                  <a:gd name="connsiteY121" fmla="*/ 264160 h 1678940"/>
                  <a:gd name="connsiteX122" fmla="*/ 1633220 w 2547620"/>
                  <a:gd name="connsiteY122" fmla="*/ 233680 h 1678940"/>
                  <a:gd name="connsiteX123" fmla="*/ 1567180 w 2547620"/>
                  <a:gd name="connsiteY123" fmla="*/ 177800 h 1678940"/>
                  <a:gd name="connsiteX124" fmla="*/ 1513840 w 2547620"/>
                  <a:gd name="connsiteY124" fmla="*/ 152400 h 167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2547620" h="1678940">
                    <a:moveTo>
                      <a:pt x="1513840" y="152400"/>
                    </a:moveTo>
                    <a:lnTo>
                      <a:pt x="1404620" y="111760"/>
                    </a:lnTo>
                    <a:lnTo>
                      <a:pt x="1295400" y="60960"/>
                    </a:lnTo>
                    <a:lnTo>
                      <a:pt x="1259840" y="27940"/>
                    </a:lnTo>
                    <a:lnTo>
                      <a:pt x="1239520" y="2540"/>
                    </a:lnTo>
                    <a:lnTo>
                      <a:pt x="1201420" y="0"/>
                    </a:lnTo>
                    <a:lnTo>
                      <a:pt x="1143000" y="20320"/>
                    </a:lnTo>
                    <a:lnTo>
                      <a:pt x="1074420" y="38100"/>
                    </a:lnTo>
                    <a:lnTo>
                      <a:pt x="990600" y="50800"/>
                    </a:lnTo>
                    <a:lnTo>
                      <a:pt x="899160" y="58420"/>
                    </a:lnTo>
                    <a:lnTo>
                      <a:pt x="792480" y="66040"/>
                    </a:lnTo>
                    <a:lnTo>
                      <a:pt x="726440" y="73660"/>
                    </a:lnTo>
                    <a:lnTo>
                      <a:pt x="698500" y="91440"/>
                    </a:lnTo>
                    <a:lnTo>
                      <a:pt x="698500" y="137160"/>
                    </a:lnTo>
                    <a:lnTo>
                      <a:pt x="693420" y="182880"/>
                    </a:lnTo>
                    <a:lnTo>
                      <a:pt x="657860" y="228600"/>
                    </a:lnTo>
                    <a:lnTo>
                      <a:pt x="640080" y="281940"/>
                    </a:lnTo>
                    <a:lnTo>
                      <a:pt x="612140" y="350520"/>
                    </a:lnTo>
                    <a:lnTo>
                      <a:pt x="571500" y="421640"/>
                    </a:lnTo>
                    <a:lnTo>
                      <a:pt x="546100" y="457200"/>
                    </a:lnTo>
                    <a:cubicBezTo>
                      <a:pt x="545253" y="479213"/>
                      <a:pt x="544407" y="501227"/>
                      <a:pt x="543560" y="523240"/>
                    </a:cubicBezTo>
                    <a:lnTo>
                      <a:pt x="520700" y="609600"/>
                    </a:lnTo>
                    <a:lnTo>
                      <a:pt x="520700" y="665480"/>
                    </a:lnTo>
                    <a:lnTo>
                      <a:pt x="543560" y="726440"/>
                    </a:lnTo>
                    <a:lnTo>
                      <a:pt x="551180" y="787400"/>
                    </a:lnTo>
                    <a:lnTo>
                      <a:pt x="535940" y="828040"/>
                    </a:lnTo>
                    <a:lnTo>
                      <a:pt x="472440" y="871220"/>
                    </a:lnTo>
                    <a:lnTo>
                      <a:pt x="419100" y="883920"/>
                    </a:lnTo>
                    <a:lnTo>
                      <a:pt x="337820" y="876300"/>
                    </a:lnTo>
                    <a:lnTo>
                      <a:pt x="279400" y="886460"/>
                    </a:lnTo>
                    <a:lnTo>
                      <a:pt x="215900" y="927100"/>
                    </a:lnTo>
                    <a:lnTo>
                      <a:pt x="170180" y="993140"/>
                    </a:lnTo>
                    <a:lnTo>
                      <a:pt x="116840" y="1102360"/>
                    </a:lnTo>
                    <a:lnTo>
                      <a:pt x="81280" y="1178560"/>
                    </a:lnTo>
                    <a:lnTo>
                      <a:pt x="17780" y="1247140"/>
                    </a:lnTo>
                    <a:lnTo>
                      <a:pt x="0" y="1285240"/>
                    </a:lnTo>
                    <a:lnTo>
                      <a:pt x="33020" y="1303020"/>
                    </a:lnTo>
                    <a:lnTo>
                      <a:pt x="86360" y="1249680"/>
                    </a:lnTo>
                    <a:lnTo>
                      <a:pt x="175260" y="1193800"/>
                    </a:lnTo>
                    <a:lnTo>
                      <a:pt x="264160" y="1143000"/>
                    </a:lnTo>
                    <a:lnTo>
                      <a:pt x="317500" y="1112520"/>
                    </a:lnTo>
                    <a:lnTo>
                      <a:pt x="401320" y="1094740"/>
                    </a:lnTo>
                    <a:lnTo>
                      <a:pt x="485140" y="1104900"/>
                    </a:lnTo>
                    <a:lnTo>
                      <a:pt x="556260" y="1104900"/>
                    </a:lnTo>
                    <a:lnTo>
                      <a:pt x="579120" y="1076960"/>
                    </a:lnTo>
                    <a:lnTo>
                      <a:pt x="574040" y="1036320"/>
                    </a:lnTo>
                    <a:lnTo>
                      <a:pt x="599440" y="995680"/>
                    </a:lnTo>
                    <a:lnTo>
                      <a:pt x="660400" y="975360"/>
                    </a:lnTo>
                    <a:lnTo>
                      <a:pt x="678180" y="939800"/>
                    </a:lnTo>
                    <a:lnTo>
                      <a:pt x="695960" y="899160"/>
                    </a:lnTo>
                    <a:lnTo>
                      <a:pt x="744220" y="891540"/>
                    </a:lnTo>
                    <a:lnTo>
                      <a:pt x="779780" y="919480"/>
                    </a:lnTo>
                    <a:lnTo>
                      <a:pt x="833120" y="949960"/>
                    </a:lnTo>
                    <a:lnTo>
                      <a:pt x="853440" y="982980"/>
                    </a:lnTo>
                    <a:lnTo>
                      <a:pt x="876300" y="985520"/>
                    </a:lnTo>
                    <a:lnTo>
                      <a:pt x="916940" y="985520"/>
                    </a:lnTo>
                    <a:lnTo>
                      <a:pt x="977900" y="982980"/>
                    </a:lnTo>
                    <a:lnTo>
                      <a:pt x="1043940" y="1016000"/>
                    </a:lnTo>
                    <a:lnTo>
                      <a:pt x="1089660" y="1049020"/>
                    </a:lnTo>
                    <a:lnTo>
                      <a:pt x="1122680" y="1026160"/>
                    </a:lnTo>
                    <a:lnTo>
                      <a:pt x="1125220" y="1000760"/>
                    </a:lnTo>
                    <a:lnTo>
                      <a:pt x="1206500" y="990600"/>
                    </a:lnTo>
                    <a:lnTo>
                      <a:pt x="1285240" y="1005840"/>
                    </a:lnTo>
                    <a:lnTo>
                      <a:pt x="1333500" y="1005840"/>
                    </a:lnTo>
                    <a:lnTo>
                      <a:pt x="1361440" y="970280"/>
                    </a:lnTo>
                    <a:lnTo>
                      <a:pt x="1389380" y="955040"/>
                    </a:lnTo>
                    <a:lnTo>
                      <a:pt x="1414780" y="937260"/>
                    </a:lnTo>
                    <a:lnTo>
                      <a:pt x="1447800" y="942340"/>
                    </a:lnTo>
                    <a:lnTo>
                      <a:pt x="1465580" y="980440"/>
                    </a:lnTo>
                    <a:lnTo>
                      <a:pt x="1488440" y="1016000"/>
                    </a:lnTo>
                    <a:lnTo>
                      <a:pt x="1534160" y="1043940"/>
                    </a:lnTo>
                    <a:lnTo>
                      <a:pt x="1600200" y="1054100"/>
                    </a:lnTo>
                    <a:lnTo>
                      <a:pt x="1648460" y="1043940"/>
                    </a:lnTo>
                    <a:lnTo>
                      <a:pt x="1663700" y="1016000"/>
                    </a:lnTo>
                    <a:lnTo>
                      <a:pt x="1691640" y="985520"/>
                    </a:lnTo>
                    <a:lnTo>
                      <a:pt x="1719580" y="955040"/>
                    </a:lnTo>
                    <a:lnTo>
                      <a:pt x="1770380" y="955040"/>
                    </a:lnTo>
                    <a:lnTo>
                      <a:pt x="1823720" y="990600"/>
                    </a:lnTo>
                    <a:lnTo>
                      <a:pt x="1846580" y="1031240"/>
                    </a:lnTo>
                    <a:lnTo>
                      <a:pt x="1849120" y="1082040"/>
                    </a:lnTo>
                    <a:lnTo>
                      <a:pt x="1833880" y="1148080"/>
                    </a:lnTo>
                    <a:lnTo>
                      <a:pt x="1864360" y="1234440"/>
                    </a:lnTo>
                    <a:lnTo>
                      <a:pt x="1894840" y="1272540"/>
                    </a:lnTo>
                    <a:lnTo>
                      <a:pt x="1922780" y="1305560"/>
                    </a:lnTo>
                    <a:lnTo>
                      <a:pt x="1915160" y="1376680"/>
                    </a:lnTo>
                    <a:lnTo>
                      <a:pt x="1912620" y="1427480"/>
                    </a:lnTo>
                    <a:lnTo>
                      <a:pt x="1932940" y="1493520"/>
                    </a:lnTo>
                    <a:lnTo>
                      <a:pt x="2044700" y="1638300"/>
                    </a:lnTo>
                    <a:lnTo>
                      <a:pt x="2082800" y="1671320"/>
                    </a:lnTo>
                    <a:lnTo>
                      <a:pt x="2143760" y="1673860"/>
                    </a:lnTo>
                    <a:lnTo>
                      <a:pt x="2242820" y="1678940"/>
                    </a:lnTo>
                    <a:lnTo>
                      <a:pt x="2326640" y="1656080"/>
                    </a:lnTo>
                    <a:lnTo>
                      <a:pt x="2379980" y="1663700"/>
                    </a:lnTo>
                    <a:lnTo>
                      <a:pt x="2410460" y="1651000"/>
                    </a:lnTo>
                    <a:lnTo>
                      <a:pt x="2400300" y="1600200"/>
                    </a:lnTo>
                    <a:lnTo>
                      <a:pt x="2397760" y="1536700"/>
                    </a:lnTo>
                    <a:lnTo>
                      <a:pt x="2418080" y="1465580"/>
                    </a:lnTo>
                    <a:lnTo>
                      <a:pt x="2425700" y="1407160"/>
                    </a:lnTo>
                    <a:lnTo>
                      <a:pt x="2433320" y="1277620"/>
                    </a:lnTo>
                    <a:lnTo>
                      <a:pt x="2428240" y="1193800"/>
                    </a:lnTo>
                    <a:lnTo>
                      <a:pt x="2440940" y="1112520"/>
                    </a:lnTo>
                    <a:cubicBezTo>
                      <a:pt x="2441787" y="1072727"/>
                      <a:pt x="2442633" y="1032933"/>
                      <a:pt x="2443480" y="993140"/>
                    </a:cubicBezTo>
                    <a:cubicBezTo>
                      <a:pt x="2444327" y="969433"/>
                      <a:pt x="2445173" y="945727"/>
                      <a:pt x="2446020" y="922020"/>
                    </a:cubicBezTo>
                    <a:lnTo>
                      <a:pt x="2456180" y="878840"/>
                    </a:lnTo>
                    <a:lnTo>
                      <a:pt x="2506980" y="848360"/>
                    </a:lnTo>
                    <a:lnTo>
                      <a:pt x="2547620" y="822960"/>
                    </a:lnTo>
                    <a:lnTo>
                      <a:pt x="2542540" y="792480"/>
                    </a:lnTo>
                    <a:lnTo>
                      <a:pt x="2504440" y="762000"/>
                    </a:lnTo>
                    <a:lnTo>
                      <a:pt x="2463800" y="701040"/>
                    </a:lnTo>
                    <a:lnTo>
                      <a:pt x="2423160" y="645160"/>
                    </a:lnTo>
                    <a:lnTo>
                      <a:pt x="2379980" y="579120"/>
                    </a:lnTo>
                    <a:lnTo>
                      <a:pt x="2369820" y="535940"/>
                    </a:lnTo>
                    <a:lnTo>
                      <a:pt x="2369820" y="490220"/>
                    </a:lnTo>
                    <a:lnTo>
                      <a:pt x="2339340" y="464820"/>
                    </a:lnTo>
                    <a:lnTo>
                      <a:pt x="2273300" y="449580"/>
                    </a:lnTo>
                    <a:lnTo>
                      <a:pt x="2199640" y="441960"/>
                    </a:lnTo>
                    <a:lnTo>
                      <a:pt x="2098040" y="452120"/>
                    </a:lnTo>
                    <a:lnTo>
                      <a:pt x="2054860" y="431800"/>
                    </a:lnTo>
                    <a:lnTo>
                      <a:pt x="1991360" y="403860"/>
                    </a:lnTo>
                    <a:lnTo>
                      <a:pt x="1907540" y="347980"/>
                    </a:lnTo>
                    <a:lnTo>
                      <a:pt x="1800860" y="297180"/>
                    </a:lnTo>
                    <a:lnTo>
                      <a:pt x="1724660" y="264160"/>
                    </a:lnTo>
                    <a:lnTo>
                      <a:pt x="1633220" y="233680"/>
                    </a:lnTo>
                    <a:lnTo>
                      <a:pt x="1567180" y="177800"/>
                    </a:lnTo>
                    <a:lnTo>
                      <a:pt x="1513840" y="1524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0" name="동작 TXT">
                <a:extLst>
                  <a:ext uri="{FF2B5EF4-FFF2-40B4-BE49-F238E27FC236}">
                    <a16:creationId xmlns="" xmlns:a16="http://schemas.microsoft.com/office/drawing/2014/main" id="{6D2904E5-D62F-4281-8915-493E23A8F93F}"/>
                  </a:ext>
                </a:extLst>
              </p:cNvPr>
              <p:cNvSpPr txBox="1"/>
              <p:nvPr/>
            </p:nvSpPr>
            <p:spPr>
              <a:xfrm>
                <a:off x="4032305" y="5027428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동작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6" name="금천구">
              <a:extLst>
                <a:ext uri="{FF2B5EF4-FFF2-40B4-BE49-F238E27FC236}">
                  <a16:creationId xmlns="" xmlns:a16="http://schemas.microsoft.com/office/drawing/2014/main" id="{11D975B4-7164-4F35-9B02-A873B309173E}"/>
                </a:ext>
              </a:extLst>
            </p:cNvPr>
            <p:cNvGrpSpPr/>
            <p:nvPr/>
          </p:nvGrpSpPr>
          <p:grpSpPr>
            <a:xfrm>
              <a:off x="3249559" y="5422555"/>
              <a:ext cx="742805" cy="909081"/>
              <a:chOff x="3249559" y="5422555"/>
              <a:chExt cx="742805" cy="909081"/>
            </a:xfrm>
          </p:grpSpPr>
          <p:sp>
            <p:nvSpPr>
              <p:cNvPr id="27" name="금천구">
                <a:extLst>
                  <a:ext uri="{FF2B5EF4-FFF2-40B4-BE49-F238E27FC236}">
                    <a16:creationId xmlns="" xmlns:a16="http://schemas.microsoft.com/office/drawing/2014/main" id="{68E1B55E-B154-420D-BC0E-5BC9DAC97C40}"/>
                  </a:ext>
                </a:extLst>
              </p:cNvPr>
              <p:cNvSpPr/>
              <p:nvPr/>
            </p:nvSpPr>
            <p:spPr>
              <a:xfrm>
                <a:off x="3249559" y="5422555"/>
                <a:ext cx="742805" cy="909081"/>
              </a:xfrm>
              <a:custGeom>
                <a:avLst/>
                <a:gdLst>
                  <a:gd name="connsiteX0" fmla="*/ 582930 w 1821180"/>
                  <a:gd name="connsiteY0" fmla="*/ 422910 h 2228850"/>
                  <a:gd name="connsiteX1" fmla="*/ 449580 w 1821180"/>
                  <a:gd name="connsiteY1" fmla="*/ 297180 h 2228850"/>
                  <a:gd name="connsiteX2" fmla="*/ 419100 w 1821180"/>
                  <a:gd name="connsiteY2" fmla="*/ 255270 h 2228850"/>
                  <a:gd name="connsiteX3" fmla="*/ 400050 w 1821180"/>
                  <a:gd name="connsiteY3" fmla="*/ 213360 h 2228850"/>
                  <a:gd name="connsiteX4" fmla="*/ 400050 w 1821180"/>
                  <a:gd name="connsiteY4" fmla="*/ 167640 h 2228850"/>
                  <a:gd name="connsiteX5" fmla="*/ 400050 w 1821180"/>
                  <a:gd name="connsiteY5" fmla="*/ 125730 h 2228850"/>
                  <a:gd name="connsiteX6" fmla="*/ 400050 w 1821180"/>
                  <a:gd name="connsiteY6" fmla="*/ 125730 h 2228850"/>
                  <a:gd name="connsiteX7" fmla="*/ 342900 w 1821180"/>
                  <a:gd name="connsiteY7" fmla="*/ 91440 h 2228850"/>
                  <a:gd name="connsiteX8" fmla="*/ 293370 w 1821180"/>
                  <a:gd name="connsiteY8" fmla="*/ 60960 h 2228850"/>
                  <a:gd name="connsiteX9" fmla="*/ 270510 w 1821180"/>
                  <a:gd name="connsiteY9" fmla="*/ 22860 h 2228850"/>
                  <a:gd name="connsiteX10" fmla="*/ 240030 w 1821180"/>
                  <a:gd name="connsiteY10" fmla="*/ 22860 h 2228850"/>
                  <a:gd name="connsiteX11" fmla="*/ 167640 w 1821180"/>
                  <a:gd name="connsiteY11" fmla="*/ 19050 h 2228850"/>
                  <a:gd name="connsiteX12" fmla="*/ 118110 w 1821180"/>
                  <a:gd name="connsiteY12" fmla="*/ 0 h 2228850"/>
                  <a:gd name="connsiteX13" fmla="*/ 80010 w 1821180"/>
                  <a:gd name="connsiteY13" fmla="*/ 3810 h 2228850"/>
                  <a:gd name="connsiteX14" fmla="*/ 38100 w 1821180"/>
                  <a:gd name="connsiteY14" fmla="*/ 41910 h 2228850"/>
                  <a:gd name="connsiteX15" fmla="*/ 0 w 1821180"/>
                  <a:gd name="connsiteY15" fmla="*/ 76200 h 2228850"/>
                  <a:gd name="connsiteX16" fmla="*/ 15240 w 1821180"/>
                  <a:gd name="connsiteY16" fmla="*/ 163830 h 2228850"/>
                  <a:gd name="connsiteX17" fmla="*/ 41910 w 1821180"/>
                  <a:gd name="connsiteY17" fmla="*/ 236220 h 2228850"/>
                  <a:gd name="connsiteX18" fmla="*/ 45720 w 1821180"/>
                  <a:gd name="connsiteY18" fmla="*/ 289560 h 2228850"/>
                  <a:gd name="connsiteX19" fmla="*/ 41910 w 1821180"/>
                  <a:gd name="connsiteY19" fmla="*/ 331470 h 2228850"/>
                  <a:gd name="connsiteX20" fmla="*/ 72390 w 1821180"/>
                  <a:gd name="connsiteY20" fmla="*/ 407670 h 2228850"/>
                  <a:gd name="connsiteX21" fmla="*/ 186690 w 1821180"/>
                  <a:gd name="connsiteY21" fmla="*/ 563880 h 2228850"/>
                  <a:gd name="connsiteX22" fmla="*/ 232410 w 1821180"/>
                  <a:gd name="connsiteY22" fmla="*/ 685800 h 2228850"/>
                  <a:gd name="connsiteX23" fmla="*/ 335280 w 1821180"/>
                  <a:gd name="connsiteY23" fmla="*/ 796290 h 2228850"/>
                  <a:gd name="connsiteX24" fmla="*/ 369570 w 1821180"/>
                  <a:gd name="connsiteY24" fmla="*/ 838200 h 2228850"/>
                  <a:gd name="connsiteX25" fmla="*/ 400050 w 1821180"/>
                  <a:gd name="connsiteY25" fmla="*/ 895350 h 2228850"/>
                  <a:gd name="connsiteX26" fmla="*/ 445770 w 1821180"/>
                  <a:gd name="connsiteY26" fmla="*/ 937260 h 2228850"/>
                  <a:gd name="connsiteX27" fmla="*/ 487680 w 1821180"/>
                  <a:gd name="connsiteY27" fmla="*/ 971550 h 2228850"/>
                  <a:gd name="connsiteX28" fmla="*/ 491490 w 1821180"/>
                  <a:gd name="connsiteY28" fmla="*/ 1040130 h 2228850"/>
                  <a:gd name="connsiteX29" fmla="*/ 495300 w 1821180"/>
                  <a:gd name="connsiteY29" fmla="*/ 1101090 h 2228850"/>
                  <a:gd name="connsiteX30" fmla="*/ 476250 w 1821180"/>
                  <a:gd name="connsiteY30" fmla="*/ 1154430 h 2228850"/>
                  <a:gd name="connsiteX31" fmla="*/ 441960 w 1821180"/>
                  <a:gd name="connsiteY31" fmla="*/ 1184910 h 2228850"/>
                  <a:gd name="connsiteX32" fmla="*/ 441960 w 1821180"/>
                  <a:gd name="connsiteY32" fmla="*/ 1184910 h 2228850"/>
                  <a:gd name="connsiteX33" fmla="*/ 472440 w 1821180"/>
                  <a:gd name="connsiteY33" fmla="*/ 1242060 h 2228850"/>
                  <a:gd name="connsiteX34" fmla="*/ 556260 w 1821180"/>
                  <a:gd name="connsiteY34" fmla="*/ 1303020 h 2228850"/>
                  <a:gd name="connsiteX35" fmla="*/ 598170 w 1821180"/>
                  <a:gd name="connsiteY35" fmla="*/ 1371600 h 2228850"/>
                  <a:gd name="connsiteX36" fmla="*/ 613410 w 1821180"/>
                  <a:gd name="connsiteY36" fmla="*/ 1432560 h 2228850"/>
                  <a:gd name="connsiteX37" fmla="*/ 659130 w 1821180"/>
                  <a:gd name="connsiteY37" fmla="*/ 1455420 h 2228850"/>
                  <a:gd name="connsiteX38" fmla="*/ 712470 w 1821180"/>
                  <a:gd name="connsiteY38" fmla="*/ 1455420 h 2228850"/>
                  <a:gd name="connsiteX39" fmla="*/ 731520 w 1821180"/>
                  <a:gd name="connsiteY39" fmla="*/ 1447800 h 2228850"/>
                  <a:gd name="connsiteX40" fmla="*/ 765810 w 1821180"/>
                  <a:gd name="connsiteY40" fmla="*/ 1463040 h 2228850"/>
                  <a:gd name="connsiteX41" fmla="*/ 819150 w 1821180"/>
                  <a:gd name="connsiteY41" fmla="*/ 1531620 h 2228850"/>
                  <a:gd name="connsiteX42" fmla="*/ 842010 w 1821180"/>
                  <a:gd name="connsiteY42" fmla="*/ 1584960 h 2228850"/>
                  <a:gd name="connsiteX43" fmla="*/ 861060 w 1821180"/>
                  <a:gd name="connsiteY43" fmla="*/ 1619250 h 2228850"/>
                  <a:gd name="connsiteX44" fmla="*/ 849630 w 1821180"/>
                  <a:gd name="connsiteY44" fmla="*/ 1645920 h 2228850"/>
                  <a:gd name="connsiteX45" fmla="*/ 819150 w 1821180"/>
                  <a:gd name="connsiteY45" fmla="*/ 1661160 h 2228850"/>
                  <a:gd name="connsiteX46" fmla="*/ 803910 w 1821180"/>
                  <a:gd name="connsiteY46" fmla="*/ 1672590 h 2228850"/>
                  <a:gd name="connsiteX47" fmla="*/ 807720 w 1821180"/>
                  <a:gd name="connsiteY47" fmla="*/ 1691640 h 2228850"/>
                  <a:gd name="connsiteX48" fmla="*/ 845820 w 1821180"/>
                  <a:gd name="connsiteY48" fmla="*/ 1725930 h 2228850"/>
                  <a:gd name="connsiteX49" fmla="*/ 876300 w 1821180"/>
                  <a:gd name="connsiteY49" fmla="*/ 1767840 h 2228850"/>
                  <a:gd name="connsiteX50" fmla="*/ 899160 w 1821180"/>
                  <a:gd name="connsiteY50" fmla="*/ 1809750 h 2228850"/>
                  <a:gd name="connsiteX51" fmla="*/ 941070 w 1821180"/>
                  <a:gd name="connsiteY51" fmla="*/ 1851660 h 2228850"/>
                  <a:gd name="connsiteX52" fmla="*/ 971550 w 1821180"/>
                  <a:gd name="connsiteY52" fmla="*/ 1866900 h 2228850"/>
                  <a:gd name="connsiteX53" fmla="*/ 979170 w 1821180"/>
                  <a:gd name="connsiteY53" fmla="*/ 1912620 h 2228850"/>
                  <a:gd name="connsiteX54" fmla="*/ 952500 w 1821180"/>
                  <a:gd name="connsiteY54" fmla="*/ 1920240 h 2228850"/>
                  <a:gd name="connsiteX55" fmla="*/ 941070 w 1821180"/>
                  <a:gd name="connsiteY55" fmla="*/ 1954530 h 2228850"/>
                  <a:gd name="connsiteX56" fmla="*/ 948690 w 1821180"/>
                  <a:gd name="connsiteY56" fmla="*/ 2007870 h 2228850"/>
                  <a:gd name="connsiteX57" fmla="*/ 990600 w 1821180"/>
                  <a:gd name="connsiteY57" fmla="*/ 2106930 h 2228850"/>
                  <a:gd name="connsiteX58" fmla="*/ 1002030 w 1821180"/>
                  <a:gd name="connsiteY58" fmla="*/ 2156460 h 2228850"/>
                  <a:gd name="connsiteX59" fmla="*/ 994410 w 1821180"/>
                  <a:gd name="connsiteY59" fmla="*/ 2198370 h 2228850"/>
                  <a:gd name="connsiteX60" fmla="*/ 1017270 w 1821180"/>
                  <a:gd name="connsiteY60" fmla="*/ 2217420 h 2228850"/>
                  <a:gd name="connsiteX61" fmla="*/ 1066800 w 1821180"/>
                  <a:gd name="connsiteY61" fmla="*/ 2198370 h 2228850"/>
                  <a:gd name="connsiteX62" fmla="*/ 1112520 w 1821180"/>
                  <a:gd name="connsiteY62" fmla="*/ 2205990 h 2228850"/>
                  <a:gd name="connsiteX63" fmla="*/ 1143000 w 1821180"/>
                  <a:gd name="connsiteY63" fmla="*/ 2228850 h 2228850"/>
                  <a:gd name="connsiteX64" fmla="*/ 1188720 w 1821180"/>
                  <a:gd name="connsiteY64" fmla="*/ 2217420 h 2228850"/>
                  <a:gd name="connsiteX65" fmla="*/ 1215390 w 1821180"/>
                  <a:gd name="connsiteY65" fmla="*/ 2164080 h 2228850"/>
                  <a:gd name="connsiteX66" fmla="*/ 1257300 w 1821180"/>
                  <a:gd name="connsiteY66" fmla="*/ 2095500 h 2228850"/>
                  <a:gd name="connsiteX67" fmla="*/ 1299210 w 1821180"/>
                  <a:gd name="connsiteY67" fmla="*/ 2057400 h 2228850"/>
                  <a:gd name="connsiteX68" fmla="*/ 1318260 w 1821180"/>
                  <a:gd name="connsiteY68" fmla="*/ 2000250 h 2228850"/>
                  <a:gd name="connsiteX69" fmla="*/ 1341120 w 1821180"/>
                  <a:gd name="connsiteY69" fmla="*/ 1962150 h 2228850"/>
                  <a:gd name="connsiteX70" fmla="*/ 1379220 w 1821180"/>
                  <a:gd name="connsiteY70" fmla="*/ 1962150 h 2228850"/>
                  <a:gd name="connsiteX71" fmla="*/ 1417320 w 1821180"/>
                  <a:gd name="connsiteY71" fmla="*/ 1977390 h 2228850"/>
                  <a:gd name="connsiteX72" fmla="*/ 1482090 w 1821180"/>
                  <a:gd name="connsiteY72" fmla="*/ 1973580 h 2228850"/>
                  <a:gd name="connsiteX73" fmla="*/ 1512570 w 1821180"/>
                  <a:gd name="connsiteY73" fmla="*/ 1962150 h 2228850"/>
                  <a:gd name="connsiteX74" fmla="*/ 1516380 w 1821180"/>
                  <a:gd name="connsiteY74" fmla="*/ 1920240 h 2228850"/>
                  <a:gd name="connsiteX75" fmla="*/ 1550670 w 1821180"/>
                  <a:gd name="connsiteY75" fmla="*/ 1832610 h 2228850"/>
                  <a:gd name="connsiteX76" fmla="*/ 1577340 w 1821180"/>
                  <a:gd name="connsiteY76" fmla="*/ 1779270 h 2228850"/>
                  <a:gd name="connsiteX77" fmla="*/ 1596390 w 1821180"/>
                  <a:gd name="connsiteY77" fmla="*/ 1733550 h 2228850"/>
                  <a:gd name="connsiteX78" fmla="*/ 1649730 w 1821180"/>
                  <a:gd name="connsiteY78" fmla="*/ 1691640 h 2228850"/>
                  <a:gd name="connsiteX79" fmla="*/ 1706880 w 1821180"/>
                  <a:gd name="connsiteY79" fmla="*/ 1664970 h 2228850"/>
                  <a:gd name="connsiteX80" fmla="*/ 1752600 w 1821180"/>
                  <a:gd name="connsiteY80" fmla="*/ 1645920 h 2228850"/>
                  <a:gd name="connsiteX81" fmla="*/ 1790700 w 1821180"/>
                  <a:gd name="connsiteY81" fmla="*/ 1623060 h 2228850"/>
                  <a:gd name="connsiteX82" fmla="*/ 1821180 w 1821180"/>
                  <a:gd name="connsiteY82" fmla="*/ 1600200 h 2228850"/>
                  <a:gd name="connsiteX83" fmla="*/ 1779270 w 1821180"/>
                  <a:gd name="connsiteY83" fmla="*/ 1569720 h 2228850"/>
                  <a:gd name="connsiteX84" fmla="*/ 1737360 w 1821180"/>
                  <a:gd name="connsiteY84" fmla="*/ 1516380 h 2228850"/>
                  <a:gd name="connsiteX85" fmla="*/ 1714500 w 1821180"/>
                  <a:gd name="connsiteY85" fmla="*/ 1459230 h 2228850"/>
                  <a:gd name="connsiteX86" fmla="*/ 1672590 w 1821180"/>
                  <a:gd name="connsiteY86" fmla="*/ 1375410 h 2228850"/>
                  <a:gd name="connsiteX87" fmla="*/ 1653540 w 1821180"/>
                  <a:gd name="connsiteY87" fmla="*/ 1325880 h 2228850"/>
                  <a:gd name="connsiteX88" fmla="*/ 1611630 w 1821180"/>
                  <a:gd name="connsiteY88" fmla="*/ 1318260 h 2228850"/>
                  <a:gd name="connsiteX89" fmla="*/ 1550670 w 1821180"/>
                  <a:gd name="connsiteY89" fmla="*/ 1329690 h 2228850"/>
                  <a:gd name="connsiteX90" fmla="*/ 1504950 w 1821180"/>
                  <a:gd name="connsiteY90" fmla="*/ 1337310 h 2228850"/>
                  <a:gd name="connsiteX91" fmla="*/ 1466850 w 1821180"/>
                  <a:gd name="connsiteY91" fmla="*/ 1325880 h 2228850"/>
                  <a:gd name="connsiteX92" fmla="*/ 1421130 w 1821180"/>
                  <a:gd name="connsiteY92" fmla="*/ 1291590 h 2228850"/>
                  <a:gd name="connsiteX93" fmla="*/ 1398270 w 1821180"/>
                  <a:gd name="connsiteY93" fmla="*/ 1226820 h 2228850"/>
                  <a:gd name="connsiteX94" fmla="*/ 1398270 w 1821180"/>
                  <a:gd name="connsiteY94" fmla="*/ 1154430 h 2228850"/>
                  <a:gd name="connsiteX95" fmla="*/ 1402080 w 1821180"/>
                  <a:gd name="connsiteY95" fmla="*/ 1123950 h 2228850"/>
                  <a:gd name="connsiteX96" fmla="*/ 1409700 w 1821180"/>
                  <a:gd name="connsiteY96" fmla="*/ 1085850 h 2228850"/>
                  <a:gd name="connsiteX97" fmla="*/ 1440180 w 1821180"/>
                  <a:gd name="connsiteY97" fmla="*/ 1070610 h 2228850"/>
                  <a:gd name="connsiteX98" fmla="*/ 1474470 w 1821180"/>
                  <a:gd name="connsiteY98" fmla="*/ 1055370 h 2228850"/>
                  <a:gd name="connsiteX99" fmla="*/ 1466850 w 1821180"/>
                  <a:gd name="connsiteY99" fmla="*/ 1024890 h 2228850"/>
                  <a:gd name="connsiteX100" fmla="*/ 1432560 w 1821180"/>
                  <a:gd name="connsiteY100" fmla="*/ 998220 h 2228850"/>
                  <a:gd name="connsiteX101" fmla="*/ 1386840 w 1821180"/>
                  <a:gd name="connsiteY101" fmla="*/ 944880 h 2228850"/>
                  <a:gd name="connsiteX102" fmla="*/ 1371600 w 1821180"/>
                  <a:gd name="connsiteY102" fmla="*/ 899160 h 2228850"/>
                  <a:gd name="connsiteX103" fmla="*/ 1367790 w 1821180"/>
                  <a:gd name="connsiteY103" fmla="*/ 842010 h 2228850"/>
                  <a:gd name="connsiteX104" fmla="*/ 1352550 w 1821180"/>
                  <a:gd name="connsiteY104" fmla="*/ 811530 h 2228850"/>
                  <a:gd name="connsiteX105" fmla="*/ 1337310 w 1821180"/>
                  <a:gd name="connsiteY105" fmla="*/ 781050 h 2228850"/>
                  <a:gd name="connsiteX106" fmla="*/ 1325880 w 1821180"/>
                  <a:gd name="connsiteY106" fmla="*/ 735330 h 2228850"/>
                  <a:gd name="connsiteX107" fmla="*/ 1341120 w 1821180"/>
                  <a:gd name="connsiteY107" fmla="*/ 704850 h 2228850"/>
                  <a:gd name="connsiteX108" fmla="*/ 1360170 w 1821180"/>
                  <a:gd name="connsiteY108" fmla="*/ 681990 h 2228850"/>
                  <a:gd name="connsiteX109" fmla="*/ 1398270 w 1821180"/>
                  <a:gd name="connsiteY109" fmla="*/ 678180 h 2228850"/>
                  <a:gd name="connsiteX110" fmla="*/ 1398270 w 1821180"/>
                  <a:gd name="connsiteY110" fmla="*/ 678180 h 2228850"/>
                  <a:gd name="connsiteX111" fmla="*/ 1474470 w 1821180"/>
                  <a:gd name="connsiteY111" fmla="*/ 697230 h 2228850"/>
                  <a:gd name="connsiteX112" fmla="*/ 1512570 w 1821180"/>
                  <a:gd name="connsiteY112" fmla="*/ 670560 h 2228850"/>
                  <a:gd name="connsiteX113" fmla="*/ 1504950 w 1821180"/>
                  <a:gd name="connsiteY113" fmla="*/ 647700 h 2228850"/>
                  <a:gd name="connsiteX114" fmla="*/ 1531620 w 1821180"/>
                  <a:gd name="connsiteY114" fmla="*/ 628650 h 2228850"/>
                  <a:gd name="connsiteX115" fmla="*/ 1554480 w 1821180"/>
                  <a:gd name="connsiteY115" fmla="*/ 605790 h 2228850"/>
                  <a:gd name="connsiteX116" fmla="*/ 1546860 w 1821180"/>
                  <a:gd name="connsiteY116" fmla="*/ 571500 h 2228850"/>
                  <a:gd name="connsiteX117" fmla="*/ 1512570 w 1821180"/>
                  <a:gd name="connsiteY117" fmla="*/ 552450 h 2228850"/>
                  <a:gd name="connsiteX118" fmla="*/ 1459230 w 1821180"/>
                  <a:gd name="connsiteY118" fmla="*/ 537210 h 2228850"/>
                  <a:gd name="connsiteX119" fmla="*/ 1432560 w 1821180"/>
                  <a:gd name="connsiteY119" fmla="*/ 518160 h 2228850"/>
                  <a:gd name="connsiteX120" fmla="*/ 1383030 w 1821180"/>
                  <a:gd name="connsiteY120" fmla="*/ 472440 h 2228850"/>
                  <a:gd name="connsiteX121" fmla="*/ 1383030 w 1821180"/>
                  <a:gd name="connsiteY121" fmla="*/ 419100 h 2228850"/>
                  <a:gd name="connsiteX122" fmla="*/ 1379220 w 1821180"/>
                  <a:gd name="connsiteY122" fmla="*/ 381000 h 2228850"/>
                  <a:gd name="connsiteX123" fmla="*/ 1394460 w 1821180"/>
                  <a:gd name="connsiteY123" fmla="*/ 369570 h 2228850"/>
                  <a:gd name="connsiteX124" fmla="*/ 1428750 w 1821180"/>
                  <a:gd name="connsiteY124" fmla="*/ 358140 h 2228850"/>
                  <a:gd name="connsiteX125" fmla="*/ 1466850 w 1821180"/>
                  <a:gd name="connsiteY125" fmla="*/ 354330 h 2228850"/>
                  <a:gd name="connsiteX126" fmla="*/ 1451610 w 1821180"/>
                  <a:gd name="connsiteY126" fmla="*/ 327660 h 2228850"/>
                  <a:gd name="connsiteX127" fmla="*/ 1394460 w 1821180"/>
                  <a:gd name="connsiteY127" fmla="*/ 323850 h 2228850"/>
                  <a:gd name="connsiteX128" fmla="*/ 1333500 w 1821180"/>
                  <a:gd name="connsiteY128" fmla="*/ 339090 h 2228850"/>
                  <a:gd name="connsiteX129" fmla="*/ 1272540 w 1821180"/>
                  <a:gd name="connsiteY129" fmla="*/ 361950 h 2228850"/>
                  <a:gd name="connsiteX130" fmla="*/ 1188720 w 1821180"/>
                  <a:gd name="connsiteY130" fmla="*/ 381000 h 2228850"/>
                  <a:gd name="connsiteX131" fmla="*/ 1104900 w 1821180"/>
                  <a:gd name="connsiteY131" fmla="*/ 381000 h 2228850"/>
                  <a:gd name="connsiteX132" fmla="*/ 1021080 w 1821180"/>
                  <a:gd name="connsiteY132" fmla="*/ 396240 h 2228850"/>
                  <a:gd name="connsiteX133" fmla="*/ 982980 w 1821180"/>
                  <a:gd name="connsiteY133" fmla="*/ 403860 h 2228850"/>
                  <a:gd name="connsiteX134" fmla="*/ 960120 w 1821180"/>
                  <a:gd name="connsiteY134" fmla="*/ 441960 h 2228850"/>
                  <a:gd name="connsiteX135" fmla="*/ 902970 w 1821180"/>
                  <a:gd name="connsiteY135" fmla="*/ 438150 h 2228850"/>
                  <a:gd name="connsiteX136" fmla="*/ 822960 w 1821180"/>
                  <a:gd name="connsiteY136" fmla="*/ 441960 h 2228850"/>
                  <a:gd name="connsiteX137" fmla="*/ 765810 w 1821180"/>
                  <a:gd name="connsiteY137" fmla="*/ 441960 h 2228850"/>
                  <a:gd name="connsiteX138" fmla="*/ 697230 w 1821180"/>
                  <a:gd name="connsiteY138" fmla="*/ 438150 h 2228850"/>
                  <a:gd name="connsiteX139" fmla="*/ 651510 w 1821180"/>
                  <a:gd name="connsiteY139" fmla="*/ 434340 h 2228850"/>
                  <a:gd name="connsiteX140" fmla="*/ 582930 w 1821180"/>
                  <a:gd name="connsiteY140" fmla="*/ 42291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821180" h="2228850">
                    <a:moveTo>
                      <a:pt x="582930" y="422910"/>
                    </a:moveTo>
                    <a:lnTo>
                      <a:pt x="449580" y="297180"/>
                    </a:lnTo>
                    <a:lnTo>
                      <a:pt x="419100" y="255270"/>
                    </a:lnTo>
                    <a:lnTo>
                      <a:pt x="400050" y="213360"/>
                    </a:lnTo>
                    <a:lnTo>
                      <a:pt x="400050" y="167640"/>
                    </a:lnTo>
                    <a:lnTo>
                      <a:pt x="400050" y="125730"/>
                    </a:lnTo>
                    <a:lnTo>
                      <a:pt x="400050" y="125730"/>
                    </a:lnTo>
                    <a:lnTo>
                      <a:pt x="342900" y="91440"/>
                    </a:lnTo>
                    <a:lnTo>
                      <a:pt x="293370" y="60960"/>
                    </a:lnTo>
                    <a:lnTo>
                      <a:pt x="270510" y="22860"/>
                    </a:lnTo>
                    <a:lnTo>
                      <a:pt x="240030" y="22860"/>
                    </a:lnTo>
                    <a:lnTo>
                      <a:pt x="167640" y="19050"/>
                    </a:lnTo>
                    <a:lnTo>
                      <a:pt x="118110" y="0"/>
                    </a:lnTo>
                    <a:lnTo>
                      <a:pt x="80010" y="3810"/>
                    </a:lnTo>
                    <a:lnTo>
                      <a:pt x="38100" y="41910"/>
                    </a:lnTo>
                    <a:lnTo>
                      <a:pt x="0" y="76200"/>
                    </a:lnTo>
                    <a:lnTo>
                      <a:pt x="15240" y="163830"/>
                    </a:lnTo>
                    <a:lnTo>
                      <a:pt x="41910" y="236220"/>
                    </a:lnTo>
                    <a:lnTo>
                      <a:pt x="45720" y="289560"/>
                    </a:lnTo>
                    <a:lnTo>
                      <a:pt x="41910" y="331470"/>
                    </a:lnTo>
                    <a:lnTo>
                      <a:pt x="72390" y="407670"/>
                    </a:lnTo>
                    <a:lnTo>
                      <a:pt x="186690" y="563880"/>
                    </a:lnTo>
                    <a:lnTo>
                      <a:pt x="232410" y="685800"/>
                    </a:lnTo>
                    <a:lnTo>
                      <a:pt x="335280" y="796290"/>
                    </a:lnTo>
                    <a:lnTo>
                      <a:pt x="369570" y="838200"/>
                    </a:lnTo>
                    <a:lnTo>
                      <a:pt x="400050" y="895350"/>
                    </a:lnTo>
                    <a:lnTo>
                      <a:pt x="445770" y="937260"/>
                    </a:lnTo>
                    <a:lnTo>
                      <a:pt x="487680" y="971550"/>
                    </a:lnTo>
                    <a:lnTo>
                      <a:pt x="491490" y="1040130"/>
                    </a:lnTo>
                    <a:lnTo>
                      <a:pt x="495300" y="1101090"/>
                    </a:lnTo>
                    <a:lnTo>
                      <a:pt x="476250" y="1154430"/>
                    </a:lnTo>
                    <a:lnTo>
                      <a:pt x="441960" y="1184910"/>
                    </a:lnTo>
                    <a:lnTo>
                      <a:pt x="441960" y="1184910"/>
                    </a:lnTo>
                    <a:lnTo>
                      <a:pt x="472440" y="1242060"/>
                    </a:lnTo>
                    <a:lnTo>
                      <a:pt x="556260" y="1303020"/>
                    </a:lnTo>
                    <a:lnTo>
                      <a:pt x="598170" y="1371600"/>
                    </a:lnTo>
                    <a:lnTo>
                      <a:pt x="613410" y="1432560"/>
                    </a:lnTo>
                    <a:lnTo>
                      <a:pt x="659130" y="1455420"/>
                    </a:lnTo>
                    <a:lnTo>
                      <a:pt x="712470" y="1455420"/>
                    </a:lnTo>
                    <a:lnTo>
                      <a:pt x="731520" y="1447800"/>
                    </a:lnTo>
                    <a:lnTo>
                      <a:pt x="765810" y="1463040"/>
                    </a:lnTo>
                    <a:lnTo>
                      <a:pt x="819150" y="1531620"/>
                    </a:lnTo>
                    <a:lnTo>
                      <a:pt x="842010" y="1584960"/>
                    </a:lnTo>
                    <a:lnTo>
                      <a:pt x="861060" y="1619250"/>
                    </a:lnTo>
                    <a:lnTo>
                      <a:pt x="849630" y="1645920"/>
                    </a:lnTo>
                    <a:lnTo>
                      <a:pt x="819150" y="1661160"/>
                    </a:lnTo>
                    <a:lnTo>
                      <a:pt x="803910" y="1672590"/>
                    </a:lnTo>
                    <a:lnTo>
                      <a:pt x="807720" y="1691640"/>
                    </a:lnTo>
                    <a:lnTo>
                      <a:pt x="845820" y="1725930"/>
                    </a:lnTo>
                    <a:lnTo>
                      <a:pt x="876300" y="1767840"/>
                    </a:lnTo>
                    <a:lnTo>
                      <a:pt x="899160" y="1809750"/>
                    </a:lnTo>
                    <a:lnTo>
                      <a:pt x="941070" y="1851660"/>
                    </a:lnTo>
                    <a:lnTo>
                      <a:pt x="971550" y="1866900"/>
                    </a:lnTo>
                    <a:lnTo>
                      <a:pt x="979170" y="1912620"/>
                    </a:lnTo>
                    <a:lnTo>
                      <a:pt x="952500" y="1920240"/>
                    </a:lnTo>
                    <a:lnTo>
                      <a:pt x="941070" y="1954530"/>
                    </a:lnTo>
                    <a:lnTo>
                      <a:pt x="948690" y="2007870"/>
                    </a:lnTo>
                    <a:lnTo>
                      <a:pt x="990600" y="2106930"/>
                    </a:lnTo>
                    <a:lnTo>
                      <a:pt x="1002030" y="2156460"/>
                    </a:lnTo>
                    <a:lnTo>
                      <a:pt x="994410" y="2198370"/>
                    </a:lnTo>
                    <a:lnTo>
                      <a:pt x="1017270" y="2217420"/>
                    </a:lnTo>
                    <a:lnTo>
                      <a:pt x="1066800" y="2198370"/>
                    </a:lnTo>
                    <a:lnTo>
                      <a:pt x="1112520" y="2205990"/>
                    </a:lnTo>
                    <a:lnTo>
                      <a:pt x="1143000" y="2228850"/>
                    </a:lnTo>
                    <a:lnTo>
                      <a:pt x="1188720" y="2217420"/>
                    </a:lnTo>
                    <a:lnTo>
                      <a:pt x="1215390" y="2164080"/>
                    </a:lnTo>
                    <a:lnTo>
                      <a:pt x="1257300" y="2095500"/>
                    </a:lnTo>
                    <a:lnTo>
                      <a:pt x="1299210" y="2057400"/>
                    </a:lnTo>
                    <a:lnTo>
                      <a:pt x="1318260" y="2000250"/>
                    </a:lnTo>
                    <a:lnTo>
                      <a:pt x="1341120" y="1962150"/>
                    </a:lnTo>
                    <a:lnTo>
                      <a:pt x="1379220" y="1962150"/>
                    </a:lnTo>
                    <a:lnTo>
                      <a:pt x="1417320" y="1977390"/>
                    </a:lnTo>
                    <a:lnTo>
                      <a:pt x="1482090" y="1973580"/>
                    </a:lnTo>
                    <a:lnTo>
                      <a:pt x="1512570" y="1962150"/>
                    </a:lnTo>
                    <a:lnTo>
                      <a:pt x="1516380" y="1920240"/>
                    </a:lnTo>
                    <a:lnTo>
                      <a:pt x="1550670" y="1832610"/>
                    </a:lnTo>
                    <a:lnTo>
                      <a:pt x="1577340" y="1779270"/>
                    </a:lnTo>
                    <a:lnTo>
                      <a:pt x="1596390" y="1733550"/>
                    </a:lnTo>
                    <a:lnTo>
                      <a:pt x="1649730" y="1691640"/>
                    </a:lnTo>
                    <a:lnTo>
                      <a:pt x="1706880" y="1664970"/>
                    </a:lnTo>
                    <a:lnTo>
                      <a:pt x="1752600" y="1645920"/>
                    </a:lnTo>
                    <a:lnTo>
                      <a:pt x="1790700" y="1623060"/>
                    </a:lnTo>
                    <a:lnTo>
                      <a:pt x="1821180" y="1600200"/>
                    </a:lnTo>
                    <a:lnTo>
                      <a:pt x="1779270" y="1569720"/>
                    </a:lnTo>
                    <a:lnTo>
                      <a:pt x="1737360" y="1516380"/>
                    </a:lnTo>
                    <a:lnTo>
                      <a:pt x="1714500" y="1459230"/>
                    </a:lnTo>
                    <a:lnTo>
                      <a:pt x="1672590" y="1375410"/>
                    </a:lnTo>
                    <a:lnTo>
                      <a:pt x="1653540" y="1325880"/>
                    </a:lnTo>
                    <a:lnTo>
                      <a:pt x="1611630" y="1318260"/>
                    </a:lnTo>
                    <a:lnTo>
                      <a:pt x="1550670" y="1329690"/>
                    </a:lnTo>
                    <a:lnTo>
                      <a:pt x="1504950" y="1337310"/>
                    </a:lnTo>
                    <a:lnTo>
                      <a:pt x="1466850" y="1325880"/>
                    </a:lnTo>
                    <a:lnTo>
                      <a:pt x="1421130" y="1291590"/>
                    </a:lnTo>
                    <a:lnTo>
                      <a:pt x="1398270" y="1226820"/>
                    </a:lnTo>
                    <a:lnTo>
                      <a:pt x="1398270" y="1154430"/>
                    </a:lnTo>
                    <a:lnTo>
                      <a:pt x="1402080" y="1123950"/>
                    </a:lnTo>
                    <a:lnTo>
                      <a:pt x="1409700" y="1085850"/>
                    </a:lnTo>
                    <a:lnTo>
                      <a:pt x="1440180" y="1070610"/>
                    </a:lnTo>
                    <a:lnTo>
                      <a:pt x="1474470" y="1055370"/>
                    </a:lnTo>
                    <a:lnTo>
                      <a:pt x="1466850" y="1024890"/>
                    </a:lnTo>
                    <a:lnTo>
                      <a:pt x="1432560" y="998220"/>
                    </a:lnTo>
                    <a:lnTo>
                      <a:pt x="1386840" y="944880"/>
                    </a:lnTo>
                    <a:lnTo>
                      <a:pt x="1371600" y="899160"/>
                    </a:lnTo>
                    <a:lnTo>
                      <a:pt x="1367790" y="842010"/>
                    </a:lnTo>
                    <a:lnTo>
                      <a:pt x="1352550" y="811530"/>
                    </a:lnTo>
                    <a:lnTo>
                      <a:pt x="1337310" y="781050"/>
                    </a:lnTo>
                    <a:lnTo>
                      <a:pt x="1325880" y="735330"/>
                    </a:lnTo>
                    <a:lnTo>
                      <a:pt x="1341120" y="704850"/>
                    </a:lnTo>
                    <a:lnTo>
                      <a:pt x="1360170" y="681990"/>
                    </a:lnTo>
                    <a:lnTo>
                      <a:pt x="1398270" y="678180"/>
                    </a:lnTo>
                    <a:lnTo>
                      <a:pt x="1398270" y="678180"/>
                    </a:lnTo>
                    <a:lnTo>
                      <a:pt x="1474470" y="697230"/>
                    </a:lnTo>
                    <a:lnTo>
                      <a:pt x="1512570" y="670560"/>
                    </a:lnTo>
                    <a:lnTo>
                      <a:pt x="1504950" y="647700"/>
                    </a:lnTo>
                    <a:lnTo>
                      <a:pt x="1531620" y="628650"/>
                    </a:lnTo>
                    <a:lnTo>
                      <a:pt x="1554480" y="605790"/>
                    </a:lnTo>
                    <a:lnTo>
                      <a:pt x="1546860" y="571500"/>
                    </a:lnTo>
                    <a:lnTo>
                      <a:pt x="1512570" y="552450"/>
                    </a:lnTo>
                    <a:lnTo>
                      <a:pt x="1459230" y="537210"/>
                    </a:lnTo>
                    <a:lnTo>
                      <a:pt x="1432560" y="518160"/>
                    </a:lnTo>
                    <a:lnTo>
                      <a:pt x="1383030" y="472440"/>
                    </a:lnTo>
                    <a:lnTo>
                      <a:pt x="1383030" y="419100"/>
                    </a:lnTo>
                    <a:lnTo>
                      <a:pt x="1379220" y="381000"/>
                    </a:lnTo>
                    <a:lnTo>
                      <a:pt x="1394460" y="369570"/>
                    </a:lnTo>
                    <a:lnTo>
                      <a:pt x="1428750" y="358140"/>
                    </a:lnTo>
                    <a:lnTo>
                      <a:pt x="1466850" y="354330"/>
                    </a:lnTo>
                    <a:lnTo>
                      <a:pt x="1451610" y="327660"/>
                    </a:lnTo>
                    <a:lnTo>
                      <a:pt x="1394460" y="323850"/>
                    </a:lnTo>
                    <a:lnTo>
                      <a:pt x="1333500" y="339090"/>
                    </a:lnTo>
                    <a:lnTo>
                      <a:pt x="1272540" y="361950"/>
                    </a:lnTo>
                    <a:lnTo>
                      <a:pt x="1188720" y="381000"/>
                    </a:lnTo>
                    <a:lnTo>
                      <a:pt x="1104900" y="381000"/>
                    </a:lnTo>
                    <a:lnTo>
                      <a:pt x="1021080" y="396240"/>
                    </a:lnTo>
                    <a:lnTo>
                      <a:pt x="982980" y="403860"/>
                    </a:lnTo>
                    <a:lnTo>
                      <a:pt x="960120" y="441960"/>
                    </a:lnTo>
                    <a:lnTo>
                      <a:pt x="902970" y="438150"/>
                    </a:lnTo>
                    <a:lnTo>
                      <a:pt x="822960" y="441960"/>
                    </a:lnTo>
                    <a:lnTo>
                      <a:pt x="765810" y="441960"/>
                    </a:lnTo>
                    <a:lnTo>
                      <a:pt x="697230" y="438150"/>
                    </a:lnTo>
                    <a:lnTo>
                      <a:pt x="651510" y="434340"/>
                    </a:lnTo>
                    <a:lnTo>
                      <a:pt x="582930" y="4229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8" name="금천 TXT">
                <a:extLst>
                  <a:ext uri="{FF2B5EF4-FFF2-40B4-BE49-F238E27FC236}">
                    <a16:creationId xmlns="" xmlns:a16="http://schemas.microsoft.com/office/drawing/2014/main" id="{A72F81A1-E98C-4C60-AB9F-4114FE70C760}"/>
                  </a:ext>
                </a:extLst>
              </p:cNvPr>
              <p:cNvSpPr txBox="1"/>
              <p:nvPr/>
            </p:nvSpPr>
            <p:spPr>
              <a:xfrm>
                <a:off x="3387812" y="5690075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금천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7" name="구로구">
              <a:extLst>
                <a:ext uri="{FF2B5EF4-FFF2-40B4-BE49-F238E27FC236}">
                  <a16:creationId xmlns="" xmlns:a16="http://schemas.microsoft.com/office/drawing/2014/main" id="{01EBCA59-9869-4BA7-8909-FE89F552E2A2}"/>
                </a:ext>
              </a:extLst>
            </p:cNvPr>
            <p:cNvGrpSpPr/>
            <p:nvPr/>
          </p:nvGrpSpPr>
          <p:grpSpPr>
            <a:xfrm>
              <a:off x="2448221" y="4954806"/>
              <a:ext cx="1201748" cy="707581"/>
              <a:chOff x="2448221" y="4954806"/>
              <a:chExt cx="1201748" cy="707581"/>
            </a:xfrm>
          </p:grpSpPr>
          <p:sp>
            <p:nvSpPr>
              <p:cNvPr id="24" name="구로구">
                <a:extLst>
                  <a:ext uri="{FF2B5EF4-FFF2-40B4-BE49-F238E27FC236}">
                    <a16:creationId xmlns="" xmlns:a16="http://schemas.microsoft.com/office/drawing/2014/main" id="{3FEF4B75-7BE8-453A-9CEA-50093C0D36C7}"/>
                  </a:ext>
                </a:extLst>
              </p:cNvPr>
              <p:cNvSpPr/>
              <p:nvPr/>
            </p:nvSpPr>
            <p:spPr>
              <a:xfrm>
                <a:off x="2448221" y="4954806"/>
                <a:ext cx="1201748" cy="707581"/>
              </a:xfrm>
              <a:custGeom>
                <a:avLst/>
                <a:gdLst>
                  <a:gd name="connsiteX0" fmla="*/ 2123440 w 2946400"/>
                  <a:gd name="connsiteY0" fmla="*/ 180340 h 1734820"/>
                  <a:gd name="connsiteX1" fmla="*/ 2085340 w 2946400"/>
                  <a:gd name="connsiteY1" fmla="*/ 218440 h 1734820"/>
                  <a:gd name="connsiteX2" fmla="*/ 2054860 w 2946400"/>
                  <a:gd name="connsiteY2" fmla="*/ 248920 h 1734820"/>
                  <a:gd name="connsiteX3" fmla="*/ 2037080 w 2946400"/>
                  <a:gd name="connsiteY3" fmla="*/ 297180 h 1734820"/>
                  <a:gd name="connsiteX4" fmla="*/ 2004060 w 2946400"/>
                  <a:gd name="connsiteY4" fmla="*/ 347980 h 1734820"/>
                  <a:gd name="connsiteX5" fmla="*/ 1950720 w 2946400"/>
                  <a:gd name="connsiteY5" fmla="*/ 406400 h 1734820"/>
                  <a:gd name="connsiteX6" fmla="*/ 1887220 w 2946400"/>
                  <a:gd name="connsiteY6" fmla="*/ 434340 h 1734820"/>
                  <a:gd name="connsiteX7" fmla="*/ 1831340 w 2946400"/>
                  <a:gd name="connsiteY7" fmla="*/ 452120 h 1734820"/>
                  <a:gd name="connsiteX8" fmla="*/ 1739900 w 2946400"/>
                  <a:gd name="connsiteY8" fmla="*/ 490220 h 1734820"/>
                  <a:gd name="connsiteX9" fmla="*/ 1706880 w 2946400"/>
                  <a:gd name="connsiteY9" fmla="*/ 510540 h 1734820"/>
                  <a:gd name="connsiteX10" fmla="*/ 1678940 w 2946400"/>
                  <a:gd name="connsiteY10" fmla="*/ 518160 h 1734820"/>
                  <a:gd name="connsiteX11" fmla="*/ 1656080 w 2946400"/>
                  <a:gd name="connsiteY11" fmla="*/ 505460 h 1734820"/>
                  <a:gd name="connsiteX12" fmla="*/ 1645920 w 2946400"/>
                  <a:gd name="connsiteY12" fmla="*/ 464820 h 1734820"/>
                  <a:gd name="connsiteX13" fmla="*/ 1628140 w 2946400"/>
                  <a:gd name="connsiteY13" fmla="*/ 431800 h 1734820"/>
                  <a:gd name="connsiteX14" fmla="*/ 1602740 w 2946400"/>
                  <a:gd name="connsiteY14" fmla="*/ 411480 h 1734820"/>
                  <a:gd name="connsiteX15" fmla="*/ 1551940 w 2946400"/>
                  <a:gd name="connsiteY15" fmla="*/ 424180 h 1734820"/>
                  <a:gd name="connsiteX16" fmla="*/ 1516380 w 2946400"/>
                  <a:gd name="connsiteY16" fmla="*/ 439420 h 1734820"/>
                  <a:gd name="connsiteX17" fmla="*/ 1488440 w 2946400"/>
                  <a:gd name="connsiteY17" fmla="*/ 419100 h 1734820"/>
                  <a:gd name="connsiteX18" fmla="*/ 1480820 w 2946400"/>
                  <a:gd name="connsiteY18" fmla="*/ 393700 h 1734820"/>
                  <a:gd name="connsiteX19" fmla="*/ 1490980 w 2946400"/>
                  <a:gd name="connsiteY19" fmla="*/ 370840 h 1734820"/>
                  <a:gd name="connsiteX20" fmla="*/ 1478280 w 2946400"/>
                  <a:gd name="connsiteY20" fmla="*/ 332740 h 1734820"/>
                  <a:gd name="connsiteX21" fmla="*/ 1460500 w 2946400"/>
                  <a:gd name="connsiteY21" fmla="*/ 314960 h 1734820"/>
                  <a:gd name="connsiteX22" fmla="*/ 1424940 w 2946400"/>
                  <a:gd name="connsiteY22" fmla="*/ 317500 h 1734820"/>
                  <a:gd name="connsiteX23" fmla="*/ 1399540 w 2946400"/>
                  <a:gd name="connsiteY23" fmla="*/ 330200 h 1734820"/>
                  <a:gd name="connsiteX24" fmla="*/ 1374140 w 2946400"/>
                  <a:gd name="connsiteY24" fmla="*/ 307340 h 1734820"/>
                  <a:gd name="connsiteX25" fmla="*/ 1338580 w 2946400"/>
                  <a:gd name="connsiteY25" fmla="*/ 266700 h 1734820"/>
                  <a:gd name="connsiteX26" fmla="*/ 1308100 w 2946400"/>
                  <a:gd name="connsiteY26" fmla="*/ 241300 h 1734820"/>
                  <a:gd name="connsiteX27" fmla="*/ 1254760 w 2946400"/>
                  <a:gd name="connsiteY27" fmla="*/ 259080 h 1734820"/>
                  <a:gd name="connsiteX28" fmla="*/ 1234440 w 2946400"/>
                  <a:gd name="connsiteY28" fmla="*/ 294640 h 1734820"/>
                  <a:gd name="connsiteX29" fmla="*/ 1193800 w 2946400"/>
                  <a:gd name="connsiteY29" fmla="*/ 307340 h 1734820"/>
                  <a:gd name="connsiteX30" fmla="*/ 1155700 w 2946400"/>
                  <a:gd name="connsiteY30" fmla="*/ 317500 h 1734820"/>
                  <a:gd name="connsiteX31" fmla="*/ 1115060 w 2946400"/>
                  <a:gd name="connsiteY31" fmla="*/ 365760 h 1734820"/>
                  <a:gd name="connsiteX32" fmla="*/ 1087120 w 2946400"/>
                  <a:gd name="connsiteY32" fmla="*/ 419100 h 1734820"/>
                  <a:gd name="connsiteX33" fmla="*/ 1069340 w 2946400"/>
                  <a:gd name="connsiteY33" fmla="*/ 449580 h 1734820"/>
                  <a:gd name="connsiteX34" fmla="*/ 1036320 w 2946400"/>
                  <a:gd name="connsiteY34" fmla="*/ 474980 h 1734820"/>
                  <a:gd name="connsiteX35" fmla="*/ 1010920 w 2946400"/>
                  <a:gd name="connsiteY35" fmla="*/ 482600 h 1734820"/>
                  <a:gd name="connsiteX36" fmla="*/ 967740 w 2946400"/>
                  <a:gd name="connsiteY36" fmla="*/ 464820 h 1734820"/>
                  <a:gd name="connsiteX37" fmla="*/ 944880 w 2946400"/>
                  <a:gd name="connsiteY37" fmla="*/ 485140 h 1734820"/>
                  <a:gd name="connsiteX38" fmla="*/ 942340 w 2946400"/>
                  <a:gd name="connsiteY38" fmla="*/ 528320 h 1734820"/>
                  <a:gd name="connsiteX39" fmla="*/ 944880 w 2946400"/>
                  <a:gd name="connsiteY39" fmla="*/ 576580 h 1734820"/>
                  <a:gd name="connsiteX40" fmla="*/ 937260 w 2946400"/>
                  <a:gd name="connsiteY40" fmla="*/ 632460 h 1734820"/>
                  <a:gd name="connsiteX41" fmla="*/ 894080 w 2946400"/>
                  <a:gd name="connsiteY41" fmla="*/ 675640 h 1734820"/>
                  <a:gd name="connsiteX42" fmla="*/ 866140 w 2946400"/>
                  <a:gd name="connsiteY42" fmla="*/ 685800 h 1734820"/>
                  <a:gd name="connsiteX43" fmla="*/ 828040 w 2946400"/>
                  <a:gd name="connsiteY43" fmla="*/ 678180 h 1734820"/>
                  <a:gd name="connsiteX44" fmla="*/ 825500 w 2946400"/>
                  <a:gd name="connsiteY44" fmla="*/ 642620 h 1734820"/>
                  <a:gd name="connsiteX45" fmla="*/ 812800 w 2946400"/>
                  <a:gd name="connsiteY45" fmla="*/ 612140 h 1734820"/>
                  <a:gd name="connsiteX46" fmla="*/ 795020 w 2946400"/>
                  <a:gd name="connsiteY46" fmla="*/ 581660 h 1734820"/>
                  <a:gd name="connsiteX47" fmla="*/ 769620 w 2946400"/>
                  <a:gd name="connsiteY47" fmla="*/ 571500 h 1734820"/>
                  <a:gd name="connsiteX48" fmla="*/ 723900 w 2946400"/>
                  <a:gd name="connsiteY48" fmla="*/ 579120 h 1734820"/>
                  <a:gd name="connsiteX49" fmla="*/ 680720 w 2946400"/>
                  <a:gd name="connsiteY49" fmla="*/ 566420 h 1734820"/>
                  <a:gd name="connsiteX50" fmla="*/ 660400 w 2946400"/>
                  <a:gd name="connsiteY50" fmla="*/ 553720 h 1734820"/>
                  <a:gd name="connsiteX51" fmla="*/ 612140 w 2946400"/>
                  <a:gd name="connsiteY51" fmla="*/ 546100 h 1734820"/>
                  <a:gd name="connsiteX52" fmla="*/ 584200 w 2946400"/>
                  <a:gd name="connsiteY52" fmla="*/ 533400 h 1734820"/>
                  <a:gd name="connsiteX53" fmla="*/ 568960 w 2946400"/>
                  <a:gd name="connsiteY53" fmla="*/ 495300 h 1734820"/>
                  <a:gd name="connsiteX54" fmla="*/ 568960 w 2946400"/>
                  <a:gd name="connsiteY54" fmla="*/ 452120 h 1734820"/>
                  <a:gd name="connsiteX55" fmla="*/ 568960 w 2946400"/>
                  <a:gd name="connsiteY55" fmla="*/ 411480 h 1734820"/>
                  <a:gd name="connsiteX56" fmla="*/ 566420 w 2946400"/>
                  <a:gd name="connsiteY56" fmla="*/ 378460 h 1734820"/>
                  <a:gd name="connsiteX57" fmla="*/ 591820 w 2946400"/>
                  <a:gd name="connsiteY57" fmla="*/ 365760 h 1734820"/>
                  <a:gd name="connsiteX58" fmla="*/ 624840 w 2946400"/>
                  <a:gd name="connsiteY58" fmla="*/ 355600 h 1734820"/>
                  <a:gd name="connsiteX59" fmla="*/ 637540 w 2946400"/>
                  <a:gd name="connsiteY59" fmla="*/ 330200 h 1734820"/>
                  <a:gd name="connsiteX60" fmla="*/ 617220 w 2946400"/>
                  <a:gd name="connsiteY60" fmla="*/ 314960 h 1734820"/>
                  <a:gd name="connsiteX61" fmla="*/ 574040 w 2946400"/>
                  <a:gd name="connsiteY61" fmla="*/ 317500 h 1734820"/>
                  <a:gd name="connsiteX62" fmla="*/ 548640 w 2946400"/>
                  <a:gd name="connsiteY62" fmla="*/ 325120 h 1734820"/>
                  <a:gd name="connsiteX63" fmla="*/ 487680 w 2946400"/>
                  <a:gd name="connsiteY63" fmla="*/ 317500 h 1734820"/>
                  <a:gd name="connsiteX64" fmla="*/ 439420 w 2946400"/>
                  <a:gd name="connsiteY64" fmla="*/ 320040 h 1734820"/>
                  <a:gd name="connsiteX65" fmla="*/ 393700 w 2946400"/>
                  <a:gd name="connsiteY65" fmla="*/ 320040 h 1734820"/>
                  <a:gd name="connsiteX66" fmla="*/ 365760 w 2946400"/>
                  <a:gd name="connsiteY66" fmla="*/ 327660 h 1734820"/>
                  <a:gd name="connsiteX67" fmla="*/ 335280 w 2946400"/>
                  <a:gd name="connsiteY67" fmla="*/ 345440 h 1734820"/>
                  <a:gd name="connsiteX68" fmla="*/ 327660 w 2946400"/>
                  <a:gd name="connsiteY68" fmla="*/ 381000 h 1734820"/>
                  <a:gd name="connsiteX69" fmla="*/ 335280 w 2946400"/>
                  <a:gd name="connsiteY69" fmla="*/ 439420 h 1734820"/>
                  <a:gd name="connsiteX70" fmla="*/ 337820 w 2946400"/>
                  <a:gd name="connsiteY70" fmla="*/ 495300 h 1734820"/>
                  <a:gd name="connsiteX71" fmla="*/ 332740 w 2946400"/>
                  <a:gd name="connsiteY71" fmla="*/ 543560 h 1734820"/>
                  <a:gd name="connsiteX72" fmla="*/ 297180 w 2946400"/>
                  <a:gd name="connsiteY72" fmla="*/ 571500 h 1734820"/>
                  <a:gd name="connsiteX73" fmla="*/ 254000 w 2946400"/>
                  <a:gd name="connsiteY73" fmla="*/ 612140 h 1734820"/>
                  <a:gd name="connsiteX74" fmla="*/ 213360 w 2946400"/>
                  <a:gd name="connsiteY74" fmla="*/ 642620 h 1734820"/>
                  <a:gd name="connsiteX75" fmla="*/ 154940 w 2946400"/>
                  <a:gd name="connsiteY75" fmla="*/ 657860 h 1734820"/>
                  <a:gd name="connsiteX76" fmla="*/ 83820 w 2946400"/>
                  <a:gd name="connsiteY76" fmla="*/ 685800 h 1734820"/>
                  <a:gd name="connsiteX77" fmla="*/ 53340 w 2946400"/>
                  <a:gd name="connsiteY77" fmla="*/ 706120 h 1734820"/>
                  <a:gd name="connsiteX78" fmla="*/ 7620 w 2946400"/>
                  <a:gd name="connsiteY78" fmla="*/ 703580 h 1734820"/>
                  <a:gd name="connsiteX79" fmla="*/ 0 w 2946400"/>
                  <a:gd name="connsiteY79" fmla="*/ 736600 h 1734820"/>
                  <a:gd name="connsiteX80" fmla="*/ 30480 w 2946400"/>
                  <a:gd name="connsiteY80" fmla="*/ 784860 h 1734820"/>
                  <a:gd name="connsiteX81" fmla="*/ 58420 w 2946400"/>
                  <a:gd name="connsiteY81" fmla="*/ 850900 h 1734820"/>
                  <a:gd name="connsiteX82" fmla="*/ 101600 w 2946400"/>
                  <a:gd name="connsiteY82" fmla="*/ 904240 h 1734820"/>
                  <a:gd name="connsiteX83" fmla="*/ 142240 w 2946400"/>
                  <a:gd name="connsiteY83" fmla="*/ 990600 h 1734820"/>
                  <a:gd name="connsiteX84" fmla="*/ 162560 w 2946400"/>
                  <a:gd name="connsiteY84" fmla="*/ 1028700 h 1734820"/>
                  <a:gd name="connsiteX85" fmla="*/ 182880 w 2946400"/>
                  <a:gd name="connsiteY85" fmla="*/ 1051560 h 1734820"/>
                  <a:gd name="connsiteX86" fmla="*/ 223520 w 2946400"/>
                  <a:gd name="connsiteY86" fmla="*/ 1046480 h 1734820"/>
                  <a:gd name="connsiteX87" fmla="*/ 266700 w 2946400"/>
                  <a:gd name="connsiteY87" fmla="*/ 1051560 h 1734820"/>
                  <a:gd name="connsiteX88" fmla="*/ 279400 w 2946400"/>
                  <a:gd name="connsiteY88" fmla="*/ 1066800 h 1734820"/>
                  <a:gd name="connsiteX89" fmla="*/ 287020 w 2946400"/>
                  <a:gd name="connsiteY89" fmla="*/ 1104900 h 1734820"/>
                  <a:gd name="connsiteX90" fmla="*/ 279400 w 2946400"/>
                  <a:gd name="connsiteY90" fmla="*/ 1160780 h 1734820"/>
                  <a:gd name="connsiteX91" fmla="*/ 256540 w 2946400"/>
                  <a:gd name="connsiteY91" fmla="*/ 1211580 h 1734820"/>
                  <a:gd name="connsiteX92" fmla="*/ 241300 w 2946400"/>
                  <a:gd name="connsiteY92" fmla="*/ 1270000 h 1734820"/>
                  <a:gd name="connsiteX93" fmla="*/ 215900 w 2946400"/>
                  <a:gd name="connsiteY93" fmla="*/ 1330960 h 1734820"/>
                  <a:gd name="connsiteX94" fmla="*/ 226060 w 2946400"/>
                  <a:gd name="connsiteY94" fmla="*/ 1432560 h 1734820"/>
                  <a:gd name="connsiteX95" fmla="*/ 233680 w 2946400"/>
                  <a:gd name="connsiteY95" fmla="*/ 1513840 h 1734820"/>
                  <a:gd name="connsiteX96" fmla="*/ 231140 w 2946400"/>
                  <a:gd name="connsiteY96" fmla="*/ 1564640 h 1734820"/>
                  <a:gd name="connsiteX97" fmla="*/ 243840 w 2946400"/>
                  <a:gd name="connsiteY97" fmla="*/ 1623060 h 1734820"/>
                  <a:gd name="connsiteX98" fmla="*/ 276860 w 2946400"/>
                  <a:gd name="connsiteY98" fmla="*/ 1653540 h 1734820"/>
                  <a:gd name="connsiteX99" fmla="*/ 365760 w 2946400"/>
                  <a:gd name="connsiteY99" fmla="*/ 1673860 h 1734820"/>
                  <a:gd name="connsiteX100" fmla="*/ 421640 w 2946400"/>
                  <a:gd name="connsiteY100" fmla="*/ 1696720 h 1734820"/>
                  <a:gd name="connsiteX101" fmla="*/ 474980 w 2946400"/>
                  <a:gd name="connsiteY101" fmla="*/ 1717040 h 1734820"/>
                  <a:gd name="connsiteX102" fmla="*/ 535940 w 2946400"/>
                  <a:gd name="connsiteY102" fmla="*/ 1717040 h 1734820"/>
                  <a:gd name="connsiteX103" fmla="*/ 568960 w 2946400"/>
                  <a:gd name="connsiteY103" fmla="*/ 1673860 h 1734820"/>
                  <a:gd name="connsiteX104" fmla="*/ 604520 w 2946400"/>
                  <a:gd name="connsiteY104" fmla="*/ 1640840 h 1734820"/>
                  <a:gd name="connsiteX105" fmla="*/ 640080 w 2946400"/>
                  <a:gd name="connsiteY105" fmla="*/ 1638300 h 1734820"/>
                  <a:gd name="connsiteX106" fmla="*/ 685800 w 2946400"/>
                  <a:gd name="connsiteY106" fmla="*/ 1671320 h 1734820"/>
                  <a:gd name="connsiteX107" fmla="*/ 728980 w 2946400"/>
                  <a:gd name="connsiteY107" fmla="*/ 1701800 h 1734820"/>
                  <a:gd name="connsiteX108" fmla="*/ 779780 w 2946400"/>
                  <a:gd name="connsiteY108" fmla="*/ 1719580 h 1734820"/>
                  <a:gd name="connsiteX109" fmla="*/ 853440 w 2946400"/>
                  <a:gd name="connsiteY109" fmla="*/ 1724660 h 1734820"/>
                  <a:gd name="connsiteX110" fmla="*/ 975360 w 2946400"/>
                  <a:gd name="connsiteY110" fmla="*/ 1734820 h 1734820"/>
                  <a:gd name="connsiteX111" fmla="*/ 1051560 w 2946400"/>
                  <a:gd name="connsiteY111" fmla="*/ 1727200 h 1734820"/>
                  <a:gd name="connsiteX112" fmla="*/ 1089660 w 2946400"/>
                  <a:gd name="connsiteY112" fmla="*/ 1676400 h 1734820"/>
                  <a:gd name="connsiteX113" fmla="*/ 1087120 w 2946400"/>
                  <a:gd name="connsiteY113" fmla="*/ 1607820 h 1734820"/>
                  <a:gd name="connsiteX114" fmla="*/ 1079500 w 2946400"/>
                  <a:gd name="connsiteY114" fmla="*/ 1531620 h 1734820"/>
                  <a:gd name="connsiteX115" fmla="*/ 1084580 w 2946400"/>
                  <a:gd name="connsiteY115" fmla="*/ 1483360 h 1734820"/>
                  <a:gd name="connsiteX116" fmla="*/ 1109980 w 2946400"/>
                  <a:gd name="connsiteY116" fmla="*/ 1442720 h 1734820"/>
                  <a:gd name="connsiteX117" fmla="*/ 1170940 w 2946400"/>
                  <a:gd name="connsiteY117" fmla="*/ 1417320 h 1734820"/>
                  <a:gd name="connsiteX118" fmla="*/ 1221740 w 2946400"/>
                  <a:gd name="connsiteY118" fmla="*/ 1424940 h 1734820"/>
                  <a:gd name="connsiteX119" fmla="*/ 1295400 w 2946400"/>
                  <a:gd name="connsiteY119" fmla="*/ 1417320 h 1734820"/>
                  <a:gd name="connsiteX120" fmla="*/ 1333500 w 2946400"/>
                  <a:gd name="connsiteY120" fmla="*/ 1424940 h 1734820"/>
                  <a:gd name="connsiteX121" fmla="*/ 1386840 w 2946400"/>
                  <a:gd name="connsiteY121" fmla="*/ 1427480 h 1734820"/>
                  <a:gd name="connsiteX122" fmla="*/ 1419860 w 2946400"/>
                  <a:gd name="connsiteY122" fmla="*/ 1386840 h 1734820"/>
                  <a:gd name="connsiteX123" fmla="*/ 1445260 w 2946400"/>
                  <a:gd name="connsiteY123" fmla="*/ 1323340 h 1734820"/>
                  <a:gd name="connsiteX124" fmla="*/ 1483360 w 2946400"/>
                  <a:gd name="connsiteY124" fmla="*/ 1280160 h 1734820"/>
                  <a:gd name="connsiteX125" fmla="*/ 1534160 w 2946400"/>
                  <a:gd name="connsiteY125" fmla="*/ 1242060 h 1734820"/>
                  <a:gd name="connsiteX126" fmla="*/ 1554480 w 2946400"/>
                  <a:gd name="connsiteY126" fmla="*/ 1229360 h 1734820"/>
                  <a:gd name="connsiteX127" fmla="*/ 1582420 w 2946400"/>
                  <a:gd name="connsiteY127" fmla="*/ 1160780 h 1734820"/>
                  <a:gd name="connsiteX128" fmla="*/ 1630680 w 2946400"/>
                  <a:gd name="connsiteY128" fmla="*/ 1097280 h 1734820"/>
                  <a:gd name="connsiteX129" fmla="*/ 1704340 w 2946400"/>
                  <a:gd name="connsiteY129" fmla="*/ 1018540 h 1734820"/>
                  <a:gd name="connsiteX130" fmla="*/ 1737360 w 2946400"/>
                  <a:gd name="connsiteY130" fmla="*/ 965200 h 1734820"/>
                  <a:gd name="connsiteX131" fmla="*/ 1775460 w 2946400"/>
                  <a:gd name="connsiteY131" fmla="*/ 922020 h 1734820"/>
                  <a:gd name="connsiteX132" fmla="*/ 1813560 w 2946400"/>
                  <a:gd name="connsiteY132" fmla="*/ 883920 h 1734820"/>
                  <a:gd name="connsiteX133" fmla="*/ 1823720 w 2946400"/>
                  <a:gd name="connsiteY133" fmla="*/ 853440 h 1734820"/>
                  <a:gd name="connsiteX134" fmla="*/ 1831340 w 2946400"/>
                  <a:gd name="connsiteY134" fmla="*/ 838200 h 1734820"/>
                  <a:gd name="connsiteX135" fmla="*/ 1874520 w 2946400"/>
                  <a:gd name="connsiteY135" fmla="*/ 843280 h 1734820"/>
                  <a:gd name="connsiteX136" fmla="*/ 1902460 w 2946400"/>
                  <a:gd name="connsiteY136" fmla="*/ 889000 h 1734820"/>
                  <a:gd name="connsiteX137" fmla="*/ 1938020 w 2946400"/>
                  <a:gd name="connsiteY137" fmla="*/ 944880 h 1734820"/>
                  <a:gd name="connsiteX138" fmla="*/ 1986280 w 2946400"/>
                  <a:gd name="connsiteY138" fmla="*/ 1013460 h 1734820"/>
                  <a:gd name="connsiteX139" fmla="*/ 2021840 w 2946400"/>
                  <a:gd name="connsiteY139" fmla="*/ 1046480 h 1734820"/>
                  <a:gd name="connsiteX140" fmla="*/ 2039620 w 2946400"/>
                  <a:gd name="connsiteY140" fmla="*/ 1084580 h 1734820"/>
                  <a:gd name="connsiteX141" fmla="*/ 2077720 w 2946400"/>
                  <a:gd name="connsiteY141" fmla="*/ 1102360 h 1734820"/>
                  <a:gd name="connsiteX142" fmla="*/ 2125980 w 2946400"/>
                  <a:gd name="connsiteY142" fmla="*/ 1079500 h 1734820"/>
                  <a:gd name="connsiteX143" fmla="*/ 2174240 w 2946400"/>
                  <a:gd name="connsiteY143" fmla="*/ 1071880 h 1734820"/>
                  <a:gd name="connsiteX144" fmla="*/ 2247900 w 2946400"/>
                  <a:gd name="connsiteY144" fmla="*/ 1079500 h 1734820"/>
                  <a:gd name="connsiteX145" fmla="*/ 2283460 w 2946400"/>
                  <a:gd name="connsiteY145" fmla="*/ 1107440 h 1734820"/>
                  <a:gd name="connsiteX146" fmla="*/ 2321560 w 2946400"/>
                  <a:gd name="connsiteY146" fmla="*/ 1150620 h 1734820"/>
                  <a:gd name="connsiteX147" fmla="*/ 2390140 w 2946400"/>
                  <a:gd name="connsiteY147" fmla="*/ 1181100 h 1734820"/>
                  <a:gd name="connsiteX148" fmla="*/ 2440940 w 2946400"/>
                  <a:gd name="connsiteY148" fmla="*/ 1229360 h 1734820"/>
                  <a:gd name="connsiteX149" fmla="*/ 2456180 w 2946400"/>
                  <a:gd name="connsiteY149" fmla="*/ 1282700 h 1734820"/>
                  <a:gd name="connsiteX150" fmla="*/ 2458720 w 2946400"/>
                  <a:gd name="connsiteY150" fmla="*/ 1346200 h 1734820"/>
                  <a:gd name="connsiteX151" fmla="*/ 2499360 w 2946400"/>
                  <a:gd name="connsiteY151" fmla="*/ 1404620 h 1734820"/>
                  <a:gd name="connsiteX152" fmla="*/ 2578100 w 2946400"/>
                  <a:gd name="connsiteY152" fmla="*/ 1478280 h 1734820"/>
                  <a:gd name="connsiteX153" fmla="*/ 2633980 w 2946400"/>
                  <a:gd name="connsiteY153" fmla="*/ 1501140 h 1734820"/>
                  <a:gd name="connsiteX154" fmla="*/ 2692400 w 2946400"/>
                  <a:gd name="connsiteY154" fmla="*/ 1490980 h 1734820"/>
                  <a:gd name="connsiteX155" fmla="*/ 2778760 w 2946400"/>
                  <a:gd name="connsiteY155" fmla="*/ 1490980 h 1734820"/>
                  <a:gd name="connsiteX156" fmla="*/ 2839720 w 2946400"/>
                  <a:gd name="connsiteY156" fmla="*/ 1508760 h 1734820"/>
                  <a:gd name="connsiteX157" fmla="*/ 2877820 w 2946400"/>
                  <a:gd name="connsiteY157" fmla="*/ 1506220 h 1734820"/>
                  <a:gd name="connsiteX158" fmla="*/ 2890520 w 2946400"/>
                  <a:gd name="connsiteY158" fmla="*/ 1468120 h 1734820"/>
                  <a:gd name="connsiteX159" fmla="*/ 2887980 w 2946400"/>
                  <a:gd name="connsiteY159" fmla="*/ 1440180 h 1734820"/>
                  <a:gd name="connsiteX160" fmla="*/ 2918460 w 2946400"/>
                  <a:gd name="connsiteY160" fmla="*/ 1386840 h 1734820"/>
                  <a:gd name="connsiteX161" fmla="*/ 2918460 w 2946400"/>
                  <a:gd name="connsiteY161" fmla="*/ 1356360 h 1734820"/>
                  <a:gd name="connsiteX162" fmla="*/ 2941320 w 2946400"/>
                  <a:gd name="connsiteY162" fmla="*/ 1330960 h 1734820"/>
                  <a:gd name="connsiteX163" fmla="*/ 2946400 w 2946400"/>
                  <a:gd name="connsiteY163" fmla="*/ 1292860 h 1734820"/>
                  <a:gd name="connsiteX164" fmla="*/ 2918460 w 2946400"/>
                  <a:gd name="connsiteY164" fmla="*/ 1264920 h 1734820"/>
                  <a:gd name="connsiteX165" fmla="*/ 2862580 w 2946400"/>
                  <a:gd name="connsiteY165" fmla="*/ 1264920 h 1734820"/>
                  <a:gd name="connsiteX166" fmla="*/ 2811780 w 2946400"/>
                  <a:gd name="connsiteY166" fmla="*/ 1229360 h 1734820"/>
                  <a:gd name="connsiteX167" fmla="*/ 2778760 w 2946400"/>
                  <a:gd name="connsiteY167" fmla="*/ 1214120 h 1734820"/>
                  <a:gd name="connsiteX168" fmla="*/ 2735580 w 2946400"/>
                  <a:gd name="connsiteY168" fmla="*/ 1168400 h 1734820"/>
                  <a:gd name="connsiteX169" fmla="*/ 2720340 w 2946400"/>
                  <a:gd name="connsiteY169" fmla="*/ 1115060 h 1734820"/>
                  <a:gd name="connsiteX170" fmla="*/ 2694940 w 2946400"/>
                  <a:gd name="connsiteY170" fmla="*/ 1079500 h 1734820"/>
                  <a:gd name="connsiteX171" fmla="*/ 2659380 w 2946400"/>
                  <a:gd name="connsiteY171" fmla="*/ 1051560 h 1734820"/>
                  <a:gd name="connsiteX172" fmla="*/ 2644140 w 2946400"/>
                  <a:gd name="connsiteY172" fmla="*/ 1003300 h 1734820"/>
                  <a:gd name="connsiteX173" fmla="*/ 2641600 w 2946400"/>
                  <a:gd name="connsiteY173" fmla="*/ 922020 h 1734820"/>
                  <a:gd name="connsiteX174" fmla="*/ 2646680 w 2946400"/>
                  <a:gd name="connsiteY174" fmla="*/ 817880 h 1734820"/>
                  <a:gd name="connsiteX175" fmla="*/ 2618740 w 2946400"/>
                  <a:gd name="connsiteY175" fmla="*/ 756920 h 1734820"/>
                  <a:gd name="connsiteX176" fmla="*/ 2618740 w 2946400"/>
                  <a:gd name="connsiteY176" fmla="*/ 660400 h 1734820"/>
                  <a:gd name="connsiteX177" fmla="*/ 2618740 w 2946400"/>
                  <a:gd name="connsiteY177" fmla="*/ 604520 h 1734820"/>
                  <a:gd name="connsiteX178" fmla="*/ 2603500 w 2946400"/>
                  <a:gd name="connsiteY178" fmla="*/ 548640 h 1734820"/>
                  <a:gd name="connsiteX179" fmla="*/ 2600960 w 2946400"/>
                  <a:gd name="connsiteY179" fmla="*/ 495300 h 1734820"/>
                  <a:gd name="connsiteX180" fmla="*/ 2603500 w 2946400"/>
                  <a:gd name="connsiteY180" fmla="*/ 426720 h 1734820"/>
                  <a:gd name="connsiteX181" fmla="*/ 2603500 w 2946400"/>
                  <a:gd name="connsiteY181" fmla="*/ 370840 h 1734820"/>
                  <a:gd name="connsiteX182" fmla="*/ 2626360 w 2946400"/>
                  <a:gd name="connsiteY182" fmla="*/ 340360 h 1734820"/>
                  <a:gd name="connsiteX183" fmla="*/ 2623820 w 2946400"/>
                  <a:gd name="connsiteY183" fmla="*/ 297180 h 1734820"/>
                  <a:gd name="connsiteX184" fmla="*/ 2593340 w 2946400"/>
                  <a:gd name="connsiteY184" fmla="*/ 274320 h 1734820"/>
                  <a:gd name="connsiteX185" fmla="*/ 2560320 w 2946400"/>
                  <a:gd name="connsiteY185" fmla="*/ 241300 h 1734820"/>
                  <a:gd name="connsiteX186" fmla="*/ 2527300 w 2946400"/>
                  <a:gd name="connsiteY186" fmla="*/ 180340 h 1734820"/>
                  <a:gd name="connsiteX187" fmla="*/ 2479040 w 2946400"/>
                  <a:gd name="connsiteY187" fmla="*/ 152400 h 1734820"/>
                  <a:gd name="connsiteX188" fmla="*/ 2433320 w 2946400"/>
                  <a:gd name="connsiteY188" fmla="*/ 121920 h 1734820"/>
                  <a:gd name="connsiteX189" fmla="*/ 2369820 w 2946400"/>
                  <a:gd name="connsiteY189" fmla="*/ 83820 h 1734820"/>
                  <a:gd name="connsiteX190" fmla="*/ 2321560 w 2946400"/>
                  <a:gd name="connsiteY190" fmla="*/ 45720 h 1734820"/>
                  <a:gd name="connsiteX191" fmla="*/ 2306320 w 2946400"/>
                  <a:gd name="connsiteY191" fmla="*/ 12700 h 1734820"/>
                  <a:gd name="connsiteX192" fmla="*/ 2275840 w 2946400"/>
                  <a:gd name="connsiteY192" fmla="*/ 0 h 1734820"/>
                  <a:gd name="connsiteX193" fmla="*/ 2247900 w 2946400"/>
                  <a:gd name="connsiteY193" fmla="*/ 0 h 1734820"/>
                  <a:gd name="connsiteX194" fmla="*/ 2227580 w 2946400"/>
                  <a:gd name="connsiteY194" fmla="*/ 27940 h 1734820"/>
                  <a:gd name="connsiteX195" fmla="*/ 2212340 w 2946400"/>
                  <a:gd name="connsiteY195" fmla="*/ 71120 h 1734820"/>
                  <a:gd name="connsiteX196" fmla="*/ 2179320 w 2946400"/>
                  <a:gd name="connsiteY196" fmla="*/ 111760 h 1734820"/>
                  <a:gd name="connsiteX197" fmla="*/ 2181860 w 2946400"/>
                  <a:gd name="connsiteY197" fmla="*/ 142240 h 1734820"/>
                  <a:gd name="connsiteX198" fmla="*/ 2123440 w 2946400"/>
                  <a:gd name="connsiteY198" fmla="*/ 180340 h 173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</a:cxnLst>
                <a:rect l="l" t="t" r="r" b="b"/>
                <a:pathLst>
                  <a:path w="2946400" h="1734820">
                    <a:moveTo>
                      <a:pt x="2123440" y="180340"/>
                    </a:moveTo>
                    <a:lnTo>
                      <a:pt x="2085340" y="218440"/>
                    </a:lnTo>
                    <a:lnTo>
                      <a:pt x="2054860" y="248920"/>
                    </a:lnTo>
                    <a:lnTo>
                      <a:pt x="2037080" y="297180"/>
                    </a:lnTo>
                    <a:lnTo>
                      <a:pt x="2004060" y="347980"/>
                    </a:lnTo>
                    <a:lnTo>
                      <a:pt x="1950720" y="406400"/>
                    </a:lnTo>
                    <a:lnTo>
                      <a:pt x="1887220" y="434340"/>
                    </a:lnTo>
                    <a:lnTo>
                      <a:pt x="1831340" y="452120"/>
                    </a:lnTo>
                    <a:lnTo>
                      <a:pt x="1739900" y="490220"/>
                    </a:lnTo>
                    <a:lnTo>
                      <a:pt x="1706880" y="510540"/>
                    </a:lnTo>
                    <a:lnTo>
                      <a:pt x="1678940" y="518160"/>
                    </a:lnTo>
                    <a:lnTo>
                      <a:pt x="1656080" y="505460"/>
                    </a:lnTo>
                    <a:lnTo>
                      <a:pt x="1645920" y="464820"/>
                    </a:lnTo>
                    <a:lnTo>
                      <a:pt x="1628140" y="431800"/>
                    </a:lnTo>
                    <a:lnTo>
                      <a:pt x="1602740" y="411480"/>
                    </a:lnTo>
                    <a:lnTo>
                      <a:pt x="1551940" y="424180"/>
                    </a:lnTo>
                    <a:lnTo>
                      <a:pt x="1516380" y="439420"/>
                    </a:lnTo>
                    <a:lnTo>
                      <a:pt x="1488440" y="419100"/>
                    </a:lnTo>
                    <a:lnTo>
                      <a:pt x="1480820" y="393700"/>
                    </a:lnTo>
                    <a:lnTo>
                      <a:pt x="1490980" y="370840"/>
                    </a:lnTo>
                    <a:lnTo>
                      <a:pt x="1478280" y="332740"/>
                    </a:lnTo>
                    <a:lnTo>
                      <a:pt x="1460500" y="314960"/>
                    </a:lnTo>
                    <a:lnTo>
                      <a:pt x="1424940" y="317500"/>
                    </a:lnTo>
                    <a:lnTo>
                      <a:pt x="1399540" y="330200"/>
                    </a:lnTo>
                    <a:lnTo>
                      <a:pt x="1374140" y="307340"/>
                    </a:lnTo>
                    <a:lnTo>
                      <a:pt x="1338580" y="266700"/>
                    </a:lnTo>
                    <a:lnTo>
                      <a:pt x="1308100" y="241300"/>
                    </a:lnTo>
                    <a:lnTo>
                      <a:pt x="1254760" y="259080"/>
                    </a:lnTo>
                    <a:lnTo>
                      <a:pt x="1234440" y="294640"/>
                    </a:lnTo>
                    <a:lnTo>
                      <a:pt x="1193800" y="307340"/>
                    </a:lnTo>
                    <a:lnTo>
                      <a:pt x="1155700" y="317500"/>
                    </a:lnTo>
                    <a:lnTo>
                      <a:pt x="1115060" y="365760"/>
                    </a:lnTo>
                    <a:lnTo>
                      <a:pt x="1087120" y="419100"/>
                    </a:lnTo>
                    <a:lnTo>
                      <a:pt x="1069340" y="449580"/>
                    </a:lnTo>
                    <a:lnTo>
                      <a:pt x="1036320" y="474980"/>
                    </a:lnTo>
                    <a:lnTo>
                      <a:pt x="1010920" y="482600"/>
                    </a:lnTo>
                    <a:lnTo>
                      <a:pt x="967740" y="464820"/>
                    </a:lnTo>
                    <a:lnTo>
                      <a:pt x="944880" y="485140"/>
                    </a:lnTo>
                    <a:lnTo>
                      <a:pt x="942340" y="528320"/>
                    </a:lnTo>
                    <a:lnTo>
                      <a:pt x="944880" y="576580"/>
                    </a:lnTo>
                    <a:lnTo>
                      <a:pt x="937260" y="632460"/>
                    </a:lnTo>
                    <a:lnTo>
                      <a:pt x="894080" y="675640"/>
                    </a:lnTo>
                    <a:lnTo>
                      <a:pt x="866140" y="685800"/>
                    </a:lnTo>
                    <a:lnTo>
                      <a:pt x="828040" y="678180"/>
                    </a:lnTo>
                    <a:lnTo>
                      <a:pt x="825500" y="642620"/>
                    </a:lnTo>
                    <a:lnTo>
                      <a:pt x="812800" y="612140"/>
                    </a:lnTo>
                    <a:lnTo>
                      <a:pt x="795020" y="581660"/>
                    </a:lnTo>
                    <a:lnTo>
                      <a:pt x="769620" y="571500"/>
                    </a:lnTo>
                    <a:lnTo>
                      <a:pt x="723900" y="579120"/>
                    </a:lnTo>
                    <a:lnTo>
                      <a:pt x="680720" y="566420"/>
                    </a:lnTo>
                    <a:lnTo>
                      <a:pt x="660400" y="553720"/>
                    </a:lnTo>
                    <a:lnTo>
                      <a:pt x="612140" y="546100"/>
                    </a:lnTo>
                    <a:lnTo>
                      <a:pt x="584200" y="533400"/>
                    </a:lnTo>
                    <a:lnTo>
                      <a:pt x="568960" y="495300"/>
                    </a:lnTo>
                    <a:lnTo>
                      <a:pt x="568960" y="452120"/>
                    </a:lnTo>
                    <a:lnTo>
                      <a:pt x="568960" y="411480"/>
                    </a:lnTo>
                    <a:lnTo>
                      <a:pt x="566420" y="378460"/>
                    </a:lnTo>
                    <a:lnTo>
                      <a:pt x="591820" y="365760"/>
                    </a:lnTo>
                    <a:lnTo>
                      <a:pt x="624840" y="355600"/>
                    </a:lnTo>
                    <a:lnTo>
                      <a:pt x="637540" y="330200"/>
                    </a:lnTo>
                    <a:lnTo>
                      <a:pt x="617220" y="314960"/>
                    </a:lnTo>
                    <a:lnTo>
                      <a:pt x="574040" y="317500"/>
                    </a:lnTo>
                    <a:lnTo>
                      <a:pt x="548640" y="325120"/>
                    </a:lnTo>
                    <a:lnTo>
                      <a:pt x="487680" y="317500"/>
                    </a:lnTo>
                    <a:lnTo>
                      <a:pt x="439420" y="320040"/>
                    </a:lnTo>
                    <a:lnTo>
                      <a:pt x="393700" y="320040"/>
                    </a:lnTo>
                    <a:lnTo>
                      <a:pt x="365760" y="327660"/>
                    </a:lnTo>
                    <a:lnTo>
                      <a:pt x="335280" y="345440"/>
                    </a:lnTo>
                    <a:lnTo>
                      <a:pt x="327660" y="381000"/>
                    </a:lnTo>
                    <a:lnTo>
                      <a:pt x="335280" y="439420"/>
                    </a:lnTo>
                    <a:lnTo>
                      <a:pt x="337820" y="495300"/>
                    </a:lnTo>
                    <a:lnTo>
                      <a:pt x="332740" y="543560"/>
                    </a:lnTo>
                    <a:lnTo>
                      <a:pt x="297180" y="571500"/>
                    </a:lnTo>
                    <a:lnTo>
                      <a:pt x="254000" y="612140"/>
                    </a:lnTo>
                    <a:lnTo>
                      <a:pt x="213360" y="642620"/>
                    </a:lnTo>
                    <a:lnTo>
                      <a:pt x="154940" y="657860"/>
                    </a:lnTo>
                    <a:lnTo>
                      <a:pt x="83820" y="685800"/>
                    </a:lnTo>
                    <a:lnTo>
                      <a:pt x="53340" y="706120"/>
                    </a:lnTo>
                    <a:lnTo>
                      <a:pt x="7620" y="703580"/>
                    </a:lnTo>
                    <a:lnTo>
                      <a:pt x="0" y="736600"/>
                    </a:lnTo>
                    <a:lnTo>
                      <a:pt x="30480" y="784860"/>
                    </a:lnTo>
                    <a:lnTo>
                      <a:pt x="58420" y="850900"/>
                    </a:lnTo>
                    <a:lnTo>
                      <a:pt x="101600" y="904240"/>
                    </a:lnTo>
                    <a:lnTo>
                      <a:pt x="142240" y="990600"/>
                    </a:lnTo>
                    <a:lnTo>
                      <a:pt x="162560" y="1028700"/>
                    </a:lnTo>
                    <a:lnTo>
                      <a:pt x="182880" y="1051560"/>
                    </a:lnTo>
                    <a:lnTo>
                      <a:pt x="223520" y="1046480"/>
                    </a:lnTo>
                    <a:lnTo>
                      <a:pt x="266700" y="1051560"/>
                    </a:lnTo>
                    <a:lnTo>
                      <a:pt x="279400" y="1066800"/>
                    </a:lnTo>
                    <a:lnTo>
                      <a:pt x="287020" y="1104900"/>
                    </a:lnTo>
                    <a:lnTo>
                      <a:pt x="279400" y="1160780"/>
                    </a:lnTo>
                    <a:lnTo>
                      <a:pt x="256540" y="1211580"/>
                    </a:lnTo>
                    <a:lnTo>
                      <a:pt x="241300" y="1270000"/>
                    </a:lnTo>
                    <a:lnTo>
                      <a:pt x="215900" y="1330960"/>
                    </a:lnTo>
                    <a:lnTo>
                      <a:pt x="226060" y="1432560"/>
                    </a:lnTo>
                    <a:lnTo>
                      <a:pt x="233680" y="1513840"/>
                    </a:lnTo>
                    <a:lnTo>
                      <a:pt x="231140" y="1564640"/>
                    </a:lnTo>
                    <a:lnTo>
                      <a:pt x="243840" y="1623060"/>
                    </a:lnTo>
                    <a:lnTo>
                      <a:pt x="276860" y="1653540"/>
                    </a:lnTo>
                    <a:lnTo>
                      <a:pt x="365760" y="1673860"/>
                    </a:lnTo>
                    <a:lnTo>
                      <a:pt x="421640" y="1696720"/>
                    </a:lnTo>
                    <a:lnTo>
                      <a:pt x="474980" y="1717040"/>
                    </a:lnTo>
                    <a:lnTo>
                      <a:pt x="535940" y="1717040"/>
                    </a:lnTo>
                    <a:lnTo>
                      <a:pt x="568960" y="1673860"/>
                    </a:lnTo>
                    <a:lnTo>
                      <a:pt x="604520" y="1640840"/>
                    </a:lnTo>
                    <a:lnTo>
                      <a:pt x="640080" y="1638300"/>
                    </a:lnTo>
                    <a:lnTo>
                      <a:pt x="685800" y="1671320"/>
                    </a:lnTo>
                    <a:lnTo>
                      <a:pt x="728980" y="1701800"/>
                    </a:lnTo>
                    <a:lnTo>
                      <a:pt x="779780" y="1719580"/>
                    </a:lnTo>
                    <a:lnTo>
                      <a:pt x="853440" y="1724660"/>
                    </a:lnTo>
                    <a:lnTo>
                      <a:pt x="975360" y="1734820"/>
                    </a:lnTo>
                    <a:lnTo>
                      <a:pt x="1051560" y="1727200"/>
                    </a:lnTo>
                    <a:lnTo>
                      <a:pt x="1089660" y="1676400"/>
                    </a:lnTo>
                    <a:cubicBezTo>
                      <a:pt x="1088813" y="1653540"/>
                      <a:pt x="1087967" y="1630680"/>
                      <a:pt x="1087120" y="1607820"/>
                    </a:cubicBezTo>
                    <a:lnTo>
                      <a:pt x="1079500" y="1531620"/>
                    </a:lnTo>
                    <a:lnTo>
                      <a:pt x="1084580" y="1483360"/>
                    </a:lnTo>
                    <a:lnTo>
                      <a:pt x="1109980" y="1442720"/>
                    </a:lnTo>
                    <a:lnTo>
                      <a:pt x="1170940" y="1417320"/>
                    </a:lnTo>
                    <a:lnTo>
                      <a:pt x="1221740" y="1424940"/>
                    </a:lnTo>
                    <a:lnTo>
                      <a:pt x="1295400" y="1417320"/>
                    </a:lnTo>
                    <a:lnTo>
                      <a:pt x="1333500" y="1424940"/>
                    </a:lnTo>
                    <a:lnTo>
                      <a:pt x="1386840" y="1427480"/>
                    </a:lnTo>
                    <a:lnTo>
                      <a:pt x="1419860" y="1386840"/>
                    </a:lnTo>
                    <a:lnTo>
                      <a:pt x="1445260" y="1323340"/>
                    </a:lnTo>
                    <a:lnTo>
                      <a:pt x="1483360" y="1280160"/>
                    </a:lnTo>
                    <a:lnTo>
                      <a:pt x="1534160" y="1242060"/>
                    </a:lnTo>
                    <a:lnTo>
                      <a:pt x="1554480" y="1229360"/>
                    </a:lnTo>
                    <a:lnTo>
                      <a:pt x="1582420" y="1160780"/>
                    </a:lnTo>
                    <a:lnTo>
                      <a:pt x="1630680" y="1097280"/>
                    </a:lnTo>
                    <a:lnTo>
                      <a:pt x="1704340" y="1018540"/>
                    </a:lnTo>
                    <a:lnTo>
                      <a:pt x="1737360" y="965200"/>
                    </a:lnTo>
                    <a:lnTo>
                      <a:pt x="1775460" y="922020"/>
                    </a:lnTo>
                    <a:lnTo>
                      <a:pt x="1813560" y="883920"/>
                    </a:lnTo>
                    <a:lnTo>
                      <a:pt x="1823720" y="853440"/>
                    </a:lnTo>
                    <a:lnTo>
                      <a:pt x="1831340" y="838200"/>
                    </a:lnTo>
                    <a:lnTo>
                      <a:pt x="1874520" y="843280"/>
                    </a:lnTo>
                    <a:lnTo>
                      <a:pt x="1902460" y="889000"/>
                    </a:lnTo>
                    <a:lnTo>
                      <a:pt x="1938020" y="944880"/>
                    </a:lnTo>
                    <a:lnTo>
                      <a:pt x="1986280" y="1013460"/>
                    </a:lnTo>
                    <a:lnTo>
                      <a:pt x="2021840" y="1046480"/>
                    </a:lnTo>
                    <a:lnTo>
                      <a:pt x="2039620" y="1084580"/>
                    </a:lnTo>
                    <a:lnTo>
                      <a:pt x="2077720" y="1102360"/>
                    </a:lnTo>
                    <a:lnTo>
                      <a:pt x="2125980" y="1079500"/>
                    </a:lnTo>
                    <a:lnTo>
                      <a:pt x="2174240" y="1071880"/>
                    </a:lnTo>
                    <a:lnTo>
                      <a:pt x="2247900" y="1079500"/>
                    </a:lnTo>
                    <a:lnTo>
                      <a:pt x="2283460" y="1107440"/>
                    </a:lnTo>
                    <a:lnTo>
                      <a:pt x="2321560" y="1150620"/>
                    </a:lnTo>
                    <a:lnTo>
                      <a:pt x="2390140" y="1181100"/>
                    </a:lnTo>
                    <a:lnTo>
                      <a:pt x="2440940" y="1229360"/>
                    </a:lnTo>
                    <a:lnTo>
                      <a:pt x="2456180" y="1282700"/>
                    </a:lnTo>
                    <a:lnTo>
                      <a:pt x="2458720" y="1346200"/>
                    </a:lnTo>
                    <a:lnTo>
                      <a:pt x="2499360" y="1404620"/>
                    </a:lnTo>
                    <a:lnTo>
                      <a:pt x="2578100" y="1478280"/>
                    </a:lnTo>
                    <a:lnTo>
                      <a:pt x="2633980" y="1501140"/>
                    </a:lnTo>
                    <a:lnTo>
                      <a:pt x="2692400" y="1490980"/>
                    </a:lnTo>
                    <a:lnTo>
                      <a:pt x="2778760" y="1490980"/>
                    </a:lnTo>
                    <a:lnTo>
                      <a:pt x="2839720" y="1508760"/>
                    </a:lnTo>
                    <a:lnTo>
                      <a:pt x="2877820" y="1506220"/>
                    </a:lnTo>
                    <a:lnTo>
                      <a:pt x="2890520" y="1468120"/>
                    </a:lnTo>
                    <a:lnTo>
                      <a:pt x="2887980" y="1440180"/>
                    </a:lnTo>
                    <a:lnTo>
                      <a:pt x="2918460" y="1386840"/>
                    </a:lnTo>
                    <a:lnTo>
                      <a:pt x="2918460" y="1356360"/>
                    </a:lnTo>
                    <a:lnTo>
                      <a:pt x="2941320" y="1330960"/>
                    </a:lnTo>
                    <a:lnTo>
                      <a:pt x="2946400" y="1292860"/>
                    </a:lnTo>
                    <a:lnTo>
                      <a:pt x="2918460" y="1264920"/>
                    </a:lnTo>
                    <a:lnTo>
                      <a:pt x="2862580" y="1264920"/>
                    </a:lnTo>
                    <a:lnTo>
                      <a:pt x="2811780" y="1229360"/>
                    </a:lnTo>
                    <a:lnTo>
                      <a:pt x="2778760" y="1214120"/>
                    </a:lnTo>
                    <a:lnTo>
                      <a:pt x="2735580" y="1168400"/>
                    </a:lnTo>
                    <a:lnTo>
                      <a:pt x="2720340" y="1115060"/>
                    </a:lnTo>
                    <a:lnTo>
                      <a:pt x="2694940" y="1079500"/>
                    </a:lnTo>
                    <a:lnTo>
                      <a:pt x="2659380" y="1051560"/>
                    </a:lnTo>
                    <a:lnTo>
                      <a:pt x="2644140" y="1003300"/>
                    </a:lnTo>
                    <a:cubicBezTo>
                      <a:pt x="2643293" y="976207"/>
                      <a:pt x="2642447" y="949113"/>
                      <a:pt x="2641600" y="922020"/>
                    </a:cubicBezTo>
                    <a:lnTo>
                      <a:pt x="2646680" y="817880"/>
                    </a:lnTo>
                    <a:lnTo>
                      <a:pt x="2618740" y="756920"/>
                    </a:lnTo>
                    <a:lnTo>
                      <a:pt x="2618740" y="660400"/>
                    </a:lnTo>
                    <a:lnTo>
                      <a:pt x="2618740" y="604520"/>
                    </a:lnTo>
                    <a:lnTo>
                      <a:pt x="2603500" y="548640"/>
                    </a:lnTo>
                    <a:lnTo>
                      <a:pt x="2600960" y="495300"/>
                    </a:lnTo>
                    <a:cubicBezTo>
                      <a:pt x="2601807" y="472440"/>
                      <a:pt x="2602653" y="449580"/>
                      <a:pt x="2603500" y="426720"/>
                    </a:cubicBezTo>
                    <a:lnTo>
                      <a:pt x="2603500" y="370840"/>
                    </a:lnTo>
                    <a:lnTo>
                      <a:pt x="2626360" y="340360"/>
                    </a:lnTo>
                    <a:lnTo>
                      <a:pt x="2623820" y="297180"/>
                    </a:lnTo>
                    <a:lnTo>
                      <a:pt x="2593340" y="274320"/>
                    </a:lnTo>
                    <a:lnTo>
                      <a:pt x="2560320" y="241300"/>
                    </a:lnTo>
                    <a:lnTo>
                      <a:pt x="2527300" y="180340"/>
                    </a:lnTo>
                    <a:lnTo>
                      <a:pt x="2479040" y="152400"/>
                    </a:lnTo>
                    <a:lnTo>
                      <a:pt x="2433320" y="121920"/>
                    </a:lnTo>
                    <a:lnTo>
                      <a:pt x="2369820" y="83820"/>
                    </a:lnTo>
                    <a:lnTo>
                      <a:pt x="2321560" y="45720"/>
                    </a:lnTo>
                    <a:lnTo>
                      <a:pt x="2306320" y="12700"/>
                    </a:lnTo>
                    <a:lnTo>
                      <a:pt x="2275840" y="0"/>
                    </a:lnTo>
                    <a:lnTo>
                      <a:pt x="2247900" y="0"/>
                    </a:lnTo>
                    <a:lnTo>
                      <a:pt x="2227580" y="27940"/>
                    </a:lnTo>
                    <a:lnTo>
                      <a:pt x="2212340" y="71120"/>
                    </a:lnTo>
                    <a:lnTo>
                      <a:pt x="2179320" y="111760"/>
                    </a:lnTo>
                    <a:lnTo>
                      <a:pt x="2181860" y="142240"/>
                    </a:lnTo>
                    <a:lnTo>
                      <a:pt x="2123440" y="1803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5" name="구로 TXT">
                <a:extLst>
                  <a:ext uri="{FF2B5EF4-FFF2-40B4-BE49-F238E27FC236}">
                    <a16:creationId xmlns="" xmlns:a16="http://schemas.microsoft.com/office/drawing/2014/main" id="{51DE3978-4654-4273-8B27-A029E6E48754}"/>
                  </a:ext>
                </a:extLst>
              </p:cNvPr>
              <p:cNvSpPr txBox="1"/>
              <p:nvPr/>
            </p:nvSpPr>
            <p:spPr>
              <a:xfrm>
                <a:off x="2577834" y="5233806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구로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8" name="관악구">
              <a:extLst>
                <a:ext uri="{FF2B5EF4-FFF2-40B4-BE49-F238E27FC236}">
                  <a16:creationId xmlns="" xmlns:a16="http://schemas.microsoft.com/office/drawing/2014/main" id="{B5AAF1F9-0182-4FBE-853A-2E140B9DB895}"/>
                </a:ext>
              </a:extLst>
            </p:cNvPr>
            <p:cNvGrpSpPr/>
            <p:nvPr/>
          </p:nvGrpSpPr>
          <p:grpSpPr>
            <a:xfrm>
              <a:off x="3657975" y="5343019"/>
              <a:ext cx="1117456" cy="960645"/>
              <a:chOff x="3657975" y="5343019"/>
              <a:chExt cx="1117456" cy="960645"/>
            </a:xfrm>
          </p:grpSpPr>
          <p:sp>
            <p:nvSpPr>
              <p:cNvPr id="22" name="관악구">
                <a:extLst>
                  <a:ext uri="{FF2B5EF4-FFF2-40B4-BE49-F238E27FC236}">
                    <a16:creationId xmlns="" xmlns:a16="http://schemas.microsoft.com/office/drawing/2014/main" id="{9493ADCB-1C0F-4327-8CA9-0D4E568F6F05}"/>
                  </a:ext>
                </a:extLst>
              </p:cNvPr>
              <p:cNvSpPr/>
              <p:nvPr/>
            </p:nvSpPr>
            <p:spPr>
              <a:xfrm>
                <a:off x="3657975" y="5343019"/>
                <a:ext cx="1117456" cy="960645"/>
              </a:xfrm>
              <a:custGeom>
                <a:avLst/>
                <a:gdLst>
                  <a:gd name="connsiteX0" fmla="*/ 2019300 w 2739737"/>
                  <a:gd name="connsiteY0" fmla="*/ 1943100 h 2355273"/>
                  <a:gd name="connsiteX1" fmla="*/ 2112818 w 2739737"/>
                  <a:gd name="connsiteY1" fmla="*/ 1918855 h 2355273"/>
                  <a:gd name="connsiteX2" fmla="*/ 2147455 w 2739737"/>
                  <a:gd name="connsiteY2" fmla="*/ 1891146 h 2355273"/>
                  <a:gd name="connsiteX3" fmla="*/ 2185555 w 2739737"/>
                  <a:gd name="connsiteY3" fmla="*/ 1894609 h 2355273"/>
                  <a:gd name="connsiteX4" fmla="*/ 2240973 w 2739737"/>
                  <a:gd name="connsiteY4" fmla="*/ 1887682 h 2355273"/>
                  <a:gd name="connsiteX5" fmla="*/ 2279073 w 2739737"/>
                  <a:gd name="connsiteY5" fmla="*/ 1842655 h 2355273"/>
                  <a:gd name="connsiteX6" fmla="*/ 2341418 w 2739737"/>
                  <a:gd name="connsiteY6" fmla="*/ 1783773 h 2355273"/>
                  <a:gd name="connsiteX7" fmla="*/ 2393373 w 2739737"/>
                  <a:gd name="connsiteY7" fmla="*/ 1749137 h 2355273"/>
                  <a:gd name="connsiteX8" fmla="*/ 2438400 w 2739737"/>
                  <a:gd name="connsiteY8" fmla="*/ 1714500 h 2355273"/>
                  <a:gd name="connsiteX9" fmla="*/ 2462646 w 2739737"/>
                  <a:gd name="connsiteY9" fmla="*/ 1652155 h 2355273"/>
                  <a:gd name="connsiteX10" fmla="*/ 2490355 w 2739737"/>
                  <a:gd name="connsiteY10" fmla="*/ 1593273 h 2355273"/>
                  <a:gd name="connsiteX11" fmla="*/ 2500746 w 2739737"/>
                  <a:gd name="connsiteY11" fmla="*/ 1548246 h 2355273"/>
                  <a:gd name="connsiteX12" fmla="*/ 2545773 w 2739737"/>
                  <a:gd name="connsiteY12" fmla="*/ 1510146 h 2355273"/>
                  <a:gd name="connsiteX13" fmla="*/ 2660073 w 2739737"/>
                  <a:gd name="connsiteY13" fmla="*/ 1465118 h 2355273"/>
                  <a:gd name="connsiteX14" fmla="*/ 2701637 w 2739737"/>
                  <a:gd name="connsiteY14" fmla="*/ 1447800 h 2355273"/>
                  <a:gd name="connsiteX15" fmla="*/ 2732809 w 2739737"/>
                  <a:gd name="connsiteY15" fmla="*/ 1392382 h 2355273"/>
                  <a:gd name="connsiteX16" fmla="*/ 2715491 w 2739737"/>
                  <a:gd name="connsiteY16" fmla="*/ 1333500 h 2355273"/>
                  <a:gd name="connsiteX17" fmla="*/ 2718955 w 2739737"/>
                  <a:gd name="connsiteY17" fmla="*/ 1184564 h 2355273"/>
                  <a:gd name="connsiteX18" fmla="*/ 2739737 w 2739737"/>
                  <a:gd name="connsiteY18" fmla="*/ 1115291 h 2355273"/>
                  <a:gd name="connsiteX19" fmla="*/ 2715491 w 2739737"/>
                  <a:gd name="connsiteY19" fmla="*/ 1070264 h 2355273"/>
                  <a:gd name="connsiteX20" fmla="*/ 2635828 w 2739737"/>
                  <a:gd name="connsiteY20" fmla="*/ 1011382 h 2355273"/>
                  <a:gd name="connsiteX21" fmla="*/ 2601191 w 2739737"/>
                  <a:gd name="connsiteY21" fmla="*/ 976746 h 2355273"/>
                  <a:gd name="connsiteX22" fmla="*/ 2559628 w 2739737"/>
                  <a:gd name="connsiteY22" fmla="*/ 883228 h 2355273"/>
                  <a:gd name="connsiteX23" fmla="*/ 2538846 w 2739737"/>
                  <a:gd name="connsiteY23" fmla="*/ 796637 h 2355273"/>
                  <a:gd name="connsiteX24" fmla="*/ 2524991 w 2739737"/>
                  <a:gd name="connsiteY24" fmla="*/ 751609 h 2355273"/>
                  <a:gd name="connsiteX25" fmla="*/ 2511137 w 2739737"/>
                  <a:gd name="connsiteY25" fmla="*/ 703118 h 2355273"/>
                  <a:gd name="connsiteX26" fmla="*/ 2459182 w 2739737"/>
                  <a:gd name="connsiteY26" fmla="*/ 703118 h 2355273"/>
                  <a:gd name="connsiteX27" fmla="*/ 2431473 w 2739737"/>
                  <a:gd name="connsiteY27" fmla="*/ 730828 h 2355273"/>
                  <a:gd name="connsiteX28" fmla="*/ 2337955 w 2739737"/>
                  <a:gd name="connsiteY28" fmla="*/ 734291 h 2355273"/>
                  <a:gd name="connsiteX29" fmla="*/ 2240973 w 2739737"/>
                  <a:gd name="connsiteY29" fmla="*/ 748146 h 2355273"/>
                  <a:gd name="connsiteX30" fmla="*/ 2182091 w 2739737"/>
                  <a:gd name="connsiteY30" fmla="*/ 751609 h 2355273"/>
                  <a:gd name="connsiteX31" fmla="*/ 2133600 w 2739737"/>
                  <a:gd name="connsiteY31" fmla="*/ 741218 h 2355273"/>
                  <a:gd name="connsiteX32" fmla="*/ 2095500 w 2739737"/>
                  <a:gd name="connsiteY32" fmla="*/ 723900 h 2355273"/>
                  <a:gd name="connsiteX33" fmla="*/ 2047009 w 2739737"/>
                  <a:gd name="connsiteY33" fmla="*/ 665018 h 2355273"/>
                  <a:gd name="connsiteX34" fmla="*/ 2005446 w 2739737"/>
                  <a:gd name="connsiteY34" fmla="*/ 592282 h 2355273"/>
                  <a:gd name="connsiteX35" fmla="*/ 1977737 w 2739737"/>
                  <a:gd name="connsiteY35" fmla="*/ 540328 h 2355273"/>
                  <a:gd name="connsiteX36" fmla="*/ 1929246 w 2739737"/>
                  <a:gd name="connsiteY36" fmla="*/ 498764 h 2355273"/>
                  <a:gd name="connsiteX37" fmla="*/ 1898073 w 2739737"/>
                  <a:gd name="connsiteY37" fmla="*/ 471055 h 2355273"/>
                  <a:gd name="connsiteX38" fmla="*/ 1894609 w 2739737"/>
                  <a:gd name="connsiteY38" fmla="*/ 422564 h 2355273"/>
                  <a:gd name="connsiteX39" fmla="*/ 1918855 w 2739737"/>
                  <a:gd name="connsiteY39" fmla="*/ 367146 h 2355273"/>
                  <a:gd name="connsiteX40" fmla="*/ 1922318 w 2739737"/>
                  <a:gd name="connsiteY40" fmla="*/ 322118 h 2355273"/>
                  <a:gd name="connsiteX41" fmla="*/ 1887682 w 2739737"/>
                  <a:gd name="connsiteY41" fmla="*/ 287482 h 2355273"/>
                  <a:gd name="connsiteX42" fmla="*/ 1856509 w 2739737"/>
                  <a:gd name="connsiteY42" fmla="*/ 252846 h 2355273"/>
                  <a:gd name="connsiteX43" fmla="*/ 1849582 w 2739737"/>
                  <a:gd name="connsiteY43" fmla="*/ 166255 h 2355273"/>
                  <a:gd name="connsiteX44" fmla="*/ 1849582 w 2739737"/>
                  <a:gd name="connsiteY44" fmla="*/ 124691 h 2355273"/>
                  <a:gd name="connsiteX45" fmla="*/ 1856509 w 2739737"/>
                  <a:gd name="connsiteY45" fmla="*/ 83128 h 2355273"/>
                  <a:gd name="connsiteX46" fmla="*/ 1859973 w 2739737"/>
                  <a:gd name="connsiteY46" fmla="*/ 41564 h 2355273"/>
                  <a:gd name="connsiteX47" fmla="*/ 1842655 w 2739737"/>
                  <a:gd name="connsiteY47" fmla="*/ 17318 h 2355273"/>
                  <a:gd name="connsiteX48" fmla="*/ 1814946 w 2739737"/>
                  <a:gd name="connsiteY48" fmla="*/ 20782 h 2355273"/>
                  <a:gd name="connsiteX49" fmla="*/ 1783773 w 2739737"/>
                  <a:gd name="connsiteY49" fmla="*/ 65809 h 2355273"/>
                  <a:gd name="connsiteX50" fmla="*/ 1745673 w 2739737"/>
                  <a:gd name="connsiteY50" fmla="*/ 103909 h 2355273"/>
                  <a:gd name="connsiteX51" fmla="*/ 1700646 w 2739737"/>
                  <a:gd name="connsiteY51" fmla="*/ 114300 h 2355273"/>
                  <a:gd name="connsiteX52" fmla="*/ 1652155 w 2739737"/>
                  <a:gd name="connsiteY52" fmla="*/ 96982 h 2355273"/>
                  <a:gd name="connsiteX53" fmla="*/ 1593273 w 2739737"/>
                  <a:gd name="connsiteY53" fmla="*/ 96982 h 2355273"/>
                  <a:gd name="connsiteX54" fmla="*/ 1548246 w 2739737"/>
                  <a:gd name="connsiteY54" fmla="*/ 90055 h 2355273"/>
                  <a:gd name="connsiteX55" fmla="*/ 1520537 w 2739737"/>
                  <a:gd name="connsiteY55" fmla="*/ 45028 h 2355273"/>
                  <a:gd name="connsiteX56" fmla="*/ 1492828 w 2739737"/>
                  <a:gd name="connsiteY56" fmla="*/ 17318 h 2355273"/>
                  <a:gd name="connsiteX57" fmla="*/ 1440873 w 2739737"/>
                  <a:gd name="connsiteY57" fmla="*/ 58882 h 2355273"/>
                  <a:gd name="connsiteX58" fmla="*/ 1385455 w 2739737"/>
                  <a:gd name="connsiteY58" fmla="*/ 65809 h 2355273"/>
                  <a:gd name="connsiteX59" fmla="*/ 1336964 w 2739737"/>
                  <a:gd name="connsiteY59" fmla="*/ 69273 h 2355273"/>
                  <a:gd name="connsiteX60" fmla="*/ 1264228 w 2739737"/>
                  <a:gd name="connsiteY60" fmla="*/ 62346 h 2355273"/>
                  <a:gd name="connsiteX61" fmla="*/ 1222664 w 2739737"/>
                  <a:gd name="connsiteY61" fmla="*/ 72737 h 2355273"/>
                  <a:gd name="connsiteX62" fmla="*/ 1194955 w 2739737"/>
                  <a:gd name="connsiteY62" fmla="*/ 103909 h 2355273"/>
                  <a:gd name="connsiteX63" fmla="*/ 1163782 w 2739737"/>
                  <a:gd name="connsiteY63" fmla="*/ 121228 h 2355273"/>
                  <a:gd name="connsiteX64" fmla="*/ 1132609 w 2739737"/>
                  <a:gd name="connsiteY64" fmla="*/ 103909 h 2355273"/>
                  <a:gd name="connsiteX65" fmla="*/ 1049482 w 2739737"/>
                  <a:gd name="connsiteY65" fmla="*/ 58882 h 2355273"/>
                  <a:gd name="connsiteX66" fmla="*/ 1018309 w 2739737"/>
                  <a:gd name="connsiteY66" fmla="*/ 38100 h 2355273"/>
                  <a:gd name="connsiteX67" fmla="*/ 952500 w 2739737"/>
                  <a:gd name="connsiteY67" fmla="*/ 38100 h 2355273"/>
                  <a:gd name="connsiteX68" fmla="*/ 897082 w 2739737"/>
                  <a:gd name="connsiteY68" fmla="*/ 24246 h 2355273"/>
                  <a:gd name="connsiteX69" fmla="*/ 848591 w 2739737"/>
                  <a:gd name="connsiteY69" fmla="*/ 0 h 2355273"/>
                  <a:gd name="connsiteX70" fmla="*/ 848591 w 2739737"/>
                  <a:gd name="connsiteY70" fmla="*/ 0 h 2355273"/>
                  <a:gd name="connsiteX71" fmla="*/ 786246 w 2739737"/>
                  <a:gd name="connsiteY71" fmla="*/ 0 h 2355273"/>
                  <a:gd name="connsiteX72" fmla="*/ 768928 w 2739737"/>
                  <a:gd name="connsiteY72" fmla="*/ 24246 h 2355273"/>
                  <a:gd name="connsiteX73" fmla="*/ 720437 w 2739737"/>
                  <a:gd name="connsiteY73" fmla="*/ 58882 h 2355273"/>
                  <a:gd name="connsiteX74" fmla="*/ 696191 w 2739737"/>
                  <a:gd name="connsiteY74" fmla="*/ 110837 h 2355273"/>
                  <a:gd name="connsiteX75" fmla="*/ 699655 w 2739737"/>
                  <a:gd name="connsiteY75" fmla="*/ 148937 h 2355273"/>
                  <a:gd name="connsiteX76" fmla="*/ 675409 w 2739737"/>
                  <a:gd name="connsiteY76" fmla="*/ 166255 h 2355273"/>
                  <a:gd name="connsiteX77" fmla="*/ 571500 w 2739737"/>
                  <a:gd name="connsiteY77" fmla="*/ 169718 h 2355273"/>
                  <a:gd name="connsiteX78" fmla="*/ 457200 w 2739737"/>
                  <a:gd name="connsiteY78" fmla="*/ 166255 h 2355273"/>
                  <a:gd name="connsiteX79" fmla="*/ 394855 w 2739737"/>
                  <a:gd name="connsiteY79" fmla="*/ 166255 h 2355273"/>
                  <a:gd name="connsiteX80" fmla="*/ 356755 w 2739737"/>
                  <a:gd name="connsiteY80" fmla="*/ 193964 h 2355273"/>
                  <a:gd name="connsiteX81" fmla="*/ 342900 w 2739737"/>
                  <a:gd name="connsiteY81" fmla="*/ 221673 h 2355273"/>
                  <a:gd name="connsiteX82" fmla="*/ 235528 w 2739737"/>
                  <a:gd name="connsiteY82" fmla="*/ 263237 h 2355273"/>
                  <a:gd name="connsiteX83" fmla="*/ 187037 w 2739737"/>
                  <a:gd name="connsiteY83" fmla="*/ 325582 h 2355273"/>
                  <a:gd name="connsiteX84" fmla="*/ 124691 w 2739737"/>
                  <a:gd name="connsiteY84" fmla="*/ 349828 h 2355273"/>
                  <a:gd name="connsiteX85" fmla="*/ 86591 w 2739737"/>
                  <a:gd name="connsiteY85" fmla="*/ 370609 h 2355273"/>
                  <a:gd name="connsiteX86" fmla="*/ 48491 w 2739737"/>
                  <a:gd name="connsiteY86" fmla="*/ 370609 h 2355273"/>
                  <a:gd name="connsiteX87" fmla="*/ 20782 w 2739737"/>
                  <a:gd name="connsiteY87" fmla="*/ 387928 h 2355273"/>
                  <a:gd name="connsiteX88" fmla="*/ 20782 w 2739737"/>
                  <a:gd name="connsiteY88" fmla="*/ 426028 h 2355273"/>
                  <a:gd name="connsiteX89" fmla="*/ 20782 w 2739737"/>
                  <a:gd name="connsiteY89" fmla="*/ 446809 h 2355273"/>
                  <a:gd name="connsiteX90" fmla="*/ 3464 w 2739737"/>
                  <a:gd name="connsiteY90" fmla="*/ 474518 h 2355273"/>
                  <a:gd name="connsiteX91" fmla="*/ 0 w 2739737"/>
                  <a:gd name="connsiteY91" fmla="*/ 529937 h 2355273"/>
                  <a:gd name="connsiteX92" fmla="*/ 48491 w 2739737"/>
                  <a:gd name="connsiteY92" fmla="*/ 523009 h 2355273"/>
                  <a:gd name="connsiteX93" fmla="*/ 145473 w 2739737"/>
                  <a:gd name="connsiteY93" fmla="*/ 498764 h 2355273"/>
                  <a:gd name="connsiteX94" fmla="*/ 218209 w 2739737"/>
                  <a:gd name="connsiteY94" fmla="*/ 498764 h 2355273"/>
                  <a:gd name="connsiteX95" fmla="*/ 297873 w 2739737"/>
                  <a:gd name="connsiteY95" fmla="*/ 467591 h 2355273"/>
                  <a:gd name="connsiteX96" fmla="*/ 367146 w 2739737"/>
                  <a:gd name="connsiteY96" fmla="*/ 453737 h 2355273"/>
                  <a:gd name="connsiteX97" fmla="*/ 464128 w 2739737"/>
                  <a:gd name="connsiteY97" fmla="*/ 457200 h 2355273"/>
                  <a:gd name="connsiteX98" fmla="*/ 523009 w 2739737"/>
                  <a:gd name="connsiteY98" fmla="*/ 484909 h 2355273"/>
                  <a:gd name="connsiteX99" fmla="*/ 540328 w 2739737"/>
                  <a:gd name="connsiteY99" fmla="*/ 529937 h 2355273"/>
                  <a:gd name="connsiteX100" fmla="*/ 536864 w 2739737"/>
                  <a:gd name="connsiteY100" fmla="*/ 595746 h 2355273"/>
                  <a:gd name="connsiteX101" fmla="*/ 536864 w 2739737"/>
                  <a:gd name="connsiteY101" fmla="*/ 595746 h 2355273"/>
                  <a:gd name="connsiteX102" fmla="*/ 484909 w 2739737"/>
                  <a:gd name="connsiteY102" fmla="*/ 619991 h 2355273"/>
                  <a:gd name="connsiteX103" fmla="*/ 495300 w 2739737"/>
                  <a:gd name="connsiteY103" fmla="*/ 668482 h 2355273"/>
                  <a:gd name="connsiteX104" fmla="*/ 540328 w 2739737"/>
                  <a:gd name="connsiteY104" fmla="*/ 678873 h 2355273"/>
                  <a:gd name="connsiteX105" fmla="*/ 599209 w 2739737"/>
                  <a:gd name="connsiteY105" fmla="*/ 706582 h 2355273"/>
                  <a:gd name="connsiteX106" fmla="*/ 619991 w 2739737"/>
                  <a:gd name="connsiteY106" fmla="*/ 751609 h 2355273"/>
                  <a:gd name="connsiteX107" fmla="*/ 651164 w 2739737"/>
                  <a:gd name="connsiteY107" fmla="*/ 775855 h 2355273"/>
                  <a:gd name="connsiteX108" fmla="*/ 637309 w 2739737"/>
                  <a:gd name="connsiteY108" fmla="*/ 820882 h 2355273"/>
                  <a:gd name="connsiteX109" fmla="*/ 599209 w 2739737"/>
                  <a:gd name="connsiteY109" fmla="*/ 848591 h 2355273"/>
                  <a:gd name="connsiteX110" fmla="*/ 578428 w 2739737"/>
                  <a:gd name="connsiteY110" fmla="*/ 883228 h 2355273"/>
                  <a:gd name="connsiteX111" fmla="*/ 574964 w 2739737"/>
                  <a:gd name="connsiteY111" fmla="*/ 942109 h 2355273"/>
                  <a:gd name="connsiteX112" fmla="*/ 533400 w 2739737"/>
                  <a:gd name="connsiteY112" fmla="*/ 962891 h 2355273"/>
                  <a:gd name="connsiteX113" fmla="*/ 491837 w 2739737"/>
                  <a:gd name="connsiteY113" fmla="*/ 962891 h 2355273"/>
                  <a:gd name="connsiteX114" fmla="*/ 439882 w 2739737"/>
                  <a:gd name="connsiteY114" fmla="*/ 955964 h 2355273"/>
                  <a:gd name="connsiteX115" fmla="*/ 429491 w 2739737"/>
                  <a:gd name="connsiteY115" fmla="*/ 987137 h 2355273"/>
                  <a:gd name="connsiteX116" fmla="*/ 450273 w 2739737"/>
                  <a:gd name="connsiteY116" fmla="*/ 1042555 h 2355273"/>
                  <a:gd name="connsiteX117" fmla="*/ 474518 w 2739737"/>
                  <a:gd name="connsiteY117" fmla="*/ 1122218 h 2355273"/>
                  <a:gd name="connsiteX118" fmla="*/ 536864 w 2739737"/>
                  <a:gd name="connsiteY118" fmla="*/ 1184564 h 2355273"/>
                  <a:gd name="connsiteX119" fmla="*/ 550718 w 2739737"/>
                  <a:gd name="connsiteY119" fmla="*/ 1222664 h 2355273"/>
                  <a:gd name="connsiteX120" fmla="*/ 561109 w 2739737"/>
                  <a:gd name="connsiteY120" fmla="*/ 1250373 h 2355273"/>
                  <a:gd name="connsiteX121" fmla="*/ 540328 w 2739737"/>
                  <a:gd name="connsiteY121" fmla="*/ 1278082 h 2355273"/>
                  <a:gd name="connsiteX122" fmla="*/ 495300 w 2739737"/>
                  <a:gd name="connsiteY122" fmla="*/ 1312718 h 2355273"/>
                  <a:gd name="connsiteX123" fmla="*/ 488373 w 2739737"/>
                  <a:gd name="connsiteY123" fmla="*/ 1364673 h 2355273"/>
                  <a:gd name="connsiteX124" fmla="*/ 491837 w 2739737"/>
                  <a:gd name="connsiteY124" fmla="*/ 1440873 h 2355273"/>
                  <a:gd name="connsiteX125" fmla="*/ 533400 w 2739737"/>
                  <a:gd name="connsiteY125" fmla="*/ 1468582 h 2355273"/>
                  <a:gd name="connsiteX126" fmla="*/ 592282 w 2739737"/>
                  <a:gd name="connsiteY126" fmla="*/ 1447800 h 2355273"/>
                  <a:gd name="connsiteX127" fmla="*/ 630382 w 2739737"/>
                  <a:gd name="connsiteY127" fmla="*/ 1433946 h 2355273"/>
                  <a:gd name="connsiteX128" fmla="*/ 678873 w 2739737"/>
                  <a:gd name="connsiteY128" fmla="*/ 1451264 h 2355273"/>
                  <a:gd name="connsiteX129" fmla="*/ 720437 w 2739737"/>
                  <a:gd name="connsiteY129" fmla="*/ 1485900 h 2355273"/>
                  <a:gd name="connsiteX130" fmla="*/ 768928 w 2739737"/>
                  <a:gd name="connsiteY130" fmla="*/ 1582882 h 2355273"/>
                  <a:gd name="connsiteX131" fmla="*/ 800100 w 2739737"/>
                  <a:gd name="connsiteY131" fmla="*/ 1659082 h 2355273"/>
                  <a:gd name="connsiteX132" fmla="*/ 834737 w 2739737"/>
                  <a:gd name="connsiteY132" fmla="*/ 1693718 h 2355273"/>
                  <a:gd name="connsiteX133" fmla="*/ 865909 w 2739737"/>
                  <a:gd name="connsiteY133" fmla="*/ 1728355 h 2355273"/>
                  <a:gd name="connsiteX134" fmla="*/ 886691 w 2739737"/>
                  <a:gd name="connsiteY134" fmla="*/ 1797628 h 2355273"/>
                  <a:gd name="connsiteX135" fmla="*/ 869373 w 2739737"/>
                  <a:gd name="connsiteY135" fmla="*/ 1898073 h 2355273"/>
                  <a:gd name="connsiteX136" fmla="*/ 886691 w 2739737"/>
                  <a:gd name="connsiteY136" fmla="*/ 1963882 h 2355273"/>
                  <a:gd name="connsiteX137" fmla="*/ 879764 w 2739737"/>
                  <a:gd name="connsiteY137" fmla="*/ 2008909 h 2355273"/>
                  <a:gd name="connsiteX138" fmla="*/ 897082 w 2739737"/>
                  <a:gd name="connsiteY138" fmla="*/ 2043546 h 2355273"/>
                  <a:gd name="connsiteX139" fmla="*/ 959428 w 2739737"/>
                  <a:gd name="connsiteY139" fmla="*/ 2064328 h 2355273"/>
                  <a:gd name="connsiteX140" fmla="*/ 1004455 w 2739737"/>
                  <a:gd name="connsiteY140" fmla="*/ 2060864 h 2355273"/>
                  <a:gd name="connsiteX141" fmla="*/ 1052946 w 2739737"/>
                  <a:gd name="connsiteY141" fmla="*/ 2085109 h 2355273"/>
                  <a:gd name="connsiteX142" fmla="*/ 1108364 w 2739737"/>
                  <a:gd name="connsiteY142" fmla="*/ 2092037 h 2355273"/>
                  <a:gd name="connsiteX143" fmla="*/ 1125682 w 2739737"/>
                  <a:gd name="connsiteY143" fmla="*/ 2112818 h 2355273"/>
                  <a:gd name="connsiteX144" fmla="*/ 1136073 w 2739737"/>
                  <a:gd name="connsiteY144" fmla="*/ 2168237 h 2355273"/>
                  <a:gd name="connsiteX145" fmla="*/ 1156855 w 2739737"/>
                  <a:gd name="connsiteY145" fmla="*/ 2265218 h 2355273"/>
                  <a:gd name="connsiteX146" fmla="*/ 1167246 w 2739737"/>
                  <a:gd name="connsiteY146" fmla="*/ 2313709 h 2355273"/>
                  <a:gd name="connsiteX147" fmla="*/ 1191491 w 2739737"/>
                  <a:gd name="connsiteY147" fmla="*/ 2348346 h 2355273"/>
                  <a:gd name="connsiteX148" fmla="*/ 1260764 w 2739737"/>
                  <a:gd name="connsiteY148" fmla="*/ 2355273 h 2355273"/>
                  <a:gd name="connsiteX149" fmla="*/ 1319646 w 2739737"/>
                  <a:gd name="connsiteY149" fmla="*/ 2324100 h 2355273"/>
                  <a:gd name="connsiteX150" fmla="*/ 1423555 w 2739737"/>
                  <a:gd name="connsiteY150" fmla="*/ 2282537 h 2355273"/>
                  <a:gd name="connsiteX151" fmla="*/ 1520537 w 2739737"/>
                  <a:gd name="connsiteY151" fmla="*/ 2272146 h 2355273"/>
                  <a:gd name="connsiteX152" fmla="*/ 1666009 w 2739737"/>
                  <a:gd name="connsiteY152" fmla="*/ 2240973 h 2355273"/>
                  <a:gd name="connsiteX153" fmla="*/ 1756064 w 2739737"/>
                  <a:gd name="connsiteY153" fmla="*/ 2206337 h 2355273"/>
                  <a:gd name="connsiteX154" fmla="*/ 1835728 w 2739737"/>
                  <a:gd name="connsiteY154" fmla="*/ 2189018 h 2355273"/>
                  <a:gd name="connsiteX155" fmla="*/ 1898073 w 2739737"/>
                  <a:gd name="connsiteY155" fmla="*/ 2175164 h 2355273"/>
                  <a:gd name="connsiteX156" fmla="*/ 1932709 w 2739737"/>
                  <a:gd name="connsiteY156" fmla="*/ 2189018 h 2355273"/>
                  <a:gd name="connsiteX157" fmla="*/ 1960418 w 2739737"/>
                  <a:gd name="connsiteY157" fmla="*/ 2154382 h 2355273"/>
                  <a:gd name="connsiteX158" fmla="*/ 1950028 w 2739737"/>
                  <a:gd name="connsiteY158" fmla="*/ 2112818 h 2355273"/>
                  <a:gd name="connsiteX159" fmla="*/ 1960418 w 2739737"/>
                  <a:gd name="connsiteY159" fmla="*/ 2022764 h 2355273"/>
                  <a:gd name="connsiteX160" fmla="*/ 1950028 w 2739737"/>
                  <a:gd name="connsiteY160" fmla="*/ 1974273 h 2355273"/>
                  <a:gd name="connsiteX161" fmla="*/ 1956955 w 2739737"/>
                  <a:gd name="connsiteY161" fmla="*/ 1950028 h 2355273"/>
                  <a:gd name="connsiteX162" fmla="*/ 2019300 w 2739737"/>
                  <a:gd name="connsiteY162" fmla="*/ 1943100 h 235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739737" h="2355273">
                    <a:moveTo>
                      <a:pt x="2019300" y="1943100"/>
                    </a:moveTo>
                    <a:lnTo>
                      <a:pt x="2112818" y="1918855"/>
                    </a:lnTo>
                    <a:lnTo>
                      <a:pt x="2147455" y="1891146"/>
                    </a:lnTo>
                    <a:lnTo>
                      <a:pt x="2185555" y="1894609"/>
                    </a:lnTo>
                    <a:lnTo>
                      <a:pt x="2240973" y="1887682"/>
                    </a:lnTo>
                    <a:lnTo>
                      <a:pt x="2279073" y="1842655"/>
                    </a:lnTo>
                    <a:lnTo>
                      <a:pt x="2341418" y="1783773"/>
                    </a:lnTo>
                    <a:lnTo>
                      <a:pt x="2393373" y="1749137"/>
                    </a:lnTo>
                    <a:lnTo>
                      <a:pt x="2438400" y="1714500"/>
                    </a:lnTo>
                    <a:lnTo>
                      <a:pt x="2462646" y="1652155"/>
                    </a:lnTo>
                    <a:lnTo>
                      <a:pt x="2490355" y="1593273"/>
                    </a:lnTo>
                    <a:lnTo>
                      <a:pt x="2500746" y="1548246"/>
                    </a:lnTo>
                    <a:lnTo>
                      <a:pt x="2545773" y="1510146"/>
                    </a:lnTo>
                    <a:lnTo>
                      <a:pt x="2660073" y="1465118"/>
                    </a:lnTo>
                    <a:lnTo>
                      <a:pt x="2701637" y="1447800"/>
                    </a:lnTo>
                    <a:lnTo>
                      <a:pt x="2732809" y="1392382"/>
                    </a:lnTo>
                    <a:lnTo>
                      <a:pt x="2715491" y="1333500"/>
                    </a:lnTo>
                    <a:cubicBezTo>
                      <a:pt x="2716646" y="1283855"/>
                      <a:pt x="2717800" y="1234209"/>
                      <a:pt x="2718955" y="1184564"/>
                    </a:cubicBezTo>
                    <a:lnTo>
                      <a:pt x="2739737" y="1115291"/>
                    </a:lnTo>
                    <a:lnTo>
                      <a:pt x="2715491" y="1070264"/>
                    </a:lnTo>
                    <a:lnTo>
                      <a:pt x="2635828" y="1011382"/>
                    </a:lnTo>
                    <a:lnTo>
                      <a:pt x="2601191" y="976746"/>
                    </a:lnTo>
                    <a:lnTo>
                      <a:pt x="2559628" y="883228"/>
                    </a:lnTo>
                    <a:lnTo>
                      <a:pt x="2538846" y="796637"/>
                    </a:lnTo>
                    <a:lnTo>
                      <a:pt x="2524991" y="751609"/>
                    </a:lnTo>
                    <a:lnTo>
                      <a:pt x="2511137" y="703118"/>
                    </a:lnTo>
                    <a:lnTo>
                      <a:pt x="2459182" y="703118"/>
                    </a:lnTo>
                    <a:lnTo>
                      <a:pt x="2431473" y="730828"/>
                    </a:lnTo>
                    <a:lnTo>
                      <a:pt x="2337955" y="734291"/>
                    </a:lnTo>
                    <a:lnTo>
                      <a:pt x="2240973" y="748146"/>
                    </a:lnTo>
                    <a:lnTo>
                      <a:pt x="2182091" y="751609"/>
                    </a:lnTo>
                    <a:lnTo>
                      <a:pt x="2133600" y="741218"/>
                    </a:lnTo>
                    <a:lnTo>
                      <a:pt x="2095500" y="723900"/>
                    </a:lnTo>
                    <a:lnTo>
                      <a:pt x="2047009" y="665018"/>
                    </a:lnTo>
                    <a:lnTo>
                      <a:pt x="2005446" y="592282"/>
                    </a:lnTo>
                    <a:lnTo>
                      <a:pt x="1977737" y="540328"/>
                    </a:lnTo>
                    <a:lnTo>
                      <a:pt x="1929246" y="498764"/>
                    </a:lnTo>
                    <a:lnTo>
                      <a:pt x="1898073" y="471055"/>
                    </a:lnTo>
                    <a:lnTo>
                      <a:pt x="1894609" y="422564"/>
                    </a:lnTo>
                    <a:lnTo>
                      <a:pt x="1918855" y="367146"/>
                    </a:lnTo>
                    <a:lnTo>
                      <a:pt x="1922318" y="322118"/>
                    </a:lnTo>
                    <a:lnTo>
                      <a:pt x="1887682" y="287482"/>
                    </a:lnTo>
                    <a:lnTo>
                      <a:pt x="1856509" y="252846"/>
                    </a:lnTo>
                    <a:lnTo>
                      <a:pt x="1849582" y="166255"/>
                    </a:lnTo>
                    <a:lnTo>
                      <a:pt x="1849582" y="124691"/>
                    </a:lnTo>
                    <a:lnTo>
                      <a:pt x="1856509" y="83128"/>
                    </a:lnTo>
                    <a:lnTo>
                      <a:pt x="1859973" y="41564"/>
                    </a:lnTo>
                    <a:lnTo>
                      <a:pt x="1842655" y="17318"/>
                    </a:lnTo>
                    <a:lnTo>
                      <a:pt x="1814946" y="20782"/>
                    </a:lnTo>
                    <a:lnTo>
                      <a:pt x="1783773" y="65809"/>
                    </a:lnTo>
                    <a:lnTo>
                      <a:pt x="1745673" y="103909"/>
                    </a:lnTo>
                    <a:lnTo>
                      <a:pt x="1700646" y="114300"/>
                    </a:lnTo>
                    <a:lnTo>
                      <a:pt x="1652155" y="96982"/>
                    </a:lnTo>
                    <a:lnTo>
                      <a:pt x="1593273" y="96982"/>
                    </a:lnTo>
                    <a:lnTo>
                      <a:pt x="1548246" y="90055"/>
                    </a:lnTo>
                    <a:lnTo>
                      <a:pt x="1520537" y="45028"/>
                    </a:lnTo>
                    <a:lnTo>
                      <a:pt x="1492828" y="17318"/>
                    </a:lnTo>
                    <a:lnTo>
                      <a:pt x="1440873" y="58882"/>
                    </a:lnTo>
                    <a:lnTo>
                      <a:pt x="1385455" y="65809"/>
                    </a:lnTo>
                    <a:lnTo>
                      <a:pt x="1336964" y="69273"/>
                    </a:lnTo>
                    <a:lnTo>
                      <a:pt x="1264228" y="62346"/>
                    </a:lnTo>
                    <a:lnTo>
                      <a:pt x="1222664" y="72737"/>
                    </a:lnTo>
                    <a:lnTo>
                      <a:pt x="1194955" y="103909"/>
                    </a:lnTo>
                    <a:lnTo>
                      <a:pt x="1163782" y="121228"/>
                    </a:lnTo>
                    <a:lnTo>
                      <a:pt x="1132609" y="103909"/>
                    </a:lnTo>
                    <a:lnTo>
                      <a:pt x="1049482" y="58882"/>
                    </a:lnTo>
                    <a:lnTo>
                      <a:pt x="1018309" y="38100"/>
                    </a:lnTo>
                    <a:lnTo>
                      <a:pt x="952500" y="38100"/>
                    </a:lnTo>
                    <a:lnTo>
                      <a:pt x="897082" y="24246"/>
                    </a:lnTo>
                    <a:lnTo>
                      <a:pt x="848591" y="0"/>
                    </a:lnTo>
                    <a:lnTo>
                      <a:pt x="848591" y="0"/>
                    </a:lnTo>
                    <a:lnTo>
                      <a:pt x="786246" y="0"/>
                    </a:lnTo>
                    <a:lnTo>
                      <a:pt x="768928" y="24246"/>
                    </a:lnTo>
                    <a:lnTo>
                      <a:pt x="720437" y="58882"/>
                    </a:lnTo>
                    <a:lnTo>
                      <a:pt x="696191" y="110837"/>
                    </a:lnTo>
                    <a:lnTo>
                      <a:pt x="699655" y="148937"/>
                    </a:lnTo>
                    <a:lnTo>
                      <a:pt x="675409" y="166255"/>
                    </a:lnTo>
                    <a:lnTo>
                      <a:pt x="571500" y="169718"/>
                    </a:lnTo>
                    <a:lnTo>
                      <a:pt x="457200" y="166255"/>
                    </a:lnTo>
                    <a:lnTo>
                      <a:pt x="394855" y="166255"/>
                    </a:lnTo>
                    <a:lnTo>
                      <a:pt x="356755" y="193964"/>
                    </a:lnTo>
                    <a:lnTo>
                      <a:pt x="342900" y="221673"/>
                    </a:lnTo>
                    <a:lnTo>
                      <a:pt x="235528" y="263237"/>
                    </a:lnTo>
                    <a:lnTo>
                      <a:pt x="187037" y="325582"/>
                    </a:lnTo>
                    <a:lnTo>
                      <a:pt x="124691" y="349828"/>
                    </a:lnTo>
                    <a:lnTo>
                      <a:pt x="86591" y="370609"/>
                    </a:lnTo>
                    <a:lnTo>
                      <a:pt x="48491" y="370609"/>
                    </a:lnTo>
                    <a:lnTo>
                      <a:pt x="20782" y="387928"/>
                    </a:lnTo>
                    <a:lnTo>
                      <a:pt x="20782" y="426028"/>
                    </a:lnTo>
                    <a:lnTo>
                      <a:pt x="20782" y="446809"/>
                    </a:lnTo>
                    <a:lnTo>
                      <a:pt x="3464" y="474518"/>
                    </a:lnTo>
                    <a:lnTo>
                      <a:pt x="0" y="529937"/>
                    </a:lnTo>
                    <a:lnTo>
                      <a:pt x="48491" y="523009"/>
                    </a:lnTo>
                    <a:lnTo>
                      <a:pt x="145473" y="498764"/>
                    </a:lnTo>
                    <a:lnTo>
                      <a:pt x="218209" y="498764"/>
                    </a:lnTo>
                    <a:lnTo>
                      <a:pt x="297873" y="467591"/>
                    </a:lnTo>
                    <a:lnTo>
                      <a:pt x="367146" y="453737"/>
                    </a:lnTo>
                    <a:lnTo>
                      <a:pt x="464128" y="457200"/>
                    </a:lnTo>
                    <a:lnTo>
                      <a:pt x="523009" y="484909"/>
                    </a:lnTo>
                    <a:lnTo>
                      <a:pt x="540328" y="529937"/>
                    </a:lnTo>
                    <a:lnTo>
                      <a:pt x="536864" y="595746"/>
                    </a:lnTo>
                    <a:lnTo>
                      <a:pt x="536864" y="595746"/>
                    </a:lnTo>
                    <a:lnTo>
                      <a:pt x="484909" y="619991"/>
                    </a:lnTo>
                    <a:lnTo>
                      <a:pt x="495300" y="668482"/>
                    </a:lnTo>
                    <a:lnTo>
                      <a:pt x="540328" y="678873"/>
                    </a:lnTo>
                    <a:lnTo>
                      <a:pt x="599209" y="706582"/>
                    </a:lnTo>
                    <a:lnTo>
                      <a:pt x="619991" y="751609"/>
                    </a:lnTo>
                    <a:lnTo>
                      <a:pt x="651164" y="775855"/>
                    </a:lnTo>
                    <a:lnTo>
                      <a:pt x="637309" y="820882"/>
                    </a:lnTo>
                    <a:lnTo>
                      <a:pt x="599209" y="848591"/>
                    </a:lnTo>
                    <a:lnTo>
                      <a:pt x="578428" y="883228"/>
                    </a:lnTo>
                    <a:lnTo>
                      <a:pt x="574964" y="942109"/>
                    </a:lnTo>
                    <a:lnTo>
                      <a:pt x="533400" y="962891"/>
                    </a:lnTo>
                    <a:lnTo>
                      <a:pt x="491837" y="962891"/>
                    </a:lnTo>
                    <a:lnTo>
                      <a:pt x="439882" y="955964"/>
                    </a:lnTo>
                    <a:lnTo>
                      <a:pt x="429491" y="987137"/>
                    </a:lnTo>
                    <a:lnTo>
                      <a:pt x="450273" y="1042555"/>
                    </a:lnTo>
                    <a:lnTo>
                      <a:pt x="474518" y="1122218"/>
                    </a:lnTo>
                    <a:lnTo>
                      <a:pt x="536864" y="1184564"/>
                    </a:lnTo>
                    <a:lnTo>
                      <a:pt x="550718" y="1222664"/>
                    </a:lnTo>
                    <a:lnTo>
                      <a:pt x="561109" y="1250373"/>
                    </a:lnTo>
                    <a:lnTo>
                      <a:pt x="540328" y="1278082"/>
                    </a:lnTo>
                    <a:lnTo>
                      <a:pt x="495300" y="1312718"/>
                    </a:lnTo>
                    <a:lnTo>
                      <a:pt x="488373" y="1364673"/>
                    </a:lnTo>
                    <a:lnTo>
                      <a:pt x="491837" y="1440873"/>
                    </a:lnTo>
                    <a:lnTo>
                      <a:pt x="533400" y="1468582"/>
                    </a:lnTo>
                    <a:lnTo>
                      <a:pt x="592282" y="1447800"/>
                    </a:lnTo>
                    <a:lnTo>
                      <a:pt x="630382" y="1433946"/>
                    </a:lnTo>
                    <a:lnTo>
                      <a:pt x="678873" y="1451264"/>
                    </a:lnTo>
                    <a:lnTo>
                      <a:pt x="720437" y="1485900"/>
                    </a:lnTo>
                    <a:lnTo>
                      <a:pt x="768928" y="1582882"/>
                    </a:lnTo>
                    <a:lnTo>
                      <a:pt x="800100" y="1659082"/>
                    </a:lnTo>
                    <a:lnTo>
                      <a:pt x="834737" y="1693718"/>
                    </a:lnTo>
                    <a:lnTo>
                      <a:pt x="865909" y="1728355"/>
                    </a:lnTo>
                    <a:lnTo>
                      <a:pt x="886691" y="1797628"/>
                    </a:lnTo>
                    <a:lnTo>
                      <a:pt x="869373" y="1898073"/>
                    </a:lnTo>
                    <a:lnTo>
                      <a:pt x="886691" y="1963882"/>
                    </a:lnTo>
                    <a:lnTo>
                      <a:pt x="879764" y="2008909"/>
                    </a:lnTo>
                    <a:lnTo>
                      <a:pt x="897082" y="2043546"/>
                    </a:lnTo>
                    <a:lnTo>
                      <a:pt x="959428" y="2064328"/>
                    </a:lnTo>
                    <a:lnTo>
                      <a:pt x="1004455" y="2060864"/>
                    </a:lnTo>
                    <a:lnTo>
                      <a:pt x="1052946" y="2085109"/>
                    </a:lnTo>
                    <a:lnTo>
                      <a:pt x="1108364" y="2092037"/>
                    </a:lnTo>
                    <a:lnTo>
                      <a:pt x="1125682" y="2112818"/>
                    </a:lnTo>
                    <a:lnTo>
                      <a:pt x="1136073" y="2168237"/>
                    </a:lnTo>
                    <a:lnTo>
                      <a:pt x="1156855" y="2265218"/>
                    </a:lnTo>
                    <a:lnTo>
                      <a:pt x="1167246" y="2313709"/>
                    </a:lnTo>
                    <a:lnTo>
                      <a:pt x="1191491" y="2348346"/>
                    </a:lnTo>
                    <a:lnTo>
                      <a:pt x="1260764" y="2355273"/>
                    </a:lnTo>
                    <a:lnTo>
                      <a:pt x="1319646" y="2324100"/>
                    </a:lnTo>
                    <a:lnTo>
                      <a:pt x="1423555" y="2282537"/>
                    </a:lnTo>
                    <a:lnTo>
                      <a:pt x="1520537" y="2272146"/>
                    </a:lnTo>
                    <a:lnTo>
                      <a:pt x="1666009" y="2240973"/>
                    </a:lnTo>
                    <a:lnTo>
                      <a:pt x="1756064" y="2206337"/>
                    </a:lnTo>
                    <a:lnTo>
                      <a:pt x="1835728" y="2189018"/>
                    </a:lnTo>
                    <a:lnTo>
                      <a:pt x="1898073" y="2175164"/>
                    </a:lnTo>
                    <a:lnTo>
                      <a:pt x="1932709" y="2189018"/>
                    </a:lnTo>
                    <a:lnTo>
                      <a:pt x="1960418" y="2154382"/>
                    </a:lnTo>
                    <a:lnTo>
                      <a:pt x="1950028" y="2112818"/>
                    </a:lnTo>
                    <a:lnTo>
                      <a:pt x="1960418" y="2022764"/>
                    </a:lnTo>
                    <a:lnTo>
                      <a:pt x="1950028" y="1974273"/>
                    </a:lnTo>
                    <a:lnTo>
                      <a:pt x="1956955" y="1950028"/>
                    </a:lnTo>
                    <a:lnTo>
                      <a:pt x="2019300" y="19431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3" name="관악 TXT">
                <a:extLst>
                  <a:ext uri="{FF2B5EF4-FFF2-40B4-BE49-F238E27FC236}">
                    <a16:creationId xmlns="" xmlns:a16="http://schemas.microsoft.com/office/drawing/2014/main" id="{D6B4177F-D696-4550-871B-0414D2E320A6}"/>
                  </a:ext>
                </a:extLst>
              </p:cNvPr>
              <p:cNvSpPr txBox="1"/>
              <p:nvPr/>
            </p:nvSpPr>
            <p:spPr>
              <a:xfrm>
                <a:off x="4030034" y="5670484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관악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9" name="강서구">
              <a:extLst>
                <a:ext uri="{FF2B5EF4-FFF2-40B4-BE49-F238E27FC236}">
                  <a16:creationId xmlns="" xmlns:a16="http://schemas.microsoft.com/office/drawing/2014/main" id="{F5D91051-D78A-41F9-8DFE-39EA79D1D041}"/>
                </a:ext>
              </a:extLst>
            </p:cNvPr>
            <p:cNvGrpSpPr/>
            <p:nvPr/>
          </p:nvGrpSpPr>
          <p:grpSpPr>
            <a:xfrm>
              <a:off x="1799692" y="3557774"/>
              <a:ext cx="1544660" cy="1224540"/>
              <a:chOff x="1799692" y="3557774"/>
              <a:chExt cx="1544660" cy="1224540"/>
            </a:xfrm>
          </p:grpSpPr>
          <p:sp>
            <p:nvSpPr>
              <p:cNvPr id="20" name="강서구">
                <a:extLst>
                  <a:ext uri="{FF2B5EF4-FFF2-40B4-BE49-F238E27FC236}">
                    <a16:creationId xmlns="" xmlns:a16="http://schemas.microsoft.com/office/drawing/2014/main" id="{C383DF3B-6EFD-46E4-8083-83F1BE70B273}"/>
                  </a:ext>
                </a:extLst>
              </p:cNvPr>
              <p:cNvSpPr/>
              <p:nvPr/>
            </p:nvSpPr>
            <p:spPr>
              <a:xfrm>
                <a:off x="1799692" y="3557774"/>
                <a:ext cx="1544660" cy="1224540"/>
              </a:xfrm>
              <a:custGeom>
                <a:avLst/>
                <a:gdLst>
                  <a:gd name="connsiteX0" fmla="*/ 2301240 w 3787140"/>
                  <a:gd name="connsiteY0" fmla="*/ 838200 h 3002280"/>
                  <a:gd name="connsiteX1" fmla="*/ 2225040 w 3787140"/>
                  <a:gd name="connsiteY1" fmla="*/ 777240 h 3002280"/>
                  <a:gd name="connsiteX2" fmla="*/ 2106930 w 3787140"/>
                  <a:gd name="connsiteY2" fmla="*/ 723900 h 3002280"/>
                  <a:gd name="connsiteX3" fmla="*/ 2019300 w 3787140"/>
                  <a:gd name="connsiteY3" fmla="*/ 647700 h 3002280"/>
                  <a:gd name="connsiteX4" fmla="*/ 1931670 w 3787140"/>
                  <a:gd name="connsiteY4" fmla="*/ 590550 h 3002280"/>
                  <a:gd name="connsiteX5" fmla="*/ 1859280 w 3787140"/>
                  <a:gd name="connsiteY5" fmla="*/ 548640 h 3002280"/>
                  <a:gd name="connsiteX6" fmla="*/ 1786890 w 3787140"/>
                  <a:gd name="connsiteY6" fmla="*/ 491490 h 3002280"/>
                  <a:gd name="connsiteX7" fmla="*/ 1703070 w 3787140"/>
                  <a:gd name="connsiteY7" fmla="*/ 438150 h 3002280"/>
                  <a:gd name="connsiteX8" fmla="*/ 1604010 w 3787140"/>
                  <a:gd name="connsiteY8" fmla="*/ 373380 h 3002280"/>
                  <a:gd name="connsiteX9" fmla="*/ 1516380 w 3787140"/>
                  <a:gd name="connsiteY9" fmla="*/ 312420 h 3002280"/>
                  <a:gd name="connsiteX10" fmla="*/ 1447800 w 3787140"/>
                  <a:gd name="connsiteY10" fmla="*/ 262890 h 3002280"/>
                  <a:gd name="connsiteX11" fmla="*/ 1383030 w 3787140"/>
                  <a:gd name="connsiteY11" fmla="*/ 220980 h 3002280"/>
                  <a:gd name="connsiteX12" fmla="*/ 1325880 w 3787140"/>
                  <a:gd name="connsiteY12" fmla="*/ 167640 h 3002280"/>
                  <a:gd name="connsiteX13" fmla="*/ 1283970 w 3787140"/>
                  <a:gd name="connsiteY13" fmla="*/ 129540 h 3002280"/>
                  <a:gd name="connsiteX14" fmla="*/ 1184910 w 3787140"/>
                  <a:gd name="connsiteY14" fmla="*/ 83820 h 3002280"/>
                  <a:gd name="connsiteX15" fmla="*/ 1154430 w 3787140"/>
                  <a:gd name="connsiteY15" fmla="*/ 49530 h 3002280"/>
                  <a:gd name="connsiteX16" fmla="*/ 1123950 w 3787140"/>
                  <a:gd name="connsiteY16" fmla="*/ 26670 h 3002280"/>
                  <a:gd name="connsiteX17" fmla="*/ 1078230 w 3787140"/>
                  <a:gd name="connsiteY17" fmla="*/ 0 h 3002280"/>
                  <a:gd name="connsiteX18" fmla="*/ 1055370 w 3787140"/>
                  <a:gd name="connsiteY18" fmla="*/ 22860 h 3002280"/>
                  <a:gd name="connsiteX19" fmla="*/ 1078230 w 3787140"/>
                  <a:gd name="connsiteY19" fmla="*/ 76200 h 3002280"/>
                  <a:gd name="connsiteX20" fmla="*/ 1093470 w 3787140"/>
                  <a:gd name="connsiteY20" fmla="*/ 129540 h 3002280"/>
                  <a:gd name="connsiteX21" fmla="*/ 1108710 w 3787140"/>
                  <a:gd name="connsiteY21" fmla="*/ 175260 h 3002280"/>
                  <a:gd name="connsiteX22" fmla="*/ 1131570 w 3787140"/>
                  <a:gd name="connsiteY22" fmla="*/ 247650 h 3002280"/>
                  <a:gd name="connsiteX23" fmla="*/ 1135380 w 3787140"/>
                  <a:gd name="connsiteY23" fmla="*/ 327660 h 3002280"/>
                  <a:gd name="connsiteX24" fmla="*/ 1120140 w 3787140"/>
                  <a:gd name="connsiteY24" fmla="*/ 419100 h 3002280"/>
                  <a:gd name="connsiteX25" fmla="*/ 1112520 w 3787140"/>
                  <a:gd name="connsiteY25" fmla="*/ 457200 h 3002280"/>
                  <a:gd name="connsiteX26" fmla="*/ 1070610 w 3787140"/>
                  <a:gd name="connsiteY26" fmla="*/ 518160 h 3002280"/>
                  <a:gd name="connsiteX27" fmla="*/ 1043940 w 3787140"/>
                  <a:gd name="connsiteY27" fmla="*/ 571500 h 3002280"/>
                  <a:gd name="connsiteX28" fmla="*/ 1005840 w 3787140"/>
                  <a:gd name="connsiteY28" fmla="*/ 636270 h 3002280"/>
                  <a:gd name="connsiteX29" fmla="*/ 979170 w 3787140"/>
                  <a:gd name="connsiteY29" fmla="*/ 689610 h 3002280"/>
                  <a:gd name="connsiteX30" fmla="*/ 975360 w 3787140"/>
                  <a:gd name="connsiteY30" fmla="*/ 762000 h 3002280"/>
                  <a:gd name="connsiteX31" fmla="*/ 986790 w 3787140"/>
                  <a:gd name="connsiteY31" fmla="*/ 834390 h 3002280"/>
                  <a:gd name="connsiteX32" fmla="*/ 941070 w 3787140"/>
                  <a:gd name="connsiteY32" fmla="*/ 861060 h 3002280"/>
                  <a:gd name="connsiteX33" fmla="*/ 872490 w 3787140"/>
                  <a:gd name="connsiteY33" fmla="*/ 914400 h 3002280"/>
                  <a:gd name="connsiteX34" fmla="*/ 792480 w 3787140"/>
                  <a:gd name="connsiteY34" fmla="*/ 944880 h 3002280"/>
                  <a:gd name="connsiteX35" fmla="*/ 727710 w 3787140"/>
                  <a:gd name="connsiteY35" fmla="*/ 979170 h 3002280"/>
                  <a:gd name="connsiteX36" fmla="*/ 670560 w 3787140"/>
                  <a:gd name="connsiteY36" fmla="*/ 1013460 h 3002280"/>
                  <a:gd name="connsiteX37" fmla="*/ 632460 w 3787140"/>
                  <a:gd name="connsiteY37" fmla="*/ 1059180 h 3002280"/>
                  <a:gd name="connsiteX38" fmla="*/ 601980 w 3787140"/>
                  <a:gd name="connsiteY38" fmla="*/ 1123950 h 3002280"/>
                  <a:gd name="connsiteX39" fmla="*/ 579120 w 3787140"/>
                  <a:gd name="connsiteY39" fmla="*/ 1184910 h 3002280"/>
                  <a:gd name="connsiteX40" fmla="*/ 544830 w 3787140"/>
                  <a:gd name="connsiteY40" fmla="*/ 1242060 h 3002280"/>
                  <a:gd name="connsiteX41" fmla="*/ 480060 w 3787140"/>
                  <a:gd name="connsiteY41" fmla="*/ 1268730 h 3002280"/>
                  <a:gd name="connsiteX42" fmla="*/ 422910 w 3787140"/>
                  <a:gd name="connsiteY42" fmla="*/ 1295400 h 3002280"/>
                  <a:gd name="connsiteX43" fmla="*/ 384810 w 3787140"/>
                  <a:gd name="connsiteY43" fmla="*/ 1310640 h 3002280"/>
                  <a:gd name="connsiteX44" fmla="*/ 358140 w 3787140"/>
                  <a:gd name="connsiteY44" fmla="*/ 1341120 h 3002280"/>
                  <a:gd name="connsiteX45" fmla="*/ 358140 w 3787140"/>
                  <a:gd name="connsiteY45" fmla="*/ 1383030 h 3002280"/>
                  <a:gd name="connsiteX46" fmla="*/ 392430 w 3787140"/>
                  <a:gd name="connsiteY46" fmla="*/ 1409700 h 3002280"/>
                  <a:gd name="connsiteX47" fmla="*/ 403860 w 3787140"/>
                  <a:gd name="connsiteY47" fmla="*/ 1470660 h 3002280"/>
                  <a:gd name="connsiteX48" fmla="*/ 415290 w 3787140"/>
                  <a:gd name="connsiteY48" fmla="*/ 1527810 h 3002280"/>
                  <a:gd name="connsiteX49" fmla="*/ 426720 w 3787140"/>
                  <a:gd name="connsiteY49" fmla="*/ 1565910 h 3002280"/>
                  <a:gd name="connsiteX50" fmla="*/ 426720 w 3787140"/>
                  <a:gd name="connsiteY50" fmla="*/ 1600200 h 3002280"/>
                  <a:gd name="connsiteX51" fmla="*/ 403860 w 3787140"/>
                  <a:gd name="connsiteY51" fmla="*/ 1619250 h 3002280"/>
                  <a:gd name="connsiteX52" fmla="*/ 342900 w 3787140"/>
                  <a:gd name="connsiteY52" fmla="*/ 1645920 h 3002280"/>
                  <a:gd name="connsiteX53" fmla="*/ 281940 w 3787140"/>
                  <a:gd name="connsiteY53" fmla="*/ 1676400 h 3002280"/>
                  <a:gd name="connsiteX54" fmla="*/ 152400 w 3787140"/>
                  <a:gd name="connsiteY54" fmla="*/ 1733550 h 3002280"/>
                  <a:gd name="connsiteX55" fmla="*/ 64770 w 3787140"/>
                  <a:gd name="connsiteY55" fmla="*/ 1786890 h 3002280"/>
                  <a:gd name="connsiteX56" fmla="*/ 22860 w 3787140"/>
                  <a:gd name="connsiteY56" fmla="*/ 1805940 h 3002280"/>
                  <a:gd name="connsiteX57" fmla="*/ 0 w 3787140"/>
                  <a:gd name="connsiteY57" fmla="*/ 1847850 h 3002280"/>
                  <a:gd name="connsiteX58" fmla="*/ 11430 w 3787140"/>
                  <a:gd name="connsiteY58" fmla="*/ 1878330 h 3002280"/>
                  <a:gd name="connsiteX59" fmla="*/ 30480 w 3787140"/>
                  <a:gd name="connsiteY59" fmla="*/ 1897380 h 3002280"/>
                  <a:gd name="connsiteX60" fmla="*/ 45720 w 3787140"/>
                  <a:gd name="connsiteY60" fmla="*/ 1965960 h 3002280"/>
                  <a:gd name="connsiteX61" fmla="*/ 53340 w 3787140"/>
                  <a:gd name="connsiteY61" fmla="*/ 2045970 h 3002280"/>
                  <a:gd name="connsiteX62" fmla="*/ 91440 w 3787140"/>
                  <a:gd name="connsiteY62" fmla="*/ 2110740 h 3002280"/>
                  <a:gd name="connsiteX63" fmla="*/ 182880 w 3787140"/>
                  <a:gd name="connsiteY63" fmla="*/ 2133600 h 3002280"/>
                  <a:gd name="connsiteX64" fmla="*/ 278130 w 3787140"/>
                  <a:gd name="connsiteY64" fmla="*/ 2129790 h 3002280"/>
                  <a:gd name="connsiteX65" fmla="*/ 422910 w 3787140"/>
                  <a:gd name="connsiteY65" fmla="*/ 2145030 h 3002280"/>
                  <a:gd name="connsiteX66" fmla="*/ 495300 w 3787140"/>
                  <a:gd name="connsiteY66" fmla="*/ 2167890 h 3002280"/>
                  <a:gd name="connsiteX67" fmla="*/ 560070 w 3787140"/>
                  <a:gd name="connsiteY67" fmla="*/ 2164080 h 3002280"/>
                  <a:gd name="connsiteX68" fmla="*/ 624840 w 3787140"/>
                  <a:gd name="connsiteY68" fmla="*/ 2171700 h 3002280"/>
                  <a:gd name="connsiteX69" fmla="*/ 712470 w 3787140"/>
                  <a:gd name="connsiteY69" fmla="*/ 2217420 h 3002280"/>
                  <a:gd name="connsiteX70" fmla="*/ 803910 w 3787140"/>
                  <a:gd name="connsiteY70" fmla="*/ 2251710 h 3002280"/>
                  <a:gd name="connsiteX71" fmla="*/ 899160 w 3787140"/>
                  <a:gd name="connsiteY71" fmla="*/ 2282190 h 3002280"/>
                  <a:gd name="connsiteX72" fmla="*/ 982980 w 3787140"/>
                  <a:gd name="connsiteY72" fmla="*/ 2308860 h 3002280"/>
                  <a:gd name="connsiteX73" fmla="*/ 1024890 w 3787140"/>
                  <a:gd name="connsiteY73" fmla="*/ 2327910 h 3002280"/>
                  <a:gd name="connsiteX74" fmla="*/ 1051560 w 3787140"/>
                  <a:gd name="connsiteY74" fmla="*/ 2366010 h 3002280"/>
                  <a:gd name="connsiteX75" fmla="*/ 1062990 w 3787140"/>
                  <a:gd name="connsiteY75" fmla="*/ 2419350 h 3002280"/>
                  <a:gd name="connsiteX76" fmla="*/ 1055370 w 3787140"/>
                  <a:gd name="connsiteY76" fmla="*/ 2484120 h 3002280"/>
                  <a:gd name="connsiteX77" fmla="*/ 1047750 w 3787140"/>
                  <a:gd name="connsiteY77" fmla="*/ 2548890 h 3002280"/>
                  <a:gd name="connsiteX78" fmla="*/ 1070610 w 3787140"/>
                  <a:gd name="connsiteY78" fmla="*/ 2571750 h 3002280"/>
                  <a:gd name="connsiteX79" fmla="*/ 1112520 w 3787140"/>
                  <a:gd name="connsiteY79" fmla="*/ 2518410 h 3002280"/>
                  <a:gd name="connsiteX80" fmla="*/ 1226820 w 3787140"/>
                  <a:gd name="connsiteY80" fmla="*/ 2453640 h 3002280"/>
                  <a:gd name="connsiteX81" fmla="*/ 1272540 w 3787140"/>
                  <a:gd name="connsiteY81" fmla="*/ 2404110 h 3002280"/>
                  <a:gd name="connsiteX82" fmla="*/ 1310640 w 3787140"/>
                  <a:gd name="connsiteY82" fmla="*/ 2373630 h 3002280"/>
                  <a:gd name="connsiteX83" fmla="*/ 1348740 w 3787140"/>
                  <a:gd name="connsiteY83" fmla="*/ 2350770 h 3002280"/>
                  <a:gd name="connsiteX84" fmla="*/ 1386840 w 3787140"/>
                  <a:gd name="connsiteY84" fmla="*/ 2343150 h 3002280"/>
                  <a:gd name="connsiteX85" fmla="*/ 1432560 w 3787140"/>
                  <a:gd name="connsiteY85" fmla="*/ 2335530 h 3002280"/>
                  <a:gd name="connsiteX86" fmla="*/ 1482090 w 3787140"/>
                  <a:gd name="connsiteY86" fmla="*/ 2335530 h 3002280"/>
                  <a:gd name="connsiteX87" fmla="*/ 1565910 w 3787140"/>
                  <a:gd name="connsiteY87" fmla="*/ 2339340 h 3002280"/>
                  <a:gd name="connsiteX88" fmla="*/ 1630680 w 3787140"/>
                  <a:gd name="connsiteY88" fmla="*/ 2343150 h 3002280"/>
                  <a:gd name="connsiteX89" fmla="*/ 1760220 w 3787140"/>
                  <a:gd name="connsiteY89" fmla="*/ 2331720 h 3002280"/>
                  <a:gd name="connsiteX90" fmla="*/ 1832610 w 3787140"/>
                  <a:gd name="connsiteY90" fmla="*/ 2339340 h 3002280"/>
                  <a:gd name="connsiteX91" fmla="*/ 1840230 w 3787140"/>
                  <a:gd name="connsiteY91" fmla="*/ 2373630 h 3002280"/>
                  <a:gd name="connsiteX92" fmla="*/ 1866900 w 3787140"/>
                  <a:gd name="connsiteY92" fmla="*/ 2396490 h 3002280"/>
                  <a:gd name="connsiteX93" fmla="*/ 1866900 w 3787140"/>
                  <a:gd name="connsiteY93" fmla="*/ 2396490 h 3002280"/>
                  <a:gd name="connsiteX94" fmla="*/ 1931670 w 3787140"/>
                  <a:gd name="connsiteY94" fmla="*/ 2381250 h 3002280"/>
                  <a:gd name="connsiteX95" fmla="*/ 1981200 w 3787140"/>
                  <a:gd name="connsiteY95" fmla="*/ 2400300 h 3002280"/>
                  <a:gd name="connsiteX96" fmla="*/ 2026920 w 3787140"/>
                  <a:gd name="connsiteY96" fmla="*/ 2381250 h 3002280"/>
                  <a:gd name="connsiteX97" fmla="*/ 2011680 w 3787140"/>
                  <a:gd name="connsiteY97" fmla="*/ 2339340 h 3002280"/>
                  <a:gd name="connsiteX98" fmla="*/ 2023110 w 3787140"/>
                  <a:gd name="connsiteY98" fmla="*/ 2259330 h 3002280"/>
                  <a:gd name="connsiteX99" fmla="*/ 2045970 w 3787140"/>
                  <a:gd name="connsiteY99" fmla="*/ 2209800 h 3002280"/>
                  <a:gd name="connsiteX100" fmla="*/ 2095500 w 3787140"/>
                  <a:gd name="connsiteY100" fmla="*/ 2167890 h 3002280"/>
                  <a:gd name="connsiteX101" fmla="*/ 2129790 w 3787140"/>
                  <a:gd name="connsiteY101" fmla="*/ 2110740 h 3002280"/>
                  <a:gd name="connsiteX102" fmla="*/ 2175510 w 3787140"/>
                  <a:gd name="connsiteY102" fmla="*/ 2110740 h 3002280"/>
                  <a:gd name="connsiteX103" fmla="*/ 2213610 w 3787140"/>
                  <a:gd name="connsiteY103" fmla="*/ 2148840 h 3002280"/>
                  <a:gd name="connsiteX104" fmla="*/ 2255520 w 3787140"/>
                  <a:gd name="connsiteY104" fmla="*/ 2194560 h 3002280"/>
                  <a:gd name="connsiteX105" fmla="*/ 2259330 w 3787140"/>
                  <a:gd name="connsiteY105" fmla="*/ 2240280 h 3002280"/>
                  <a:gd name="connsiteX106" fmla="*/ 2244090 w 3787140"/>
                  <a:gd name="connsiteY106" fmla="*/ 2274570 h 3002280"/>
                  <a:gd name="connsiteX107" fmla="*/ 2225040 w 3787140"/>
                  <a:gd name="connsiteY107" fmla="*/ 2289810 h 3002280"/>
                  <a:gd name="connsiteX108" fmla="*/ 2217420 w 3787140"/>
                  <a:gd name="connsiteY108" fmla="*/ 2331720 h 3002280"/>
                  <a:gd name="connsiteX109" fmla="*/ 2247900 w 3787140"/>
                  <a:gd name="connsiteY109" fmla="*/ 2339340 h 3002280"/>
                  <a:gd name="connsiteX110" fmla="*/ 2274570 w 3787140"/>
                  <a:gd name="connsiteY110" fmla="*/ 2324100 h 3002280"/>
                  <a:gd name="connsiteX111" fmla="*/ 2312670 w 3787140"/>
                  <a:gd name="connsiteY111" fmla="*/ 2339340 h 3002280"/>
                  <a:gd name="connsiteX112" fmla="*/ 2331720 w 3787140"/>
                  <a:gd name="connsiteY112" fmla="*/ 2385060 h 3002280"/>
                  <a:gd name="connsiteX113" fmla="*/ 2362200 w 3787140"/>
                  <a:gd name="connsiteY113" fmla="*/ 2392680 h 3002280"/>
                  <a:gd name="connsiteX114" fmla="*/ 2366010 w 3787140"/>
                  <a:gd name="connsiteY114" fmla="*/ 2426970 h 3002280"/>
                  <a:gd name="connsiteX115" fmla="*/ 2385060 w 3787140"/>
                  <a:gd name="connsiteY115" fmla="*/ 2472690 h 3002280"/>
                  <a:gd name="connsiteX116" fmla="*/ 2385060 w 3787140"/>
                  <a:gd name="connsiteY116" fmla="*/ 2503170 h 3002280"/>
                  <a:gd name="connsiteX117" fmla="*/ 2373630 w 3787140"/>
                  <a:gd name="connsiteY117" fmla="*/ 2548890 h 3002280"/>
                  <a:gd name="connsiteX118" fmla="*/ 2346960 w 3787140"/>
                  <a:gd name="connsiteY118" fmla="*/ 2571750 h 3002280"/>
                  <a:gd name="connsiteX119" fmla="*/ 2346960 w 3787140"/>
                  <a:gd name="connsiteY119" fmla="*/ 2621280 h 3002280"/>
                  <a:gd name="connsiteX120" fmla="*/ 2369820 w 3787140"/>
                  <a:gd name="connsiteY120" fmla="*/ 2667000 h 3002280"/>
                  <a:gd name="connsiteX121" fmla="*/ 2404110 w 3787140"/>
                  <a:gd name="connsiteY121" fmla="*/ 2705100 h 3002280"/>
                  <a:gd name="connsiteX122" fmla="*/ 2423160 w 3787140"/>
                  <a:gd name="connsiteY122" fmla="*/ 2758440 h 3002280"/>
                  <a:gd name="connsiteX123" fmla="*/ 2461260 w 3787140"/>
                  <a:gd name="connsiteY123" fmla="*/ 2785110 h 3002280"/>
                  <a:gd name="connsiteX124" fmla="*/ 2491740 w 3787140"/>
                  <a:gd name="connsiteY124" fmla="*/ 2891790 h 3002280"/>
                  <a:gd name="connsiteX125" fmla="*/ 2514600 w 3787140"/>
                  <a:gd name="connsiteY125" fmla="*/ 2948940 h 3002280"/>
                  <a:gd name="connsiteX126" fmla="*/ 2545080 w 3787140"/>
                  <a:gd name="connsiteY126" fmla="*/ 2975610 h 3002280"/>
                  <a:gd name="connsiteX127" fmla="*/ 2606040 w 3787140"/>
                  <a:gd name="connsiteY127" fmla="*/ 2990850 h 3002280"/>
                  <a:gd name="connsiteX128" fmla="*/ 2647950 w 3787140"/>
                  <a:gd name="connsiteY128" fmla="*/ 3002280 h 3002280"/>
                  <a:gd name="connsiteX129" fmla="*/ 2701290 w 3787140"/>
                  <a:gd name="connsiteY129" fmla="*/ 2975610 h 3002280"/>
                  <a:gd name="connsiteX130" fmla="*/ 2739390 w 3787140"/>
                  <a:gd name="connsiteY130" fmla="*/ 2937510 h 3002280"/>
                  <a:gd name="connsiteX131" fmla="*/ 2842260 w 3787140"/>
                  <a:gd name="connsiteY131" fmla="*/ 2891790 h 3002280"/>
                  <a:gd name="connsiteX132" fmla="*/ 2914650 w 3787140"/>
                  <a:gd name="connsiteY132" fmla="*/ 2868930 h 3002280"/>
                  <a:gd name="connsiteX133" fmla="*/ 2967990 w 3787140"/>
                  <a:gd name="connsiteY133" fmla="*/ 2861310 h 3002280"/>
                  <a:gd name="connsiteX134" fmla="*/ 3028950 w 3787140"/>
                  <a:gd name="connsiteY134" fmla="*/ 2838450 h 3002280"/>
                  <a:gd name="connsiteX135" fmla="*/ 3078480 w 3787140"/>
                  <a:gd name="connsiteY135" fmla="*/ 2827020 h 3002280"/>
                  <a:gd name="connsiteX136" fmla="*/ 3116580 w 3787140"/>
                  <a:gd name="connsiteY136" fmla="*/ 2827020 h 3002280"/>
                  <a:gd name="connsiteX137" fmla="*/ 3177540 w 3787140"/>
                  <a:gd name="connsiteY137" fmla="*/ 2811780 h 3002280"/>
                  <a:gd name="connsiteX138" fmla="*/ 3215640 w 3787140"/>
                  <a:gd name="connsiteY138" fmla="*/ 2830830 h 3002280"/>
                  <a:gd name="connsiteX139" fmla="*/ 3227070 w 3787140"/>
                  <a:gd name="connsiteY139" fmla="*/ 2800350 h 3002280"/>
                  <a:gd name="connsiteX140" fmla="*/ 3215640 w 3787140"/>
                  <a:gd name="connsiteY140" fmla="*/ 2720340 h 3002280"/>
                  <a:gd name="connsiteX141" fmla="*/ 3227070 w 3787140"/>
                  <a:gd name="connsiteY141" fmla="*/ 2606040 h 3002280"/>
                  <a:gd name="connsiteX142" fmla="*/ 3230880 w 3787140"/>
                  <a:gd name="connsiteY142" fmla="*/ 2548890 h 3002280"/>
                  <a:gd name="connsiteX143" fmla="*/ 3246120 w 3787140"/>
                  <a:gd name="connsiteY143" fmla="*/ 2518410 h 3002280"/>
                  <a:gd name="connsiteX144" fmla="*/ 3238500 w 3787140"/>
                  <a:gd name="connsiteY144" fmla="*/ 2465070 h 3002280"/>
                  <a:gd name="connsiteX145" fmla="*/ 3249930 w 3787140"/>
                  <a:gd name="connsiteY145" fmla="*/ 2426970 h 3002280"/>
                  <a:gd name="connsiteX146" fmla="*/ 3280410 w 3787140"/>
                  <a:gd name="connsiteY146" fmla="*/ 2407920 h 3002280"/>
                  <a:gd name="connsiteX147" fmla="*/ 3272790 w 3787140"/>
                  <a:gd name="connsiteY147" fmla="*/ 2373630 h 3002280"/>
                  <a:gd name="connsiteX148" fmla="*/ 3238500 w 3787140"/>
                  <a:gd name="connsiteY148" fmla="*/ 2362200 h 3002280"/>
                  <a:gd name="connsiteX149" fmla="*/ 3208020 w 3787140"/>
                  <a:gd name="connsiteY149" fmla="*/ 2331720 h 3002280"/>
                  <a:gd name="connsiteX150" fmla="*/ 3208020 w 3787140"/>
                  <a:gd name="connsiteY150" fmla="*/ 2259330 h 3002280"/>
                  <a:gd name="connsiteX151" fmla="*/ 3215640 w 3787140"/>
                  <a:gd name="connsiteY151" fmla="*/ 2175510 h 3002280"/>
                  <a:gd name="connsiteX152" fmla="*/ 3215640 w 3787140"/>
                  <a:gd name="connsiteY152" fmla="*/ 2095500 h 3002280"/>
                  <a:gd name="connsiteX153" fmla="*/ 3204210 w 3787140"/>
                  <a:gd name="connsiteY153" fmla="*/ 2030730 h 3002280"/>
                  <a:gd name="connsiteX154" fmla="*/ 3204210 w 3787140"/>
                  <a:gd name="connsiteY154" fmla="*/ 1973580 h 3002280"/>
                  <a:gd name="connsiteX155" fmla="*/ 3208020 w 3787140"/>
                  <a:gd name="connsiteY155" fmla="*/ 1931670 h 3002280"/>
                  <a:gd name="connsiteX156" fmla="*/ 3234690 w 3787140"/>
                  <a:gd name="connsiteY156" fmla="*/ 1908810 h 3002280"/>
                  <a:gd name="connsiteX157" fmla="*/ 3295650 w 3787140"/>
                  <a:gd name="connsiteY157" fmla="*/ 1927860 h 3002280"/>
                  <a:gd name="connsiteX158" fmla="*/ 3360420 w 3787140"/>
                  <a:gd name="connsiteY158" fmla="*/ 1988820 h 3002280"/>
                  <a:gd name="connsiteX159" fmla="*/ 3406140 w 3787140"/>
                  <a:gd name="connsiteY159" fmla="*/ 2042160 h 3002280"/>
                  <a:gd name="connsiteX160" fmla="*/ 3429000 w 3787140"/>
                  <a:gd name="connsiteY160" fmla="*/ 2049780 h 3002280"/>
                  <a:gd name="connsiteX161" fmla="*/ 3467100 w 3787140"/>
                  <a:gd name="connsiteY161" fmla="*/ 2057400 h 3002280"/>
                  <a:gd name="connsiteX162" fmla="*/ 3486150 w 3787140"/>
                  <a:gd name="connsiteY162" fmla="*/ 2087880 h 3002280"/>
                  <a:gd name="connsiteX163" fmla="*/ 3528060 w 3787140"/>
                  <a:gd name="connsiteY163" fmla="*/ 2118360 h 3002280"/>
                  <a:gd name="connsiteX164" fmla="*/ 3604260 w 3787140"/>
                  <a:gd name="connsiteY164" fmla="*/ 2141220 h 3002280"/>
                  <a:gd name="connsiteX165" fmla="*/ 3688080 w 3787140"/>
                  <a:gd name="connsiteY165" fmla="*/ 2145030 h 3002280"/>
                  <a:gd name="connsiteX166" fmla="*/ 3707130 w 3787140"/>
                  <a:gd name="connsiteY166" fmla="*/ 2125980 h 3002280"/>
                  <a:gd name="connsiteX167" fmla="*/ 3764280 w 3787140"/>
                  <a:gd name="connsiteY167" fmla="*/ 2141220 h 3002280"/>
                  <a:gd name="connsiteX168" fmla="*/ 3787140 w 3787140"/>
                  <a:gd name="connsiteY168" fmla="*/ 2129790 h 3002280"/>
                  <a:gd name="connsiteX169" fmla="*/ 3783330 w 3787140"/>
                  <a:gd name="connsiteY169" fmla="*/ 2099310 h 3002280"/>
                  <a:gd name="connsiteX170" fmla="*/ 3768090 w 3787140"/>
                  <a:gd name="connsiteY170" fmla="*/ 2068830 h 3002280"/>
                  <a:gd name="connsiteX171" fmla="*/ 3745230 w 3787140"/>
                  <a:gd name="connsiteY171" fmla="*/ 2007870 h 3002280"/>
                  <a:gd name="connsiteX172" fmla="*/ 3729990 w 3787140"/>
                  <a:gd name="connsiteY172" fmla="*/ 1988820 h 3002280"/>
                  <a:gd name="connsiteX173" fmla="*/ 3722370 w 3787140"/>
                  <a:gd name="connsiteY173" fmla="*/ 1935480 h 3002280"/>
                  <a:gd name="connsiteX174" fmla="*/ 3726180 w 3787140"/>
                  <a:gd name="connsiteY174" fmla="*/ 1893570 h 3002280"/>
                  <a:gd name="connsiteX175" fmla="*/ 3722370 w 3787140"/>
                  <a:gd name="connsiteY175" fmla="*/ 1855470 h 3002280"/>
                  <a:gd name="connsiteX176" fmla="*/ 3699510 w 3787140"/>
                  <a:gd name="connsiteY176" fmla="*/ 1851660 h 3002280"/>
                  <a:gd name="connsiteX177" fmla="*/ 3646170 w 3787140"/>
                  <a:gd name="connsiteY177" fmla="*/ 1832610 h 3002280"/>
                  <a:gd name="connsiteX178" fmla="*/ 3592830 w 3787140"/>
                  <a:gd name="connsiteY178" fmla="*/ 1817370 h 3002280"/>
                  <a:gd name="connsiteX179" fmla="*/ 3520440 w 3787140"/>
                  <a:gd name="connsiteY179" fmla="*/ 1752600 h 3002280"/>
                  <a:gd name="connsiteX180" fmla="*/ 3478530 w 3787140"/>
                  <a:gd name="connsiteY180" fmla="*/ 1699260 h 3002280"/>
                  <a:gd name="connsiteX181" fmla="*/ 3413760 w 3787140"/>
                  <a:gd name="connsiteY181" fmla="*/ 1642110 h 3002280"/>
                  <a:gd name="connsiteX182" fmla="*/ 3364230 w 3787140"/>
                  <a:gd name="connsiteY182" fmla="*/ 1565910 h 3002280"/>
                  <a:gd name="connsiteX183" fmla="*/ 3322320 w 3787140"/>
                  <a:gd name="connsiteY183" fmla="*/ 1508760 h 3002280"/>
                  <a:gd name="connsiteX184" fmla="*/ 3181350 w 3787140"/>
                  <a:gd name="connsiteY184" fmla="*/ 1428750 h 3002280"/>
                  <a:gd name="connsiteX185" fmla="*/ 3089910 w 3787140"/>
                  <a:gd name="connsiteY185" fmla="*/ 1375410 h 3002280"/>
                  <a:gd name="connsiteX186" fmla="*/ 2998470 w 3787140"/>
                  <a:gd name="connsiteY186" fmla="*/ 1299210 h 3002280"/>
                  <a:gd name="connsiteX187" fmla="*/ 2895600 w 3787140"/>
                  <a:gd name="connsiteY187" fmla="*/ 1242060 h 3002280"/>
                  <a:gd name="connsiteX188" fmla="*/ 2811780 w 3787140"/>
                  <a:gd name="connsiteY188" fmla="*/ 1169670 h 3002280"/>
                  <a:gd name="connsiteX189" fmla="*/ 2743200 w 3787140"/>
                  <a:gd name="connsiteY189" fmla="*/ 1123950 h 3002280"/>
                  <a:gd name="connsiteX190" fmla="*/ 2663190 w 3787140"/>
                  <a:gd name="connsiteY190" fmla="*/ 1085850 h 3002280"/>
                  <a:gd name="connsiteX191" fmla="*/ 2586990 w 3787140"/>
                  <a:gd name="connsiteY191" fmla="*/ 1017270 h 3002280"/>
                  <a:gd name="connsiteX192" fmla="*/ 2495550 w 3787140"/>
                  <a:gd name="connsiteY192" fmla="*/ 971550 h 3002280"/>
                  <a:gd name="connsiteX193" fmla="*/ 2426970 w 3787140"/>
                  <a:gd name="connsiteY193" fmla="*/ 906780 h 3002280"/>
                  <a:gd name="connsiteX194" fmla="*/ 2381250 w 3787140"/>
                  <a:gd name="connsiteY194" fmla="*/ 880110 h 3002280"/>
                  <a:gd name="connsiteX195" fmla="*/ 2301240 w 3787140"/>
                  <a:gd name="connsiteY195" fmla="*/ 838200 h 3002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3787140" h="3002280">
                    <a:moveTo>
                      <a:pt x="2301240" y="838200"/>
                    </a:moveTo>
                    <a:lnTo>
                      <a:pt x="2225040" y="777240"/>
                    </a:lnTo>
                    <a:lnTo>
                      <a:pt x="2106930" y="723900"/>
                    </a:lnTo>
                    <a:lnTo>
                      <a:pt x="2019300" y="647700"/>
                    </a:lnTo>
                    <a:lnTo>
                      <a:pt x="1931670" y="590550"/>
                    </a:lnTo>
                    <a:lnTo>
                      <a:pt x="1859280" y="548640"/>
                    </a:lnTo>
                    <a:lnTo>
                      <a:pt x="1786890" y="491490"/>
                    </a:lnTo>
                    <a:lnTo>
                      <a:pt x="1703070" y="438150"/>
                    </a:lnTo>
                    <a:lnTo>
                      <a:pt x="1604010" y="373380"/>
                    </a:lnTo>
                    <a:lnTo>
                      <a:pt x="1516380" y="312420"/>
                    </a:lnTo>
                    <a:lnTo>
                      <a:pt x="1447800" y="262890"/>
                    </a:lnTo>
                    <a:lnTo>
                      <a:pt x="1383030" y="220980"/>
                    </a:lnTo>
                    <a:lnTo>
                      <a:pt x="1325880" y="167640"/>
                    </a:lnTo>
                    <a:lnTo>
                      <a:pt x="1283970" y="129540"/>
                    </a:lnTo>
                    <a:lnTo>
                      <a:pt x="1184910" y="83820"/>
                    </a:lnTo>
                    <a:lnTo>
                      <a:pt x="1154430" y="49530"/>
                    </a:lnTo>
                    <a:lnTo>
                      <a:pt x="1123950" y="26670"/>
                    </a:lnTo>
                    <a:lnTo>
                      <a:pt x="1078230" y="0"/>
                    </a:lnTo>
                    <a:lnTo>
                      <a:pt x="1055370" y="22860"/>
                    </a:lnTo>
                    <a:lnTo>
                      <a:pt x="1078230" y="76200"/>
                    </a:lnTo>
                    <a:lnTo>
                      <a:pt x="1093470" y="129540"/>
                    </a:lnTo>
                    <a:lnTo>
                      <a:pt x="1108710" y="175260"/>
                    </a:lnTo>
                    <a:lnTo>
                      <a:pt x="1131570" y="247650"/>
                    </a:lnTo>
                    <a:lnTo>
                      <a:pt x="1135380" y="327660"/>
                    </a:lnTo>
                    <a:lnTo>
                      <a:pt x="1120140" y="419100"/>
                    </a:lnTo>
                    <a:lnTo>
                      <a:pt x="1112520" y="457200"/>
                    </a:lnTo>
                    <a:lnTo>
                      <a:pt x="1070610" y="518160"/>
                    </a:lnTo>
                    <a:lnTo>
                      <a:pt x="1043940" y="571500"/>
                    </a:lnTo>
                    <a:lnTo>
                      <a:pt x="1005840" y="636270"/>
                    </a:lnTo>
                    <a:lnTo>
                      <a:pt x="979170" y="689610"/>
                    </a:lnTo>
                    <a:lnTo>
                      <a:pt x="975360" y="762000"/>
                    </a:lnTo>
                    <a:lnTo>
                      <a:pt x="986790" y="834390"/>
                    </a:lnTo>
                    <a:lnTo>
                      <a:pt x="941070" y="861060"/>
                    </a:lnTo>
                    <a:lnTo>
                      <a:pt x="872490" y="914400"/>
                    </a:lnTo>
                    <a:lnTo>
                      <a:pt x="792480" y="944880"/>
                    </a:lnTo>
                    <a:lnTo>
                      <a:pt x="727710" y="979170"/>
                    </a:lnTo>
                    <a:lnTo>
                      <a:pt x="670560" y="1013460"/>
                    </a:lnTo>
                    <a:lnTo>
                      <a:pt x="632460" y="1059180"/>
                    </a:lnTo>
                    <a:lnTo>
                      <a:pt x="601980" y="1123950"/>
                    </a:lnTo>
                    <a:lnTo>
                      <a:pt x="579120" y="1184910"/>
                    </a:lnTo>
                    <a:lnTo>
                      <a:pt x="544830" y="1242060"/>
                    </a:lnTo>
                    <a:lnTo>
                      <a:pt x="480060" y="1268730"/>
                    </a:lnTo>
                    <a:lnTo>
                      <a:pt x="422910" y="1295400"/>
                    </a:lnTo>
                    <a:lnTo>
                      <a:pt x="384810" y="1310640"/>
                    </a:lnTo>
                    <a:lnTo>
                      <a:pt x="358140" y="1341120"/>
                    </a:lnTo>
                    <a:lnTo>
                      <a:pt x="358140" y="1383030"/>
                    </a:lnTo>
                    <a:lnTo>
                      <a:pt x="392430" y="1409700"/>
                    </a:lnTo>
                    <a:lnTo>
                      <a:pt x="403860" y="1470660"/>
                    </a:lnTo>
                    <a:lnTo>
                      <a:pt x="415290" y="1527810"/>
                    </a:lnTo>
                    <a:lnTo>
                      <a:pt x="426720" y="1565910"/>
                    </a:lnTo>
                    <a:lnTo>
                      <a:pt x="426720" y="1600200"/>
                    </a:lnTo>
                    <a:lnTo>
                      <a:pt x="403860" y="1619250"/>
                    </a:lnTo>
                    <a:lnTo>
                      <a:pt x="342900" y="1645920"/>
                    </a:lnTo>
                    <a:lnTo>
                      <a:pt x="281940" y="1676400"/>
                    </a:lnTo>
                    <a:lnTo>
                      <a:pt x="152400" y="1733550"/>
                    </a:lnTo>
                    <a:lnTo>
                      <a:pt x="64770" y="1786890"/>
                    </a:lnTo>
                    <a:lnTo>
                      <a:pt x="22860" y="1805940"/>
                    </a:lnTo>
                    <a:lnTo>
                      <a:pt x="0" y="1847850"/>
                    </a:lnTo>
                    <a:lnTo>
                      <a:pt x="11430" y="1878330"/>
                    </a:lnTo>
                    <a:lnTo>
                      <a:pt x="30480" y="1897380"/>
                    </a:lnTo>
                    <a:lnTo>
                      <a:pt x="45720" y="1965960"/>
                    </a:lnTo>
                    <a:lnTo>
                      <a:pt x="53340" y="2045970"/>
                    </a:lnTo>
                    <a:lnTo>
                      <a:pt x="91440" y="2110740"/>
                    </a:lnTo>
                    <a:lnTo>
                      <a:pt x="182880" y="2133600"/>
                    </a:lnTo>
                    <a:lnTo>
                      <a:pt x="278130" y="2129790"/>
                    </a:lnTo>
                    <a:lnTo>
                      <a:pt x="422910" y="2145030"/>
                    </a:lnTo>
                    <a:lnTo>
                      <a:pt x="495300" y="2167890"/>
                    </a:lnTo>
                    <a:lnTo>
                      <a:pt x="560070" y="2164080"/>
                    </a:lnTo>
                    <a:lnTo>
                      <a:pt x="624840" y="2171700"/>
                    </a:lnTo>
                    <a:lnTo>
                      <a:pt x="712470" y="2217420"/>
                    </a:lnTo>
                    <a:lnTo>
                      <a:pt x="803910" y="2251710"/>
                    </a:lnTo>
                    <a:lnTo>
                      <a:pt x="899160" y="2282190"/>
                    </a:lnTo>
                    <a:lnTo>
                      <a:pt x="982980" y="2308860"/>
                    </a:lnTo>
                    <a:lnTo>
                      <a:pt x="1024890" y="2327910"/>
                    </a:lnTo>
                    <a:lnTo>
                      <a:pt x="1051560" y="2366010"/>
                    </a:lnTo>
                    <a:lnTo>
                      <a:pt x="1062990" y="2419350"/>
                    </a:lnTo>
                    <a:lnTo>
                      <a:pt x="1055370" y="2484120"/>
                    </a:lnTo>
                    <a:lnTo>
                      <a:pt x="1047750" y="2548890"/>
                    </a:lnTo>
                    <a:lnTo>
                      <a:pt x="1070610" y="2571750"/>
                    </a:lnTo>
                    <a:lnTo>
                      <a:pt x="1112520" y="2518410"/>
                    </a:lnTo>
                    <a:lnTo>
                      <a:pt x="1226820" y="2453640"/>
                    </a:lnTo>
                    <a:lnTo>
                      <a:pt x="1272540" y="2404110"/>
                    </a:lnTo>
                    <a:lnTo>
                      <a:pt x="1310640" y="2373630"/>
                    </a:lnTo>
                    <a:lnTo>
                      <a:pt x="1348740" y="2350770"/>
                    </a:lnTo>
                    <a:lnTo>
                      <a:pt x="1386840" y="2343150"/>
                    </a:lnTo>
                    <a:lnTo>
                      <a:pt x="1432560" y="2335530"/>
                    </a:lnTo>
                    <a:lnTo>
                      <a:pt x="1482090" y="2335530"/>
                    </a:lnTo>
                    <a:lnTo>
                      <a:pt x="1565910" y="2339340"/>
                    </a:lnTo>
                    <a:lnTo>
                      <a:pt x="1630680" y="2343150"/>
                    </a:lnTo>
                    <a:lnTo>
                      <a:pt x="1760220" y="2331720"/>
                    </a:lnTo>
                    <a:lnTo>
                      <a:pt x="1832610" y="2339340"/>
                    </a:lnTo>
                    <a:lnTo>
                      <a:pt x="1840230" y="2373630"/>
                    </a:lnTo>
                    <a:lnTo>
                      <a:pt x="1866900" y="2396490"/>
                    </a:lnTo>
                    <a:lnTo>
                      <a:pt x="1866900" y="2396490"/>
                    </a:lnTo>
                    <a:lnTo>
                      <a:pt x="1931670" y="2381250"/>
                    </a:lnTo>
                    <a:lnTo>
                      <a:pt x="1981200" y="2400300"/>
                    </a:lnTo>
                    <a:lnTo>
                      <a:pt x="2026920" y="2381250"/>
                    </a:lnTo>
                    <a:lnTo>
                      <a:pt x="2011680" y="2339340"/>
                    </a:lnTo>
                    <a:lnTo>
                      <a:pt x="2023110" y="2259330"/>
                    </a:lnTo>
                    <a:lnTo>
                      <a:pt x="2045970" y="2209800"/>
                    </a:lnTo>
                    <a:lnTo>
                      <a:pt x="2095500" y="2167890"/>
                    </a:lnTo>
                    <a:lnTo>
                      <a:pt x="2129790" y="2110740"/>
                    </a:lnTo>
                    <a:lnTo>
                      <a:pt x="2175510" y="2110740"/>
                    </a:lnTo>
                    <a:lnTo>
                      <a:pt x="2213610" y="2148840"/>
                    </a:lnTo>
                    <a:lnTo>
                      <a:pt x="2255520" y="2194560"/>
                    </a:lnTo>
                    <a:lnTo>
                      <a:pt x="2259330" y="2240280"/>
                    </a:lnTo>
                    <a:lnTo>
                      <a:pt x="2244090" y="2274570"/>
                    </a:lnTo>
                    <a:lnTo>
                      <a:pt x="2225040" y="2289810"/>
                    </a:lnTo>
                    <a:lnTo>
                      <a:pt x="2217420" y="2331720"/>
                    </a:lnTo>
                    <a:lnTo>
                      <a:pt x="2247900" y="2339340"/>
                    </a:lnTo>
                    <a:lnTo>
                      <a:pt x="2274570" y="2324100"/>
                    </a:lnTo>
                    <a:lnTo>
                      <a:pt x="2312670" y="2339340"/>
                    </a:lnTo>
                    <a:lnTo>
                      <a:pt x="2331720" y="2385060"/>
                    </a:lnTo>
                    <a:lnTo>
                      <a:pt x="2362200" y="2392680"/>
                    </a:lnTo>
                    <a:lnTo>
                      <a:pt x="2366010" y="2426970"/>
                    </a:lnTo>
                    <a:lnTo>
                      <a:pt x="2385060" y="2472690"/>
                    </a:lnTo>
                    <a:lnTo>
                      <a:pt x="2385060" y="2503170"/>
                    </a:lnTo>
                    <a:lnTo>
                      <a:pt x="2373630" y="2548890"/>
                    </a:lnTo>
                    <a:lnTo>
                      <a:pt x="2346960" y="2571750"/>
                    </a:lnTo>
                    <a:lnTo>
                      <a:pt x="2346960" y="2621280"/>
                    </a:lnTo>
                    <a:lnTo>
                      <a:pt x="2369820" y="2667000"/>
                    </a:lnTo>
                    <a:lnTo>
                      <a:pt x="2404110" y="2705100"/>
                    </a:lnTo>
                    <a:lnTo>
                      <a:pt x="2423160" y="2758440"/>
                    </a:lnTo>
                    <a:lnTo>
                      <a:pt x="2461260" y="2785110"/>
                    </a:lnTo>
                    <a:lnTo>
                      <a:pt x="2491740" y="2891790"/>
                    </a:lnTo>
                    <a:lnTo>
                      <a:pt x="2514600" y="2948940"/>
                    </a:lnTo>
                    <a:lnTo>
                      <a:pt x="2545080" y="2975610"/>
                    </a:lnTo>
                    <a:lnTo>
                      <a:pt x="2606040" y="2990850"/>
                    </a:lnTo>
                    <a:lnTo>
                      <a:pt x="2647950" y="3002280"/>
                    </a:lnTo>
                    <a:lnTo>
                      <a:pt x="2701290" y="2975610"/>
                    </a:lnTo>
                    <a:lnTo>
                      <a:pt x="2739390" y="2937510"/>
                    </a:lnTo>
                    <a:lnTo>
                      <a:pt x="2842260" y="2891790"/>
                    </a:lnTo>
                    <a:lnTo>
                      <a:pt x="2914650" y="2868930"/>
                    </a:lnTo>
                    <a:lnTo>
                      <a:pt x="2967990" y="2861310"/>
                    </a:lnTo>
                    <a:lnTo>
                      <a:pt x="3028950" y="2838450"/>
                    </a:lnTo>
                    <a:lnTo>
                      <a:pt x="3078480" y="2827020"/>
                    </a:lnTo>
                    <a:lnTo>
                      <a:pt x="3116580" y="2827020"/>
                    </a:lnTo>
                    <a:lnTo>
                      <a:pt x="3177540" y="2811780"/>
                    </a:lnTo>
                    <a:lnTo>
                      <a:pt x="3215640" y="2830830"/>
                    </a:lnTo>
                    <a:lnTo>
                      <a:pt x="3227070" y="2800350"/>
                    </a:lnTo>
                    <a:lnTo>
                      <a:pt x="3215640" y="2720340"/>
                    </a:lnTo>
                    <a:lnTo>
                      <a:pt x="3227070" y="2606040"/>
                    </a:lnTo>
                    <a:lnTo>
                      <a:pt x="3230880" y="2548890"/>
                    </a:lnTo>
                    <a:lnTo>
                      <a:pt x="3246120" y="2518410"/>
                    </a:lnTo>
                    <a:lnTo>
                      <a:pt x="3238500" y="2465070"/>
                    </a:lnTo>
                    <a:lnTo>
                      <a:pt x="3249930" y="2426970"/>
                    </a:lnTo>
                    <a:lnTo>
                      <a:pt x="3280410" y="2407920"/>
                    </a:lnTo>
                    <a:lnTo>
                      <a:pt x="3272790" y="2373630"/>
                    </a:lnTo>
                    <a:lnTo>
                      <a:pt x="3238500" y="2362200"/>
                    </a:lnTo>
                    <a:lnTo>
                      <a:pt x="3208020" y="2331720"/>
                    </a:lnTo>
                    <a:lnTo>
                      <a:pt x="3208020" y="2259330"/>
                    </a:lnTo>
                    <a:lnTo>
                      <a:pt x="3215640" y="2175510"/>
                    </a:lnTo>
                    <a:lnTo>
                      <a:pt x="3215640" y="2095500"/>
                    </a:lnTo>
                    <a:lnTo>
                      <a:pt x="3204210" y="2030730"/>
                    </a:lnTo>
                    <a:lnTo>
                      <a:pt x="3204210" y="1973580"/>
                    </a:lnTo>
                    <a:lnTo>
                      <a:pt x="3208020" y="1931670"/>
                    </a:lnTo>
                    <a:lnTo>
                      <a:pt x="3234690" y="1908810"/>
                    </a:lnTo>
                    <a:lnTo>
                      <a:pt x="3295650" y="1927860"/>
                    </a:lnTo>
                    <a:lnTo>
                      <a:pt x="3360420" y="1988820"/>
                    </a:lnTo>
                    <a:lnTo>
                      <a:pt x="3406140" y="2042160"/>
                    </a:lnTo>
                    <a:lnTo>
                      <a:pt x="3429000" y="2049780"/>
                    </a:lnTo>
                    <a:lnTo>
                      <a:pt x="3467100" y="2057400"/>
                    </a:lnTo>
                    <a:lnTo>
                      <a:pt x="3486150" y="2087880"/>
                    </a:lnTo>
                    <a:lnTo>
                      <a:pt x="3528060" y="2118360"/>
                    </a:lnTo>
                    <a:lnTo>
                      <a:pt x="3604260" y="2141220"/>
                    </a:lnTo>
                    <a:lnTo>
                      <a:pt x="3688080" y="2145030"/>
                    </a:lnTo>
                    <a:lnTo>
                      <a:pt x="3707130" y="2125980"/>
                    </a:lnTo>
                    <a:lnTo>
                      <a:pt x="3764280" y="2141220"/>
                    </a:lnTo>
                    <a:lnTo>
                      <a:pt x="3787140" y="2129790"/>
                    </a:lnTo>
                    <a:lnTo>
                      <a:pt x="3783330" y="2099310"/>
                    </a:lnTo>
                    <a:lnTo>
                      <a:pt x="3768090" y="2068830"/>
                    </a:lnTo>
                    <a:lnTo>
                      <a:pt x="3745230" y="2007870"/>
                    </a:lnTo>
                    <a:lnTo>
                      <a:pt x="3729990" y="1988820"/>
                    </a:lnTo>
                    <a:lnTo>
                      <a:pt x="3722370" y="1935480"/>
                    </a:lnTo>
                    <a:lnTo>
                      <a:pt x="3726180" y="1893570"/>
                    </a:lnTo>
                    <a:lnTo>
                      <a:pt x="3722370" y="1855470"/>
                    </a:lnTo>
                    <a:lnTo>
                      <a:pt x="3699510" y="1851660"/>
                    </a:lnTo>
                    <a:lnTo>
                      <a:pt x="3646170" y="1832610"/>
                    </a:lnTo>
                    <a:lnTo>
                      <a:pt x="3592830" y="1817370"/>
                    </a:lnTo>
                    <a:lnTo>
                      <a:pt x="3520440" y="1752600"/>
                    </a:lnTo>
                    <a:lnTo>
                      <a:pt x="3478530" y="1699260"/>
                    </a:lnTo>
                    <a:lnTo>
                      <a:pt x="3413760" y="1642110"/>
                    </a:lnTo>
                    <a:lnTo>
                      <a:pt x="3364230" y="1565910"/>
                    </a:lnTo>
                    <a:lnTo>
                      <a:pt x="3322320" y="1508760"/>
                    </a:lnTo>
                    <a:lnTo>
                      <a:pt x="3181350" y="1428750"/>
                    </a:lnTo>
                    <a:lnTo>
                      <a:pt x="3089910" y="1375410"/>
                    </a:lnTo>
                    <a:lnTo>
                      <a:pt x="2998470" y="1299210"/>
                    </a:lnTo>
                    <a:lnTo>
                      <a:pt x="2895600" y="1242060"/>
                    </a:lnTo>
                    <a:lnTo>
                      <a:pt x="2811780" y="1169670"/>
                    </a:lnTo>
                    <a:lnTo>
                      <a:pt x="2743200" y="1123950"/>
                    </a:lnTo>
                    <a:lnTo>
                      <a:pt x="2663190" y="1085850"/>
                    </a:lnTo>
                    <a:lnTo>
                      <a:pt x="2586990" y="1017270"/>
                    </a:lnTo>
                    <a:lnTo>
                      <a:pt x="2495550" y="971550"/>
                    </a:lnTo>
                    <a:lnTo>
                      <a:pt x="2426970" y="906780"/>
                    </a:lnTo>
                    <a:lnTo>
                      <a:pt x="2381250" y="880110"/>
                    </a:lnTo>
                    <a:lnTo>
                      <a:pt x="2301240" y="83820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1" name="강서 TXT">
                <a:extLst>
                  <a:ext uri="{FF2B5EF4-FFF2-40B4-BE49-F238E27FC236}">
                    <a16:creationId xmlns="" xmlns:a16="http://schemas.microsoft.com/office/drawing/2014/main" id="{C6A7FE61-3A20-447A-980F-EAB09E66F82C}"/>
                  </a:ext>
                </a:extLst>
              </p:cNvPr>
              <p:cNvSpPr txBox="1"/>
              <p:nvPr/>
            </p:nvSpPr>
            <p:spPr>
              <a:xfrm>
                <a:off x="2275364" y="4027444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강서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36" name="서북권">
            <a:extLst>
              <a:ext uri="{FF2B5EF4-FFF2-40B4-BE49-F238E27FC236}">
                <a16:creationId xmlns="" xmlns:a16="http://schemas.microsoft.com/office/drawing/2014/main" id="{B3A69464-B6CF-49D4-B3DD-ED05CB81C758}"/>
              </a:ext>
            </a:extLst>
          </p:cNvPr>
          <p:cNvGrpSpPr/>
          <p:nvPr/>
        </p:nvGrpSpPr>
        <p:grpSpPr>
          <a:xfrm>
            <a:off x="4565761" y="1905936"/>
            <a:ext cx="1416923" cy="2112590"/>
            <a:chOff x="3128659" y="2532663"/>
            <a:chExt cx="1416923" cy="2112590"/>
          </a:xfrm>
        </p:grpSpPr>
        <p:grpSp>
          <p:nvGrpSpPr>
            <p:cNvPr id="37" name="서대문구">
              <a:extLst>
                <a:ext uri="{FF2B5EF4-FFF2-40B4-BE49-F238E27FC236}">
                  <a16:creationId xmlns="" xmlns:a16="http://schemas.microsoft.com/office/drawing/2014/main" id="{38E14C8B-4BF0-43E3-9EAD-6D3C9E934BFE}"/>
                </a:ext>
              </a:extLst>
            </p:cNvPr>
            <p:cNvGrpSpPr/>
            <p:nvPr/>
          </p:nvGrpSpPr>
          <p:grpSpPr>
            <a:xfrm>
              <a:off x="3656185" y="3437082"/>
              <a:ext cx="816360" cy="838116"/>
              <a:chOff x="3656185" y="3437082"/>
              <a:chExt cx="816360" cy="838116"/>
            </a:xfrm>
          </p:grpSpPr>
          <p:sp>
            <p:nvSpPr>
              <p:cNvPr id="44" name="서대문구">
                <a:extLst>
                  <a:ext uri="{FF2B5EF4-FFF2-40B4-BE49-F238E27FC236}">
                    <a16:creationId xmlns="" xmlns:a16="http://schemas.microsoft.com/office/drawing/2014/main" id="{5DD2192B-2AA3-4FC6-AF09-353CB3ECBF9E}"/>
                  </a:ext>
                </a:extLst>
              </p:cNvPr>
              <p:cNvSpPr/>
              <p:nvPr/>
            </p:nvSpPr>
            <p:spPr>
              <a:xfrm>
                <a:off x="3656185" y="3437082"/>
                <a:ext cx="816360" cy="838116"/>
              </a:xfrm>
              <a:custGeom>
                <a:avLst/>
                <a:gdLst>
                  <a:gd name="connsiteX0" fmla="*/ 1490980 w 2001520"/>
                  <a:gd name="connsiteY0" fmla="*/ 0 h 2054860"/>
                  <a:gd name="connsiteX1" fmla="*/ 1419860 w 2001520"/>
                  <a:gd name="connsiteY1" fmla="*/ 7620 h 2054860"/>
                  <a:gd name="connsiteX2" fmla="*/ 1404620 w 2001520"/>
                  <a:gd name="connsiteY2" fmla="*/ 25400 h 2054860"/>
                  <a:gd name="connsiteX3" fmla="*/ 1386840 w 2001520"/>
                  <a:gd name="connsiteY3" fmla="*/ 53340 h 2054860"/>
                  <a:gd name="connsiteX4" fmla="*/ 1363980 w 2001520"/>
                  <a:gd name="connsiteY4" fmla="*/ 106680 h 2054860"/>
                  <a:gd name="connsiteX5" fmla="*/ 1356360 w 2001520"/>
                  <a:gd name="connsiteY5" fmla="*/ 129540 h 2054860"/>
                  <a:gd name="connsiteX6" fmla="*/ 1338580 w 2001520"/>
                  <a:gd name="connsiteY6" fmla="*/ 139700 h 2054860"/>
                  <a:gd name="connsiteX7" fmla="*/ 1295400 w 2001520"/>
                  <a:gd name="connsiteY7" fmla="*/ 134620 h 2054860"/>
                  <a:gd name="connsiteX8" fmla="*/ 1267460 w 2001520"/>
                  <a:gd name="connsiteY8" fmla="*/ 132080 h 2054860"/>
                  <a:gd name="connsiteX9" fmla="*/ 1236980 w 2001520"/>
                  <a:gd name="connsiteY9" fmla="*/ 142240 h 2054860"/>
                  <a:gd name="connsiteX10" fmla="*/ 1236980 w 2001520"/>
                  <a:gd name="connsiteY10" fmla="*/ 167640 h 2054860"/>
                  <a:gd name="connsiteX11" fmla="*/ 1254760 w 2001520"/>
                  <a:gd name="connsiteY11" fmla="*/ 208280 h 2054860"/>
                  <a:gd name="connsiteX12" fmla="*/ 1277620 w 2001520"/>
                  <a:gd name="connsiteY12" fmla="*/ 233680 h 2054860"/>
                  <a:gd name="connsiteX13" fmla="*/ 1282700 w 2001520"/>
                  <a:gd name="connsiteY13" fmla="*/ 276860 h 2054860"/>
                  <a:gd name="connsiteX14" fmla="*/ 1264920 w 2001520"/>
                  <a:gd name="connsiteY14" fmla="*/ 314960 h 2054860"/>
                  <a:gd name="connsiteX15" fmla="*/ 1254760 w 2001520"/>
                  <a:gd name="connsiteY15" fmla="*/ 342900 h 2054860"/>
                  <a:gd name="connsiteX16" fmla="*/ 1254760 w 2001520"/>
                  <a:gd name="connsiteY16" fmla="*/ 381000 h 2054860"/>
                  <a:gd name="connsiteX17" fmla="*/ 1229360 w 2001520"/>
                  <a:gd name="connsiteY17" fmla="*/ 408940 h 2054860"/>
                  <a:gd name="connsiteX18" fmla="*/ 1170940 w 2001520"/>
                  <a:gd name="connsiteY18" fmla="*/ 421640 h 2054860"/>
                  <a:gd name="connsiteX19" fmla="*/ 1140460 w 2001520"/>
                  <a:gd name="connsiteY19" fmla="*/ 447040 h 2054860"/>
                  <a:gd name="connsiteX20" fmla="*/ 1109980 w 2001520"/>
                  <a:gd name="connsiteY20" fmla="*/ 441960 h 2054860"/>
                  <a:gd name="connsiteX21" fmla="*/ 1069340 w 2001520"/>
                  <a:gd name="connsiteY21" fmla="*/ 424180 h 2054860"/>
                  <a:gd name="connsiteX22" fmla="*/ 1023620 w 2001520"/>
                  <a:gd name="connsiteY22" fmla="*/ 441960 h 2054860"/>
                  <a:gd name="connsiteX23" fmla="*/ 995680 w 2001520"/>
                  <a:gd name="connsiteY23" fmla="*/ 490220 h 2054860"/>
                  <a:gd name="connsiteX24" fmla="*/ 932180 w 2001520"/>
                  <a:gd name="connsiteY24" fmla="*/ 533400 h 2054860"/>
                  <a:gd name="connsiteX25" fmla="*/ 881380 w 2001520"/>
                  <a:gd name="connsiteY25" fmla="*/ 561340 h 2054860"/>
                  <a:gd name="connsiteX26" fmla="*/ 833120 w 2001520"/>
                  <a:gd name="connsiteY26" fmla="*/ 596900 h 2054860"/>
                  <a:gd name="connsiteX27" fmla="*/ 830580 w 2001520"/>
                  <a:gd name="connsiteY27" fmla="*/ 647700 h 2054860"/>
                  <a:gd name="connsiteX28" fmla="*/ 825500 w 2001520"/>
                  <a:gd name="connsiteY28" fmla="*/ 698500 h 2054860"/>
                  <a:gd name="connsiteX29" fmla="*/ 817880 w 2001520"/>
                  <a:gd name="connsiteY29" fmla="*/ 731520 h 2054860"/>
                  <a:gd name="connsiteX30" fmla="*/ 820420 w 2001520"/>
                  <a:gd name="connsiteY30" fmla="*/ 777240 h 2054860"/>
                  <a:gd name="connsiteX31" fmla="*/ 797560 w 2001520"/>
                  <a:gd name="connsiteY31" fmla="*/ 828040 h 2054860"/>
                  <a:gd name="connsiteX32" fmla="*/ 762000 w 2001520"/>
                  <a:gd name="connsiteY32" fmla="*/ 861060 h 2054860"/>
                  <a:gd name="connsiteX33" fmla="*/ 721360 w 2001520"/>
                  <a:gd name="connsiteY33" fmla="*/ 858520 h 2054860"/>
                  <a:gd name="connsiteX34" fmla="*/ 688340 w 2001520"/>
                  <a:gd name="connsiteY34" fmla="*/ 873760 h 2054860"/>
                  <a:gd name="connsiteX35" fmla="*/ 685800 w 2001520"/>
                  <a:gd name="connsiteY35" fmla="*/ 909320 h 2054860"/>
                  <a:gd name="connsiteX36" fmla="*/ 657860 w 2001520"/>
                  <a:gd name="connsiteY36" fmla="*/ 952500 h 2054860"/>
                  <a:gd name="connsiteX37" fmla="*/ 632460 w 2001520"/>
                  <a:gd name="connsiteY37" fmla="*/ 985520 h 2054860"/>
                  <a:gd name="connsiteX38" fmla="*/ 622300 w 2001520"/>
                  <a:gd name="connsiteY38" fmla="*/ 1026160 h 2054860"/>
                  <a:gd name="connsiteX39" fmla="*/ 601980 w 2001520"/>
                  <a:gd name="connsiteY39" fmla="*/ 1054100 h 2054860"/>
                  <a:gd name="connsiteX40" fmla="*/ 551180 w 2001520"/>
                  <a:gd name="connsiteY40" fmla="*/ 1066800 h 2054860"/>
                  <a:gd name="connsiteX41" fmla="*/ 502920 w 2001520"/>
                  <a:gd name="connsiteY41" fmla="*/ 1026160 h 2054860"/>
                  <a:gd name="connsiteX42" fmla="*/ 474980 w 2001520"/>
                  <a:gd name="connsiteY42" fmla="*/ 1003300 h 2054860"/>
                  <a:gd name="connsiteX43" fmla="*/ 419100 w 2001520"/>
                  <a:gd name="connsiteY43" fmla="*/ 1005840 h 2054860"/>
                  <a:gd name="connsiteX44" fmla="*/ 381000 w 2001520"/>
                  <a:gd name="connsiteY44" fmla="*/ 980440 h 2054860"/>
                  <a:gd name="connsiteX45" fmla="*/ 360680 w 2001520"/>
                  <a:gd name="connsiteY45" fmla="*/ 916940 h 2054860"/>
                  <a:gd name="connsiteX46" fmla="*/ 353060 w 2001520"/>
                  <a:gd name="connsiteY46" fmla="*/ 863600 h 2054860"/>
                  <a:gd name="connsiteX47" fmla="*/ 370840 w 2001520"/>
                  <a:gd name="connsiteY47" fmla="*/ 830580 h 2054860"/>
                  <a:gd name="connsiteX48" fmla="*/ 358140 w 2001520"/>
                  <a:gd name="connsiteY48" fmla="*/ 795020 h 2054860"/>
                  <a:gd name="connsiteX49" fmla="*/ 320040 w 2001520"/>
                  <a:gd name="connsiteY49" fmla="*/ 807720 h 2054860"/>
                  <a:gd name="connsiteX50" fmla="*/ 281940 w 2001520"/>
                  <a:gd name="connsiteY50" fmla="*/ 848360 h 2054860"/>
                  <a:gd name="connsiteX51" fmla="*/ 271780 w 2001520"/>
                  <a:gd name="connsiteY51" fmla="*/ 878840 h 2054860"/>
                  <a:gd name="connsiteX52" fmla="*/ 274320 w 2001520"/>
                  <a:gd name="connsiteY52" fmla="*/ 952500 h 2054860"/>
                  <a:gd name="connsiteX53" fmla="*/ 266700 w 2001520"/>
                  <a:gd name="connsiteY53" fmla="*/ 993140 h 2054860"/>
                  <a:gd name="connsiteX54" fmla="*/ 198120 w 2001520"/>
                  <a:gd name="connsiteY54" fmla="*/ 1018540 h 2054860"/>
                  <a:gd name="connsiteX55" fmla="*/ 137160 w 2001520"/>
                  <a:gd name="connsiteY55" fmla="*/ 1084580 h 2054860"/>
                  <a:gd name="connsiteX56" fmla="*/ 111760 w 2001520"/>
                  <a:gd name="connsiteY56" fmla="*/ 1135380 h 2054860"/>
                  <a:gd name="connsiteX57" fmla="*/ 88900 w 2001520"/>
                  <a:gd name="connsiteY57" fmla="*/ 1183640 h 2054860"/>
                  <a:gd name="connsiteX58" fmla="*/ 35560 w 2001520"/>
                  <a:gd name="connsiteY58" fmla="*/ 1234440 h 2054860"/>
                  <a:gd name="connsiteX59" fmla="*/ 2540 w 2001520"/>
                  <a:gd name="connsiteY59" fmla="*/ 1257300 h 2054860"/>
                  <a:gd name="connsiteX60" fmla="*/ 0 w 2001520"/>
                  <a:gd name="connsiteY60" fmla="*/ 1282700 h 2054860"/>
                  <a:gd name="connsiteX61" fmla="*/ 45720 w 2001520"/>
                  <a:gd name="connsiteY61" fmla="*/ 1323340 h 2054860"/>
                  <a:gd name="connsiteX62" fmla="*/ 104140 w 2001520"/>
                  <a:gd name="connsiteY62" fmla="*/ 1386840 h 2054860"/>
                  <a:gd name="connsiteX63" fmla="*/ 147320 w 2001520"/>
                  <a:gd name="connsiteY63" fmla="*/ 1419860 h 2054860"/>
                  <a:gd name="connsiteX64" fmla="*/ 190500 w 2001520"/>
                  <a:gd name="connsiteY64" fmla="*/ 1430020 h 2054860"/>
                  <a:gd name="connsiteX65" fmla="*/ 299720 w 2001520"/>
                  <a:gd name="connsiteY65" fmla="*/ 1475740 h 2054860"/>
                  <a:gd name="connsiteX66" fmla="*/ 337820 w 2001520"/>
                  <a:gd name="connsiteY66" fmla="*/ 1513840 h 2054860"/>
                  <a:gd name="connsiteX67" fmla="*/ 439420 w 2001520"/>
                  <a:gd name="connsiteY67" fmla="*/ 1587500 h 2054860"/>
                  <a:gd name="connsiteX68" fmla="*/ 477520 w 2001520"/>
                  <a:gd name="connsiteY68" fmla="*/ 1615440 h 2054860"/>
                  <a:gd name="connsiteX69" fmla="*/ 528320 w 2001520"/>
                  <a:gd name="connsiteY69" fmla="*/ 1630680 h 2054860"/>
                  <a:gd name="connsiteX70" fmla="*/ 566420 w 2001520"/>
                  <a:gd name="connsiteY70" fmla="*/ 1625600 h 2054860"/>
                  <a:gd name="connsiteX71" fmla="*/ 586740 w 2001520"/>
                  <a:gd name="connsiteY71" fmla="*/ 1615440 h 2054860"/>
                  <a:gd name="connsiteX72" fmla="*/ 591820 w 2001520"/>
                  <a:gd name="connsiteY72" fmla="*/ 1600200 h 2054860"/>
                  <a:gd name="connsiteX73" fmla="*/ 614680 w 2001520"/>
                  <a:gd name="connsiteY73" fmla="*/ 1597660 h 2054860"/>
                  <a:gd name="connsiteX74" fmla="*/ 706120 w 2001520"/>
                  <a:gd name="connsiteY74" fmla="*/ 1653540 h 2054860"/>
                  <a:gd name="connsiteX75" fmla="*/ 762000 w 2001520"/>
                  <a:gd name="connsiteY75" fmla="*/ 1714500 h 2054860"/>
                  <a:gd name="connsiteX76" fmla="*/ 784860 w 2001520"/>
                  <a:gd name="connsiteY76" fmla="*/ 1760220 h 2054860"/>
                  <a:gd name="connsiteX77" fmla="*/ 812800 w 2001520"/>
                  <a:gd name="connsiteY77" fmla="*/ 1808480 h 2054860"/>
                  <a:gd name="connsiteX78" fmla="*/ 817880 w 2001520"/>
                  <a:gd name="connsiteY78" fmla="*/ 1864360 h 2054860"/>
                  <a:gd name="connsiteX79" fmla="*/ 812800 w 2001520"/>
                  <a:gd name="connsiteY79" fmla="*/ 1920240 h 2054860"/>
                  <a:gd name="connsiteX80" fmla="*/ 830580 w 2001520"/>
                  <a:gd name="connsiteY80" fmla="*/ 1965960 h 2054860"/>
                  <a:gd name="connsiteX81" fmla="*/ 873760 w 2001520"/>
                  <a:gd name="connsiteY81" fmla="*/ 1991360 h 2054860"/>
                  <a:gd name="connsiteX82" fmla="*/ 934720 w 2001520"/>
                  <a:gd name="connsiteY82" fmla="*/ 2006600 h 2054860"/>
                  <a:gd name="connsiteX83" fmla="*/ 1000760 w 2001520"/>
                  <a:gd name="connsiteY83" fmla="*/ 2014220 h 2054860"/>
                  <a:gd name="connsiteX84" fmla="*/ 1038860 w 2001520"/>
                  <a:gd name="connsiteY84" fmla="*/ 2029460 h 2054860"/>
                  <a:gd name="connsiteX85" fmla="*/ 1092200 w 2001520"/>
                  <a:gd name="connsiteY85" fmla="*/ 2054860 h 2054860"/>
                  <a:gd name="connsiteX86" fmla="*/ 1160780 w 2001520"/>
                  <a:gd name="connsiteY86" fmla="*/ 2026920 h 2054860"/>
                  <a:gd name="connsiteX87" fmla="*/ 1193800 w 2001520"/>
                  <a:gd name="connsiteY87" fmla="*/ 2016760 h 2054860"/>
                  <a:gd name="connsiteX88" fmla="*/ 1242060 w 2001520"/>
                  <a:gd name="connsiteY88" fmla="*/ 1996440 h 2054860"/>
                  <a:gd name="connsiteX89" fmla="*/ 1264920 w 2001520"/>
                  <a:gd name="connsiteY89" fmla="*/ 1976120 h 2054860"/>
                  <a:gd name="connsiteX90" fmla="*/ 1442720 w 2001520"/>
                  <a:gd name="connsiteY90" fmla="*/ 1983740 h 2054860"/>
                  <a:gd name="connsiteX91" fmla="*/ 1557020 w 2001520"/>
                  <a:gd name="connsiteY91" fmla="*/ 1976120 h 2054860"/>
                  <a:gd name="connsiteX92" fmla="*/ 1684020 w 2001520"/>
                  <a:gd name="connsiteY92" fmla="*/ 1991360 h 2054860"/>
                  <a:gd name="connsiteX93" fmla="*/ 1755140 w 2001520"/>
                  <a:gd name="connsiteY93" fmla="*/ 1988820 h 2054860"/>
                  <a:gd name="connsiteX94" fmla="*/ 1785620 w 2001520"/>
                  <a:gd name="connsiteY94" fmla="*/ 1976120 h 2054860"/>
                  <a:gd name="connsiteX95" fmla="*/ 1805940 w 2001520"/>
                  <a:gd name="connsiteY95" fmla="*/ 1948180 h 2054860"/>
                  <a:gd name="connsiteX96" fmla="*/ 1899920 w 2001520"/>
                  <a:gd name="connsiteY96" fmla="*/ 1866900 h 2054860"/>
                  <a:gd name="connsiteX97" fmla="*/ 1943100 w 2001520"/>
                  <a:gd name="connsiteY97" fmla="*/ 1844040 h 2054860"/>
                  <a:gd name="connsiteX98" fmla="*/ 1998980 w 2001520"/>
                  <a:gd name="connsiteY98" fmla="*/ 1836420 h 2054860"/>
                  <a:gd name="connsiteX99" fmla="*/ 2001520 w 2001520"/>
                  <a:gd name="connsiteY99" fmla="*/ 1813560 h 2054860"/>
                  <a:gd name="connsiteX100" fmla="*/ 1988820 w 2001520"/>
                  <a:gd name="connsiteY100" fmla="*/ 1765300 h 2054860"/>
                  <a:gd name="connsiteX101" fmla="*/ 1953260 w 2001520"/>
                  <a:gd name="connsiteY101" fmla="*/ 1658620 h 2054860"/>
                  <a:gd name="connsiteX102" fmla="*/ 1927860 w 2001520"/>
                  <a:gd name="connsiteY102" fmla="*/ 1584960 h 2054860"/>
                  <a:gd name="connsiteX103" fmla="*/ 1902460 w 2001520"/>
                  <a:gd name="connsiteY103" fmla="*/ 1534160 h 2054860"/>
                  <a:gd name="connsiteX104" fmla="*/ 1854200 w 2001520"/>
                  <a:gd name="connsiteY104" fmla="*/ 1468120 h 2054860"/>
                  <a:gd name="connsiteX105" fmla="*/ 1831340 w 2001520"/>
                  <a:gd name="connsiteY105" fmla="*/ 1412240 h 2054860"/>
                  <a:gd name="connsiteX106" fmla="*/ 1803400 w 2001520"/>
                  <a:gd name="connsiteY106" fmla="*/ 1356360 h 2054860"/>
                  <a:gd name="connsiteX107" fmla="*/ 1778000 w 2001520"/>
                  <a:gd name="connsiteY107" fmla="*/ 1315720 h 2054860"/>
                  <a:gd name="connsiteX108" fmla="*/ 1778000 w 2001520"/>
                  <a:gd name="connsiteY108" fmla="*/ 1272540 h 2054860"/>
                  <a:gd name="connsiteX109" fmla="*/ 1760220 w 2001520"/>
                  <a:gd name="connsiteY109" fmla="*/ 1236980 h 2054860"/>
                  <a:gd name="connsiteX110" fmla="*/ 1744980 w 2001520"/>
                  <a:gd name="connsiteY110" fmla="*/ 1214120 h 2054860"/>
                  <a:gd name="connsiteX111" fmla="*/ 1724660 w 2001520"/>
                  <a:gd name="connsiteY111" fmla="*/ 1206500 h 2054860"/>
                  <a:gd name="connsiteX112" fmla="*/ 1699260 w 2001520"/>
                  <a:gd name="connsiteY112" fmla="*/ 1216660 h 2054860"/>
                  <a:gd name="connsiteX113" fmla="*/ 1668780 w 2001520"/>
                  <a:gd name="connsiteY113" fmla="*/ 1209040 h 2054860"/>
                  <a:gd name="connsiteX114" fmla="*/ 1643380 w 2001520"/>
                  <a:gd name="connsiteY114" fmla="*/ 1191260 h 2054860"/>
                  <a:gd name="connsiteX115" fmla="*/ 1633220 w 2001520"/>
                  <a:gd name="connsiteY115" fmla="*/ 1135380 h 2054860"/>
                  <a:gd name="connsiteX116" fmla="*/ 1633220 w 2001520"/>
                  <a:gd name="connsiteY116" fmla="*/ 1089660 h 2054860"/>
                  <a:gd name="connsiteX117" fmla="*/ 1645920 w 2001520"/>
                  <a:gd name="connsiteY117" fmla="*/ 1061720 h 2054860"/>
                  <a:gd name="connsiteX118" fmla="*/ 1678940 w 2001520"/>
                  <a:gd name="connsiteY118" fmla="*/ 1041400 h 2054860"/>
                  <a:gd name="connsiteX119" fmla="*/ 1717040 w 2001520"/>
                  <a:gd name="connsiteY119" fmla="*/ 1028700 h 2054860"/>
                  <a:gd name="connsiteX120" fmla="*/ 1744980 w 2001520"/>
                  <a:gd name="connsiteY120" fmla="*/ 1018540 h 2054860"/>
                  <a:gd name="connsiteX121" fmla="*/ 1772920 w 2001520"/>
                  <a:gd name="connsiteY121" fmla="*/ 1010920 h 2054860"/>
                  <a:gd name="connsiteX122" fmla="*/ 1760220 w 2001520"/>
                  <a:gd name="connsiteY122" fmla="*/ 975360 h 2054860"/>
                  <a:gd name="connsiteX123" fmla="*/ 1737360 w 2001520"/>
                  <a:gd name="connsiteY123" fmla="*/ 955040 h 2054860"/>
                  <a:gd name="connsiteX124" fmla="*/ 1717040 w 2001520"/>
                  <a:gd name="connsiteY124" fmla="*/ 937260 h 2054860"/>
                  <a:gd name="connsiteX125" fmla="*/ 1711960 w 2001520"/>
                  <a:gd name="connsiteY125" fmla="*/ 891540 h 2054860"/>
                  <a:gd name="connsiteX126" fmla="*/ 1719580 w 2001520"/>
                  <a:gd name="connsiteY126" fmla="*/ 855980 h 2054860"/>
                  <a:gd name="connsiteX127" fmla="*/ 1724660 w 2001520"/>
                  <a:gd name="connsiteY127" fmla="*/ 820420 h 2054860"/>
                  <a:gd name="connsiteX128" fmla="*/ 1719580 w 2001520"/>
                  <a:gd name="connsiteY128" fmla="*/ 769620 h 2054860"/>
                  <a:gd name="connsiteX129" fmla="*/ 1701800 w 2001520"/>
                  <a:gd name="connsiteY129" fmla="*/ 749300 h 2054860"/>
                  <a:gd name="connsiteX130" fmla="*/ 1711960 w 2001520"/>
                  <a:gd name="connsiteY130" fmla="*/ 711200 h 2054860"/>
                  <a:gd name="connsiteX131" fmla="*/ 1724660 w 2001520"/>
                  <a:gd name="connsiteY131" fmla="*/ 673100 h 2054860"/>
                  <a:gd name="connsiteX132" fmla="*/ 1727200 w 2001520"/>
                  <a:gd name="connsiteY132" fmla="*/ 619760 h 2054860"/>
                  <a:gd name="connsiteX133" fmla="*/ 1722120 w 2001520"/>
                  <a:gd name="connsiteY133" fmla="*/ 561340 h 2054860"/>
                  <a:gd name="connsiteX134" fmla="*/ 1717040 w 2001520"/>
                  <a:gd name="connsiteY134" fmla="*/ 520700 h 2054860"/>
                  <a:gd name="connsiteX135" fmla="*/ 1737360 w 2001520"/>
                  <a:gd name="connsiteY135" fmla="*/ 495300 h 2054860"/>
                  <a:gd name="connsiteX136" fmla="*/ 1737360 w 2001520"/>
                  <a:gd name="connsiteY136" fmla="*/ 495300 h 2054860"/>
                  <a:gd name="connsiteX137" fmla="*/ 1737360 w 2001520"/>
                  <a:gd name="connsiteY137" fmla="*/ 436880 h 2054860"/>
                  <a:gd name="connsiteX138" fmla="*/ 1717040 w 2001520"/>
                  <a:gd name="connsiteY138" fmla="*/ 411480 h 2054860"/>
                  <a:gd name="connsiteX139" fmla="*/ 1689100 w 2001520"/>
                  <a:gd name="connsiteY139" fmla="*/ 408940 h 2054860"/>
                  <a:gd name="connsiteX140" fmla="*/ 1663700 w 2001520"/>
                  <a:gd name="connsiteY140" fmla="*/ 414020 h 2054860"/>
                  <a:gd name="connsiteX141" fmla="*/ 1628140 w 2001520"/>
                  <a:gd name="connsiteY141" fmla="*/ 408940 h 2054860"/>
                  <a:gd name="connsiteX142" fmla="*/ 1605280 w 2001520"/>
                  <a:gd name="connsiteY142" fmla="*/ 378460 h 2054860"/>
                  <a:gd name="connsiteX143" fmla="*/ 1592580 w 2001520"/>
                  <a:gd name="connsiteY143" fmla="*/ 337820 h 2054860"/>
                  <a:gd name="connsiteX144" fmla="*/ 1579880 w 2001520"/>
                  <a:gd name="connsiteY144" fmla="*/ 302260 h 2054860"/>
                  <a:gd name="connsiteX145" fmla="*/ 1564640 w 2001520"/>
                  <a:gd name="connsiteY145" fmla="*/ 281940 h 2054860"/>
                  <a:gd name="connsiteX146" fmla="*/ 1564640 w 2001520"/>
                  <a:gd name="connsiteY146" fmla="*/ 223520 h 2054860"/>
                  <a:gd name="connsiteX147" fmla="*/ 1554480 w 2001520"/>
                  <a:gd name="connsiteY147" fmla="*/ 154940 h 2054860"/>
                  <a:gd name="connsiteX148" fmla="*/ 1574800 w 2001520"/>
                  <a:gd name="connsiteY148" fmla="*/ 116840 h 2054860"/>
                  <a:gd name="connsiteX149" fmla="*/ 1600200 w 2001520"/>
                  <a:gd name="connsiteY149" fmla="*/ 96520 h 2054860"/>
                  <a:gd name="connsiteX150" fmla="*/ 1587500 w 2001520"/>
                  <a:gd name="connsiteY150" fmla="*/ 63500 h 2054860"/>
                  <a:gd name="connsiteX151" fmla="*/ 1569720 w 2001520"/>
                  <a:gd name="connsiteY151" fmla="*/ 53340 h 2054860"/>
                  <a:gd name="connsiteX152" fmla="*/ 1490980 w 2001520"/>
                  <a:gd name="connsiteY152" fmla="*/ 0 h 205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001520" h="2054860">
                    <a:moveTo>
                      <a:pt x="1490980" y="0"/>
                    </a:moveTo>
                    <a:lnTo>
                      <a:pt x="1419860" y="7620"/>
                    </a:lnTo>
                    <a:lnTo>
                      <a:pt x="1404620" y="25400"/>
                    </a:lnTo>
                    <a:lnTo>
                      <a:pt x="1386840" y="53340"/>
                    </a:lnTo>
                    <a:lnTo>
                      <a:pt x="1363980" y="106680"/>
                    </a:lnTo>
                    <a:lnTo>
                      <a:pt x="1356360" y="129540"/>
                    </a:lnTo>
                    <a:lnTo>
                      <a:pt x="1338580" y="139700"/>
                    </a:lnTo>
                    <a:lnTo>
                      <a:pt x="1295400" y="134620"/>
                    </a:lnTo>
                    <a:lnTo>
                      <a:pt x="1267460" y="132080"/>
                    </a:lnTo>
                    <a:lnTo>
                      <a:pt x="1236980" y="142240"/>
                    </a:lnTo>
                    <a:lnTo>
                      <a:pt x="1236980" y="167640"/>
                    </a:lnTo>
                    <a:lnTo>
                      <a:pt x="1254760" y="208280"/>
                    </a:lnTo>
                    <a:lnTo>
                      <a:pt x="1277620" y="233680"/>
                    </a:lnTo>
                    <a:lnTo>
                      <a:pt x="1282700" y="276860"/>
                    </a:lnTo>
                    <a:lnTo>
                      <a:pt x="1264920" y="314960"/>
                    </a:lnTo>
                    <a:lnTo>
                      <a:pt x="1254760" y="342900"/>
                    </a:lnTo>
                    <a:lnTo>
                      <a:pt x="1254760" y="381000"/>
                    </a:lnTo>
                    <a:lnTo>
                      <a:pt x="1229360" y="408940"/>
                    </a:lnTo>
                    <a:lnTo>
                      <a:pt x="1170940" y="421640"/>
                    </a:lnTo>
                    <a:lnTo>
                      <a:pt x="1140460" y="447040"/>
                    </a:lnTo>
                    <a:lnTo>
                      <a:pt x="1109980" y="441960"/>
                    </a:lnTo>
                    <a:lnTo>
                      <a:pt x="1069340" y="424180"/>
                    </a:lnTo>
                    <a:lnTo>
                      <a:pt x="1023620" y="441960"/>
                    </a:lnTo>
                    <a:lnTo>
                      <a:pt x="995680" y="490220"/>
                    </a:lnTo>
                    <a:lnTo>
                      <a:pt x="932180" y="533400"/>
                    </a:lnTo>
                    <a:lnTo>
                      <a:pt x="881380" y="561340"/>
                    </a:lnTo>
                    <a:lnTo>
                      <a:pt x="833120" y="596900"/>
                    </a:lnTo>
                    <a:lnTo>
                      <a:pt x="830580" y="647700"/>
                    </a:lnTo>
                    <a:lnTo>
                      <a:pt x="825500" y="698500"/>
                    </a:lnTo>
                    <a:lnTo>
                      <a:pt x="817880" y="731520"/>
                    </a:lnTo>
                    <a:lnTo>
                      <a:pt x="820420" y="777240"/>
                    </a:lnTo>
                    <a:lnTo>
                      <a:pt x="797560" y="828040"/>
                    </a:lnTo>
                    <a:lnTo>
                      <a:pt x="762000" y="861060"/>
                    </a:lnTo>
                    <a:lnTo>
                      <a:pt x="721360" y="858520"/>
                    </a:lnTo>
                    <a:lnTo>
                      <a:pt x="688340" y="873760"/>
                    </a:lnTo>
                    <a:lnTo>
                      <a:pt x="685800" y="909320"/>
                    </a:lnTo>
                    <a:lnTo>
                      <a:pt x="657860" y="952500"/>
                    </a:lnTo>
                    <a:lnTo>
                      <a:pt x="632460" y="985520"/>
                    </a:lnTo>
                    <a:lnTo>
                      <a:pt x="622300" y="1026160"/>
                    </a:lnTo>
                    <a:lnTo>
                      <a:pt x="601980" y="1054100"/>
                    </a:lnTo>
                    <a:lnTo>
                      <a:pt x="551180" y="1066800"/>
                    </a:lnTo>
                    <a:lnTo>
                      <a:pt x="502920" y="1026160"/>
                    </a:lnTo>
                    <a:lnTo>
                      <a:pt x="474980" y="1003300"/>
                    </a:lnTo>
                    <a:lnTo>
                      <a:pt x="419100" y="1005840"/>
                    </a:lnTo>
                    <a:lnTo>
                      <a:pt x="381000" y="980440"/>
                    </a:lnTo>
                    <a:lnTo>
                      <a:pt x="360680" y="916940"/>
                    </a:lnTo>
                    <a:lnTo>
                      <a:pt x="353060" y="863600"/>
                    </a:lnTo>
                    <a:lnTo>
                      <a:pt x="370840" y="830580"/>
                    </a:lnTo>
                    <a:lnTo>
                      <a:pt x="358140" y="795020"/>
                    </a:lnTo>
                    <a:lnTo>
                      <a:pt x="320040" y="807720"/>
                    </a:lnTo>
                    <a:lnTo>
                      <a:pt x="281940" y="848360"/>
                    </a:lnTo>
                    <a:lnTo>
                      <a:pt x="271780" y="878840"/>
                    </a:lnTo>
                    <a:cubicBezTo>
                      <a:pt x="272627" y="903393"/>
                      <a:pt x="273473" y="927947"/>
                      <a:pt x="274320" y="952500"/>
                    </a:cubicBezTo>
                    <a:lnTo>
                      <a:pt x="266700" y="993140"/>
                    </a:lnTo>
                    <a:lnTo>
                      <a:pt x="198120" y="1018540"/>
                    </a:lnTo>
                    <a:lnTo>
                      <a:pt x="137160" y="1084580"/>
                    </a:lnTo>
                    <a:lnTo>
                      <a:pt x="111760" y="1135380"/>
                    </a:lnTo>
                    <a:lnTo>
                      <a:pt x="88900" y="1183640"/>
                    </a:lnTo>
                    <a:lnTo>
                      <a:pt x="35560" y="1234440"/>
                    </a:lnTo>
                    <a:lnTo>
                      <a:pt x="2540" y="1257300"/>
                    </a:lnTo>
                    <a:lnTo>
                      <a:pt x="0" y="1282700"/>
                    </a:lnTo>
                    <a:lnTo>
                      <a:pt x="45720" y="1323340"/>
                    </a:lnTo>
                    <a:lnTo>
                      <a:pt x="104140" y="1386840"/>
                    </a:lnTo>
                    <a:lnTo>
                      <a:pt x="147320" y="1419860"/>
                    </a:lnTo>
                    <a:lnTo>
                      <a:pt x="190500" y="1430020"/>
                    </a:lnTo>
                    <a:lnTo>
                      <a:pt x="299720" y="1475740"/>
                    </a:lnTo>
                    <a:lnTo>
                      <a:pt x="337820" y="1513840"/>
                    </a:lnTo>
                    <a:lnTo>
                      <a:pt x="439420" y="1587500"/>
                    </a:lnTo>
                    <a:lnTo>
                      <a:pt x="477520" y="1615440"/>
                    </a:lnTo>
                    <a:lnTo>
                      <a:pt x="528320" y="1630680"/>
                    </a:lnTo>
                    <a:lnTo>
                      <a:pt x="566420" y="1625600"/>
                    </a:lnTo>
                    <a:lnTo>
                      <a:pt x="586740" y="1615440"/>
                    </a:lnTo>
                    <a:lnTo>
                      <a:pt x="591820" y="1600200"/>
                    </a:lnTo>
                    <a:lnTo>
                      <a:pt x="614680" y="1597660"/>
                    </a:lnTo>
                    <a:lnTo>
                      <a:pt x="706120" y="1653540"/>
                    </a:lnTo>
                    <a:lnTo>
                      <a:pt x="762000" y="1714500"/>
                    </a:lnTo>
                    <a:lnTo>
                      <a:pt x="784860" y="1760220"/>
                    </a:lnTo>
                    <a:lnTo>
                      <a:pt x="812800" y="1808480"/>
                    </a:lnTo>
                    <a:lnTo>
                      <a:pt x="817880" y="1864360"/>
                    </a:lnTo>
                    <a:lnTo>
                      <a:pt x="812800" y="1920240"/>
                    </a:lnTo>
                    <a:lnTo>
                      <a:pt x="830580" y="1965960"/>
                    </a:lnTo>
                    <a:lnTo>
                      <a:pt x="873760" y="1991360"/>
                    </a:lnTo>
                    <a:lnTo>
                      <a:pt x="934720" y="2006600"/>
                    </a:lnTo>
                    <a:lnTo>
                      <a:pt x="1000760" y="2014220"/>
                    </a:lnTo>
                    <a:lnTo>
                      <a:pt x="1038860" y="2029460"/>
                    </a:lnTo>
                    <a:lnTo>
                      <a:pt x="1092200" y="2054860"/>
                    </a:lnTo>
                    <a:lnTo>
                      <a:pt x="1160780" y="2026920"/>
                    </a:lnTo>
                    <a:lnTo>
                      <a:pt x="1193800" y="2016760"/>
                    </a:lnTo>
                    <a:lnTo>
                      <a:pt x="1242060" y="1996440"/>
                    </a:lnTo>
                    <a:lnTo>
                      <a:pt x="1264920" y="1976120"/>
                    </a:lnTo>
                    <a:lnTo>
                      <a:pt x="1442720" y="1983740"/>
                    </a:lnTo>
                    <a:lnTo>
                      <a:pt x="1557020" y="1976120"/>
                    </a:lnTo>
                    <a:lnTo>
                      <a:pt x="1684020" y="1991360"/>
                    </a:lnTo>
                    <a:lnTo>
                      <a:pt x="1755140" y="1988820"/>
                    </a:lnTo>
                    <a:lnTo>
                      <a:pt x="1785620" y="1976120"/>
                    </a:lnTo>
                    <a:lnTo>
                      <a:pt x="1805940" y="1948180"/>
                    </a:lnTo>
                    <a:lnTo>
                      <a:pt x="1899920" y="1866900"/>
                    </a:lnTo>
                    <a:lnTo>
                      <a:pt x="1943100" y="1844040"/>
                    </a:lnTo>
                    <a:lnTo>
                      <a:pt x="1998980" y="1836420"/>
                    </a:lnTo>
                    <a:lnTo>
                      <a:pt x="2001520" y="1813560"/>
                    </a:lnTo>
                    <a:lnTo>
                      <a:pt x="1988820" y="1765300"/>
                    </a:lnTo>
                    <a:lnTo>
                      <a:pt x="1953260" y="1658620"/>
                    </a:lnTo>
                    <a:lnTo>
                      <a:pt x="1927860" y="1584960"/>
                    </a:lnTo>
                    <a:lnTo>
                      <a:pt x="1902460" y="1534160"/>
                    </a:lnTo>
                    <a:lnTo>
                      <a:pt x="1854200" y="1468120"/>
                    </a:lnTo>
                    <a:lnTo>
                      <a:pt x="1831340" y="1412240"/>
                    </a:lnTo>
                    <a:lnTo>
                      <a:pt x="1803400" y="1356360"/>
                    </a:lnTo>
                    <a:lnTo>
                      <a:pt x="1778000" y="1315720"/>
                    </a:lnTo>
                    <a:lnTo>
                      <a:pt x="1778000" y="1272540"/>
                    </a:lnTo>
                    <a:lnTo>
                      <a:pt x="1760220" y="1236980"/>
                    </a:lnTo>
                    <a:lnTo>
                      <a:pt x="1744980" y="1214120"/>
                    </a:lnTo>
                    <a:lnTo>
                      <a:pt x="1724660" y="1206500"/>
                    </a:lnTo>
                    <a:lnTo>
                      <a:pt x="1699260" y="1216660"/>
                    </a:lnTo>
                    <a:lnTo>
                      <a:pt x="1668780" y="1209040"/>
                    </a:lnTo>
                    <a:lnTo>
                      <a:pt x="1643380" y="1191260"/>
                    </a:lnTo>
                    <a:lnTo>
                      <a:pt x="1633220" y="1135380"/>
                    </a:lnTo>
                    <a:lnTo>
                      <a:pt x="1633220" y="1089660"/>
                    </a:lnTo>
                    <a:lnTo>
                      <a:pt x="1645920" y="1061720"/>
                    </a:lnTo>
                    <a:lnTo>
                      <a:pt x="1678940" y="1041400"/>
                    </a:lnTo>
                    <a:lnTo>
                      <a:pt x="1717040" y="1028700"/>
                    </a:lnTo>
                    <a:lnTo>
                      <a:pt x="1744980" y="1018540"/>
                    </a:lnTo>
                    <a:lnTo>
                      <a:pt x="1772920" y="1010920"/>
                    </a:lnTo>
                    <a:lnTo>
                      <a:pt x="1760220" y="975360"/>
                    </a:lnTo>
                    <a:lnTo>
                      <a:pt x="1737360" y="955040"/>
                    </a:lnTo>
                    <a:lnTo>
                      <a:pt x="1717040" y="937260"/>
                    </a:lnTo>
                    <a:lnTo>
                      <a:pt x="1711960" y="891540"/>
                    </a:lnTo>
                    <a:lnTo>
                      <a:pt x="1719580" y="855980"/>
                    </a:lnTo>
                    <a:lnTo>
                      <a:pt x="1724660" y="820420"/>
                    </a:lnTo>
                    <a:lnTo>
                      <a:pt x="1719580" y="769620"/>
                    </a:lnTo>
                    <a:lnTo>
                      <a:pt x="1701800" y="749300"/>
                    </a:lnTo>
                    <a:lnTo>
                      <a:pt x="1711960" y="711200"/>
                    </a:lnTo>
                    <a:lnTo>
                      <a:pt x="1724660" y="673100"/>
                    </a:lnTo>
                    <a:lnTo>
                      <a:pt x="1727200" y="619760"/>
                    </a:lnTo>
                    <a:lnTo>
                      <a:pt x="1722120" y="561340"/>
                    </a:lnTo>
                    <a:lnTo>
                      <a:pt x="1717040" y="520700"/>
                    </a:lnTo>
                    <a:lnTo>
                      <a:pt x="1737360" y="495300"/>
                    </a:lnTo>
                    <a:lnTo>
                      <a:pt x="1737360" y="495300"/>
                    </a:lnTo>
                    <a:lnTo>
                      <a:pt x="1737360" y="436880"/>
                    </a:lnTo>
                    <a:lnTo>
                      <a:pt x="1717040" y="411480"/>
                    </a:lnTo>
                    <a:lnTo>
                      <a:pt x="1689100" y="408940"/>
                    </a:lnTo>
                    <a:lnTo>
                      <a:pt x="1663700" y="414020"/>
                    </a:lnTo>
                    <a:lnTo>
                      <a:pt x="1628140" y="408940"/>
                    </a:lnTo>
                    <a:lnTo>
                      <a:pt x="1605280" y="378460"/>
                    </a:lnTo>
                    <a:lnTo>
                      <a:pt x="1592580" y="337820"/>
                    </a:lnTo>
                    <a:lnTo>
                      <a:pt x="1579880" y="302260"/>
                    </a:lnTo>
                    <a:lnTo>
                      <a:pt x="1564640" y="281940"/>
                    </a:lnTo>
                    <a:lnTo>
                      <a:pt x="1564640" y="223520"/>
                    </a:lnTo>
                    <a:lnTo>
                      <a:pt x="1554480" y="154940"/>
                    </a:lnTo>
                    <a:lnTo>
                      <a:pt x="1574800" y="116840"/>
                    </a:lnTo>
                    <a:lnTo>
                      <a:pt x="1600200" y="96520"/>
                    </a:lnTo>
                    <a:lnTo>
                      <a:pt x="1587500" y="63500"/>
                    </a:lnTo>
                    <a:lnTo>
                      <a:pt x="1569720" y="53340"/>
                    </a:lnTo>
                    <a:lnTo>
                      <a:pt x="149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5" name="서대문 TXT">
                <a:extLst>
                  <a:ext uri="{FF2B5EF4-FFF2-40B4-BE49-F238E27FC236}">
                    <a16:creationId xmlns="" xmlns:a16="http://schemas.microsoft.com/office/drawing/2014/main" id="{F62FE678-C2EE-4355-9A0A-89E5D55B52DE}"/>
                  </a:ext>
                </a:extLst>
              </p:cNvPr>
              <p:cNvSpPr txBox="1"/>
              <p:nvPr/>
            </p:nvSpPr>
            <p:spPr>
              <a:xfrm>
                <a:off x="3782418" y="3837191"/>
                <a:ext cx="588624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서대문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38" name="마포구">
              <a:extLst>
                <a:ext uri="{FF2B5EF4-FFF2-40B4-BE49-F238E27FC236}">
                  <a16:creationId xmlns="" xmlns:a16="http://schemas.microsoft.com/office/drawing/2014/main" id="{5A25F1D7-E720-43A3-A180-1457E87AC62D}"/>
                </a:ext>
              </a:extLst>
            </p:cNvPr>
            <p:cNvGrpSpPr/>
            <p:nvPr/>
          </p:nvGrpSpPr>
          <p:grpSpPr>
            <a:xfrm>
              <a:off x="3128659" y="3712862"/>
              <a:ext cx="1317779" cy="932391"/>
              <a:chOff x="3128659" y="3712862"/>
              <a:chExt cx="1317779" cy="932391"/>
            </a:xfrm>
          </p:grpSpPr>
          <p:sp>
            <p:nvSpPr>
              <p:cNvPr id="42" name="마포구">
                <a:extLst>
                  <a:ext uri="{FF2B5EF4-FFF2-40B4-BE49-F238E27FC236}">
                    <a16:creationId xmlns="" xmlns:a16="http://schemas.microsoft.com/office/drawing/2014/main" id="{7E327608-FF92-4D3E-AF6C-18BDD29D746B}"/>
                  </a:ext>
                </a:extLst>
              </p:cNvPr>
              <p:cNvSpPr/>
              <p:nvPr/>
            </p:nvSpPr>
            <p:spPr>
              <a:xfrm>
                <a:off x="3128659" y="3712862"/>
                <a:ext cx="1317779" cy="932391"/>
              </a:xfrm>
              <a:custGeom>
                <a:avLst/>
                <a:gdLst>
                  <a:gd name="connsiteX0" fmla="*/ 478536 w 3230880"/>
                  <a:gd name="connsiteY0" fmla="*/ 73152 h 2286000"/>
                  <a:gd name="connsiteX1" fmla="*/ 399288 w 3230880"/>
                  <a:gd name="connsiteY1" fmla="*/ 207264 h 2286000"/>
                  <a:gd name="connsiteX2" fmla="*/ 387096 w 3230880"/>
                  <a:gd name="connsiteY2" fmla="*/ 237744 h 2286000"/>
                  <a:gd name="connsiteX3" fmla="*/ 399288 w 3230880"/>
                  <a:gd name="connsiteY3" fmla="*/ 268224 h 2286000"/>
                  <a:gd name="connsiteX4" fmla="*/ 432816 w 3230880"/>
                  <a:gd name="connsiteY4" fmla="*/ 320040 h 2286000"/>
                  <a:gd name="connsiteX5" fmla="*/ 438912 w 3230880"/>
                  <a:gd name="connsiteY5" fmla="*/ 368808 h 2286000"/>
                  <a:gd name="connsiteX6" fmla="*/ 438912 w 3230880"/>
                  <a:gd name="connsiteY6" fmla="*/ 368808 h 2286000"/>
                  <a:gd name="connsiteX7" fmla="*/ 381000 w 3230880"/>
                  <a:gd name="connsiteY7" fmla="*/ 387096 h 2286000"/>
                  <a:gd name="connsiteX8" fmla="*/ 310896 w 3230880"/>
                  <a:gd name="connsiteY8" fmla="*/ 423672 h 2286000"/>
                  <a:gd name="connsiteX9" fmla="*/ 161544 w 3230880"/>
                  <a:gd name="connsiteY9" fmla="*/ 487680 h 2286000"/>
                  <a:gd name="connsiteX10" fmla="*/ 45720 w 3230880"/>
                  <a:gd name="connsiteY10" fmla="*/ 533400 h 2286000"/>
                  <a:gd name="connsiteX11" fmla="*/ 0 w 3230880"/>
                  <a:gd name="connsiteY11" fmla="*/ 563880 h 2286000"/>
                  <a:gd name="connsiteX12" fmla="*/ 0 w 3230880"/>
                  <a:gd name="connsiteY12" fmla="*/ 600456 h 2286000"/>
                  <a:gd name="connsiteX13" fmla="*/ 51816 w 3230880"/>
                  <a:gd name="connsiteY13" fmla="*/ 609600 h 2286000"/>
                  <a:gd name="connsiteX14" fmla="*/ 91440 w 3230880"/>
                  <a:gd name="connsiteY14" fmla="*/ 646176 h 2286000"/>
                  <a:gd name="connsiteX15" fmla="*/ 149352 w 3230880"/>
                  <a:gd name="connsiteY15" fmla="*/ 676656 h 2286000"/>
                  <a:gd name="connsiteX16" fmla="*/ 219456 w 3230880"/>
                  <a:gd name="connsiteY16" fmla="*/ 740664 h 2286000"/>
                  <a:gd name="connsiteX17" fmla="*/ 307848 w 3230880"/>
                  <a:gd name="connsiteY17" fmla="*/ 792480 h 2286000"/>
                  <a:gd name="connsiteX18" fmla="*/ 393192 w 3230880"/>
                  <a:gd name="connsiteY18" fmla="*/ 899160 h 2286000"/>
                  <a:gd name="connsiteX19" fmla="*/ 521208 w 3230880"/>
                  <a:gd name="connsiteY19" fmla="*/ 1005840 h 2286000"/>
                  <a:gd name="connsiteX20" fmla="*/ 679704 w 3230880"/>
                  <a:gd name="connsiteY20" fmla="*/ 1121664 h 2286000"/>
                  <a:gd name="connsiteX21" fmla="*/ 755904 w 3230880"/>
                  <a:gd name="connsiteY21" fmla="*/ 1203960 h 2286000"/>
                  <a:gd name="connsiteX22" fmla="*/ 838200 w 3230880"/>
                  <a:gd name="connsiteY22" fmla="*/ 1271016 h 2286000"/>
                  <a:gd name="connsiteX23" fmla="*/ 960120 w 3230880"/>
                  <a:gd name="connsiteY23" fmla="*/ 1368552 h 2286000"/>
                  <a:gd name="connsiteX24" fmla="*/ 1018032 w 3230880"/>
                  <a:gd name="connsiteY24" fmla="*/ 1420368 h 2286000"/>
                  <a:gd name="connsiteX25" fmla="*/ 1094232 w 3230880"/>
                  <a:gd name="connsiteY25" fmla="*/ 1508760 h 2286000"/>
                  <a:gd name="connsiteX26" fmla="*/ 1182624 w 3230880"/>
                  <a:gd name="connsiteY26" fmla="*/ 1612392 h 2286000"/>
                  <a:gd name="connsiteX27" fmla="*/ 1264920 w 3230880"/>
                  <a:gd name="connsiteY27" fmla="*/ 1700784 h 2286000"/>
                  <a:gd name="connsiteX28" fmla="*/ 1310640 w 3230880"/>
                  <a:gd name="connsiteY28" fmla="*/ 1780032 h 2286000"/>
                  <a:gd name="connsiteX29" fmla="*/ 1386840 w 3230880"/>
                  <a:gd name="connsiteY29" fmla="*/ 1825752 h 2286000"/>
                  <a:gd name="connsiteX30" fmla="*/ 1478280 w 3230880"/>
                  <a:gd name="connsiteY30" fmla="*/ 1886712 h 2286000"/>
                  <a:gd name="connsiteX31" fmla="*/ 1560576 w 3230880"/>
                  <a:gd name="connsiteY31" fmla="*/ 1944624 h 2286000"/>
                  <a:gd name="connsiteX32" fmla="*/ 1612392 w 3230880"/>
                  <a:gd name="connsiteY32" fmla="*/ 1972056 h 2286000"/>
                  <a:gd name="connsiteX33" fmla="*/ 1697736 w 3230880"/>
                  <a:gd name="connsiteY33" fmla="*/ 1978152 h 2286000"/>
                  <a:gd name="connsiteX34" fmla="*/ 1746504 w 3230880"/>
                  <a:gd name="connsiteY34" fmla="*/ 1965960 h 2286000"/>
                  <a:gd name="connsiteX35" fmla="*/ 1789176 w 3230880"/>
                  <a:gd name="connsiteY35" fmla="*/ 1959864 h 2286000"/>
                  <a:gd name="connsiteX36" fmla="*/ 1847088 w 3230880"/>
                  <a:gd name="connsiteY36" fmla="*/ 1953768 h 2286000"/>
                  <a:gd name="connsiteX37" fmla="*/ 1911096 w 3230880"/>
                  <a:gd name="connsiteY37" fmla="*/ 1953768 h 2286000"/>
                  <a:gd name="connsiteX38" fmla="*/ 1984248 w 3230880"/>
                  <a:gd name="connsiteY38" fmla="*/ 1981200 h 2286000"/>
                  <a:gd name="connsiteX39" fmla="*/ 2033016 w 3230880"/>
                  <a:gd name="connsiteY39" fmla="*/ 1999488 h 2286000"/>
                  <a:gd name="connsiteX40" fmla="*/ 2090928 w 3230880"/>
                  <a:gd name="connsiteY40" fmla="*/ 1996440 h 2286000"/>
                  <a:gd name="connsiteX41" fmla="*/ 2164080 w 3230880"/>
                  <a:gd name="connsiteY41" fmla="*/ 2036064 h 2286000"/>
                  <a:gd name="connsiteX42" fmla="*/ 2228088 w 3230880"/>
                  <a:gd name="connsiteY42" fmla="*/ 2066544 h 2286000"/>
                  <a:gd name="connsiteX43" fmla="*/ 2261616 w 3230880"/>
                  <a:gd name="connsiteY43" fmla="*/ 2069592 h 2286000"/>
                  <a:gd name="connsiteX44" fmla="*/ 2346960 w 3230880"/>
                  <a:gd name="connsiteY44" fmla="*/ 2124456 h 2286000"/>
                  <a:gd name="connsiteX45" fmla="*/ 2420112 w 3230880"/>
                  <a:gd name="connsiteY45" fmla="*/ 2185416 h 2286000"/>
                  <a:gd name="connsiteX46" fmla="*/ 2490216 w 3230880"/>
                  <a:gd name="connsiteY46" fmla="*/ 2218944 h 2286000"/>
                  <a:gd name="connsiteX47" fmla="*/ 2542032 w 3230880"/>
                  <a:gd name="connsiteY47" fmla="*/ 2267712 h 2286000"/>
                  <a:gd name="connsiteX48" fmla="*/ 2563368 w 3230880"/>
                  <a:gd name="connsiteY48" fmla="*/ 2286000 h 2286000"/>
                  <a:gd name="connsiteX49" fmla="*/ 2615184 w 3230880"/>
                  <a:gd name="connsiteY49" fmla="*/ 2282952 h 2286000"/>
                  <a:gd name="connsiteX50" fmla="*/ 2657856 w 3230880"/>
                  <a:gd name="connsiteY50" fmla="*/ 2237232 h 2286000"/>
                  <a:gd name="connsiteX51" fmla="*/ 2691384 w 3230880"/>
                  <a:gd name="connsiteY51" fmla="*/ 2206752 h 2286000"/>
                  <a:gd name="connsiteX52" fmla="*/ 2718816 w 3230880"/>
                  <a:gd name="connsiteY52" fmla="*/ 2185416 h 2286000"/>
                  <a:gd name="connsiteX53" fmla="*/ 2764536 w 3230880"/>
                  <a:gd name="connsiteY53" fmla="*/ 2182368 h 2286000"/>
                  <a:gd name="connsiteX54" fmla="*/ 2819400 w 3230880"/>
                  <a:gd name="connsiteY54" fmla="*/ 2185416 h 2286000"/>
                  <a:gd name="connsiteX55" fmla="*/ 2855976 w 3230880"/>
                  <a:gd name="connsiteY55" fmla="*/ 2182368 h 2286000"/>
                  <a:gd name="connsiteX56" fmla="*/ 2886456 w 3230880"/>
                  <a:gd name="connsiteY56" fmla="*/ 2161032 h 2286000"/>
                  <a:gd name="connsiteX57" fmla="*/ 2907792 w 3230880"/>
                  <a:gd name="connsiteY57" fmla="*/ 2121408 h 2286000"/>
                  <a:gd name="connsiteX58" fmla="*/ 2913888 w 3230880"/>
                  <a:gd name="connsiteY58" fmla="*/ 2090928 h 2286000"/>
                  <a:gd name="connsiteX59" fmla="*/ 2944368 w 3230880"/>
                  <a:gd name="connsiteY59" fmla="*/ 2054352 h 2286000"/>
                  <a:gd name="connsiteX60" fmla="*/ 2983992 w 3230880"/>
                  <a:gd name="connsiteY60" fmla="*/ 2033016 h 2286000"/>
                  <a:gd name="connsiteX61" fmla="*/ 2996184 w 3230880"/>
                  <a:gd name="connsiteY61" fmla="*/ 1996440 h 2286000"/>
                  <a:gd name="connsiteX62" fmla="*/ 2990088 w 3230880"/>
                  <a:gd name="connsiteY62" fmla="*/ 1965960 h 2286000"/>
                  <a:gd name="connsiteX63" fmla="*/ 3002280 w 3230880"/>
                  <a:gd name="connsiteY63" fmla="*/ 1923288 h 2286000"/>
                  <a:gd name="connsiteX64" fmla="*/ 3038856 w 3230880"/>
                  <a:gd name="connsiteY64" fmla="*/ 1828800 h 2286000"/>
                  <a:gd name="connsiteX65" fmla="*/ 3066288 w 3230880"/>
                  <a:gd name="connsiteY65" fmla="*/ 1776984 h 2286000"/>
                  <a:gd name="connsiteX66" fmla="*/ 3096768 w 3230880"/>
                  <a:gd name="connsiteY66" fmla="*/ 1764792 h 2286000"/>
                  <a:gd name="connsiteX67" fmla="*/ 3130296 w 3230880"/>
                  <a:gd name="connsiteY67" fmla="*/ 1767840 h 2286000"/>
                  <a:gd name="connsiteX68" fmla="*/ 3185160 w 3230880"/>
                  <a:gd name="connsiteY68" fmla="*/ 1752600 h 2286000"/>
                  <a:gd name="connsiteX69" fmla="*/ 3203448 w 3230880"/>
                  <a:gd name="connsiteY69" fmla="*/ 1706880 h 2286000"/>
                  <a:gd name="connsiteX70" fmla="*/ 3230880 w 3230880"/>
                  <a:gd name="connsiteY70" fmla="*/ 1673352 h 2286000"/>
                  <a:gd name="connsiteX71" fmla="*/ 3227832 w 3230880"/>
                  <a:gd name="connsiteY71" fmla="*/ 1636776 h 2286000"/>
                  <a:gd name="connsiteX72" fmla="*/ 3203448 w 3230880"/>
                  <a:gd name="connsiteY72" fmla="*/ 1609344 h 2286000"/>
                  <a:gd name="connsiteX73" fmla="*/ 3179064 w 3230880"/>
                  <a:gd name="connsiteY73" fmla="*/ 1600200 h 2286000"/>
                  <a:gd name="connsiteX74" fmla="*/ 3151632 w 3230880"/>
                  <a:gd name="connsiteY74" fmla="*/ 1572768 h 2286000"/>
                  <a:gd name="connsiteX75" fmla="*/ 3139440 w 3230880"/>
                  <a:gd name="connsiteY75" fmla="*/ 1517904 h 2286000"/>
                  <a:gd name="connsiteX76" fmla="*/ 3133344 w 3230880"/>
                  <a:gd name="connsiteY76" fmla="*/ 1466088 h 2286000"/>
                  <a:gd name="connsiteX77" fmla="*/ 3148584 w 3230880"/>
                  <a:gd name="connsiteY77" fmla="*/ 1432560 h 2286000"/>
                  <a:gd name="connsiteX78" fmla="*/ 3176016 w 3230880"/>
                  <a:gd name="connsiteY78" fmla="*/ 1426464 h 2286000"/>
                  <a:gd name="connsiteX79" fmla="*/ 3197352 w 3230880"/>
                  <a:gd name="connsiteY79" fmla="*/ 1405128 h 2286000"/>
                  <a:gd name="connsiteX80" fmla="*/ 3176016 w 3230880"/>
                  <a:gd name="connsiteY80" fmla="*/ 1356360 h 2286000"/>
                  <a:gd name="connsiteX81" fmla="*/ 3130296 w 3230880"/>
                  <a:gd name="connsiteY81" fmla="*/ 1353312 h 2286000"/>
                  <a:gd name="connsiteX82" fmla="*/ 3096768 w 3230880"/>
                  <a:gd name="connsiteY82" fmla="*/ 1356360 h 2286000"/>
                  <a:gd name="connsiteX83" fmla="*/ 3060192 w 3230880"/>
                  <a:gd name="connsiteY83" fmla="*/ 1365504 h 2286000"/>
                  <a:gd name="connsiteX84" fmla="*/ 3044952 w 3230880"/>
                  <a:gd name="connsiteY84" fmla="*/ 1380744 h 2286000"/>
                  <a:gd name="connsiteX85" fmla="*/ 3002280 w 3230880"/>
                  <a:gd name="connsiteY85" fmla="*/ 1399032 h 2286000"/>
                  <a:gd name="connsiteX86" fmla="*/ 2886456 w 3230880"/>
                  <a:gd name="connsiteY86" fmla="*/ 1392936 h 2286000"/>
                  <a:gd name="connsiteX87" fmla="*/ 2688336 w 3230880"/>
                  <a:gd name="connsiteY87" fmla="*/ 1377696 h 2286000"/>
                  <a:gd name="connsiteX88" fmla="*/ 2575560 w 3230880"/>
                  <a:gd name="connsiteY88" fmla="*/ 1389888 h 2286000"/>
                  <a:gd name="connsiteX89" fmla="*/ 2535936 w 3230880"/>
                  <a:gd name="connsiteY89" fmla="*/ 1389888 h 2286000"/>
                  <a:gd name="connsiteX90" fmla="*/ 2478024 w 3230880"/>
                  <a:gd name="connsiteY90" fmla="*/ 1411224 h 2286000"/>
                  <a:gd name="connsiteX91" fmla="*/ 2426208 w 3230880"/>
                  <a:gd name="connsiteY91" fmla="*/ 1432560 h 2286000"/>
                  <a:gd name="connsiteX92" fmla="*/ 2420112 w 3230880"/>
                  <a:gd name="connsiteY92" fmla="*/ 1438656 h 2286000"/>
                  <a:gd name="connsiteX93" fmla="*/ 2389632 w 3230880"/>
                  <a:gd name="connsiteY93" fmla="*/ 1447800 h 2286000"/>
                  <a:gd name="connsiteX94" fmla="*/ 2310384 w 3230880"/>
                  <a:gd name="connsiteY94" fmla="*/ 1432560 h 2286000"/>
                  <a:gd name="connsiteX95" fmla="*/ 2243328 w 3230880"/>
                  <a:gd name="connsiteY95" fmla="*/ 1417320 h 2286000"/>
                  <a:gd name="connsiteX96" fmla="*/ 2176272 w 3230880"/>
                  <a:gd name="connsiteY96" fmla="*/ 1405128 h 2286000"/>
                  <a:gd name="connsiteX97" fmla="*/ 2124456 w 3230880"/>
                  <a:gd name="connsiteY97" fmla="*/ 1392936 h 2286000"/>
                  <a:gd name="connsiteX98" fmla="*/ 2081784 w 3230880"/>
                  <a:gd name="connsiteY98" fmla="*/ 1356360 h 2286000"/>
                  <a:gd name="connsiteX99" fmla="*/ 2060448 w 3230880"/>
                  <a:gd name="connsiteY99" fmla="*/ 1322832 h 2286000"/>
                  <a:gd name="connsiteX100" fmla="*/ 2036064 w 3230880"/>
                  <a:gd name="connsiteY100" fmla="*/ 1292352 h 2286000"/>
                  <a:gd name="connsiteX101" fmla="*/ 2008632 w 3230880"/>
                  <a:gd name="connsiteY101" fmla="*/ 1264920 h 2286000"/>
                  <a:gd name="connsiteX102" fmla="*/ 2029968 w 3230880"/>
                  <a:gd name="connsiteY102" fmla="*/ 1228344 h 2286000"/>
                  <a:gd name="connsiteX103" fmla="*/ 2039112 w 3230880"/>
                  <a:gd name="connsiteY103" fmla="*/ 1176528 h 2286000"/>
                  <a:gd name="connsiteX104" fmla="*/ 2017776 w 3230880"/>
                  <a:gd name="connsiteY104" fmla="*/ 1130808 h 2286000"/>
                  <a:gd name="connsiteX105" fmla="*/ 1984248 w 3230880"/>
                  <a:gd name="connsiteY105" fmla="*/ 1069848 h 2286000"/>
                  <a:gd name="connsiteX106" fmla="*/ 1914144 w 3230880"/>
                  <a:gd name="connsiteY106" fmla="*/ 1027176 h 2286000"/>
                  <a:gd name="connsiteX107" fmla="*/ 1892808 w 3230880"/>
                  <a:gd name="connsiteY107" fmla="*/ 1008888 h 2286000"/>
                  <a:gd name="connsiteX108" fmla="*/ 1853184 w 3230880"/>
                  <a:gd name="connsiteY108" fmla="*/ 1014984 h 2286000"/>
                  <a:gd name="connsiteX109" fmla="*/ 1798320 w 3230880"/>
                  <a:gd name="connsiteY109" fmla="*/ 1042416 h 2286000"/>
                  <a:gd name="connsiteX110" fmla="*/ 1725168 w 3230880"/>
                  <a:gd name="connsiteY110" fmla="*/ 1018032 h 2286000"/>
                  <a:gd name="connsiteX111" fmla="*/ 1661160 w 3230880"/>
                  <a:gd name="connsiteY111" fmla="*/ 963168 h 2286000"/>
                  <a:gd name="connsiteX112" fmla="*/ 1606296 w 3230880"/>
                  <a:gd name="connsiteY112" fmla="*/ 908304 h 2286000"/>
                  <a:gd name="connsiteX113" fmla="*/ 1554480 w 3230880"/>
                  <a:gd name="connsiteY113" fmla="*/ 865632 h 2286000"/>
                  <a:gd name="connsiteX114" fmla="*/ 1472184 w 3230880"/>
                  <a:gd name="connsiteY114" fmla="*/ 826008 h 2286000"/>
                  <a:gd name="connsiteX115" fmla="*/ 1411224 w 3230880"/>
                  <a:gd name="connsiteY115" fmla="*/ 807720 h 2286000"/>
                  <a:gd name="connsiteX116" fmla="*/ 1335024 w 3230880"/>
                  <a:gd name="connsiteY116" fmla="*/ 762000 h 2286000"/>
                  <a:gd name="connsiteX117" fmla="*/ 1274064 w 3230880"/>
                  <a:gd name="connsiteY117" fmla="*/ 694944 h 2286000"/>
                  <a:gd name="connsiteX118" fmla="*/ 1216152 w 3230880"/>
                  <a:gd name="connsiteY118" fmla="*/ 646176 h 2286000"/>
                  <a:gd name="connsiteX119" fmla="*/ 1088136 w 3230880"/>
                  <a:gd name="connsiteY119" fmla="*/ 472440 h 2286000"/>
                  <a:gd name="connsiteX120" fmla="*/ 1030224 w 3230880"/>
                  <a:gd name="connsiteY120" fmla="*/ 445008 h 2286000"/>
                  <a:gd name="connsiteX121" fmla="*/ 978408 w 3230880"/>
                  <a:gd name="connsiteY121" fmla="*/ 417576 h 2286000"/>
                  <a:gd name="connsiteX122" fmla="*/ 935736 w 3230880"/>
                  <a:gd name="connsiteY122" fmla="*/ 347472 h 2286000"/>
                  <a:gd name="connsiteX123" fmla="*/ 890016 w 3230880"/>
                  <a:gd name="connsiteY123" fmla="*/ 301752 h 2286000"/>
                  <a:gd name="connsiteX124" fmla="*/ 819912 w 3230880"/>
                  <a:gd name="connsiteY124" fmla="*/ 252984 h 2286000"/>
                  <a:gd name="connsiteX125" fmla="*/ 771144 w 3230880"/>
                  <a:gd name="connsiteY125" fmla="*/ 201168 h 2286000"/>
                  <a:gd name="connsiteX126" fmla="*/ 737616 w 3230880"/>
                  <a:gd name="connsiteY126" fmla="*/ 176784 h 2286000"/>
                  <a:gd name="connsiteX127" fmla="*/ 697992 w 3230880"/>
                  <a:gd name="connsiteY127" fmla="*/ 167640 h 2286000"/>
                  <a:gd name="connsiteX128" fmla="*/ 664464 w 3230880"/>
                  <a:gd name="connsiteY128" fmla="*/ 124968 h 2286000"/>
                  <a:gd name="connsiteX129" fmla="*/ 609600 w 3230880"/>
                  <a:gd name="connsiteY129" fmla="*/ 79248 h 2286000"/>
                  <a:gd name="connsiteX130" fmla="*/ 560832 w 3230880"/>
                  <a:gd name="connsiteY130" fmla="*/ 24384 h 2286000"/>
                  <a:gd name="connsiteX131" fmla="*/ 524256 w 3230880"/>
                  <a:gd name="connsiteY131" fmla="*/ 0 h 2286000"/>
                  <a:gd name="connsiteX132" fmla="*/ 496824 w 3230880"/>
                  <a:gd name="connsiteY132" fmla="*/ 15240 h 2286000"/>
                  <a:gd name="connsiteX133" fmla="*/ 478536 w 3230880"/>
                  <a:gd name="connsiteY133" fmla="*/ 73152 h 2286000"/>
                  <a:gd name="connsiteX0" fmla="*/ 478536 w 3230880"/>
                  <a:gd name="connsiteY0" fmla="*/ 73152 h 2286000"/>
                  <a:gd name="connsiteX1" fmla="*/ 399288 w 3230880"/>
                  <a:gd name="connsiteY1" fmla="*/ 207264 h 2286000"/>
                  <a:gd name="connsiteX2" fmla="*/ 387096 w 3230880"/>
                  <a:gd name="connsiteY2" fmla="*/ 237744 h 2286000"/>
                  <a:gd name="connsiteX3" fmla="*/ 399288 w 3230880"/>
                  <a:gd name="connsiteY3" fmla="*/ 268224 h 2286000"/>
                  <a:gd name="connsiteX4" fmla="*/ 432816 w 3230880"/>
                  <a:gd name="connsiteY4" fmla="*/ 320040 h 2286000"/>
                  <a:gd name="connsiteX5" fmla="*/ 438912 w 3230880"/>
                  <a:gd name="connsiteY5" fmla="*/ 368808 h 2286000"/>
                  <a:gd name="connsiteX6" fmla="*/ 438912 w 3230880"/>
                  <a:gd name="connsiteY6" fmla="*/ 368808 h 2286000"/>
                  <a:gd name="connsiteX7" fmla="*/ 381000 w 3230880"/>
                  <a:gd name="connsiteY7" fmla="*/ 387096 h 2286000"/>
                  <a:gd name="connsiteX8" fmla="*/ 310896 w 3230880"/>
                  <a:gd name="connsiteY8" fmla="*/ 423672 h 2286000"/>
                  <a:gd name="connsiteX9" fmla="*/ 161544 w 3230880"/>
                  <a:gd name="connsiteY9" fmla="*/ 487680 h 2286000"/>
                  <a:gd name="connsiteX10" fmla="*/ 45720 w 3230880"/>
                  <a:gd name="connsiteY10" fmla="*/ 533400 h 2286000"/>
                  <a:gd name="connsiteX11" fmla="*/ 0 w 3230880"/>
                  <a:gd name="connsiteY11" fmla="*/ 563880 h 2286000"/>
                  <a:gd name="connsiteX12" fmla="*/ 0 w 3230880"/>
                  <a:gd name="connsiteY12" fmla="*/ 600456 h 2286000"/>
                  <a:gd name="connsiteX13" fmla="*/ 51816 w 3230880"/>
                  <a:gd name="connsiteY13" fmla="*/ 609600 h 2286000"/>
                  <a:gd name="connsiteX14" fmla="*/ 91440 w 3230880"/>
                  <a:gd name="connsiteY14" fmla="*/ 646176 h 2286000"/>
                  <a:gd name="connsiteX15" fmla="*/ 149352 w 3230880"/>
                  <a:gd name="connsiteY15" fmla="*/ 676656 h 2286000"/>
                  <a:gd name="connsiteX16" fmla="*/ 219456 w 3230880"/>
                  <a:gd name="connsiteY16" fmla="*/ 740664 h 2286000"/>
                  <a:gd name="connsiteX17" fmla="*/ 307848 w 3230880"/>
                  <a:gd name="connsiteY17" fmla="*/ 792480 h 2286000"/>
                  <a:gd name="connsiteX18" fmla="*/ 393192 w 3230880"/>
                  <a:gd name="connsiteY18" fmla="*/ 899160 h 2286000"/>
                  <a:gd name="connsiteX19" fmla="*/ 521208 w 3230880"/>
                  <a:gd name="connsiteY19" fmla="*/ 1005840 h 2286000"/>
                  <a:gd name="connsiteX20" fmla="*/ 679704 w 3230880"/>
                  <a:gd name="connsiteY20" fmla="*/ 1121664 h 2286000"/>
                  <a:gd name="connsiteX21" fmla="*/ 755904 w 3230880"/>
                  <a:gd name="connsiteY21" fmla="*/ 1203960 h 2286000"/>
                  <a:gd name="connsiteX22" fmla="*/ 838200 w 3230880"/>
                  <a:gd name="connsiteY22" fmla="*/ 1271016 h 2286000"/>
                  <a:gd name="connsiteX23" fmla="*/ 960120 w 3230880"/>
                  <a:gd name="connsiteY23" fmla="*/ 1368552 h 2286000"/>
                  <a:gd name="connsiteX24" fmla="*/ 1018032 w 3230880"/>
                  <a:gd name="connsiteY24" fmla="*/ 1420368 h 2286000"/>
                  <a:gd name="connsiteX25" fmla="*/ 1094232 w 3230880"/>
                  <a:gd name="connsiteY25" fmla="*/ 1508760 h 2286000"/>
                  <a:gd name="connsiteX26" fmla="*/ 1182624 w 3230880"/>
                  <a:gd name="connsiteY26" fmla="*/ 1612392 h 2286000"/>
                  <a:gd name="connsiteX27" fmla="*/ 1264920 w 3230880"/>
                  <a:gd name="connsiteY27" fmla="*/ 1700784 h 2286000"/>
                  <a:gd name="connsiteX28" fmla="*/ 1310640 w 3230880"/>
                  <a:gd name="connsiteY28" fmla="*/ 1780032 h 2286000"/>
                  <a:gd name="connsiteX29" fmla="*/ 1386840 w 3230880"/>
                  <a:gd name="connsiteY29" fmla="*/ 1825752 h 2286000"/>
                  <a:gd name="connsiteX30" fmla="*/ 1478280 w 3230880"/>
                  <a:gd name="connsiteY30" fmla="*/ 1886712 h 2286000"/>
                  <a:gd name="connsiteX31" fmla="*/ 1560576 w 3230880"/>
                  <a:gd name="connsiteY31" fmla="*/ 1944624 h 2286000"/>
                  <a:gd name="connsiteX32" fmla="*/ 1612392 w 3230880"/>
                  <a:gd name="connsiteY32" fmla="*/ 1972056 h 2286000"/>
                  <a:gd name="connsiteX33" fmla="*/ 1697736 w 3230880"/>
                  <a:gd name="connsiteY33" fmla="*/ 1978152 h 2286000"/>
                  <a:gd name="connsiteX34" fmla="*/ 1746504 w 3230880"/>
                  <a:gd name="connsiteY34" fmla="*/ 1965960 h 2286000"/>
                  <a:gd name="connsiteX35" fmla="*/ 1789176 w 3230880"/>
                  <a:gd name="connsiteY35" fmla="*/ 1959864 h 2286000"/>
                  <a:gd name="connsiteX36" fmla="*/ 1847088 w 3230880"/>
                  <a:gd name="connsiteY36" fmla="*/ 1953768 h 2286000"/>
                  <a:gd name="connsiteX37" fmla="*/ 1911096 w 3230880"/>
                  <a:gd name="connsiteY37" fmla="*/ 1953768 h 2286000"/>
                  <a:gd name="connsiteX38" fmla="*/ 1984248 w 3230880"/>
                  <a:gd name="connsiteY38" fmla="*/ 1981200 h 2286000"/>
                  <a:gd name="connsiteX39" fmla="*/ 2033016 w 3230880"/>
                  <a:gd name="connsiteY39" fmla="*/ 1999488 h 2286000"/>
                  <a:gd name="connsiteX40" fmla="*/ 2090928 w 3230880"/>
                  <a:gd name="connsiteY40" fmla="*/ 1996440 h 2286000"/>
                  <a:gd name="connsiteX41" fmla="*/ 2164080 w 3230880"/>
                  <a:gd name="connsiteY41" fmla="*/ 2036064 h 2286000"/>
                  <a:gd name="connsiteX42" fmla="*/ 2228088 w 3230880"/>
                  <a:gd name="connsiteY42" fmla="*/ 2066544 h 2286000"/>
                  <a:gd name="connsiteX43" fmla="*/ 2261616 w 3230880"/>
                  <a:gd name="connsiteY43" fmla="*/ 2069592 h 2286000"/>
                  <a:gd name="connsiteX44" fmla="*/ 2346960 w 3230880"/>
                  <a:gd name="connsiteY44" fmla="*/ 2124456 h 2286000"/>
                  <a:gd name="connsiteX45" fmla="*/ 2420112 w 3230880"/>
                  <a:gd name="connsiteY45" fmla="*/ 2185416 h 2286000"/>
                  <a:gd name="connsiteX46" fmla="*/ 2490216 w 3230880"/>
                  <a:gd name="connsiteY46" fmla="*/ 2218944 h 2286000"/>
                  <a:gd name="connsiteX47" fmla="*/ 2542032 w 3230880"/>
                  <a:gd name="connsiteY47" fmla="*/ 2267712 h 2286000"/>
                  <a:gd name="connsiteX48" fmla="*/ 2563368 w 3230880"/>
                  <a:gd name="connsiteY48" fmla="*/ 2286000 h 2286000"/>
                  <a:gd name="connsiteX49" fmla="*/ 2615184 w 3230880"/>
                  <a:gd name="connsiteY49" fmla="*/ 2282952 h 2286000"/>
                  <a:gd name="connsiteX50" fmla="*/ 2657856 w 3230880"/>
                  <a:gd name="connsiteY50" fmla="*/ 2237232 h 2286000"/>
                  <a:gd name="connsiteX51" fmla="*/ 2691384 w 3230880"/>
                  <a:gd name="connsiteY51" fmla="*/ 2206752 h 2286000"/>
                  <a:gd name="connsiteX52" fmla="*/ 2718816 w 3230880"/>
                  <a:gd name="connsiteY52" fmla="*/ 2185416 h 2286000"/>
                  <a:gd name="connsiteX53" fmla="*/ 2764536 w 3230880"/>
                  <a:gd name="connsiteY53" fmla="*/ 2182368 h 2286000"/>
                  <a:gd name="connsiteX54" fmla="*/ 2819400 w 3230880"/>
                  <a:gd name="connsiteY54" fmla="*/ 2185416 h 2286000"/>
                  <a:gd name="connsiteX55" fmla="*/ 2855976 w 3230880"/>
                  <a:gd name="connsiteY55" fmla="*/ 2182368 h 2286000"/>
                  <a:gd name="connsiteX56" fmla="*/ 2886456 w 3230880"/>
                  <a:gd name="connsiteY56" fmla="*/ 2161032 h 2286000"/>
                  <a:gd name="connsiteX57" fmla="*/ 2907792 w 3230880"/>
                  <a:gd name="connsiteY57" fmla="*/ 2121408 h 2286000"/>
                  <a:gd name="connsiteX58" fmla="*/ 2913888 w 3230880"/>
                  <a:gd name="connsiteY58" fmla="*/ 2090928 h 2286000"/>
                  <a:gd name="connsiteX59" fmla="*/ 2944368 w 3230880"/>
                  <a:gd name="connsiteY59" fmla="*/ 2054352 h 2286000"/>
                  <a:gd name="connsiteX60" fmla="*/ 2983992 w 3230880"/>
                  <a:gd name="connsiteY60" fmla="*/ 2033016 h 2286000"/>
                  <a:gd name="connsiteX61" fmla="*/ 2996184 w 3230880"/>
                  <a:gd name="connsiteY61" fmla="*/ 1996440 h 2286000"/>
                  <a:gd name="connsiteX62" fmla="*/ 2990088 w 3230880"/>
                  <a:gd name="connsiteY62" fmla="*/ 1965960 h 2286000"/>
                  <a:gd name="connsiteX63" fmla="*/ 3002280 w 3230880"/>
                  <a:gd name="connsiteY63" fmla="*/ 1923288 h 2286000"/>
                  <a:gd name="connsiteX64" fmla="*/ 3038856 w 3230880"/>
                  <a:gd name="connsiteY64" fmla="*/ 1828800 h 2286000"/>
                  <a:gd name="connsiteX65" fmla="*/ 3066288 w 3230880"/>
                  <a:gd name="connsiteY65" fmla="*/ 1776984 h 2286000"/>
                  <a:gd name="connsiteX66" fmla="*/ 3096768 w 3230880"/>
                  <a:gd name="connsiteY66" fmla="*/ 1764792 h 2286000"/>
                  <a:gd name="connsiteX67" fmla="*/ 3130296 w 3230880"/>
                  <a:gd name="connsiteY67" fmla="*/ 1767840 h 2286000"/>
                  <a:gd name="connsiteX68" fmla="*/ 3185160 w 3230880"/>
                  <a:gd name="connsiteY68" fmla="*/ 1752600 h 2286000"/>
                  <a:gd name="connsiteX69" fmla="*/ 3203448 w 3230880"/>
                  <a:gd name="connsiteY69" fmla="*/ 1706880 h 2286000"/>
                  <a:gd name="connsiteX70" fmla="*/ 3230880 w 3230880"/>
                  <a:gd name="connsiteY70" fmla="*/ 1673352 h 2286000"/>
                  <a:gd name="connsiteX71" fmla="*/ 3227832 w 3230880"/>
                  <a:gd name="connsiteY71" fmla="*/ 1636776 h 2286000"/>
                  <a:gd name="connsiteX72" fmla="*/ 3203448 w 3230880"/>
                  <a:gd name="connsiteY72" fmla="*/ 1609344 h 2286000"/>
                  <a:gd name="connsiteX73" fmla="*/ 3179064 w 3230880"/>
                  <a:gd name="connsiteY73" fmla="*/ 1600200 h 2286000"/>
                  <a:gd name="connsiteX74" fmla="*/ 3151632 w 3230880"/>
                  <a:gd name="connsiteY74" fmla="*/ 1572768 h 2286000"/>
                  <a:gd name="connsiteX75" fmla="*/ 3139440 w 3230880"/>
                  <a:gd name="connsiteY75" fmla="*/ 1517904 h 2286000"/>
                  <a:gd name="connsiteX76" fmla="*/ 3133344 w 3230880"/>
                  <a:gd name="connsiteY76" fmla="*/ 1466088 h 2286000"/>
                  <a:gd name="connsiteX77" fmla="*/ 3148584 w 3230880"/>
                  <a:gd name="connsiteY77" fmla="*/ 1432560 h 2286000"/>
                  <a:gd name="connsiteX78" fmla="*/ 3176016 w 3230880"/>
                  <a:gd name="connsiteY78" fmla="*/ 1426464 h 2286000"/>
                  <a:gd name="connsiteX79" fmla="*/ 3197352 w 3230880"/>
                  <a:gd name="connsiteY79" fmla="*/ 1405128 h 2286000"/>
                  <a:gd name="connsiteX80" fmla="*/ 3176016 w 3230880"/>
                  <a:gd name="connsiteY80" fmla="*/ 1356360 h 2286000"/>
                  <a:gd name="connsiteX81" fmla="*/ 3130296 w 3230880"/>
                  <a:gd name="connsiteY81" fmla="*/ 1353312 h 2286000"/>
                  <a:gd name="connsiteX82" fmla="*/ 3096768 w 3230880"/>
                  <a:gd name="connsiteY82" fmla="*/ 1356360 h 2286000"/>
                  <a:gd name="connsiteX83" fmla="*/ 3060192 w 3230880"/>
                  <a:gd name="connsiteY83" fmla="*/ 1365504 h 2286000"/>
                  <a:gd name="connsiteX84" fmla="*/ 3044952 w 3230880"/>
                  <a:gd name="connsiteY84" fmla="*/ 1380744 h 2286000"/>
                  <a:gd name="connsiteX85" fmla="*/ 3002280 w 3230880"/>
                  <a:gd name="connsiteY85" fmla="*/ 1399032 h 2286000"/>
                  <a:gd name="connsiteX86" fmla="*/ 2886456 w 3230880"/>
                  <a:gd name="connsiteY86" fmla="*/ 1392936 h 2286000"/>
                  <a:gd name="connsiteX87" fmla="*/ 2688336 w 3230880"/>
                  <a:gd name="connsiteY87" fmla="*/ 1377696 h 2286000"/>
                  <a:gd name="connsiteX88" fmla="*/ 2575560 w 3230880"/>
                  <a:gd name="connsiteY88" fmla="*/ 1389888 h 2286000"/>
                  <a:gd name="connsiteX89" fmla="*/ 2535936 w 3230880"/>
                  <a:gd name="connsiteY89" fmla="*/ 1389888 h 2286000"/>
                  <a:gd name="connsiteX90" fmla="*/ 2478024 w 3230880"/>
                  <a:gd name="connsiteY90" fmla="*/ 1411224 h 2286000"/>
                  <a:gd name="connsiteX91" fmla="*/ 2426208 w 3230880"/>
                  <a:gd name="connsiteY91" fmla="*/ 1432560 h 2286000"/>
                  <a:gd name="connsiteX92" fmla="*/ 2420112 w 3230880"/>
                  <a:gd name="connsiteY92" fmla="*/ 1438656 h 2286000"/>
                  <a:gd name="connsiteX93" fmla="*/ 2389632 w 3230880"/>
                  <a:gd name="connsiteY93" fmla="*/ 1447800 h 2286000"/>
                  <a:gd name="connsiteX94" fmla="*/ 2310384 w 3230880"/>
                  <a:gd name="connsiteY94" fmla="*/ 1432560 h 2286000"/>
                  <a:gd name="connsiteX95" fmla="*/ 2243328 w 3230880"/>
                  <a:gd name="connsiteY95" fmla="*/ 1417320 h 2286000"/>
                  <a:gd name="connsiteX96" fmla="*/ 2176272 w 3230880"/>
                  <a:gd name="connsiteY96" fmla="*/ 1405128 h 2286000"/>
                  <a:gd name="connsiteX97" fmla="*/ 2124456 w 3230880"/>
                  <a:gd name="connsiteY97" fmla="*/ 1392936 h 2286000"/>
                  <a:gd name="connsiteX98" fmla="*/ 2081784 w 3230880"/>
                  <a:gd name="connsiteY98" fmla="*/ 1356360 h 2286000"/>
                  <a:gd name="connsiteX99" fmla="*/ 2060448 w 3230880"/>
                  <a:gd name="connsiteY99" fmla="*/ 1322832 h 2286000"/>
                  <a:gd name="connsiteX100" fmla="*/ 2036064 w 3230880"/>
                  <a:gd name="connsiteY100" fmla="*/ 1292352 h 2286000"/>
                  <a:gd name="connsiteX101" fmla="*/ 2008632 w 3230880"/>
                  <a:gd name="connsiteY101" fmla="*/ 1264920 h 2286000"/>
                  <a:gd name="connsiteX102" fmla="*/ 2029968 w 3230880"/>
                  <a:gd name="connsiteY102" fmla="*/ 1228344 h 2286000"/>
                  <a:gd name="connsiteX103" fmla="*/ 2039112 w 3230880"/>
                  <a:gd name="connsiteY103" fmla="*/ 1176528 h 2286000"/>
                  <a:gd name="connsiteX104" fmla="*/ 2017776 w 3230880"/>
                  <a:gd name="connsiteY104" fmla="*/ 1130808 h 2286000"/>
                  <a:gd name="connsiteX105" fmla="*/ 1984248 w 3230880"/>
                  <a:gd name="connsiteY105" fmla="*/ 1069848 h 2286000"/>
                  <a:gd name="connsiteX106" fmla="*/ 1914144 w 3230880"/>
                  <a:gd name="connsiteY106" fmla="*/ 1027176 h 2286000"/>
                  <a:gd name="connsiteX107" fmla="*/ 1892808 w 3230880"/>
                  <a:gd name="connsiteY107" fmla="*/ 1008888 h 2286000"/>
                  <a:gd name="connsiteX108" fmla="*/ 1853184 w 3230880"/>
                  <a:gd name="connsiteY108" fmla="*/ 1014984 h 2286000"/>
                  <a:gd name="connsiteX109" fmla="*/ 1798320 w 3230880"/>
                  <a:gd name="connsiteY109" fmla="*/ 1042416 h 2286000"/>
                  <a:gd name="connsiteX110" fmla="*/ 1725168 w 3230880"/>
                  <a:gd name="connsiteY110" fmla="*/ 1018032 h 2286000"/>
                  <a:gd name="connsiteX111" fmla="*/ 1661160 w 3230880"/>
                  <a:gd name="connsiteY111" fmla="*/ 963168 h 2286000"/>
                  <a:gd name="connsiteX112" fmla="*/ 1606296 w 3230880"/>
                  <a:gd name="connsiteY112" fmla="*/ 908304 h 2286000"/>
                  <a:gd name="connsiteX113" fmla="*/ 1554480 w 3230880"/>
                  <a:gd name="connsiteY113" fmla="*/ 865632 h 2286000"/>
                  <a:gd name="connsiteX114" fmla="*/ 1472184 w 3230880"/>
                  <a:gd name="connsiteY114" fmla="*/ 826008 h 2286000"/>
                  <a:gd name="connsiteX115" fmla="*/ 1411224 w 3230880"/>
                  <a:gd name="connsiteY115" fmla="*/ 807720 h 2286000"/>
                  <a:gd name="connsiteX116" fmla="*/ 1335024 w 3230880"/>
                  <a:gd name="connsiteY116" fmla="*/ 762000 h 2286000"/>
                  <a:gd name="connsiteX117" fmla="*/ 1274064 w 3230880"/>
                  <a:gd name="connsiteY117" fmla="*/ 694944 h 2286000"/>
                  <a:gd name="connsiteX118" fmla="*/ 1216152 w 3230880"/>
                  <a:gd name="connsiteY118" fmla="*/ 646176 h 2286000"/>
                  <a:gd name="connsiteX119" fmla="*/ 1088136 w 3230880"/>
                  <a:gd name="connsiteY119" fmla="*/ 484632 h 2286000"/>
                  <a:gd name="connsiteX120" fmla="*/ 1030224 w 3230880"/>
                  <a:gd name="connsiteY120" fmla="*/ 445008 h 2286000"/>
                  <a:gd name="connsiteX121" fmla="*/ 978408 w 3230880"/>
                  <a:gd name="connsiteY121" fmla="*/ 417576 h 2286000"/>
                  <a:gd name="connsiteX122" fmla="*/ 935736 w 3230880"/>
                  <a:gd name="connsiteY122" fmla="*/ 347472 h 2286000"/>
                  <a:gd name="connsiteX123" fmla="*/ 890016 w 3230880"/>
                  <a:gd name="connsiteY123" fmla="*/ 301752 h 2286000"/>
                  <a:gd name="connsiteX124" fmla="*/ 819912 w 3230880"/>
                  <a:gd name="connsiteY124" fmla="*/ 252984 h 2286000"/>
                  <a:gd name="connsiteX125" fmla="*/ 771144 w 3230880"/>
                  <a:gd name="connsiteY125" fmla="*/ 201168 h 2286000"/>
                  <a:gd name="connsiteX126" fmla="*/ 737616 w 3230880"/>
                  <a:gd name="connsiteY126" fmla="*/ 176784 h 2286000"/>
                  <a:gd name="connsiteX127" fmla="*/ 697992 w 3230880"/>
                  <a:gd name="connsiteY127" fmla="*/ 167640 h 2286000"/>
                  <a:gd name="connsiteX128" fmla="*/ 664464 w 3230880"/>
                  <a:gd name="connsiteY128" fmla="*/ 124968 h 2286000"/>
                  <a:gd name="connsiteX129" fmla="*/ 609600 w 3230880"/>
                  <a:gd name="connsiteY129" fmla="*/ 79248 h 2286000"/>
                  <a:gd name="connsiteX130" fmla="*/ 560832 w 3230880"/>
                  <a:gd name="connsiteY130" fmla="*/ 24384 h 2286000"/>
                  <a:gd name="connsiteX131" fmla="*/ 524256 w 3230880"/>
                  <a:gd name="connsiteY131" fmla="*/ 0 h 2286000"/>
                  <a:gd name="connsiteX132" fmla="*/ 496824 w 3230880"/>
                  <a:gd name="connsiteY132" fmla="*/ 15240 h 2286000"/>
                  <a:gd name="connsiteX133" fmla="*/ 478536 w 3230880"/>
                  <a:gd name="connsiteY133" fmla="*/ 73152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3230880" h="2286000">
                    <a:moveTo>
                      <a:pt x="478536" y="73152"/>
                    </a:moveTo>
                    <a:lnTo>
                      <a:pt x="399288" y="207264"/>
                    </a:lnTo>
                    <a:lnTo>
                      <a:pt x="387096" y="237744"/>
                    </a:lnTo>
                    <a:lnTo>
                      <a:pt x="399288" y="268224"/>
                    </a:lnTo>
                    <a:lnTo>
                      <a:pt x="432816" y="320040"/>
                    </a:lnTo>
                    <a:lnTo>
                      <a:pt x="438912" y="368808"/>
                    </a:lnTo>
                    <a:lnTo>
                      <a:pt x="438912" y="368808"/>
                    </a:lnTo>
                    <a:lnTo>
                      <a:pt x="381000" y="387096"/>
                    </a:lnTo>
                    <a:lnTo>
                      <a:pt x="310896" y="423672"/>
                    </a:lnTo>
                    <a:lnTo>
                      <a:pt x="161544" y="487680"/>
                    </a:lnTo>
                    <a:lnTo>
                      <a:pt x="45720" y="533400"/>
                    </a:lnTo>
                    <a:lnTo>
                      <a:pt x="0" y="563880"/>
                    </a:lnTo>
                    <a:lnTo>
                      <a:pt x="0" y="600456"/>
                    </a:lnTo>
                    <a:lnTo>
                      <a:pt x="51816" y="609600"/>
                    </a:lnTo>
                    <a:lnTo>
                      <a:pt x="91440" y="646176"/>
                    </a:lnTo>
                    <a:lnTo>
                      <a:pt x="149352" y="676656"/>
                    </a:lnTo>
                    <a:lnTo>
                      <a:pt x="219456" y="740664"/>
                    </a:lnTo>
                    <a:lnTo>
                      <a:pt x="307848" y="792480"/>
                    </a:lnTo>
                    <a:lnTo>
                      <a:pt x="393192" y="899160"/>
                    </a:lnTo>
                    <a:lnTo>
                      <a:pt x="521208" y="1005840"/>
                    </a:lnTo>
                    <a:lnTo>
                      <a:pt x="679704" y="1121664"/>
                    </a:lnTo>
                    <a:lnTo>
                      <a:pt x="755904" y="1203960"/>
                    </a:lnTo>
                    <a:lnTo>
                      <a:pt x="838200" y="1271016"/>
                    </a:lnTo>
                    <a:lnTo>
                      <a:pt x="960120" y="1368552"/>
                    </a:lnTo>
                    <a:lnTo>
                      <a:pt x="1018032" y="1420368"/>
                    </a:lnTo>
                    <a:lnTo>
                      <a:pt x="1094232" y="1508760"/>
                    </a:lnTo>
                    <a:lnTo>
                      <a:pt x="1182624" y="1612392"/>
                    </a:lnTo>
                    <a:lnTo>
                      <a:pt x="1264920" y="1700784"/>
                    </a:lnTo>
                    <a:lnTo>
                      <a:pt x="1310640" y="1780032"/>
                    </a:lnTo>
                    <a:lnTo>
                      <a:pt x="1386840" y="1825752"/>
                    </a:lnTo>
                    <a:lnTo>
                      <a:pt x="1478280" y="1886712"/>
                    </a:lnTo>
                    <a:lnTo>
                      <a:pt x="1560576" y="1944624"/>
                    </a:lnTo>
                    <a:lnTo>
                      <a:pt x="1612392" y="1972056"/>
                    </a:lnTo>
                    <a:lnTo>
                      <a:pt x="1697736" y="1978152"/>
                    </a:lnTo>
                    <a:lnTo>
                      <a:pt x="1746504" y="1965960"/>
                    </a:lnTo>
                    <a:lnTo>
                      <a:pt x="1789176" y="1959864"/>
                    </a:lnTo>
                    <a:lnTo>
                      <a:pt x="1847088" y="1953768"/>
                    </a:lnTo>
                    <a:lnTo>
                      <a:pt x="1911096" y="1953768"/>
                    </a:lnTo>
                    <a:lnTo>
                      <a:pt x="1984248" y="1981200"/>
                    </a:lnTo>
                    <a:lnTo>
                      <a:pt x="2033016" y="1999488"/>
                    </a:lnTo>
                    <a:lnTo>
                      <a:pt x="2090928" y="1996440"/>
                    </a:lnTo>
                    <a:lnTo>
                      <a:pt x="2164080" y="2036064"/>
                    </a:lnTo>
                    <a:lnTo>
                      <a:pt x="2228088" y="2066544"/>
                    </a:lnTo>
                    <a:lnTo>
                      <a:pt x="2261616" y="2069592"/>
                    </a:lnTo>
                    <a:lnTo>
                      <a:pt x="2346960" y="2124456"/>
                    </a:lnTo>
                    <a:lnTo>
                      <a:pt x="2420112" y="2185416"/>
                    </a:lnTo>
                    <a:lnTo>
                      <a:pt x="2490216" y="2218944"/>
                    </a:lnTo>
                    <a:lnTo>
                      <a:pt x="2542032" y="2267712"/>
                    </a:lnTo>
                    <a:lnTo>
                      <a:pt x="2563368" y="2286000"/>
                    </a:lnTo>
                    <a:lnTo>
                      <a:pt x="2615184" y="2282952"/>
                    </a:lnTo>
                    <a:lnTo>
                      <a:pt x="2657856" y="2237232"/>
                    </a:lnTo>
                    <a:lnTo>
                      <a:pt x="2691384" y="2206752"/>
                    </a:lnTo>
                    <a:lnTo>
                      <a:pt x="2718816" y="2185416"/>
                    </a:lnTo>
                    <a:lnTo>
                      <a:pt x="2764536" y="2182368"/>
                    </a:lnTo>
                    <a:lnTo>
                      <a:pt x="2819400" y="2185416"/>
                    </a:lnTo>
                    <a:lnTo>
                      <a:pt x="2855976" y="2182368"/>
                    </a:lnTo>
                    <a:lnTo>
                      <a:pt x="2886456" y="2161032"/>
                    </a:lnTo>
                    <a:lnTo>
                      <a:pt x="2907792" y="2121408"/>
                    </a:lnTo>
                    <a:lnTo>
                      <a:pt x="2913888" y="2090928"/>
                    </a:lnTo>
                    <a:lnTo>
                      <a:pt x="2944368" y="2054352"/>
                    </a:lnTo>
                    <a:lnTo>
                      <a:pt x="2983992" y="2033016"/>
                    </a:lnTo>
                    <a:lnTo>
                      <a:pt x="2996184" y="1996440"/>
                    </a:lnTo>
                    <a:lnTo>
                      <a:pt x="2990088" y="1965960"/>
                    </a:lnTo>
                    <a:lnTo>
                      <a:pt x="3002280" y="1923288"/>
                    </a:lnTo>
                    <a:lnTo>
                      <a:pt x="3038856" y="1828800"/>
                    </a:lnTo>
                    <a:lnTo>
                      <a:pt x="3066288" y="1776984"/>
                    </a:lnTo>
                    <a:lnTo>
                      <a:pt x="3096768" y="1764792"/>
                    </a:lnTo>
                    <a:lnTo>
                      <a:pt x="3130296" y="1767840"/>
                    </a:lnTo>
                    <a:lnTo>
                      <a:pt x="3185160" y="1752600"/>
                    </a:lnTo>
                    <a:lnTo>
                      <a:pt x="3203448" y="1706880"/>
                    </a:lnTo>
                    <a:lnTo>
                      <a:pt x="3230880" y="1673352"/>
                    </a:lnTo>
                    <a:lnTo>
                      <a:pt x="3227832" y="1636776"/>
                    </a:lnTo>
                    <a:lnTo>
                      <a:pt x="3203448" y="1609344"/>
                    </a:lnTo>
                    <a:lnTo>
                      <a:pt x="3179064" y="1600200"/>
                    </a:lnTo>
                    <a:lnTo>
                      <a:pt x="3151632" y="1572768"/>
                    </a:lnTo>
                    <a:lnTo>
                      <a:pt x="3139440" y="1517904"/>
                    </a:lnTo>
                    <a:lnTo>
                      <a:pt x="3133344" y="1466088"/>
                    </a:lnTo>
                    <a:lnTo>
                      <a:pt x="3148584" y="1432560"/>
                    </a:lnTo>
                    <a:lnTo>
                      <a:pt x="3176016" y="1426464"/>
                    </a:lnTo>
                    <a:lnTo>
                      <a:pt x="3197352" y="1405128"/>
                    </a:lnTo>
                    <a:lnTo>
                      <a:pt x="3176016" y="1356360"/>
                    </a:lnTo>
                    <a:lnTo>
                      <a:pt x="3130296" y="1353312"/>
                    </a:lnTo>
                    <a:lnTo>
                      <a:pt x="3096768" y="1356360"/>
                    </a:lnTo>
                    <a:lnTo>
                      <a:pt x="3060192" y="1365504"/>
                    </a:lnTo>
                    <a:lnTo>
                      <a:pt x="3044952" y="1380744"/>
                    </a:lnTo>
                    <a:lnTo>
                      <a:pt x="3002280" y="1399032"/>
                    </a:lnTo>
                    <a:lnTo>
                      <a:pt x="2886456" y="1392936"/>
                    </a:lnTo>
                    <a:lnTo>
                      <a:pt x="2688336" y="1377696"/>
                    </a:lnTo>
                    <a:lnTo>
                      <a:pt x="2575560" y="1389888"/>
                    </a:lnTo>
                    <a:lnTo>
                      <a:pt x="2535936" y="1389888"/>
                    </a:lnTo>
                    <a:lnTo>
                      <a:pt x="2478024" y="1411224"/>
                    </a:lnTo>
                    <a:lnTo>
                      <a:pt x="2426208" y="1432560"/>
                    </a:lnTo>
                    <a:lnTo>
                      <a:pt x="2420112" y="1438656"/>
                    </a:lnTo>
                    <a:lnTo>
                      <a:pt x="2389632" y="1447800"/>
                    </a:lnTo>
                    <a:lnTo>
                      <a:pt x="2310384" y="1432560"/>
                    </a:lnTo>
                    <a:lnTo>
                      <a:pt x="2243328" y="1417320"/>
                    </a:lnTo>
                    <a:lnTo>
                      <a:pt x="2176272" y="1405128"/>
                    </a:lnTo>
                    <a:lnTo>
                      <a:pt x="2124456" y="1392936"/>
                    </a:lnTo>
                    <a:lnTo>
                      <a:pt x="2081784" y="1356360"/>
                    </a:lnTo>
                    <a:lnTo>
                      <a:pt x="2060448" y="1322832"/>
                    </a:lnTo>
                    <a:lnTo>
                      <a:pt x="2036064" y="1292352"/>
                    </a:lnTo>
                    <a:lnTo>
                      <a:pt x="2008632" y="1264920"/>
                    </a:lnTo>
                    <a:lnTo>
                      <a:pt x="2029968" y="1228344"/>
                    </a:lnTo>
                    <a:lnTo>
                      <a:pt x="2039112" y="1176528"/>
                    </a:lnTo>
                    <a:lnTo>
                      <a:pt x="2017776" y="1130808"/>
                    </a:lnTo>
                    <a:lnTo>
                      <a:pt x="1984248" y="1069848"/>
                    </a:lnTo>
                    <a:lnTo>
                      <a:pt x="1914144" y="1027176"/>
                    </a:lnTo>
                    <a:lnTo>
                      <a:pt x="1892808" y="1008888"/>
                    </a:lnTo>
                    <a:lnTo>
                      <a:pt x="1853184" y="1014984"/>
                    </a:lnTo>
                    <a:lnTo>
                      <a:pt x="1798320" y="1042416"/>
                    </a:lnTo>
                    <a:lnTo>
                      <a:pt x="1725168" y="1018032"/>
                    </a:lnTo>
                    <a:lnTo>
                      <a:pt x="1661160" y="963168"/>
                    </a:lnTo>
                    <a:lnTo>
                      <a:pt x="1606296" y="908304"/>
                    </a:lnTo>
                    <a:lnTo>
                      <a:pt x="1554480" y="865632"/>
                    </a:lnTo>
                    <a:lnTo>
                      <a:pt x="1472184" y="826008"/>
                    </a:lnTo>
                    <a:lnTo>
                      <a:pt x="1411224" y="807720"/>
                    </a:lnTo>
                    <a:lnTo>
                      <a:pt x="1335024" y="762000"/>
                    </a:lnTo>
                    <a:lnTo>
                      <a:pt x="1274064" y="694944"/>
                    </a:lnTo>
                    <a:lnTo>
                      <a:pt x="1216152" y="646176"/>
                    </a:lnTo>
                    <a:lnTo>
                      <a:pt x="1088136" y="484632"/>
                    </a:lnTo>
                    <a:lnTo>
                      <a:pt x="1030224" y="445008"/>
                    </a:lnTo>
                    <a:lnTo>
                      <a:pt x="978408" y="417576"/>
                    </a:lnTo>
                    <a:lnTo>
                      <a:pt x="935736" y="347472"/>
                    </a:lnTo>
                    <a:lnTo>
                      <a:pt x="890016" y="301752"/>
                    </a:lnTo>
                    <a:lnTo>
                      <a:pt x="819912" y="252984"/>
                    </a:lnTo>
                    <a:lnTo>
                      <a:pt x="771144" y="201168"/>
                    </a:lnTo>
                    <a:lnTo>
                      <a:pt x="737616" y="176784"/>
                    </a:lnTo>
                    <a:lnTo>
                      <a:pt x="697992" y="167640"/>
                    </a:lnTo>
                    <a:lnTo>
                      <a:pt x="664464" y="124968"/>
                    </a:lnTo>
                    <a:lnTo>
                      <a:pt x="609600" y="79248"/>
                    </a:lnTo>
                    <a:lnTo>
                      <a:pt x="560832" y="24384"/>
                    </a:lnTo>
                    <a:lnTo>
                      <a:pt x="524256" y="0"/>
                    </a:lnTo>
                    <a:lnTo>
                      <a:pt x="496824" y="15240"/>
                    </a:lnTo>
                    <a:lnTo>
                      <a:pt x="478536" y="73152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3" name="마포 TXT">
                <a:extLst>
                  <a:ext uri="{FF2B5EF4-FFF2-40B4-BE49-F238E27FC236}">
                    <a16:creationId xmlns="" xmlns:a16="http://schemas.microsoft.com/office/drawing/2014/main" id="{D063D029-2AEE-411F-80F8-0B3E0894E181}"/>
                  </a:ext>
                </a:extLst>
              </p:cNvPr>
              <p:cNvSpPr txBox="1"/>
              <p:nvPr/>
            </p:nvSpPr>
            <p:spPr>
              <a:xfrm>
                <a:off x="3532534" y="413807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마포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39" name="은평구">
              <a:extLst>
                <a:ext uri="{FF2B5EF4-FFF2-40B4-BE49-F238E27FC236}">
                  <a16:creationId xmlns="" xmlns:a16="http://schemas.microsoft.com/office/drawing/2014/main" id="{374279C5-60A1-467D-980C-15D021C675EA}"/>
                </a:ext>
              </a:extLst>
            </p:cNvPr>
            <p:cNvGrpSpPr/>
            <p:nvPr/>
          </p:nvGrpSpPr>
          <p:grpSpPr>
            <a:xfrm>
              <a:off x="3374396" y="2532663"/>
              <a:ext cx="1171186" cy="1400658"/>
              <a:chOff x="3374396" y="2532663"/>
              <a:chExt cx="1171186" cy="1400658"/>
            </a:xfrm>
          </p:grpSpPr>
          <p:sp>
            <p:nvSpPr>
              <p:cNvPr id="40" name="은평구">
                <a:extLst>
                  <a:ext uri="{FF2B5EF4-FFF2-40B4-BE49-F238E27FC236}">
                    <a16:creationId xmlns="" xmlns:a16="http://schemas.microsoft.com/office/drawing/2014/main" id="{163A690D-CA6E-41F1-86A5-D761D2C16227}"/>
                  </a:ext>
                </a:extLst>
              </p:cNvPr>
              <p:cNvSpPr/>
              <p:nvPr/>
            </p:nvSpPr>
            <p:spPr>
              <a:xfrm>
                <a:off x="3374396" y="2532663"/>
                <a:ext cx="1171186" cy="1400658"/>
              </a:xfrm>
              <a:custGeom>
                <a:avLst/>
                <a:gdLst>
                  <a:gd name="connsiteX0" fmla="*/ 1981200 w 2890520"/>
                  <a:gd name="connsiteY0" fmla="*/ 55880 h 3434080"/>
                  <a:gd name="connsiteX1" fmla="*/ 1899920 w 2890520"/>
                  <a:gd name="connsiteY1" fmla="*/ 127000 h 3434080"/>
                  <a:gd name="connsiteX2" fmla="*/ 1854200 w 2890520"/>
                  <a:gd name="connsiteY2" fmla="*/ 162560 h 3434080"/>
                  <a:gd name="connsiteX3" fmla="*/ 1798320 w 2890520"/>
                  <a:gd name="connsiteY3" fmla="*/ 198120 h 3434080"/>
                  <a:gd name="connsiteX4" fmla="*/ 1747520 w 2890520"/>
                  <a:gd name="connsiteY4" fmla="*/ 223520 h 3434080"/>
                  <a:gd name="connsiteX5" fmla="*/ 1732280 w 2890520"/>
                  <a:gd name="connsiteY5" fmla="*/ 274320 h 3434080"/>
                  <a:gd name="connsiteX6" fmla="*/ 1691640 w 2890520"/>
                  <a:gd name="connsiteY6" fmla="*/ 355600 h 3434080"/>
                  <a:gd name="connsiteX7" fmla="*/ 1676400 w 2890520"/>
                  <a:gd name="connsiteY7" fmla="*/ 391160 h 3434080"/>
                  <a:gd name="connsiteX8" fmla="*/ 1645920 w 2890520"/>
                  <a:gd name="connsiteY8" fmla="*/ 416560 h 3434080"/>
                  <a:gd name="connsiteX9" fmla="*/ 1564640 w 2890520"/>
                  <a:gd name="connsiteY9" fmla="*/ 421640 h 3434080"/>
                  <a:gd name="connsiteX10" fmla="*/ 1488440 w 2890520"/>
                  <a:gd name="connsiteY10" fmla="*/ 411480 h 3434080"/>
                  <a:gd name="connsiteX11" fmla="*/ 1432560 w 2890520"/>
                  <a:gd name="connsiteY11" fmla="*/ 416560 h 3434080"/>
                  <a:gd name="connsiteX12" fmla="*/ 1386840 w 2890520"/>
                  <a:gd name="connsiteY12" fmla="*/ 452120 h 3434080"/>
                  <a:gd name="connsiteX13" fmla="*/ 1259840 w 2890520"/>
                  <a:gd name="connsiteY13" fmla="*/ 548640 h 3434080"/>
                  <a:gd name="connsiteX14" fmla="*/ 1137920 w 2890520"/>
                  <a:gd name="connsiteY14" fmla="*/ 614680 h 3434080"/>
                  <a:gd name="connsiteX15" fmla="*/ 1031240 w 2890520"/>
                  <a:gd name="connsiteY15" fmla="*/ 665480 h 3434080"/>
                  <a:gd name="connsiteX16" fmla="*/ 975360 w 2890520"/>
                  <a:gd name="connsiteY16" fmla="*/ 701040 h 3434080"/>
                  <a:gd name="connsiteX17" fmla="*/ 929640 w 2890520"/>
                  <a:gd name="connsiteY17" fmla="*/ 721360 h 3434080"/>
                  <a:gd name="connsiteX18" fmla="*/ 939800 w 2890520"/>
                  <a:gd name="connsiteY18" fmla="*/ 817880 h 3434080"/>
                  <a:gd name="connsiteX19" fmla="*/ 955040 w 2890520"/>
                  <a:gd name="connsiteY19" fmla="*/ 863600 h 3434080"/>
                  <a:gd name="connsiteX20" fmla="*/ 980440 w 2890520"/>
                  <a:gd name="connsiteY20" fmla="*/ 904240 h 3434080"/>
                  <a:gd name="connsiteX21" fmla="*/ 975360 w 2890520"/>
                  <a:gd name="connsiteY21" fmla="*/ 980440 h 3434080"/>
                  <a:gd name="connsiteX22" fmla="*/ 990600 w 2890520"/>
                  <a:gd name="connsiteY22" fmla="*/ 1021080 h 3434080"/>
                  <a:gd name="connsiteX23" fmla="*/ 990600 w 2890520"/>
                  <a:gd name="connsiteY23" fmla="*/ 1066800 h 3434080"/>
                  <a:gd name="connsiteX24" fmla="*/ 960120 w 2890520"/>
                  <a:gd name="connsiteY24" fmla="*/ 1087120 h 3434080"/>
                  <a:gd name="connsiteX25" fmla="*/ 914400 w 2890520"/>
                  <a:gd name="connsiteY25" fmla="*/ 1087120 h 3434080"/>
                  <a:gd name="connsiteX26" fmla="*/ 894080 w 2890520"/>
                  <a:gd name="connsiteY26" fmla="*/ 1061720 h 3434080"/>
                  <a:gd name="connsiteX27" fmla="*/ 843280 w 2890520"/>
                  <a:gd name="connsiteY27" fmla="*/ 1046480 h 3434080"/>
                  <a:gd name="connsiteX28" fmla="*/ 777240 w 2890520"/>
                  <a:gd name="connsiteY28" fmla="*/ 1046480 h 3434080"/>
                  <a:gd name="connsiteX29" fmla="*/ 777240 w 2890520"/>
                  <a:gd name="connsiteY29" fmla="*/ 1046480 h 3434080"/>
                  <a:gd name="connsiteX30" fmla="*/ 756920 w 2890520"/>
                  <a:gd name="connsiteY30" fmla="*/ 1117600 h 3434080"/>
                  <a:gd name="connsiteX31" fmla="*/ 726440 w 2890520"/>
                  <a:gd name="connsiteY31" fmla="*/ 1148080 h 3434080"/>
                  <a:gd name="connsiteX32" fmla="*/ 716280 w 2890520"/>
                  <a:gd name="connsiteY32" fmla="*/ 1183640 h 3434080"/>
                  <a:gd name="connsiteX33" fmla="*/ 736600 w 2890520"/>
                  <a:gd name="connsiteY33" fmla="*/ 1209040 h 3434080"/>
                  <a:gd name="connsiteX34" fmla="*/ 817880 w 2890520"/>
                  <a:gd name="connsiteY34" fmla="*/ 1285240 h 3434080"/>
                  <a:gd name="connsiteX35" fmla="*/ 833120 w 2890520"/>
                  <a:gd name="connsiteY35" fmla="*/ 1341120 h 3434080"/>
                  <a:gd name="connsiteX36" fmla="*/ 817880 w 2890520"/>
                  <a:gd name="connsiteY36" fmla="*/ 1397000 h 3434080"/>
                  <a:gd name="connsiteX37" fmla="*/ 782320 w 2890520"/>
                  <a:gd name="connsiteY37" fmla="*/ 1483360 h 3434080"/>
                  <a:gd name="connsiteX38" fmla="*/ 756920 w 2890520"/>
                  <a:gd name="connsiteY38" fmla="*/ 1549400 h 3434080"/>
                  <a:gd name="connsiteX39" fmla="*/ 746760 w 2890520"/>
                  <a:gd name="connsiteY39" fmla="*/ 1615440 h 3434080"/>
                  <a:gd name="connsiteX40" fmla="*/ 685800 w 2890520"/>
                  <a:gd name="connsiteY40" fmla="*/ 1686560 h 3434080"/>
                  <a:gd name="connsiteX41" fmla="*/ 650240 w 2890520"/>
                  <a:gd name="connsiteY41" fmla="*/ 1742440 h 3434080"/>
                  <a:gd name="connsiteX42" fmla="*/ 629920 w 2890520"/>
                  <a:gd name="connsiteY42" fmla="*/ 1828800 h 3434080"/>
                  <a:gd name="connsiteX43" fmla="*/ 640080 w 2890520"/>
                  <a:gd name="connsiteY43" fmla="*/ 1981200 h 3434080"/>
                  <a:gd name="connsiteX44" fmla="*/ 640080 w 2890520"/>
                  <a:gd name="connsiteY44" fmla="*/ 2199640 h 3434080"/>
                  <a:gd name="connsiteX45" fmla="*/ 650240 w 2890520"/>
                  <a:gd name="connsiteY45" fmla="*/ 2499360 h 3434080"/>
                  <a:gd name="connsiteX46" fmla="*/ 640080 w 2890520"/>
                  <a:gd name="connsiteY46" fmla="*/ 2565400 h 3434080"/>
                  <a:gd name="connsiteX47" fmla="*/ 624840 w 2890520"/>
                  <a:gd name="connsiteY47" fmla="*/ 2616200 h 3434080"/>
                  <a:gd name="connsiteX48" fmla="*/ 624840 w 2890520"/>
                  <a:gd name="connsiteY48" fmla="*/ 2667000 h 3434080"/>
                  <a:gd name="connsiteX49" fmla="*/ 609600 w 2890520"/>
                  <a:gd name="connsiteY49" fmla="*/ 2753360 h 3434080"/>
                  <a:gd name="connsiteX50" fmla="*/ 584200 w 2890520"/>
                  <a:gd name="connsiteY50" fmla="*/ 2799080 h 3434080"/>
                  <a:gd name="connsiteX51" fmla="*/ 528320 w 2890520"/>
                  <a:gd name="connsiteY51" fmla="*/ 2814320 h 3434080"/>
                  <a:gd name="connsiteX52" fmla="*/ 462280 w 2890520"/>
                  <a:gd name="connsiteY52" fmla="*/ 2824480 h 3434080"/>
                  <a:gd name="connsiteX53" fmla="*/ 391160 w 2890520"/>
                  <a:gd name="connsiteY53" fmla="*/ 2824480 h 3434080"/>
                  <a:gd name="connsiteX54" fmla="*/ 335280 w 2890520"/>
                  <a:gd name="connsiteY54" fmla="*/ 2844800 h 3434080"/>
                  <a:gd name="connsiteX55" fmla="*/ 264160 w 2890520"/>
                  <a:gd name="connsiteY55" fmla="*/ 2854960 h 3434080"/>
                  <a:gd name="connsiteX56" fmla="*/ 213360 w 2890520"/>
                  <a:gd name="connsiteY56" fmla="*/ 2860040 h 3434080"/>
                  <a:gd name="connsiteX57" fmla="*/ 213360 w 2890520"/>
                  <a:gd name="connsiteY57" fmla="*/ 2860040 h 3434080"/>
                  <a:gd name="connsiteX58" fmla="*/ 167640 w 2890520"/>
                  <a:gd name="connsiteY58" fmla="*/ 2804160 h 3434080"/>
                  <a:gd name="connsiteX59" fmla="*/ 142240 w 2890520"/>
                  <a:gd name="connsiteY59" fmla="*/ 2753360 h 3434080"/>
                  <a:gd name="connsiteX60" fmla="*/ 142240 w 2890520"/>
                  <a:gd name="connsiteY60" fmla="*/ 2753360 h 3434080"/>
                  <a:gd name="connsiteX61" fmla="*/ 96520 w 2890520"/>
                  <a:gd name="connsiteY61" fmla="*/ 2743200 h 3434080"/>
                  <a:gd name="connsiteX62" fmla="*/ 55880 w 2890520"/>
                  <a:gd name="connsiteY62" fmla="*/ 2783840 h 3434080"/>
                  <a:gd name="connsiteX63" fmla="*/ 0 w 2890520"/>
                  <a:gd name="connsiteY63" fmla="*/ 2844800 h 3434080"/>
                  <a:gd name="connsiteX64" fmla="*/ 15240 w 2890520"/>
                  <a:gd name="connsiteY64" fmla="*/ 2880360 h 3434080"/>
                  <a:gd name="connsiteX65" fmla="*/ 55880 w 2890520"/>
                  <a:gd name="connsiteY65" fmla="*/ 2905760 h 3434080"/>
                  <a:gd name="connsiteX66" fmla="*/ 91440 w 2890520"/>
                  <a:gd name="connsiteY66" fmla="*/ 2946400 h 3434080"/>
                  <a:gd name="connsiteX67" fmla="*/ 142240 w 2890520"/>
                  <a:gd name="connsiteY67" fmla="*/ 2976880 h 3434080"/>
                  <a:gd name="connsiteX68" fmla="*/ 193040 w 2890520"/>
                  <a:gd name="connsiteY68" fmla="*/ 3007360 h 3434080"/>
                  <a:gd name="connsiteX69" fmla="*/ 269240 w 2890520"/>
                  <a:gd name="connsiteY69" fmla="*/ 3058160 h 3434080"/>
                  <a:gd name="connsiteX70" fmla="*/ 335280 w 2890520"/>
                  <a:gd name="connsiteY70" fmla="*/ 3139440 h 3434080"/>
                  <a:gd name="connsiteX71" fmla="*/ 426720 w 2890520"/>
                  <a:gd name="connsiteY71" fmla="*/ 3225800 h 3434080"/>
                  <a:gd name="connsiteX72" fmla="*/ 467360 w 2890520"/>
                  <a:gd name="connsiteY72" fmla="*/ 3276600 h 3434080"/>
                  <a:gd name="connsiteX73" fmla="*/ 523240 w 2890520"/>
                  <a:gd name="connsiteY73" fmla="*/ 3291840 h 3434080"/>
                  <a:gd name="connsiteX74" fmla="*/ 589280 w 2890520"/>
                  <a:gd name="connsiteY74" fmla="*/ 3383280 h 3434080"/>
                  <a:gd name="connsiteX75" fmla="*/ 589280 w 2890520"/>
                  <a:gd name="connsiteY75" fmla="*/ 3383280 h 3434080"/>
                  <a:gd name="connsiteX76" fmla="*/ 650240 w 2890520"/>
                  <a:gd name="connsiteY76" fmla="*/ 3434080 h 3434080"/>
                  <a:gd name="connsiteX77" fmla="*/ 690880 w 2890520"/>
                  <a:gd name="connsiteY77" fmla="*/ 3378200 h 3434080"/>
                  <a:gd name="connsiteX78" fmla="*/ 741680 w 2890520"/>
                  <a:gd name="connsiteY78" fmla="*/ 3286760 h 3434080"/>
                  <a:gd name="connsiteX79" fmla="*/ 777240 w 2890520"/>
                  <a:gd name="connsiteY79" fmla="*/ 3246120 h 3434080"/>
                  <a:gd name="connsiteX80" fmla="*/ 812800 w 2890520"/>
                  <a:gd name="connsiteY80" fmla="*/ 3225800 h 3434080"/>
                  <a:gd name="connsiteX81" fmla="*/ 868680 w 2890520"/>
                  <a:gd name="connsiteY81" fmla="*/ 3185160 h 3434080"/>
                  <a:gd name="connsiteX82" fmla="*/ 899160 w 2890520"/>
                  <a:gd name="connsiteY82" fmla="*/ 3134360 h 3434080"/>
                  <a:gd name="connsiteX83" fmla="*/ 894080 w 2890520"/>
                  <a:gd name="connsiteY83" fmla="*/ 3078480 h 3434080"/>
                  <a:gd name="connsiteX84" fmla="*/ 894080 w 2890520"/>
                  <a:gd name="connsiteY84" fmla="*/ 3032760 h 3434080"/>
                  <a:gd name="connsiteX85" fmla="*/ 939800 w 2890520"/>
                  <a:gd name="connsiteY85" fmla="*/ 2971800 h 3434080"/>
                  <a:gd name="connsiteX86" fmla="*/ 980440 w 2890520"/>
                  <a:gd name="connsiteY86" fmla="*/ 2951480 h 3434080"/>
                  <a:gd name="connsiteX87" fmla="*/ 980440 w 2890520"/>
                  <a:gd name="connsiteY87" fmla="*/ 2951480 h 3434080"/>
                  <a:gd name="connsiteX88" fmla="*/ 1076960 w 2890520"/>
                  <a:gd name="connsiteY88" fmla="*/ 2961640 h 3434080"/>
                  <a:gd name="connsiteX89" fmla="*/ 1143000 w 2890520"/>
                  <a:gd name="connsiteY89" fmla="*/ 2981960 h 3434080"/>
                  <a:gd name="connsiteX90" fmla="*/ 1168400 w 2890520"/>
                  <a:gd name="connsiteY90" fmla="*/ 3012440 h 3434080"/>
                  <a:gd name="connsiteX91" fmla="*/ 1158240 w 2890520"/>
                  <a:gd name="connsiteY91" fmla="*/ 3042920 h 3434080"/>
                  <a:gd name="connsiteX92" fmla="*/ 1132840 w 2890520"/>
                  <a:gd name="connsiteY92" fmla="*/ 3058160 h 3434080"/>
                  <a:gd name="connsiteX93" fmla="*/ 1127760 w 2890520"/>
                  <a:gd name="connsiteY93" fmla="*/ 3088640 h 3434080"/>
                  <a:gd name="connsiteX94" fmla="*/ 1153160 w 2890520"/>
                  <a:gd name="connsiteY94" fmla="*/ 3129280 h 3434080"/>
                  <a:gd name="connsiteX95" fmla="*/ 1188720 w 2890520"/>
                  <a:gd name="connsiteY95" fmla="*/ 3154680 h 3434080"/>
                  <a:gd name="connsiteX96" fmla="*/ 1224280 w 2890520"/>
                  <a:gd name="connsiteY96" fmla="*/ 3139440 h 3434080"/>
                  <a:gd name="connsiteX97" fmla="*/ 1249680 w 2890520"/>
                  <a:gd name="connsiteY97" fmla="*/ 3154680 h 3434080"/>
                  <a:gd name="connsiteX98" fmla="*/ 1295400 w 2890520"/>
                  <a:gd name="connsiteY98" fmla="*/ 3114040 h 3434080"/>
                  <a:gd name="connsiteX99" fmla="*/ 1305560 w 2890520"/>
                  <a:gd name="connsiteY99" fmla="*/ 3063240 h 3434080"/>
                  <a:gd name="connsiteX100" fmla="*/ 1315720 w 2890520"/>
                  <a:gd name="connsiteY100" fmla="*/ 3022600 h 3434080"/>
                  <a:gd name="connsiteX101" fmla="*/ 1330960 w 2890520"/>
                  <a:gd name="connsiteY101" fmla="*/ 2997200 h 3434080"/>
                  <a:gd name="connsiteX102" fmla="*/ 1366520 w 2890520"/>
                  <a:gd name="connsiteY102" fmla="*/ 3007360 h 3434080"/>
                  <a:gd name="connsiteX103" fmla="*/ 1407160 w 2890520"/>
                  <a:gd name="connsiteY103" fmla="*/ 3007360 h 3434080"/>
                  <a:gd name="connsiteX104" fmla="*/ 1422400 w 2890520"/>
                  <a:gd name="connsiteY104" fmla="*/ 2961640 h 3434080"/>
                  <a:gd name="connsiteX105" fmla="*/ 1417320 w 2890520"/>
                  <a:gd name="connsiteY105" fmla="*/ 2895600 h 3434080"/>
                  <a:gd name="connsiteX106" fmla="*/ 1447800 w 2890520"/>
                  <a:gd name="connsiteY106" fmla="*/ 2799080 h 3434080"/>
                  <a:gd name="connsiteX107" fmla="*/ 1493520 w 2890520"/>
                  <a:gd name="connsiteY107" fmla="*/ 2738120 h 3434080"/>
                  <a:gd name="connsiteX108" fmla="*/ 1534160 w 2890520"/>
                  <a:gd name="connsiteY108" fmla="*/ 2687320 h 3434080"/>
                  <a:gd name="connsiteX109" fmla="*/ 1584960 w 2890520"/>
                  <a:gd name="connsiteY109" fmla="*/ 2672080 h 3434080"/>
                  <a:gd name="connsiteX110" fmla="*/ 1661160 w 2890520"/>
                  <a:gd name="connsiteY110" fmla="*/ 2606040 h 3434080"/>
                  <a:gd name="connsiteX111" fmla="*/ 1711960 w 2890520"/>
                  <a:gd name="connsiteY111" fmla="*/ 2565400 h 3434080"/>
                  <a:gd name="connsiteX112" fmla="*/ 1772920 w 2890520"/>
                  <a:gd name="connsiteY112" fmla="*/ 2555240 h 3434080"/>
                  <a:gd name="connsiteX113" fmla="*/ 1823720 w 2890520"/>
                  <a:gd name="connsiteY113" fmla="*/ 2575560 h 3434080"/>
                  <a:gd name="connsiteX114" fmla="*/ 1864360 w 2890520"/>
                  <a:gd name="connsiteY114" fmla="*/ 2550160 h 3434080"/>
                  <a:gd name="connsiteX115" fmla="*/ 1879600 w 2890520"/>
                  <a:gd name="connsiteY115" fmla="*/ 2484120 h 3434080"/>
                  <a:gd name="connsiteX116" fmla="*/ 1869440 w 2890520"/>
                  <a:gd name="connsiteY116" fmla="*/ 2418080 h 3434080"/>
                  <a:gd name="connsiteX117" fmla="*/ 1833880 w 2890520"/>
                  <a:gd name="connsiteY117" fmla="*/ 2387600 h 3434080"/>
                  <a:gd name="connsiteX118" fmla="*/ 1833880 w 2890520"/>
                  <a:gd name="connsiteY118" fmla="*/ 2346960 h 3434080"/>
                  <a:gd name="connsiteX119" fmla="*/ 1869440 w 2890520"/>
                  <a:gd name="connsiteY119" fmla="*/ 2311400 h 3434080"/>
                  <a:gd name="connsiteX120" fmla="*/ 1899920 w 2890520"/>
                  <a:gd name="connsiteY120" fmla="*/ 2270760 h 3434080"/>
                  <a:gd name="connsiteX121" fmla="*/ 1935480 w 2890520"/>
                  <a:gd name="connsiteY121" fmla="*/ 2270760 h 3434080"/>
                  <a:gd name="connsiteX122" fmla="*/ 1991360 w 2890520"/>
                  <a:gd name="connsiteY122" fmla="*/ 2260600 h 3434080"/>
                  <a:gd name="connsiteX123" fmla="*/ 2016760 w 2890520"/>
                  <a:gd name="connsiteY123" fmla="*/ 2219960 h 3434080"/>
                  <a:gd name="connsiteX124" fmla="*/ 2026920 w 2890520"/>
                  <a:gd name="connsiteY124" fmla="*/ 2179320 h 3434080"/>
                  <a:gd name="connsiteX125" fmla="*/ 2052320 w 2890520"/>
                  <a:gd name="connsiteY125" fmla="*/ 2138680 h 3434080"/>
                  <a:gd name="connsiteX126" fmla="*/ 2098040 w 2890520"/>
                  <a:gd name="connsiteY126" fmla="*/ 2133600 h 3434080"/>
                  <a:gd name="connsiteX127" fmla="*/ 2133600 w 2890520"/>
                  <a:gd name="connsiteY127" fmla="*/ 2148840 h 3434080"/>
                  <a:gd name="connsiteX128" fmla="*/ 2189480 w 2890520"/>
                  <a:gd name="connsiteY128" fmla="*/ 2133600 h 3434080"/>
                  <a:gd name="connsiteX129" fmla="*/ 2189480 w 2890520"/>
                  <a:gd name="connsiteY129" fmla="*/ 2077720 h 3434080"/>
                  <a:gd name="connsiteX130" fmla="*/ 2174240 w 2890520"/>
                  <a:gd name="connsiteY130" fmla="*/ 2047240 h 3434080"/>
                  <a:gd name="connsiteX131" fmla="*/ 2174240 w 2890520"/>
                  <a:gd name="connsiteY131" fmla="*/ 1905000 h 3434080"/>
                  <a:gd name="connsiteX132" fmla="*/ 2174240 w 2890520"/>
                  <a:gd name="connsiteY132" fmla="*/ 1803400 h 3434080"/>
                  <a:gd name="connsiteX133" fmla="*/ 2199640 w 2890520"/>
                  <a:gd name="connsiteY133" fmla="*/ 1747520 h 3434080"/>
                  <a:gd name="connsiteX134" fmla="*/ 2189480 w 2890520"/>
                  <a:gd name="connsiteY134" fmla="*/ 1691640 h 3434080"/>
                  <a:gd name="connsiteX135" fmla="*/ 2159000 w 2890520"/>
                  <a:gd name="connsiteY135" fmla="*/ 1600200 h 3434080"/>
                  <a:gd name="connsiteX136" fmla="*/ 2159000 w 2890520"/>
                  <a:gd name="connsiteY136" fmla="*/ 1534160 h 3434080"/>
                  <a:gd name="connsiteX137" fmla="*/ 2169160 w 2890520"/>
                  <a:gd name="connsiteY137" fmla="*/ 1468120 h 3434080"/>
                  <a:gd name="connsiteX138" fmla="*/ 2209800 w 2890520"/>
                  <a:gd name="connsiteY138" fmla="*/ 1407160 h 3434080"/>
                  <a:gd name="connsiteX139" fmla="*/ 2240280 w 2890520"/>
                  <a:gd name="connsiteY139" fmla="*/ 1381760 h 3434080"/>
                  <a:gd name="connsiteX140" fmla="*/ 2291080 w 2890520"/>
                  <a:gd name="connsiteY140" fmla="*/ 1381760 h 3434080"/>
                  <a:gd name="connsiteX141" fmla="*/ 2321560 w 2890520"/>
                  <a:gd name="connsiteY141" fmla="*/ 1417320 h 3434080"/>
                  <a:gd name="connsiteX142" fmla="*/ 2367280 w 2890520"/>
                  <a:gd name="connsiteY142" fmla="*/ 1427480 h 3434080"/>
                  <a:gd name="connsiteX143" fmla="*/ 2438400 w 2890520"/>
                  <a:gd name="connsiteY143" fmla="*/ 1427480 h 3434080"/>
                  <a:gd name="connsiteX144" fmla="*/ 2453640 w 2890520"/>
                  <a:gd name="connsiteY144" fmla="*/ 1381760 h 3434080"/>
                  <a:gd name="connsiteX145" fmla="*/ 2438400 w 2890520"/>
                  <a:gd name="connsiteY145" fmla="*/ 1361440 h 3434080"/>
                  <a:gd name="connsiteX146" fmla="*/ 2458720 w 2890520"/>
                  <a:gd name="connsiteY146" fmla="*/ 1290320 h 3434080"/>
                  <a:gd name="connsiteX147" fmla="*/ 2524760 w 2890520"/>
                  <a:gd name="connsiteY147" fmla="*/ 1229360 h 3434080"/>
                  <a:gd name="connsiteX148" fmla="*/ 2580640 w 2890520"/>
                  <a:gd name="connsiteY148" fmla="*/ 1198880 h 3434080"/>
                  <a:gd name="connsiteX149" fmla="*/ 2636520 w 2890520"/>
                  <a:gd name="connsiteY149" fmla="*/ 1214120 h 3434080"/>
                  <a:gd name="connsiteX150" fmla="*/ 2677160 w 2890520"/>
                  <a:gd name="connsiteY150" fmla="*/ 1203960 h 3434080"/>
                  <a:gd name="connsiteX151" fmla="*/ 2733040 w 2890520"/>
                  <a:gd name="connsiteY151" fmla="*/ 1229360 h 3434080"/>
                  <a:gd name="connsiteX152" fmla="*/ 2783840 w 2890520"/>
                  <a:gd name="connsiteY152" fmla="*/ 1224280 h 3434080"/>
                  <a:gd name="connsiteX153" fmla="*/ 2839720 w 2890520"/>
                  <a:gd name="connsiteY153" fmla="*/ 1168400 h 3434080"/>
                  <a:gd name="connsiteX154" fmla="*/ 2890520 w 2890520"/>
                  <a:gd name="connsiteY154" fmla="*/ 1122680 h 3434080"/>
                  <a:gd name="connsiteX155" fmla="*/ 2839720 w 2890520"/>
                  <a:gd name="connsiteY155" fmla="*/ 1066800 h 3434080"/>
                  <a:gd name="connsiteX156" fmla="*/ 2829560 w 2890520"/>
                  <a:gd name="connsiteY156" fmla="*/ 960120 h 3434080"/>
                  <a:gd name="connsiteX157" fmla="*/ 2819400 w 2890520"/>
                  <a:gd name="connsiteY157" fmla="*/ 914400 h 3434080"/>
                  <a:gd name="connsiteX158" fmla="*/ 2824480 w 2890520"/>
                  <a:gd name="connsiteY158" fmla="*/ 812800 h 3434080"/>
                  <a:gd name="connsiteX159" fmla="*/ 2814320 w 2890520"/>
                  <a:gd name="connsiteY159" fmla="*/ 762000 h 3434080"/>
                  <a:gd name="connsiteX160" fmla="*/ 2758440 w 2890520"/>
                  <a:gd name="connsiteY160" fmla="*/ 741680 h 3434080"/>
                  <a:gd name="connsiteX161" fmla="*/ 2677160 w 2890520"/>
                  <a:gd name="connsiteY161" fmla="*/ 711200 h 3434080"/>
                  <a:gd name="connsiteX162" fmla="*/ 2621280 w 2890520"/>
                  <a:gd name="connsiteY162" fmla="*/ 665480 h 3434080"/>
                  <a:gd name="connsiteX163" fmla="*/ 2555240 w 2890520"/>
                  <a:gd name="connsiteY163" fmla="*/ 568960 h 3434080"/>
                  <a:gd name="connsiteX164" fmla="*/ 2524760 w 2890520"/>
                  <a:gd name="connsiteY164" fmla="*/ 513080 h 3434080"/>
                  <a:gd name="connsiteX165" fmla="*/ 2473960 w 2890520"/>
                  <a:gd name="connsiteY165" fmla="*/ 452120 h 3434080"/>
                  <a:gd name="connsiteX166" fmla="*/ 2443480 w 2890520"/>
                  <a:gd name="connsiteY166" fmla="*/ 406400 h 3434080"/>
                  <a:gd name="connsiteX167" fmla="*/ 2438400 w 2890520"/>
                  <a:gd name="connsiteY167" fmla="*/ 381000 h 3434080"/>
                  <a:gd name="connsiteX168" fmla="*/ 2443480 w 2890520"/>
                  <a:gd name="connsiteY168" fmla="*/ 309880 h 3434080"/>
                  <a:gd name="connsiteX169" fmla="*/ 2443480 w 2890520"/>
                  <a:gd name="connsiteY169" fmla="*/ 248920 h 3434080"/>
                  <a:gd name="connsiteX170" fmla="*/ 2413000 w 2890520"/>
                  <a:gd name="connsiteY170" fmla="*/ 223520 h 3434080"/>
                  <a:gd name="connsiteX171" fmla="*/ 2367280 w 2890520"/>
                  <a:gd name="connsiteY171" fmla="*/ 223520 h 3434080"/>
                  <a:gd name="connsiteX172" fmla="*/ 2311400 w 2890520"/>
                  <a:gd name="connsiteY172" fmla="*/ 213360 h 3434080"/>
                  <a:gd name="connsiteX173" fmla="*/ 2260600 w 2890520"/>
                  <a:gd name="connsiteY173" fmla="*/ 208280 h 3434080"/>
                  <a:gd name="connsiteX174" fmla="*/ 2199640 w 2890520"/>
                  <a:gd name="connsiteY174" fmla="*/ 116840 h 3434080"/>
                  <a:gd name="connsiteX175" fmla="*/ 2113280 w 2890520"/>
                  <a:gd name="connsiteY175" fmla="*/ 45720 h 3434080"/>
                  <a:gd name="connsiteX176" fmla="*/ 2072640 w 2890520"/>
                  <a:gd name="connsiteY176" fmla="*/ 15240 h 3434080"/>
                  <a:gd name="connsiteX177" fmla="*/ 2032000 w 2890520"/>
                  <a:gd name="connsiteY177" fmla="*/ 0 h 3434080"/>
                  <a:gd name="connsiteX178" fmla="*/ 1981200 w 2890520"/>
                  <a:gd name="connsiteY178" fmla="*/ 55880 h 3434080"/>
                  <a:gd name="connsiteX0" fmla="*/ 1981200 w 2871470"/>
                  <a:gd name="connsiteY0" fmla="*/ 55880 h 3434080"/>
                  <a:gd name="connsiteX1" fmla="*/ 1899920 w 2871470"/>
                  <a:gd name="connsiteY1" fmla="*/ 127000 h 3434080"/>
                  <a:gd name="connsiteX2" fmla="*/ 1854200 w 2871470"/>
                  <a:gd name="connsiteY2" fmla="*/ 162560 h 3434080"/>
                  <a:gd name="connsiteX3" fmla="*/ 1798320 w 2871470"/>
                  <a:gd name="connsiteY3" fmla="*/ 198120 h 3434080"/>
                  <a:gd name="connsiteX4" fmla="*/ 1747520 w 2871470"/>
                  <a:gd name="connsiteY4" fmla="*/ 223520 h 3434080"/>
                  <a:gd name="connsiteX5" fmla="*/ 1732280 w 2871470"/>
                  <a:gd name="connsiteY5" fmla="*/ 274320 h 3434080"/>
                  <a:gd name="connsiteX6" fmla="*/ 1691640 w 2871470"/>
                  <a:gd name="connsiteY6" fmla="*/ 355600 h 3434080"/>
                  <a:gd name="connsiteX7" fmla="*/ 1676400 w 2871470"/>
                  <a:gd name="connsiteY7" fmla="*/ 391160 h 3434080"/>
                  <a:gd name="connsiteX8" fmla="*/ 1645920 w 2871470"/>
                  <a:gd name="connsiteY8" fmla="*/ 416560 h 3434080"/>
                  <a:gd name="connsiteX9" fmla="*/ 1564640 w 2871470"/>
                  <a:gd name="connsiteY9" fmla="*/ 421640 h 3434080"/>
                  <a:gd name="connsiteX10" fmla="*/ 1488440 w 2871470"/>
                  <a:gd name="connsiteY10" fmla="*/ 411480 h 3434080"/>
                  <a:gd name="connsiteX11" fmla="*/ 1432560 w 2871470"/>
                  <a:gd name="connsiteY11" fmla="*/ 416560 h 3434080"/>
                  <a:gd name="connsiteX12" fmla="*/ 1386840 w 2871470"/>
                  <a:gd name="connsiteY12" fmla="*/ 452120 h 3434080"/>
                  <a:gd name="connsiteX13" fmla="*/ 1259840 w 2871470"/>
                  <a:gd name="connsiteY13" fmla="*/ 548640 h 3434080"/>
                  <a:gd name="connsiteX14" fmla="*/ 1137920 w 2871470"/>
                  <a:gd name="connsiteY14" fmla="*/ 614680 h 3434080"/>
                  <a:gd name="connsiteX15" fmla="*/ 1031240 w 2871470"/>
                  <a:gd name="connsiteY15" fmla="*/ 665480 h 3434080"/>
                  <a:gd name="connsiteX16" fmla="*/ 975360 w 2871470"/>
                  <a:gd name="connsiteY16" fmla="*/ 701040 h 3434080"/>
                  <a:gd name="connsiteX17" fmla="*/ 929640 w 2871470"/>
                  <a:gd name="connsiteY17" fmla="*/ 721360 h 3434080"/>
                  <a:gd name="connsiteX18" fmla="*/ 939800 w 2871470"/>
                  <a:gd name="connsiteY18" fmla="*/ 817880 h 3434080"/>
                  <a:gd name="connsiteX19" fmla="*/ 955040 w 2871470"/>
                  <a:gd name="connsiteY19" fmla="*/ 863600 h 3434080"/>
                  <a:gd name="connsiteX20" fmla="*/ 980440 w 2871470"/>
                  <a:gd name="connsiteY20" fmla="*/ 904240 h 3434080"/>
                  <a:gd name="connsiteX21" fmla="*/ 975360 w 2871470"/>
                  <a:gd name="connsiteY21" fmla="*/ 980440 h 3434080"/>
                  <a:gd name="connsiteX22" fmla="*/ 990600 w 2871470"/>
                  <a:gd name="connsiteY22" fmla="*/ 1021080 h 3434080"/>
                  <a:gd name="connsiteX23" fmla="*/ 990600 w 2871470"/>
                  <a:gd name="connsiteY23" fmla="*/ 1066800 h 3434080"/>
                  <a:gd name="connsiteX24" fmla="*/ 960120 w 2871470"/>
                  <a:gd name="connsiteY24" fmla="*/ 1087120 h 3434080"/>
                  <a:gd name="connsiteX25" fmla="*/ 914400 w 2871470"/>
                  <a:gd name="connsiteY25" fmla="*/ 1087120 h 3434080"/>
                  <a:gd name="connsiteX26" fmla="*/ 894080 w 2871470"/>
                  <a:gd name="connsiteY26" fmla="*/ 1061720 h 3434080"/>
                  <a:gd name="connsiteX27" fmla="*/ 843280 w 2871470"/>
                  <a:gd name="connsiteY27" fmla="*/ 1046480 h 3434080"/>
                  <a:gd name="connsiteX28" fmla="*/ 777240 w 2871470"/>
                  <a:gd name="connsiteY28" fmla="*/ 1046480 h 3434080"/>
                  <a:gd name="connsiteX29" fmla="*/ 777240 w 2871470"/>
                  <a:gd name="connsiteY29" fmla="*/ 1046480 h 3434080"/>
                  <a:gd name="connsiteX30" fmla="*/ 756920 w 2871470"/>
                  <a:gd name="connsiteY30" fmla="*/ 1117600 h 3434080"/>
                  <a:gd name="connsiteX31" fmla="*/ 726440 w 2871470"/>
                  <a:gd name="connsiteY31" fmla="*/ 1148080 h 3434080"/>
                  <a:gd name="connsiteX32" fmla="*/ 716280 w 2871470"/>
                  <a:gd name="connsiteY32" fmla="*/ 1183640 h 3434080"/>
                  <a:gd name="connsiteX33" fmla="*/ 736600 w 2871470"/>
                  <a:gd name="connsiteY33" fmla="*/ 1209040 h 3434080"/>
                  <a:gd name="connsiteX34" fmla="*/ 817880 w 2871470"/>
                  <a:gd name="connsiteY34" fmla="*/ 1285240 h 3434080"/>
                  <a:gd name="connsiteX35" fmla="*/ 833120 w 2871470"/>
                  <a:gd name="connsiteY35" fmla="*/ 1341120 h 3434080"/>
                  <a:gd name="connsiteX36" fmla="*/ 817880 w 2871470"/>
                  <a:gd name="connsiteY36" fmla="*/ 1397000 h 3434080"/>
                  <a:gd name="connsiteX37" fmla="*/ 782320 w 2871470"/>
                  <a:gd name="connsiteY37" fmla="*/ 1483360 h 3434080"/>
                  <a:gd name="connsiteX38" fmla="*/ 756920 w 2871470"/>
                  <a:gd name="connsiteY38" fmla="*/ 1549400 h 3434080"/>
                  <a:gd name="connsiteX39" fmla="*/ 746760 w 2871470"/>
                  <a:gd name="connsiteY39" fmla="*/ 1615440 h 3434080"/>
                  <a:gd name="connsiteX40" fmla="*/ 685800 w 2871470"/>
                  <a:gd name="connsiteY40" fmla="*/ 1686560 h 3434080"/>
                  <a:gd name="connsiteX41" fmla="*/ 650240 w 2871470"/>
                  <a:gd name="connsiteY41" fmla="*/ 1742440 h 3434080"/>
                  <a:gd name="connsiteX42" fmla="*/ 629920 w 2871470"/>
                  <a:gd name="connsiteY42" fmla="*/ 1828800 h 3434080"/>
                  <a:gd name="connsiteX43" fmla="*/ 640080 w 2871470"/>
                  <a:gd name="connsiteY43" fmla="*/ 1981200 h 3434080"/>
                  <a:gd name="connsiteX44" fmla="*/ 640080 w 2871470"/>
                  <a:gd name="connsiteY44" fmla="*/ 2199640 h 3434080"/>
                  <a:gd name="connsiteX45" fmla="*/ 650240 w 2871470"/>
                  <a:gd name="connsiteY45" fmla="*/ 2499360 h 3434080"/>
                  <a:gd name="connsiteX46" fmla="*/ 640080 w 2871470"/>
                  <a:gd name="connsiteY46" fmla="*/ 2565400 h 3434080"/>
                  <a:gd name="connsiteX47" fmla="*/ 624840 w 2871470"/>
                  <a:gd name="connsiteY47" fmla="*/ 2616200 h 3434080"/>
                  <a:gd name="connsiteX48" fmla="*/ 624840 w 2871470"/>
                  <a:gd name="connsiteY48" fmla="*/ 2667000 h 3434080"/>
                  <a:gd name="connsiteX49" fmla="*/ 609600 w 2871470"/>
                  <a:gd name="connsiteY49" fmla="*/ 2753360 h 3434080"/>
                  <a:gd name="connsiteX50" fmla="*/ 584200 w 2871470"/>
                  <a:gd name="connsiteY50" fmla="*/ 2799080 h 3434080"/>
                  <a:gd name="connsiteX51" fmla="*/ 528320 w 2871470"/>
                  <a:gd name="connsiteY51" fmla="*/ 2814320 h 3434080"/>
                  <a:gd name="connsiteX52" fmla="*/ 462280 w 2871470"/>
                  <a:gd name="connsiteY52" fmla="*/ 2824480 h 3434080"/>
                  <a:gd name="connsiteX53" fmla="*/ 391160 w 2871470"/>
                  <a:gd name="connsiteY53" fmla="*/ 2824480 h 3434080"/>
                  <a:gd name="connsiteX54" fmla="*/ 335280 w 2871470"/>
                  <a:gd name="connsiteY54" fmla="*/ 2844800 h 3434080"/>
                  <a:gd name="connsiteX55" fmla="*/ 264160 w 2871470"/>
                  <a:gd name="connsiteY55" fmla="*/ 2854960 h 3434080"/>
                  <a:gd name="connsiteX56" fmla="*/ 213360 w 2871470"/>
                  <a:gd name="connsiteY56" fmla="*/ 2860040 h 3434080"/>
                  <a:gd name="connsiteX57" fmla="*/ 213360 w 2871470"/>
                  <a:gd name="connsiteY57" fmla="*/ 2860040 h 3434080"/>
                  <a:gd name="connsiteX58" fmla="*/ 167640 w 2871470"/>
                  <a:gd name="connsiteY58" fmla="*/ 2804160 h 3434080"/>
                  <a:gd name="connsiteX59" fmla="*/ 142240 w 2871470"/>
                  <a:gd name="connsiteY59" fmla="*/ 2753360 h 3434080"/>
                  <a:gd name="connsiteX60" fmla="*/ 142240 w 2871470"/>
                  <a:gd name="connsiteY60" fmla="*/ 2753360 h 3434080"/>
                  <a:gd name="connsiteX61" fmla="*/ 96520 w 2871470"/>
                  <a:gd name="connsiteY61" fmla="*/ 2743200 h 3434080"/>
                  <a:gd name="connsiteX62" fmla="*/ 55880 w 2871470"/>
                  <a:gd name="connsiteY62" fmla="*/ 2783840 h 3434080"/>
                  <a:gd name="connsiteX63" fmla="*/ 0 w 2871470"/>
                  <a:gd name="connsiteY63" fmla="*/ 2844800 h 3434080"/>
                  <a:gd name="connsiteX64" fmla="*/ 15240 w 2871470"/>
                  <a:gd name="connsiteY64" fmla="*/ 2880360 h 3434080"/>
                  <a:gd name="connsiteX65" fmla="*/ 55880 w 2871470"/>
                  <a:gd name="connsiteY65" fmla="*/ 2905760 h 3434080"/>
                  <a:gd name="connsiteX66" fmla="*/ 91440 w 2871470"/>
                  <a:gd name="connsiteY66" fmla="*/ 2946400 h 3434080"/>
                  <a:gd name="connsiteX67" fmla="*/ 142240 w 2871470"/>
                  <a:gd name="connsiteY67" fmla="*/ 2976880 h 3434080"/>
                  <a:gd name="connsiteX68" fmla="*/ 193040 w 2871470"/>
                  <a:gd name="connsiteY68" fmla="*/ 3007360 h 3434080"/>
                  <a:gd name="connsiteX69" fmla="*/ 269240 w 2871470"/>
                  <a:gd name="connsiteY69" fmla="*/ 3058160 h 3434080"/>
                  <a:gd name="connsiteX70" fmla="*/ 335280 w 2871470"/>
                  <a:gd name="connsiteY70" fmla="*/ 3139440 h 3434080"/>
                  <a:gd name="connsiteX71" fmla="*/ 426720 w 2871470"/>
                  <a:gd name="connsiteY71" fmla="*/ 3225800 h 3434080"/>
                  <a:gd name="connsiteX72" fmla="*/ 467360 w 2871470"/>
                  <a:gd name="connsiteY72" fmla="*/ 3276600 h 3434080"/>
                  <a:gd name="connsiteX73" fmla="*/ 523240 w 2871470"/>
                  <a:gd name="connsiteY73" fmla="*/ 3291840 h 3434080"/>
                  <a:gd name="connsiteX74" fmla="*/ 589280 w 2871470"/>
                  <a:gd name="connsiteY74" fmla="*/ 3383280 h 3434080"/>
                  <a:gd name="connsiteX75" fmla="*/ 589280 w 2871470"/>
                  <a:gd name="connsiteY75" fmla="*/ 3383280 h 3434080"/>
                  <a:gd name="connsiteX76" fmla="*/ 650240 w 2871470"/>
                  <a:gd name="connsiteY76" fmla="*/ 3434080 h 3434080"/>
                  <a:gd name="connsiteX77" fmla="*/ 690880 w 2871470"/>
                  <a:gd name="connsiteY77" fmla="*/ 3378200 h 3434080"/>
                  <a:gd name="connsiteX78" fmla="*/ 741680 w 2871470"/>
                  <a:gd name="connsiteY78" fmla="*/ 3286760 h 3434080"/>
                  <a:gd name="connsiteX79" fmla="*/ 777240 w 2871470"/>
                  <a:gd name="connsiteY79" fmla="*/ 3246120 h 3434080"/>
                  <a:gd name="connsiteX80" fmla="*/ 812800 w 2871470"/>
                  <a:gd name="connsiteY80" fmla="*/ 3225800 h 3434080"/>
                  <a:gd name="connsiteX81" fmla="*/ 868680 w 2871470"/>
                  <a:gd name="connsiteY81" fmla="*/ 3185160 h 3434080"/>
                  <a:gd name="connsiteX82" fmla="*/ 899160 w 2871470"/>
                  <a:gd name="connsiteY82" fmla="*/ 3134360 h 3434080"/>
                  <a:gd name="connsiteX83" fmla="*/ 894080 w 2871470"/>
                  <a:gd name="connsiteY83" fmla="*/ 3078480 h 3434080"/>
                  <a:gd name="connsiteX84" fmla="*/ 894080 w 2871470"/>
                  <a:gd name="connsiteY84" fmla="*/ 3032760 h 3434080"/>
                  <a:gd name="connsiteX85" fmla="*/ 939800 w 2871470"/>
                  <a:gd name="connsiteY85" fmla="*/ 2971800 h 3434080"/>
                  <a:gd name="connsiteX86" fmla="*/ 980440 w 2871470"/>
                  <a:gd name="connsiteY86" fmla="*/ 2951480 h 3434080"/>
                  <a:gd name="connsiteX87" fmla="*/ 980440 w 2871470"/>
                  <a:gd name="connsiteY87" fmla="*/ 2951480 h 3434080"/>
                  <a:gd name="connsiteX88" fmla="*/ 1076960 w 2871470"/>
                  <a:gd name="connsiteY88" fmla="*/ 2961640 h 3434080"/>
                  <a:gd name="connsiteX89" fmla="*/ 1143000 w 2871470"/>
                  <a:gd name="connsiteY89" fmla="*/ 2981960 h 3434080"/>
                  <a:gd name="connsiteX90" fmla="*/ 1168400 w 2871470"/>
                  <a:gd name="connsiteY90" fmla="*/ 3012440 h 3434080"/>
                  <a:gd name="connsiteX91" fmla="*/ 1158240 w 2871470"/>
                  <a:gd name="connsiteY91" fmla="*/ 3042920 h 3434080"/>
                  <a:gd name="connsiteX92" fmla="*/ 1132840 w 2871470"/>
                  <a:gd name="connsiteY92" fmla="*/ 3058160 h 3434080"/>
                  <a:gd name="connsiteX93" fmla="*/ 1127760 w 2871470"/>
                  <a:gd name="connsiteY93" fmla="*/ 3088640 h 3434080"/>
                  <a:gd name="connsiteX94" fmla="*/ 1153160 w 2871470"/>
                  <a:gd name="connsiteY94" fmla="*/ 3129280 h 3434080"/>
                  <a:gd name="connsiteX95" fmla="*/ 1188720 w 2871470"/>
                  <a:gd name="connsiteY95" fmla="*/ 3154680 h 3434080"/>
                  <a:gd name="connsiteX96" fmla="*/ 1224280 w 2871470"/>
                  <a:gd name="connsiteY96" fmla="*/ 3139440 h 3434080"/>
                  <a:gd name="connsiteX97" fmla="*/ 1249680 w 2871470"/>
                  <a:gd name="connsiteY97" fmla="*/ 3154680 h 3434080"/>
                  <a:gd name="connsiteX98" fmla="*/ 1295400 w 2871470"/>
                  <a:gd name="connsiteY98" fmla="*/ 3114040 h 3434080"/>
                  <a:gd name="connsiteX99" fmla="*/ 1305560 w 2871470"/>
                  <a:gd name="connsiteY99" fmla="*/ 3063240 h 3434080"/>
                  <a:gd name="connsiteX100" fmla="*/ 1315720 w 2871470"/>
                  <a:gd name="connsiteY100" fmla="*/ 3022600 h 3434080"/>
                  <a:gd name="connsiteX101" fmla="*/ 1330960 w 2871470"/>
                  <a:gd name="connsiteY101" fmla="*/ 2997200 h 3434080"/>
                  <a:gd name="connsiteX102" fmla="*/ 1366520 w 2871470"/>
                  <a:gd name="connsiteY102" fmla="*/ 3007360 h 3434080"/>
                  <a:gd name="connsiteX103" fmla="*/ 1407160 w 2871470"/>
                  <a:gd name="connsiteY103" fmla="*/ 3007360 h 3434080"/>
                  <a:gd name="connsiteX104" fmla="*/ 1422400 w 2871470"/>
                  <a:gd name="connsiteY104" fmla="*/ 2961640 h 3434080"/>
                  <a:gd name="connsiteX105" fmla="*/ 1417320 w 2871470"/>
                  <a:gd name="connsiteY105" fmla="*/ 2895600 h 3434080"/>
                  <a:gd name="connsiteX106" fmla="*/ 1447800 w 2871470"/>
                  <a:gd name="connsiteY106" fmla="*/ 2799080 h 3434080"/>
                  <a:gd name="connsiteX107" fmla="*/ 1493520 w 2871470"/>
                  <a:gd name="connsiteY107" fmla="*/ 2738120 h 3434080"/>
                  <a:gd name="connsiteX108" fmla="*/ 1534160 w 2871470"/>
                  <a:gd name="connsiteY108" fmla="*/ 2687320 h 3434080"/>
                  <a:gd name="connsiteX109" fmla="*/ 1584960 w 2871470"/>
                  <a:gd name="connsiteY109" fmla="*/ 2672080 h 3434080"/>
                  <a:gd name="connsiteX110" fmla="*/ 1661160 w 2871470"/>
                  <a:gd name="connsiteY110" fmla="*/ 2606040 h 3434080"/>
                  <a:gd name="connsiteX111" fmla="*/ 1711960 w 2871470"/>
                  <a:gd name="connsiteY111" fmla="*/ 2565400 h 3434080"/>
                  <a:gd name="connsiteX112" fmla="*/ 1772920 w 2871470"/>
                  <a:gd name="connsiteY112" fmla="*/ 2555240 h 3434080"/>
                  <a:gd name="connsiteX113" fmla="*/ 1823720 w 2871470"/>
                  <a:gd name="connsiteY113" fmla="*/ 2575560 h 3434080"/>
                  <a:gd name="connsiteX114" fmla="*/ 1864360 w 2871470"/>
                  <a:gd name="connsiteY114" fmla="*/ 2550160 h 3434080"/>
                  <a:gd name="connsiteX115" fmla="*/ 1879600 w 2871470"/>
                  <a:gd name="connsiteY115" fmla="*/ 2484120 h 3434080"/>
                  <a:gd name="connsiteX116" fmla="*/ 1869440 w 2871470"/>
                  <a:gd name="connsiteY116" fmla="*/ 2418080 h 3434080"/>
                  <a:gd name="connsiteX117" fmla="*/ 1833880 w 2871470"/>
                  <a:gd name="connsiteY117" fmla="*/ 2387600 h 3434080"/>
                  <a:gd name="connsiteX118" fmla="*/ 1833880 w 2871470"/>
                  <a:gd name="connsiteY118" fmla="*/ 2346960 h 3434080"/>
                  <a:gd name="connsiteX119" fmla="*/ 1869440 w 2871470"/>
                  <a:gd name="connsiteY119" fmla="*/ 2311400 h 3434080"/>
                  <a:gd name="connsiteX120" fmla="*/ 1899920 w 2871470"/>
                  <a:gd name="connsiteY120" fmla="*/ 2270760 h 3434080"/>
                  <a:gd name="connsiteX121" fmla="*/ 1935480 w 2871470"/>
                  <a:gd name="connsiteY121" fmla="*/ 2270760 h 3434080"/>
                  <a:gd name="connsiteX122" fmla="*/ 1991360 w 2871470"/>
                  <a:gd name="connsiteY122" fmla="*/ 2260600 h 3434080"/>
                  <a:gd name="connsiteX123" fmla="*/ 2016760 w 2871470"/>
                  <a:gd name="connsiteY123" fmla="*/ 2219960 h 3434080"/>
                  <a:gd name="connsiteX124" fmla="*/ 2026920 w 2871470"/>
                  <a:gd name="connsiteY124" fmla="*/ 2179320 h 3434080"/>
                  <a:gd name="connsiteX125" fmla="*/ 2052320 w 2871470"/>
                  <a:gd name="connsiteY125" fmla="*/ 2138680 h 3434080"/>
                  <a:gd name="connsiteX126" fmla="*/ 2098040 w 2871470"/>
                  <a:gd name="connsiteY126" fmla="*/ 2133600 h 3434080"/>
                  <a:gd name="connsiteX127" fmla="*/ 2133600 w 2871470"/>
                  <a:gd name="connsiteY127" fmla="*/ 2148840 h 3434080"/>
                  <a:gd name="connsiteX128" fmla="*/ 2189480 w 2871470"/>
                  <a:gd name="connsiteY128" fmla="*/ 2133600 h 3434080"/>
                  <a:gd name="connsiteX129" fmla="*/ 2189480 w 2871470"/>
                  <a:gd name="connsiteY129" fmla="*/ 2077720 h 3434080"/>
                  <a:gd name="connsiteX130" fmla="*/ 2174240 w 2871470"/>
                  <a:gd name="connsiteY130" fmla="*/ 2047240 h 3434080"/>
                  <a:gd name="connsiteX131" fmla="*/ 2174240 w 2871470"/>
                  <a:gd name="connsiteY131" fmla="*/ 1905000 h 3434080"/>
                  <a:gd name="connsiteX132" fmla="*/ 2174240 w 2871470"/>
                  <a:gd name="connsiteY132" fmla="*/ 1803400 h 3434080"/>
                  <a:gd name="connsiteX133" fmla="*/ 2199640 w 2871470"/>
                  <a:gd name="connsiteY133" fmla="*/ 1747520 h 3434080"/>
                  <a:gd name="connsiteX134" fmla="*/ 2189480 w 2871470"/>
                  <a:gd name="connsiteY134" fmla="*/ 1691640 h 3434080"/>
                  <a:gd name="connsiteX135" fmla="*/ 2159000 w 2871470"/>
                  <a:gd name="connsiteY135" fmla="*/ 1600200 h 3434080"/>
                  <a:gd name="connsiteX136" fmla="*/ 2159000 w 2871470"/>
                  <a:gd name="connsiteY136" fmla="*/ 1534160 h 3434080"/>
                  <a:gd name="connsiteX137" fmla="*/ 2169160 w 2871470"/>
                  <a:gd name="connsiteY137" fmla="*/ 1468120 h 3434080"/>
                  <a:gd name="connsiteX138" fmla="*/ 2209800 w 2871470"/>
                  <a:gd name="connsiteY138" fmla="*/ 1407160 h 3434080"/>
                  <a:gd name="connsiteX139" fmla="*/ 2240280 w 2871470"/>
                  <a:gd name="connsiteY139" fmla="*/ 1381760 h 3434080"/>
                  <a:gd name="connsiteX140" fmla="*/ 2291080 w 2871470"/>
                  <a:gd name="connsiteY140" fmla="*/ 1381760 h 3434080"/>
                  <a:gd name="connsiteX141" fmla="*/ 2321560 w 2871470"/>
                  <a:gd name="connsiteY141" fmla="*/ 1417320 h 3434080"/>
                  <a:gd name="connsiteX142" fmla="*/ 2367280 w 2871470"/>
                  <a:gd name="connsiteY142" fmla="*/ 1427480 h 3434080"/>
                  <a:gd name="connsiteX143" fmla="*/ 2438400 w 2871470"/>
                  <a:gd name="connsiteY143" fmla="*/ 1427480 h 3434080"/>
                  <a:gd name="connsiteX144" fmla="*/ 2453640 w 2871470"/>
                  <a:gd name="connsiteY144" fmla="*/ 1381760 h 3434080"/>
                  <a:gd name="connsiteX145" fmla="*/ 2438400 w 2871470"/>
                  <a:gd name="connsiteY145" fmla="*/ 1361440 h 3434080"/>
                  <a:gd name="connsiteX146" fmla="*/ 2458720 w 2871470"/>
                  <a:gd name="connsiteY146" fmla="*/ 1290320 h 3434080"/>
                  <a:gd name="connsiteX147" fmla="*/ 2524760 w 2871470"/>
                  <a:gd name="connsiteY147" fmla="*/ 1229360 h 3434080"/>
                  <a:gd name="connsiteX148" fmla="*/ 2580640 w 2871470"/>
                  <a:gd name="connsiteY148" fmla="*/ 1198880 h 3434080"/>
                  <a:gd name="connsiteX149" fmla="*/ 2636520 w 2871470"/>
                  <a:gd name="connsiteY149" fmla="*/ 1214120 h 3434080"/>
                  <a:gd name="connsiteX150" fmla="*/ 2677160 w 2871470"/>
                  <a:gd name="connsiteY150" fmla="*/ 1203960 h 3434080"/>
                  <a:gd name="connsiteX151" fmla="*/ 2733040 w 2871470"/>
                  <a:gd name="connsiteY151" fmla="*/ 1229360 h 3434080"/>
                  <a:gd name="connsiteX152" fmla="*/ 2783840 w 2871470"/>
                  <a:gd name="connsiteY152" fmla="*/ 1224280 h 3434080"/>
                  <a:gd name="connsiteX153" fmla="*/ 2839720 w 2871470"/>
                  <a:gd name="connsiteY153" fmla="*/ 1168400 h 3434080"/>
                  <a:gd name="connsiteX154" fmla="*/ 2871470 w 2871470"/>
                  <a:gd name="connsiteY154" fmla="*/ 1118870 h 3434080"/>
                  <a:gd name="connsiteX155" fmla="*/ 2839720 w 2871470"/>
                  <a:gd name="connsiteY155" fmla="*/ 1066800 h 3434080"/>
                  <a:gd name="connsiteX156" fmla="*/ 2829560 w 2871470"/>
                  <a:gd name="connsiteY156" fmla="*/ 960120 h 3434080"/>
                  <a:gd name="connsiteX157" fmla="*/ 2819400 w 2871470"/>
                  <a:gd name="connsiteY157" fmla="*/ 914400 h 3434080"/>
                  <a:gd name="connsiteX158" fmla="*/ 2824480 w 2871470"/>
                  <a:gd name="connsiteY158" fmla="*/ 812800 h 3434080"/>
                  <a:gd name="connsiteX159" fmla="*/ 2814320 w 2871470"/>
                  <a:gd name="connsiteY159" fmla="*/ 762000 h 3434080"/>
                  <a:gd name="connsiteX160" fmla="*/ 2758440 w 2871470"/>
                  <a:gd name="connsiteY160" fmla="*/ 741680 h 3434080"/>
                  <a:gd name="connsiteX161" fmla="*/ 2677160 w 2871470"/>
                  <a:gd name="connsiteY161" fmla="*/ 711200 h 3434080"/>
                  <a:gd name="connsiteX162" fmla="*/ 2621280 w 2871470"/>
                  <a:gd name="connsiteY162" fmla="*/ 665480 h 3434080"/>
                  <a:gd name="connsiteX163" fmla="*/ 2555240 w 2871470"/>
                  <a:gd name="connsiteY163" fmla="*/ 568960 h 3434080"/>
                  <a:gd name="connsiteX164" fmla="*/ 2524760 w 2871470"/>
                  <a:gd name="connsiteY164" fmla="*/ 513080 h 3434080"/>
                  <a:gd name="connsiteX165" fmla="*/ 2473960 w 2871470"/>
                  <a:gd name="connsiteY165" fmla="*/ 452120 h 3434080"/>
                  <a:gd name="connsiteX166" fmla="*/ 2443480 w 2871470"/>
                  <a:gd name="connsiteY166" fmla="*/ 406400 h 3434080"/>
                  <a:gd name="connsiteX167" fmla="*/ 2438400 w 2871470"/>
                  <a:gd name="connsiteY167" fmla="*/ 381000 h 3434080"/>
                  <a:gd name="connsiteX168" fmla="*/ 2443480 w 2871470"/>
                  <a:gd name="connsiteY168" fmla="*/ 309880 h 3434080"/>
                  <a:gd name="connsiteX169" fmla="*/ 2443480 w 2871470"/>
                  <a:gd name="connsiteY169" fmla="*/ 248920 h 3434080"/>
                  <a:gd name="connsiteX170" fmla="*/ 2413000 w 2871470"/>
                  <a:gd name="connsiteY170" fmla="*/ 223520 h 3434080"/>
                  <a:gd name="connsiteX171" fmla="*/ 2367280 w 2871470"/>
                  <a:gd name="connsiteY171" fmla="*/ 223520 h 3434080"/>
                  <a:gd name="connsiteX172" fmla="*/ 2311400 w 2871470"/>
                  <a:gd name="connsiteY172" fmla="*/ 213360 h 3434080"/>
                  <a:gd name="connsiteX173" fmla="*/ 2260600 w 2871470"/>
                  <a:gd name="connsiteY173" fmla="*/ 208280 h 3434080"/>
                  <a:gd name="connsiteX174" fmla="*/ 2199640 w 2871470"/>
                  <a:gd name="connsiteY174" fmla="*/ 116840 h 3434080"/>
                  <a:gd name="connsiteX175" fmla="*/ 2113280 w 2871470"/>
                  <a:gd name="connsiteY175" fmla="*/ 45720 h 3434080"/>
                  <a:gd name="connsiteX176" fmla="*/ 2072640 w 2871470"/>
                  <a:gd name="connsiteY176" fmla="*/ 15240 h 3434080"/>
                  <a:gd name="connsiteX177" fmla="*/ 2032000 w 2871470"/>
                  <a:gd name="connsiteY177" fmla="*/ 0 h 3434080"/>
                  <a:gd name="connsiteX178" fmla="*/ 1981200 w 2871470"/>
                  <a:gd name="connsiteY178" fmla="*/ 55880 h 343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2871470" h="3434080">
                    <a:moveTo>
                      <a:pt x="1981200" y="55880"/>
                    </a:moveTo>
                    <a:lnTo>
                      <a:pt x="1899920" y="127000"/>
                    </a:lnTo>
                    <a:lnTo>
                      <a:pt x="1854200" y="162560"/>
                    </a:lnTo>
                    <a:lnTo>
                      <a:pt x="1798320" y="198120"/>
                    </a:lnTo>
                    <a:lnTo>
                      <a:pt x="1747520" y="223520"/>
                    </a:lnTo>
                    <a:lnTo>
                      <a:pt x="1732280" y="274320"/>
                    </a:lnTo>
                    <a:lnTo>
                      <a:pt x="1691640" y="355600"/>
                    </a:lnTo>
                    <a:lnTo>
                      <a:pt x="1676400" y="391160"/>
                    </a:lnTo>
                    <a:lnTo>
                      <a:pt x="1645920" y="416560"/>
                    </a:lnTo>
                    <a:lnTo>
                      <a:pt x="1564640" y="421640"/>
                    </a:lnTo>
                    <a:lnTo>
                      <a:pt x="1488440" y="411480"/>
                    </a:lnTo>
                    <a:lnTo>
                      <a:pt x="1432560" y="416560"/>
                    </a:lnTo>
                    <a:lnTo>
                      <a:pt x="1386840" y="452120"/>
                    </a:lnTo>
                    <a:lnTo>
                      <a:pt x="1259840" y="548640"/>
                    </a:lnTo>
                    <a:lnTo>
                      <a:pt x="1137920" y="614680"/>
                    </a:lnTo>
                    <a:lnTo>
                      <a:pt x="1031240" y="665480"/>
                    </a:lnTo>
                    <a:lnTo>
                      <a:pt x="975360" y="701040"/>
                    </a:lnTo>
                    <a:lnTo>
                      <a:pt x="929640" y="721360"/>
                    </a:lnTo>
                    <a:lnTo>
                      <a:pt x="939800" y="817880"/>
                    </a:lnTo>
                    <a:lnTo>
                      <a:pt x="955040" y="863600"/>
                    </a:lnTo>
                    <a:lnTo>
                      <a:pt x="980440" y="904240"/>
                    </a:lnTo>
                    <a:lnTo>
                      <a:pt x="975360" y="980440"/>
                    </a:lnTo>
                    <a:lnTo>
                      <a:pt x="990600" y="1021080"/>
                    </a:lnTo>
                    <a:lnTo>
                      <a:pt x="990600" y="1066800"/>
                    </a:lnTo>
                    <a:lnTo>
                      <a:pt x="960120" y="1087120"/>
                    </a:lnTo>
                    <a:lnTo>
                      <a:pt x="914400" y="1087120"/>
                    </a:lnTo>
                    <a:lnTo>
                      <a:pt x="894080" y="1061720"/>
                    </a:lnTo>
                    <a:lnTo>
                      <a:pt x="843280" y="1046480"/>
                    </a:lnTo>
                    <a:lnTo>
                      <a:pt x="777240" y="1046480"/>
                    </a:lnTo>
                    <a:lnTo>
                      <a:pt x="777240" y="1046480"/>
                    </a:lnTo>
                    <a:lnTo>
                      <a:pt x="756920" y="1117600"/>
                    </a:lnTo>
                    <a:lnTo>
                      <a:pt x="726440" y="1148080"/>
                    </a:lnTo>
                    <a:lnTo>
                      <a:pt x="716280" y="1183640"/>
                    </a:lnTo>
                    <a:lnTo>
                      <a:pt x="736600" y="1209040"/>
                    </a:lnTo>
                    <a:lnTo>
                      <a:pt x="817880" y="1285240"/>
                    </a:lnTo>
                    <a:lnTo>
                      <a:pt x="833120" y="1341120"/>
                    </a:lnTo>
                    <a:lnTo>
                      <a:pt x="817880" y="1397000"/>
                    </a:lnTo>
                    <a:lnTo>
                      <a:pt x="782320" y="1483360"/>
                    </a:lnTo>
                    <a:lnTo>
                      <a:pt x="756920" y="1549400"/>
                    </a:lnTo>
                    <a:lnTo>
                      <a:pt x="746760" y="1615440"/>
                    </a:lnTo>
                    <a:lnTo>
                      <a:pt x="685800" y="1686560"/>
                    </a:lnTo>
                    <a:lnTo>
                      <a:pt x="650240" y="1742440"/>
                    </a:lnTo>
                    <a:lnTo>
                      <a:pt x="629920" y="1828800"/>
                    </a:lnTo>
                    <a:lnTo>
                      <a:pt x="640080" y="1981200"/>
                    </a:lnTo>
                    <a:lnTo>
                      <a:pt x="640080" y="2199640"/>
                    </a:lnTo>
                    <a:lnTo>
                      <a:pt x="650240" y="2499360"/>
                    </a:lnTo>
                    <a:lnTo>
                      <a:pt x="640080" y="2565400"/>
                    </a:lnTo>
                    <a:lnTo>
                      <a:pt x="624840" y="2616200"/>
                    </a:lnTo>
                    <a:lnTo>
                      <a:pt x="624840" y="2667000"/>
                    </a:lnTo>
                    <a:lnTo>
                      <a:pt x="609600" y="2753360"/>
                    </a:lnTo>
                    <a:lnTo>
                      <a:pt x="584200" y="2799080"/>
                    </a:lnTo>
                    <a:lnTo>
                      <a:pt x="528320" y="2814320"/>
                    </a:lnTo>
                    <a:lnTo>
                      <a:pt x="462280" y="2824480"/>
                    </a:lnTo>
                    <a:lnTo>
                      <a:pt x="391160" y="2824480"/>
                    </a:lnTo>
                    <a:lnTo>
                      <a:pt x="335280" y="2844800"/>
                    </a:lnTo>
                    <a:lnTo>
                      <a:pt x="264160" y="2854960"/>
                    </a:lnTo>
                    <a:lnTo>
                      <a:pt x="213360" y="2860040"/>
                    </a:lnTo>
                    <a:lnTo>
                      <a:pt x="213360" y="2860040"/>
                    </a:lnTo>
                    <a:lnTo>
                      <a:pt x="167640" y="2804160"/>
                    </a:lnTo>
                    <a:lnTo>
                      <a:pt x="142240" y="2753360"/>
                    </a:lnTo>
                    <a:lnTo>
                      <a:pt x="142240" y="2753360"/>
                    </a:lnTo>
                    <a:lnTo>
                      <a:pt x="96520" y="2743200"/>
                    </a:lnTo>
                    <a:lnTo>
                      <a:pt x="55880" y="2783840"/>
                    </a:lnTo>
                    <a:lnTo>
                      <a:pt x="0" y="2844800"/>
                    </a:lnTo>
                    <a:lnTo>
                      <a:pt x="15240" y="2880360"/>
                    </a:lnTo>
                    <a:lnTo>
                      <a:pt x="55880" y="2905760"/>
                    </a:lnTo>
                    <a:lnTo>
                      <a:pt x="91440" y="2946400"/>
                    </a:lnTo>
                    <a:lnTo>
                      <a:pt x="142240" y="2976880"/>
                    </a:lnTo>
                    <a:lnTo>
                      <a:pt x="193040" y="3007360"/>
                    </a:lnTo>
                    <a:lnTo>
                      <a:pt x="269240" y="3058160"/>
                    </a:lnTo>
                    <a:lnTo>
                      <a:pt x="335280" y="3139440"/>
                    </a:lnTo>
                    <a:lnTo>
                      <a:pt x="426720" y="3225800"/>
                    </a:lnTo>
                    <a:lnTo>
                      <a:pt x="467360" y="3276600"/>
                    </a:lnTo>
                    <a:lnTo>
                      <a:pt x="523240" y="3291840"/>
                    </a:lnTo>
                    <a:lnTo>
                      <a:pt x="589280" y="3383280"/>
                    </a:lnTo>
                    <a:lnTo>
                      <a:pt x="589280" y="3383280"/>
                    </a:lnTo>
                    <a:lnTo>
                      <a:pt x="650240" y="3434080"/>
                    </a:lnTo>
                    <a:lnTo>
                      <a:pt x="690880" y="3378200"/>
                    </a:lnTo>
                    <a:lnTo>
                      <a:pt x="741680" y="3286760"/>
                    </a:lnTo>
                    <a:lnTo>
                      <a:pt x="777240" y="3246120"/>
                    </a:lnTo>
                    <a:lnTo>
                      <a:pt x="812800" y="3225800"/>
                    </a:lnTo>
                    <a:lnTo>
                      <a:pt x="868680" y="3185160"/>
                    </a:lnTo>
                    <a:lnTo>
                      <a:pt x="899160" y="3134360"/>
                    </a:lnTo>
                    <a:lnTo>
                      <a:pt x="894080" y="3078480"/>
                    </a:lnTo>
                    <a:lnTo>
                      <a:pt x="894080" y="3032760"/>
                    </a:lnTo>
                    <a:lnTo>
                      <a:pt x="939800" y="2971800"/>
                    </a:lnTo>
                    <a:lnTo>
                      <a:pt x="980440" y="2951480"/>
                    </a:lnTo>
                    <a:lnTo>
                      <a:pt x="980440" y="2951480"/>
                    </a:lnTo>
                    <a:lnTo>
                      <a:pt x="1076960" y="2961640"/>
                    </a:lnTo>
                    <a:lnTo>
                      <a:pt x="1143000" y="2981960"/>
                    </a:lnTo>
                    <a:lnTo>
                      <a:pt x="1168400" y="3012440"/>
                    </a:lnTo>
                    <a:lnTo>
                      <a:pt x="1158240" y="3042920"/>
                    </a:lnTo>
                    <a:lnTo>
                      <a:pt x="1132840" y="3058160"/>
                    </a:lnTo>
                    <a:lnTo>
                      <a:pt x="1127760" y="3088640"/>
                    </a:lnTo>
                    <a:lnTo>
                      <a:pt x="1153160" y="3129280"/>
                    </a:lnTo>
                    <a:lnTo>
                      <a:pt x="1188720" y="3154680"/>
                    </a:lnTo>
                    <a:lnTo>
                      <a:pt x="1224280" y="3139440"/>
                    </a:lnTo>
                    <a:lnTo>
                      <a:pt x="1249680" y="3154680"/>
                    </a:lnTo>
                    <a:lnTo>
                      <a:pt x="1295400" y="3114040"/>
                    </a:lnTo>
                    <a:lnTo>
                      <a:pt x="1305560" y="3063240"/>
                    </a:lnTo>
                    <a:lnTo>
                      <a:pt x="1315720" y="3022600"/>
                    </a:lnTo>
                    <a:lnTo>
                      <a:pt x="1330960" y="2997200"/>
                    </a:lnTo>
                    <a:lnTo>
                      <a:pt x="1366520" y="3007360"/>
                    </a:lnTo>
                    <a:lnTo>
                      <a:pt x="1407160" y="3007360"/>
                    </a:lnTo>
                    <a:lnTo>
                      <a:pt x="1422400" y="2961640"/>
                    </a:lnTo>
                    <a:lnTo>
                      <a:pt x="1417320" y="2895600"/>
                    </a:lnTo>
                    <a:lnTo>
                      <a:pt x="1447800" y="2799080"/>
                    </a:lnTo>
                    <a:lnTo>
                      <a:pt x="1493520" y="2738120"/>
                    </a:lnTo>
                    <a:lnTo>
                      <a:pt x="1534160" y="2687320"/>
                    </a:lnTo>
                    <a:lnTo>
                      <a:pt x="1584960" y="2672080"/>
                    </a:lnTo>
                    <a:lnTo>
                      <a:pt x="1661160" y="2606040"/>
                    </a:lnTo>
                    <a:lnTo>
                      <a:pt x="1711960" y="2565400"/>
                    </a:lnTo>
                    <a:lnTo>
                      <a:pt x="1772920" y="2555240"/>
                    </a:lnTo>
                    <a:lnTo>
                      <a:pt x="1823720" y="2575560"/>
                    </a:lnTo>
                    <a:lnTo>
                      <a:pt x="1864360" y="2550160"/>
                    </a:lnTo>
                    <a:lnTo>
                      <a:pt x="1879600" y="2484120"/>
                    </a:lnTo>
                    <a:lnTo>
                      <a:pt x="1869440" y="2418080"/>
                    </a:lnTo>
                    <a:lnTo>
                      <a:pt x="1833880" y="2387600"/>
                    </a:lnTo>
                    <a:lnTo>
                      <a:pt x="1833880" y="2346960"/>
                    </a:lnTo>
                    <a:lnTo>
                      <a:pt x="1869440" y="2311400"/>
                    </a:lnTo>
                    <a:lnTo>
                      <a:pt x="1899920" y="2270760"/>
                    </a:lnTo>
                    <a:lnTo>
                      <a:pt x="1935480" y="2270760"/>
                    </a:lnTo>
                    <a:lnTo>
                      <a:pt x="1991360" y="2260600"/>
                    </a:lnTo>
                    <a:lnTo>
                      <a:pt x="2016760" y="2219960"/>
                    </a:lnTo>
                    <a:lnTo>
                      <a:pt x="2026920" y="2179320"/>
                    </a:lnTo>
                    <a:lnTo>
                      <a:pt x="2052320" y="2138680"/>
                    </a:lnTo>
                    <a:lnTo>
                      <a:pt x="2098040" y="2133600"/>
                    </a:lnTo>
                    <a:lnTo>
                      <a:pt x="2133600" y="2148840"/>
                    </a:lnTo>
                    <a:lnTo>
                      <a:pt x="2189480" y="2133600"/>
                    </a:lnTo>
                    <a:lnTo>
                      <a:pt x="2189480" y="2077720"/>
                    </a:lnTo>
                    <a:lnTo>
                      <a:pt x="2174240" y="2047240"/>
                    </a:lnTo>
                    <a:lnTo>
                      <a:pt x="2174240" y="1905000"/>
                    </a:lnTo>
                    <a:lnTo>
                      <a:pt x="2174240" y="1803400"/>
                    </a:lnTo>
                    <a:lnTo>
                      <a:pt x="2199640" y="1747520"/>
                    </a:lnTo>
                    <a:lnTo>
                      <a:pt x="2189480" y="1691640"/>
                    </a:lnTo>
                    <a:lnTo>
                      <a:pt x="2159000" y="1600200"/>
                    </a:lnTo>
                    <a:lnTo>
                      <a:pt x="2159000" y="1534160"/>
                    </a:lnTo>
                    <a:lnTo>
                      <a:pt x="2169160" y="1468120"/>
                    </a:lnTo>
                    <a:lnTo>
                      <a:pt x="2209800" y="1407160"/>
                    </a:lnTo>
                    <a:lnTo>
                      <a:pt x="2240280" y="1381760"/>
                    </a:lnTo>
                    <a:lnTo>
                      <a:pt x="2291080" y="1381760"/>
                    </a:lnTo>
                    <a:lnTo>
                      <a:pt x="2321560" y="1417320"/>
                    </a:lnTo>
                    <a:lnTo>
                      <a:pt x="2367280" y="1427480"/>
                    </a:lnTo>
                    <a:lnTo>
                      <a:pt x="2438400" y="1427480"/>
                    </a:lnTo>
                    <a:lnTo>
                      <a:pt x="2453640" y="1381760"/>
                    </a:lnTo>
                    <a:lnTo>
                      <a:pt x="2438400" y="1361440"/>
                    </a:lnTo>
                    <a:lnTo>
                      <a:pt x="2458720" y="1290320"/>
                    </a:lnTo>
                    <a:lnTo>
                      <a:pt x="2524760" y="1229360"/>
                    </a:lnTo>
                    <a:lnTo>
                      <a:pt x="2580640" y="1198880"/>
                    </a:lnTo>
                    <a:lnTo>
                      <a:pt x="2636520" y="1214120"/>
                    </a:lnTo>
                    <a:lnTo>
                      <a:pt x="2677160" y="1203960"/>
                    </a:lnTo>
                    <a:lnTo>
                      <a:pt x="2733040" y="1229360"/>
                    </a:lnTo>
                    <a:lnTo>
                      <a:pt x="2783840" y="1224280"/>
                    </a:lnTo>
                    <a:lnTo>
                      <a:pt x="2839720" y="1168400"/>
                    </a:lnTo>
                    <a:lnTo>
                      <a:pt x="2871470" y="1118870"/>
                    </a:lnTo>
                    <a:lnTo>
                      <a:pt x="2839720" y="1066800"/>
                    </a:lnTo>
                    <a:lnTo>
                      <a:pt x="2829560" y="960120"/>
                    </a:lnTo>
                    <a:lnTo>
                      <a:pt x="2819400" y="914400"/>
                    </a:lnTo>
                    <a:lnTo>
                      <a:pt x="2824480" y="812800"/>
                    </a:lnTo>
                    <a:lnTo>
                      <a:pt x="2814320" y="762000"/>
                    </a:lnTo>
                    <a:lnTo>
                      <a:pt x="2758440" y="741680"/>
                    </a:lnTo>
                    <a:lnTo>
                      <a:pt x="2677160" y="711200"/>
                    </a:lnTo>
                    <a:lnTo>
                      <a:pt x="2621280" y="665480"/>
                    </a:lnTo>
                    <a:lnTo>
                      <a:pt x="2555240" y="568960"/>
                    </a:lnTo>
                    <a:lnTo>
                      <a:pt x="2524760" y="513080"/>
                    </a:lnTo>
                    <a:lnTo>
                      <a:pt x="2473960" y="452120"/>
                    </a:lnTo>
                    <a:lnTo>
                      <a:pt x="2443480" y="406400"/>
                    </a:lnTo>
                    <a:lnTo>
                      <a:pt x="2438400" y="381000"/>
                    </a:lnTo>
                    <a:lnTo>
                      <a:pt x="2443480" y="309880"/>
                    </a:lnTo>
                    <a:lnTo>
                      <a:pt x="2443480" y="248920"/>
                    </a:lnTo>
                    <a:lnTo>
                      <a:pt x="2413000" y="223520"/>
                    </a:lnTo>
                    <a:lnTo>
                      <a:pt x="2367280" y="223520"/>
                    </a:lnTo>
                    <a:lnTo>
                      <a:pt x="2311400" y="213360"/>
                    </a:lnTo>
                    <a:lnTo>
                      <a:pt x="2260600" y="208280"/>
                    </a:lnTo>
                    <a:lnTo>
                      <a:pt x="2199640" y="116840"/>
                    </a:lnTo>
                    <a:lnTo>
                      <a:pt x="2113280" y="45720"/>
                    </a:lnTo>
                    <a:lnTo>
                      <a:pt x="2072640" y="15240"/>
                    </a:lnTo>
                    <a:lnTo>
                      <a:pt x="2032000" y="0"/>
                    </a:lnTo>
                    <a:lnTo>
                      <a:pt x="1981200" y="5588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1" name="은평 TXT">
                <a:extLst>
                  <a:ext uri="{FF2B5EF4-FFF2-40B4-BE49-F238E27FC236}">
                    <a16:creationId xmlns="" xmlns:a16="http://schemas.microsoft.com/office/drawing/2014/main" id="{CB9DE6EB-E369-4CCE-9E7D-C8493EE1253F}"/>
                  </a:ext>
                </a:extLst>
              </p:cNvPr>
              <p:cNvSpPr txBox="1"/>
              <p:nvPr/>
            </p:nvSpPr>
            <p:spPr>
              <a:xfrm>
                <a:off x="3730019" y="3106430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은평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46" name="동남권">
            <a:extLst>
              <a:ext uri="{FF2B5EF4-FFF2-40B4-BE49-F238E27FC236}">
                <a16:creationId xmlns="" xmlns:a16="http://schemas.microsoft.com/office/drawing/2014/main" id="{A6A7F090-F111-475C-A800-2D62B3E96F9C}"/>
              </a:ext>
            </a:extLst>
          </p:cNvPr>
          <p:cNvGrpSpPr/>
          <p:nvPr/>
        </p:nvGrpSpPr>
        <p:grpSpPr>
          <a:xfrm>
            <a:off x="6127205" y="3296233"/>
            <a:ext cx="2654205" cy="2502951"/>
            <a:chOff x="4690103" y="3922960"/>
            <a:chExt cx="2654205" cy="2502951"/>
          </a:xfrm>
        </p:grpSpPr>
        <p:grpSp>
          <p:nvGrpSpPr>
            <p:cNvPr id="47" name="강동구">
              <a:extLst>
                <a:ext uri="{FF2B5EF4-FFF2-40B4-BE49-F238E27FC236}">
                  <a16:creationId xmlns="" xmlns:a16="http://schemas.microsoft.com/office/drawing/2014/main" id="{088BBB6D-79DD-4AE1-8F27-9FBC242A23C0}"/>
                </a:ext>
              </a:extLst>
            </p:cNvPr>
            <p:cNvGrpSpPr/>
            <p:nvPr/>
          </p:nvGrpSpPr>
          <p:grpSpPr>
            <a:xfrm>
              <a:off x="6363744" y="3922960"/>
              <a:ext cx="980564" cy="1011644"/>
              <a:chOff x="6363744" y="3922960"/>
              <a:chExt cx="980564" cy="1011644"/>
            </a:xfrm>
          </p:grpSpPr>
          <p:sp>
            <p:nvSpPr>
              <p:cNvPr id="57" name="강동구">
                <a:extLst>
                  <a:ext uri="{FF2B5EF4-FFF2-40B4-BE49-F238E27FC236}">
                    <a16:creationId xmlns="" xmlns:a16="http://schemas.microsoft.com/office/drawing/2014/main" id="{09F4CD5F-0577-4D37-9B70-9FA80878E4BA}"/>
                  </a:ext>
                </a:extLst>
              </p:cNvPr>
              <p:cNvSpPr/>
              <p:nvPr/>
            </p:nvSpPr>
            <p:spPr>
              <a:xfrm>
                <a:off x="6363744" y="3922960"/>
                <a:ext cx="980564" cy="1011644"/>
              </a:xfrm>
              <a:custGeom>
                <a:avLst/>
                <a:gdLst>
                  <a:gd name="connsiteX0" fmla="*/ 2110740 w 2404110"/>
                  <a:gd name="connsiteY0" fmla="*/ 11430 h 2480310"/>
                  <a:gd name="connsiteX1" fmla="*/ 1977390 w 2404110"/>
                  <a:gd name="connsiteY1" fmla="*/ 49530 h 2480310"/>
                  <a:gd name="connsiteX2" fmla="*/ 1847850 w 2404110"/>
                  <a:gd name="connsiteY2" fmla="*/ 102870 h 2480310"/>
                  <a:gd name="connsiteX3" fmla="*/ 1756410 w 2404110"/>
                  <a:gd name="connsiteY3" fmla="*/ 144780 h 2480310"/>
                  <a:gd name="connsiteX4" fmla="*/ 1649730 w 2404110"/>
                  <a:gd name="connsiteY4" fmla="*/ 201930 h 2480310"/>
                  <a:gd name="connsiteX5" fmla="*/ 1520190 w 2404110"/>
                  <a:gd name="connsiteY5" fmla="*/ 266700 h 2480310"/>
                  <a:gd name="connsiteX6" fmla="*/ 1360170 w 2404110"/>
                  <a:gd name="connsiteY6" fmla="*/ 346710 h 2480310"/>
                  <a:gd name="connsiteX7" fmla="*/ 1249680 w 2404110"/>
                  <a:gd name="connsiteY7" fmla="*/ 403860 h 2480310"/>
                  <a:gd name="connsiteX8" fmla="*/ 1112520 w 2404110"/>
                  <a:gd name="connsiteY8" fmla="*/ 464820 h 2480310"/>
                  <a:gd name="connsiteX9" fmla="*/ 937260 w 2404110"/>
                  <a:gd name="connsiteY9" fmla="*/ 525780 h 2480310"/>
                  <a:gd name="connsiteX10" fmla="*/ 788670 w 2404110"/>
                  <a:gd name="connsiteY10" fmla="*/ 579120 h 2480310"/>
                  <a:gd name="connsiteX11" fmla="*/ 674370 w 2404110"/>
                  <a:gd name="connsiteY11" fmla="*/ 628650 h 2480310"/>
                  <a:gd name="connsiteX12" fmla="*/ 640080 w 2404110"/>
                  <a:gd name="connsiteY12" fmla="*/ 685800 h 2480310"/>
                  <a:gd name="connsiteX13" fmla="*/ 640080 w 2404110"/>
                  <a:gd name="connsiteY13" fmla="*/ 685800 h 2480310"/>
                  <a:gd name="connsiteX14" fmla="*/ 636270 w 2404110"/>
                  <a:gd name="connsiteY14" fmla="*/ 739140 h 2480310"/>
                  <a:gd name="connsiteX15" fmla="*/ 575310 w 2404110"/>
                  <a:gd name="connsiteY15" fmla="*/ 838200 h 2480310"/>
                  <a:gd name="connsiteX16" fmla="*/ 541020 w 2404110"/>
                  <a:gd name="connsiteY16" fmla="*/ 902970 h 2480310"/>
                  <a:gd name="connsiteX17" fmla="*/ 487680 w 2404110"/>
                  <a:gd name="connsiteY17" fmla="*/ 1017270 h 2480310"/>
                  <a:gd name="connsiteX18" fmla="*/ 400050 w 2404110"/>
                  <a:gd name="connsiteY18" fmla="*/ 1150620 h 2480310"/>
                  <a:gd name="connsiteX19" fmla="*/ 358140 w 2404110"/>
                  <a:gd name="connsiteY19" fmla="*/ 1238250 h 2480310"/>
                  <a:gd name="connsiteX20" fmla="*/ 259080 w 2404110"/>
                  <a:gd name="connsiteY20" fmla="*/ 1405890 h 2480310"/>
                  <a:gd name="connsiteX21" fmla="*/ 186690 w 2404110"/>
                  <a:gd name="connsiteY21" fmla="*/ 1558290 h 2480310"/>
                  <a:gd name="connsiteX22" fmla="*/ 110490 w 2404110"/>
                  <a:gd name="connsiteY22" fmla="*/ 1653540 h 2480310"/>
                  <a:gd name="connsiteX23" fmla="*/ 83820 w 2404110"/>
                  <a:gd name="connsiteY23" fmla="*/ 1725930 h 2480310"/>
                  <a:gd name="connsiteX24" fmla="*/ 30480 w 2404110"/>
                  <a:gd name="connsiteY24" fmla="*/ 1779270 h 2480310"/>
                  <a:gd name="connsiteX25" fmla="*/ 0 w 2404110"/>
                  <a:gd name="connsiteY25" fmla="*/ 1817370 h 2480310"/>
                  <a:gd name="connsiteX26" fmla="*/ 0 w 2404110"/>
                  <a:gd name="connsiteY26" fmla="*/ 1866900 h 2480310"/>
                  <a:gd name="connsiteX27" fmla="*/ 26670 w 2404110"/>
                  <a:gd name="connsiteY27" fmla="*/ 1954530 h 2480310"/>
                  <a:gd name="connsiteX28" fmla="*/ 53340 w 2404110"/>
                  <a:gd name="connsiteY28" fmla="*/ 2000250 h 2480310"/>
                  <a:gd name="connsiteX29" fmla="*/ 83820 w 2404110"/>
                  <a:gd name="connsiteY29" fmla="*/ 2038350 h 2480310"/>
                  <a:gd name="connsiteX30" fmla="*/ 140970 w 2404110"/>
                  <a:gd name="connsiteY30" fmla="*/ 2072640 h 2480310"/>
                  <a:gd name="connsiteX31" fmla="*/ 190500 w 2404110"/>
                  <a:gd name="connsiteY31" fmla="*/ 2087880 h 2480310"/>
                  <a:gd name="connsiteX32" fmla="*/ 232410 w 2404110"/>
                  <a:gd name="connsiteY32" fmla="*/ 2118360 h 2480310"/>
                  <a:gd name="connsiteX33" fmla="*/ 281940 w 2404110"/>
                  <a:gd name="connsiteY33" fmla="*/ 2125980 h 2480310"/>
                  <a:gd name="connsiteX34" fmla="*/ 300990 w 2404110"/>
                  <a:gd name="connsiteY34" fmla="*/ 2095500 h 2480310"/>
                  <a:gd name="connsiteX35" fmla="*/ 320040 w 2404110"/>
                  <a:gd name="connsiteY35" fmla="*/ 2057400 h 2480310"/>
                  <a:gd name="connsiteX36" fmla="*/ 342900 w 2404110"/>
                  <a:gd name="connsiteY36" fmla="*/ 2019300 h 2480310"/>
                  <a:gd name="connsiteX37" fmla="*/ 388620 w 2404110"/>
                  <a:gd name="connsiteY37" fmla="*/ 2000250 h 2480310"/>
                  <a:gd name="connsiteX38" fmla="*/ 415290 w 2404110"/>
                  <a:gd name="connsiteY38" fmla="*/ 2007870 h 2480310"/>
                  <a:gd name="connsiteX39" fmla="*/ 480060 w 2404110"/>
                  <a:gd name="connsiteY39" fmla="*/ 2057400 h 2480310"/>
                  <a:gd name="connsiteX40" fmla="*/ 586740 w 2404110"/>
                  <a:gd name="connsiteY40" fmla="*/ 2114550 h 2480310"/>
                  <a:gd name="connsiteX41" fmla="*/ 674370 w 2404110"/>
                  <a:gd name="connsiteY41" fmla="*/ 2179320 h 2480310"/>
                  <a:gd name="connsiteX42" fmla="*/ 765810 w 2404110"/>
                  <a:gd name="connsiteY42" fmla="*/ 2221230 h 2480310"/>
                  <a:gd name="connsiteX43" fmla="*/ 880110 w 2404110"/>
                  <a:gd name="connsiteY43" fmla="*/ 2293620 h 2480310"/>
                  <a:gd name="connsiteX44" fmla="*/ 960120 w 2404110"/>
                  <a:gd name="connsiteY44" fmla="*/ 2358390 h 2480310"/>
                  <a:gd name="connsiteX45" fmla="*/ 1051560 w 2404110"/>
                  <a:gd name="connsiteY45" fmla="*/ 2388870 h 2480310"/>
                  <a:gd name="connsiteX46" fmla="*/ 1120140 w 2404110"/>
                  <a:gd name="connsiteY46" fmla="*/ 2453640 h 2480310"/>
                  <a:gd name="connsiteX47" fmla="*/ 1192530 w 2404110"/>
                  <a:gd name="connsiteY47" fmla="*/ 2480310 h 2480310"/>
                  <a:gd name="connsiteX48" fmla="*/ 1215390 w 2404110"/>
                  <a:gd name="connsiteY48" fmla="*/ 2476500 h 2480310"/>
                  <a:gd name="connsiteX49" fmla="*/ 1207770 w 2404110"/>
                  <a:gd name="connsiteY49" fmla="*/ 2411730 h 2480310"/>
                  <a:gd name="connsiteX50" fmla="*/ 1169670 w 2404110"/>
                  <a:gd name="connsiteY50" fmla="*/ 2373630 h 2480310"/>
                  <a:gd name="connsiteX51" fmla="*/ 1162050 w 2404110"/>
                  <a:gd name="connsiteY51" fmla="*/ 2331720 h 2480310"/>
                  <a:gd name="connsiteX52" fmla="*/ 1139190 w 2404110"/>
                  <a:gd name="connsiteY52" fmla="*/ 2297430 h 2480310"/>
                  <a:gd name="connsiteX53" fmla="*/ 1139190 w 2404110"/>
                  <a:gd name="connsiteY53" fmla="*/ 2259330 h 2480310"/>
                  <a:gd name="connsiteX54" fmla="*/ 1162050 w 2404110"/>
                  <a:gd name="connsiteY54" fmla="*/ 2240280 h 2480310"/>
                  <a:gd name="connsiteX55" fmla="*/ 1226820 w 2404110"/>
                  <a:gd name="connsiteY55" fmla="*/ 2205990 h 2480310"/>
                  <a:gd name="connsiteX56" fmla="*/ 1287780 w 2404110"/>
                  <a:gd name="connsiteY56" fmla="*/ 2152650 h 2480310"/>
                  <a:gd name="connsiteX57" fmla="*/ 1329690 w 2404110"/>
                  <a:gd name="connsiteY57" fmla="*/ 2125980 h 2480310"/>
                  <a:gd name="connsiteX58" fmla="*/ 1371600 w 2404110"/>
                  <a:gd name="connsiteY58" fmla="*/ 2057400 h 2480310"/>
                  <a:gd name="connsiteX59" fmla="*/ 1394460 w 2404110"/>
                  <a:gd name="connsiteY59" fmla="*/ 1996440 h 2480310"/>
                  <a:gd name="connsiteX60" fmla="*/ 1428750 w 2404110"/>
                  <a:gd name="connsiteY60" fmla="*/ 1897380 h 2480310"/>
                  <a:gd name="connsiteX61" fmla="*/ 1478280 w 2404110"/>
                  <a:gd name="connsiteY61" fmla="*/ 1756410 h 2480310"/>
                  <a:gd name="connsiteX62" fmla="*/ 1508760 w 2404110"/>
                  <a:gd name="connsiteY62" fmla="*/ 1668780 h 2480310"/>
                  <a:gd name="connsiteX63" fmla="*/ 1508760 w 2404110"/>
                  <a:gd name="connsiteY63" fmla="*/ 1615440 h 2480310"/>
                  <a:gd name="connsiteX64" fmla="*/ 1527810 w 2404110"/>
                  <a:gd name="connsiteY64" fmla="*/ 1565910 h 2480310"/>
                  <a:gd name="connsiteX65" fmla="*/ 1527810 w 2404110"/>
                  <a:gd name="connsiteY65" fmla="*/ 1527810 h 2480310"/>
                  <a:gd name="connsiteX66" fmla="*/ 1550670 w 2404110"/>
                  <a:gd name="connsiteY66" fmla="*/ 1489710 h 2480310"/>
                  <a:gd name="connsiteX67" fmla="*/ 1817370 w 2404110"/>
                  <a:gd name="connsiteY67" fmla="*/ 1325880 h 2480310"/>
                  <a:gd name="connsiteX68" fmla="*/ 1901190 w 2404110"/>
                  <a:gd name="connsiteY68" fmla="*/ 1268730 h 2480310"/>
                  <a:gd name="connsiteX69" fmla="*/ 1916430 w 2404110"/>
                  <a:gd name="connsiteY69" fmla="*/ 1226820 h 2480310"/>
                  <a:gd name="connsiteX70" fmla="*/ 1962150 w 2404110"/>
                  <a:gd name="connsiteY70" fmla="*/ 1219200 h 2480310"/>
                  <a:gd name="connsiteX71" fmla="*/ 1985010 w 2404110"/>
                  <a:gd name="connsiteY71" fmla="*/ 1257300 h 2480310"/>
                  <a:gd name="connsiteX72" fmla="*/ 2045970 w 2404110"/>
                  <a:gd name="connsiteY72" fmla="*/ 1264920 h 2480310"/>
                  <a:gd name="connsiteX73" fmla="*/ 2137410 w 2404110"/>
                  <a:gd name="connsiteY73" fmla="*/ 1299210 h 2480310"/>
                  <a:gd name="connsiteX74" fmla="*/ 2198370 w 2404110"/>
                  <a:gd name="connsiteY74" fmla="*/ 1314450 h 2480310"/>
                  <a:gd name="connsiteX75" fmla="*/ 2266950 w 2404110"/>
                  <a:gd name="connsiteY75" fmla="*/ 1303020 h 2480310"/>
                  <a:gd name="connsiteX76" fmla="*/ 2301240 w 2404110"/>
                  <a:gd name="connsiteY76" fmla="*/ 1291590 h 2480310"/>
                  <a:gd name="connsiteX77" fmla="*/ 2358390 w 2404110"/>
                  <a:gd name="connsiteY77" fmla="*/ 1249680 h 2480310"/>
                  <a:gd name="connsiteX78" fmla="*/ 2400300 w 2404110"/>
                  <a:gd name="connsiteY78" fmla="*/ 1223010 h 2480310"/>
                  <a:gd name="connsiteX79" fmla="*/ 2404110 w 2404110"/>
                  <a:gd name="connsiteY79" fmla="*/ 1181100 h 2480310"/>
                  <a:gd name="connsiteX80" fmla="*/ 2392680 w 2404110"/>
                  <a:gd name="connsiteY80" fmla="*/ 1127760 h 2480310"/>
                  <a:gd name="connsiteX81" fmla="*/ 2377440 w 2404110"/>
                  <a:gd name="connsiteY81" fmla="*/ 1024890 h 2480310"/>
                  <a:gd name="connsiteX82" fmla="*/ 2388870 w 2404110"/>
                  <a:gd name="connsiteY82" fmla="*/ 918210 h 2480310"/>
                  <a:gd name="connsiteX83" fmla="*/ 2388870 w 2404110"/>
                  <a:gd name="connsiteY83" fmla="*/ 803910 h 2480310"/>
                  <a:gd name="connsiteX84" fmla="*/ 2400300 w 2404110"/>
                  <a:gd name="connsiteY84" fmla="*/ 723900 h 2480310"/>
                  <a:gd name="connsiteX85" fmla="*/ 2385060 w 2404110"/>
                  <a:gd name="connsiteY85" fmla="*/ 651510 h 2480310"/>
                  <a:gd name="connsiteX86" fmla="*/ 2377440 w 2404110"/>
                  <a:gd name="connsiteY86" fmla="*/ 586740 h 2480310"/>
                  <a:gd name="connsiteX87" fmla="*/ 2320290 w 2404110"/>
                  <a:gd name="connsiteY87" fmla="*/ 430530 h 2480310"/>
                  <a:gd name="connsiteX88" fmla="*/ 2282190 w 2404110"/>
                  <a:gd name="connsiteY88" fmla="*/ 304800 h 2480310"/>
                  <a:gd name="connsiteX89" fmla="*/ 2251710 w 2404110"/>
                  <a:gd name="connsiteY89" fmla="*/ 232410 h 2480310"/>
                  <a:gd name="connsiteX90" fmla="*/ 2205990 w 2404110"/>
                  <a:gd name="connsiteY90" fmla="*/ 102870 h 2480310"/>
                  <a:gd name="connsiteX91" fmla="*/ 2179320 w 2404110"/>
                  <a:gd name="connsiteY91" fmla="*/ 34290 h 2480310"/>
                  <a:gd name="connsiteX92" fmla="*/ 2167890 w 2404110"/>
                  <a:gd name="connsiteY92" fmla="*/ 0 h 2480310"/>
                  <a:gd name="connsiteX93" fmla="*/ 2110740 w 2404110"/>
                  <a:gd name="connsiteY93" fmla="*/ 11430 h 2480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2404110" h="2480310">
                    <a:moveTo>
                      <a:pt x="2110740" y="11430"/>
                    </a:moveTo>
                    <a:lnTo>
                      <a:pt x="1977390" y="49530"/>
                    </a:lnTo>
                    <a:lnTo>
                      <a:pt x="1847850" y="102870"/>
                    </a:lnTo>
                    <a:lnTo>
                      <a:pt x="1756410" y="144780"/>
                    </a:lnTo>
                    <a:lnTo>
                      <a:pt x="1649730" y="201930"/>
                    </a:lnTo>
                    <a:lnTo>
                      <a:pt x="1520190" y="266700"/>
                    </a:lnTo>
                    <a:lnTo>
                      <a:pt x="1360170" y="346710"/>
                    </a:lnTo>
                    <a:lnTo>
                      <a:pt x="1249680" y="403860"/>
                    </a:lnTo>
                    <a:lnTo>
                      <a:pt x="1112520" y="464820"/>
                    </a:lnTo>
                    <a:lnTo>
                      <a:pt x="937260" y="525780"/>
                    </a:lnTo>
                    <a:lnTo>
                      <a:pt x="788670" y="579120"/>
                    </a:lnTo>
                    <a:lnTo>
                      <a:pt x="674370" y="628650"/>
                    </a:lnTo>
                    <a:lnTo>
                      <a:pt x="640080" y="685800"/>
                    </a:lnTo>
                    <a:lnTo>
                      <a:pt x="640080" y="685800"/>
                    </a:lnTo>
                    <a:lnTo>
                      <a:pt x="636270" y="739140"/>
                    </a:lnTo>
                    <a:lnTo>
                      <a:pt x="575310" y="838200"/>
                    </a:lnTo>
                    <a:lnTo>
                      <a:pt x="541020" y="902970"/>
                    </a:lnTo>
                    <a:lnTo>
                      <a:pt x="487680" y="1017270"/>
                    </a:lnTo>
                    <a:lnTo>
                      <a:pt x="400050" y="1150620"/>
                    </a:lnTo>
                    <a:lnTo>
                      <a:pt x="358140" y="1238250"/>
                    </a:lnTo>
                    <a:lnTo>
                      <a:pt x="259080" y="1405890"/>
                    </a:lnTo>
                    <a:lnTo>
                      <a:pt x="186690" y="1558290"/>
                    </a:lnTo>
                    <a:lnTo>
                      <a:pt x="110490" y="1653540"/>
                    </a:lnTo>
                    <a:lnTo>
                      <a:pt x="83820" y="1725930"/>
                    </a:lnTo>
                    <a:lnTo>
                      <a:pt x="30480" y="1779270"/>
                    </a:lnTo>
                    <a:lnTo>
                      <a:pt x="0" y="1817370"/>
                    </a:lnTo>
                    <a:lnTo>
                      <a:pt x="0" y="1866900"/>
                    </a:lnTo>
                    <a:lnTo>
                      <a:pt x="26670" y="1954530"/>
                    </a:lnTo>
                    <a:lnTo>
                      <a:pt x="53340" y="2000250"/>
                    </a:lnTo>
                    <a:lnTo>
                      <a:pt x="83820" y="2038350"/>
                    </a:lnTo>
                    <a:lnTo>
                      <a:pt x="140970" y="2072640"/>
                    </a:lnTo>
                    <a:lnTo>
                      <a:pt x="190500" y="2087880"/>
                    </a:lnTo>
                    <a:lnTo>
                      <a:pt x="232410" y="2118360"/>
                    </a:lnTo>
                    <a:lnTo>
                      <a:pt x="281940" y="2125980"/>
                    </a:lnTo>
                    <a:lnTo>
                      <a:pt x="300990" y="2095500"/>
                    </a:lnTo>
                    <a:lnTo>
                      <a:pt x="320040" y="2057400"/>
                    </a:lnTo>
                    <a:lnTo>
                      <a:pt x="342900" y="2019300"/>
                    </a:lnTo>
                    <a:lnTo>
                      <a:pt x="388620" y="2000250"/>
                    </a:lnTo>
                    <a:lnTo>
                      <a:pt x="415290" y="2007870"/>
                    </a:lnTo>
                    <a:lnTo>
                      <a:pt x="480060" y="2057400"/>
                    </a:lnTo>
                    <a:lnTo>
                      <a:pt x="586740" y="2114550"/>
                    </a:lnTo>
                    <a:lnTo>
                      <a:pt x="674370" y="2179320"/>
                    </a:lnTo>
                    <a:lnTo>
                      <a:pt x="765810" y="2221230"/>
                    </a:lnTo>
                    <a:lnTo>
                      <a:pt x="880110" y="2293620"/>
                    </a:lnTo>
                    <a:lnTo>
                      <a:pt x="960120" y="2358390"/>
                    </a:lnTo>
                    <a:lnTo>
                      <a:pt x="1051560" y="2388870"/>
                    </a:lnTo>
                    <a:lnTo>
                      <a:pt x="1120140" y="2453640"/>
                    </a:lnTo>
                    <a:lnTo>
                      <a:pt x="1192530" y="2480310"/>
                    </a:lnTo>
                    <a:lnTo>
                      <a:pt x="1215390" y="2476500"/>
                    </a:lnTo>
                    <a:lnTo>
                      <a:pt x="1207770" y="2411730"/>
                    </a:lnTo>
                    <a:lnTo>
                      <a:pt x="1169670" y="2373630"/>
                    </a:lnTo>
                    <a:lnTo>
                      <a:pt x="1162050" y="2331720"/>
                    </a:lnTo>
                    <a:lnTo>
                      <a:pt x="1139190" y="2297430"/>
                    </a:lnTo>
                    <a:lnTo>
                      <a:pt x="1139190" y="2259330"/>
                    </a:lnTo>
                    <a:lnTo>
                      <a:pt x="1162050" y="2240280"/>
                    </a:lnTo>
                    <a:lnTo>
                      <a:pt x="1226820" y="2205990"/>
                    </a:lnTo>
                    <a:lnTo>
                      <a:pt x="1287780" y="2152650"/>
                    </a:lnTo>
                    <a:lnTo>
                      <a:pt x="1329690" y="2125980"/>
                    </a:lnTo>
                    <a:lnTo>
                      <a:pt x="1371600" y="2057400"/>
                    </a:lnTo>
                    <a:lnTo>
                      <a:pt x="1394460" y="1996440"/>
                    </a:lnTo>
                    <a:lnTo>
                      <a:pt x="1428750" y="1897380"/>
                    </a:lnTo>
                    <a:lnTo>
                      <a:pt x="1478280" y="1756410"/>
                    </a:lnTo>
                    <a:lnTo>
                      <a:pt x="1508760" y="1668780"/>
                    </a:lnTo>
                    <a:lnTo>
                      <a:pt x="1508760" y="1615440"/>
                    </a:lnTo>
                    <a:lnTo>
                      <a:pt x="1527810" y="1565910"/>
                    </a:lnTo>
                    <a:lnTo>
                      <a:pt x="1527810" y="1527810"/>
                    </a:lnTo>
                    <a:lnTo>
                      <a:pt x="1550670" y="1489710"/>
                    </a:lnTo>
                    <a:lnTo>
                      <a:pt x="1817370" y="1325880"/>
                    </a:lnTo>
                    <a:lnTo>
                      <a:pt x="1901190" y="1268730"/>
                    </a:lnTo>
                    <a:lnTo>
                      <a:pt x="1916430" y="1226820"/>
                    </a:lnTo>
                    <a:lnTo>
                      <a:pt x="1962150" y="1219200"/>
                    </a:lnTo>
                    <a:lnTo>
                      <a:pt x="1985010" y="1257300"/>
                    </a:lnTo>
                    <a:lnTo>
                      <a:pt x="2045970" y="1264920"/>
                    </a:lnTo>
                    <a:lnTo>
                      <a:pt x="2137410" y="1299210"/>
                    </a:lnTo>
                    <a:lnTo>
                      <a:pt x="2198370" y="1314450"/>
                    </a:lnTo>
                    <a:lnTo>
                      <a:pt x="2266950" y="1303020"/>
                    </a:lnTo>
                    <a:lnTo>
                      <a:pt x="2301240" y="1291590"/>
                    </a:lnTo>
                    <a:lnTo>
                      <a:pt x="2358390" y="1249680"/>
                    </a:lnTo>
                    <a:lnTo>
                      <a:pt x="2400300" y="1223010"/>
                    </a:lnTo>
                    <a:lnTo>
                      <a:pt x="2404110" y="1181100"/>
                    </a:lnTo>
                    <a:lnTo>
                      <a:pt x="2392680" y="1127760"/>
                    </a:lnTo>
                    <a:lnTo>
                      <a:pt x="2377440" y="1024890"/>
                    </a:lnTo>
                    <a:lnTo>
                      <a:pt x="2388870" y="918210"/>
                    </a:lnTo>
                    <a:lnTo>
                      <a:pt x="2388870" y="803910"/>
                    </a:lnTo>
                    <a:lnTo>
                      <a:pt x="2400300" y="723900"/>
                    </a:lnTo>
                    <a:lnTo>
                      <a:pt x="2385060" y="651510"/>
                    </a:lnTo>
                    <a:lnTo>
                      <a:pt x="2377440" y="586740"/>
                    </a:lnTo>
                    <a:lnTo>
                      <a:pt x="2320290" y="430530"/>
                    </a:lnTo>
                    <a:lnTo>
                      <a:pt x="2282190" y="304800"/>
                    </a:lnTo>
                    <a:lnTo>
                      <a:pt x="2251710" y="232410"/>
                    </a:lnTo>
                    <a:lnTo>
                      <a:pt x="2205990" y="102870"/>
                    </a:lnTo>
                    <a:lnTo>
                      <a:pt x="2179320" y="34290"/>
                    </a:lnTo>
                    <a:lnTo>
                      <a:pt x="2167890" y="0"/>
                    </a:lnTo>
                    <a:lnTo>
                      <a:pt x="2110740" y="1143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8" name="강동 TXT">
                <a:extLst>
                  <a:ext uri="{FF2B5EF4-FFF2-40B4-BE49-F238E27FC236}">
                    <a16:creationId xmlns="" xmlns:a16="http://schemas.microsoft.com/office/drawing/2014/main" id="{7CA927AB-FCDF-4D54-9A79-2FFF0E90B52D}"/>
                  </a:ext>
                </a:extLst>
              </p:cNvPr>
              <p:cNvSpPr txBox="1"/>
              <p:nvPr/>
            </p:nvSpPr>
            <p:spPr>
              <a:xfrm>
                <a:off x="6576199" y="4251692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강동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48" name="송파구">
              <a:extLst>
                <a:ext uri="{FF2B5EF4-FFF2-40B4-BE49-F238E27FC236}">
                  <a16:creationId xmlns="" xmlns:a16="http://schemas.microsoft.com/office/drawing/2014/main" id="{72231E7D-795A-4ED9-97FE-A265722AB17E}"/>
                </a:ext>
              </a:extLst>
            </p:cNvPr>
            <p:cNvGrpSpPr/>
            <p:nvPr/>
          </p:nvGrpSpPr>
          <p:grpSpPr>
            <a:xfrm>
              <a:off x="5793432" y="4710830"/>
              <a:ext cx="1291361" cy="1084681"/>
              <a:chOff x="5793432" y="4710830"/>
              <a:chExt cx="1291361" cy="1084681"/>
            </a:xfrm>
          </p:grpSpPr>
          <p:sp>
            <p:nvSpPr>
              <p:cNvPr id="55" name="송파구">
                <a:extLst>
                  <a:ext uri="{FF2B5EF4-FFF2-40B4-BE49-F238E27FC236}">
                    <a16:creationId xmlns="" xmlns:a16="http://schemas.microsoft.com/office/drawing/2014/main" id="{B90EEE54-DB4A-4D9E-B490-C833770208A9}"/>
                  </a:ext>
                </a:extLst>
              </p:cNvPr>
              <p:cNvSpPr/>
              <p:nvPr/>
            </p:nvSpPr>
            <p:spPr>
              <a:xfrm>
                <a:off x="5793432" y="4710830"/>
                <a:ext cx="1291361" cy="1084681"/>
              </a:xfrm>
              <a:custGeom>
                <a:avLst/>
                <a:gdLst>
                  <a:gd name="connsiteX0" fmla="*/ 521970 w 3166110"/>
                  <a:gd name="connsiteY0" fmla="*/ 506730 h 2659380"/>
                  <a:gd name="connsiteX1" fmla="*/ 365760 w 3166110"/>
                  <a:gd name="connsiteY1" fmla="*/ 514350 h 2659380"/>
                  <a:gd name="connsiteX2" fmla="*/ 270510 w 3166110"/>
                  <a:gd name="connsiteY2" fmla="*/ 506730 h 2659380"/>
                  <a:gd name="connsiteX3" fmla="*/ 201930 w 3166110"/>
                  <a:gd name="connsiteY3" fmla="*/ 495300 h 2659380"/>
                  <a:gd name="connsiteX4" fmla="*/ 175260 w 3166110"/>
                  <a:gd name="connsiteY4" fmla="*/ 480060 h 2659380"/>
                  <a:gd name="connsiteX5" fmla="*/ 72390 w 3166110"/>
                  <a:gd name="connsiteY5" fmla="*/ 483870 h 2659380"/>
                  <a:gd name="connsiteX6" fmla="*/ 11430 w 3166110"/>
                  <a:gd name="connsiteY6" fmla="*/ 483870 h 2659380"/>
                  <a:gd name="connsiteX7" fmla="*/ 0 w 3166110"/>
                  <a:gd name="connsiteY7" fmla="*/ 495300 h 2659380"/>
                  <a:gd name="connsiteX8" fmla="*/ 3810 w 3166110"/>
                  <a:gd name="connsiteY8" fmla="*/ 544830 h 2659380"/>
                  <a:gd name="connsiteX9" fmla="*/ 3810 w 3166110"/>
                  <a:gd name="connsiteY9" fmla="*/ 651510 h 2659380"/>
                  <a:gd name="connsiteX10" fmla="*/ 3810 w 3166110"/>
                  <a:gd name="connsiteY10" fmla="*/ 716280 h 2659380"/>
                  <a:gd name="connsiteX11" fmla="*/ 19050 w 3166110"/>
                  <a:gd name="connsiteY11" fmla="*/ 792480 h 2659380"/>
                  <a:gd name="connsiteX12" fmla="*/ 30480 w 3166110"/>
                  <a:gd name="connsiteY12" fmla="*/ 857250 h 2659380"/>
                  <a:gd name="connsiteX13" fmla="*/ 41910 w 3166110"/>
                  <a:gd name="connsiteY13" fmla="*/ 956310 h 2659380"/>
                  <a:gd name="connsiteX14" fmla="*/ 34290 w 3166110"/>
                  <a:gd name="connsiteY14" fmla="*/ 1017270 h 2659380"/>
                  <a:gd name="connsiteX15" fmla="*/ 41910 w 3166110"/>
                  <a:gd name="connsiteY15" fmla="*/ 1074420 h 2659380"/>
                  <a:gd name="connsiteX16" fmla="*/ 53340 w 3166110"/>
                  <a:gd name="connsiteY16" fmla="*/ 1131570 h 2659380"/>
                  <a:gd name="connsiteX17" fmla="*/ 80010 w 3166110"/>
                  <a:gd name="connsiteY17" fmla="*/ 1192530 h 2659380"/>
                  <a:gd name="connsiteX18" fmla="*/ 144780 w 3166110"/>
                  <a:gd name="connsiteY18" fmla="*/ 1226820 h 2659380"/>
                  <a:gd name="connsiteX19" fmla="*/ 167640 w 3166110"/>
                  <a:gd name="connsiteY19" fmla="*/ 1264920 h 2659380"/>
                  <a:gd name="connsiteX20" fmla="*/ 255270 w 3166110"/>
                  <a:gd name="connsiteY20" fmla="*/ 1257300 h 2659380"/>
                  <a:gd name="connsiteX21" fmla="*/ 312420 w 3166110"/>
                  <a:gd name="connsiteY21" fmla="*/ 1268730 h 2659380"/>
                  <a:gd name="connsiteX22" fmla="*/ 373380 w 3166110"/>
                  <a:gd name="connsiteY22" fmla="*/ 1283970 h 2659380"/>
                  <a:gd name="connsiteX23" fmla="*/ 438150 w 3166110"/>
                  <a:gd name="connsiteY23" fmla="*/ 1283970 h 2659380"/>
                  <a:gd name="connsiteX24" fmla="*/ 518160 w 3166110"/>
                  <a:gd name="connsiteY24" fmla="*/ 1310640 h 2659380"/>
                  <a:gd name="connsiteX25" fmla="*/ 575310 w 3166110"/>
                  <a:gd name="connsiteY25" fmla="*/ 1329690 h 2659380"/>
                  <a:gd name="connsiteX26" fmla="*/ 643890 w 3166110"/>
                  <a:gd name="connsiteY26" fmla="*/ 1344930 h 2659380"/>
                  <a:gd name="connsiteX27" fmla="*/ 811530 w 3166110"/>
                  <a:gd name="connsiteY27" fmla="*/ 1394460 h 2659380"/>
                  <a:gd name="connsiteX28" fmla="*/ 899160 w 3166110"/>
                  <a:gd name="connsiteY28" fmla="*/ 1417320 h 2659380"/>
                  <a:gd name="connsiteX29" fmla="*/ 937260 w 3166110"/>
                  <a:gd name="connsiteY29" fmla="*/ 1436370 h 2659380"/>
                  <a:gd name="connsiteX30" fmla="*/ 986790 w 3166110"/>
                  <a:gd name="connsiteY30" fmla="*/ 1443990 h 2659380"/>
                  <a:gd name="connsiteX31" fmla="*/ 1047750 w 3166110"/>
                  <a:gd name="connsiteY31" fmla="*/ 1485900 h 2659380"/>
                  <a:gd name="connsiteX32" fmla="*/ 1120140 w 3166110"/>
                  <a:gd name="connsiteY32" fmla="*/ 1535430 h 2659380"/>
                  <a:gd name="connsiteX33" fmla="*/ 1196340 w 3166110"/>
                  <a:gd name="connsiteY33" fmla="*/ 1577340 h 2659380"/>
                  <a:gd name="connsiteX34" fmla="*/ 1264920 w 3166110"/>
                  <a:gd name="connsiteY34" fmla="*/ 1642110 h 2659380"/>
                  <a:gd name="connsiteX35" fmla="*/ 1314450 w 3166110"/>
                  <a:gd name="connsiteY35" fmla="*/ 1744980 h 2659380"/>
                  <a:gd name="connsiteX36" fmla="*/ 1379220 w 3166110"/>
                  <a:gd name="connsiteY36" fmla="*/ 1916430 h 2659380"/>
                  <a:gd name="connsiteX37" fmla="*/ 1413510 w 3166110"/>
                  <a:gd name="connsiteY37" fmla="*/ 2026920 h 2659380"/>
                  <a:gd name="connsiteX38" fmla="*/ 1447800 w 3166110"/>
                  <a:gd name="connsiteY38" fmla="*/ 2167890 h 2659380"/>
                  <a:gd name="connsiteX39" fmla="*/ 1463040 w 3166110"/>
                  <a:gd name="connsiteY39" fmla="*/ 2244090 h 2659380"/>
                  <a:gd name="connsiteX40" fmla="*/ 1493520 w 3166110"/>
                  <a:gd name="connsiteY40" fmla="*/ 2293620 h 2659380"/>
                  <a:gd name="connsiteX41" fmla="*/ 1543050 w 3166110"/>
                  <a:gd name="connsiteY41" fmla="*/ 2346960 h 2659380"/>
                  <a:gd name="connsiteX42" fmla="*/ 1638300 w 3166110"/>
                  <a:gd name="connsiteY42" fmla="*/ 2388870 h 2659380"/>
                  <a:gd name="connsiteX43" fmla="*/ 1703070 w 3166110"/>
                  <a:gd name="connsiteY43" fmla="*/ 2457450 h 2659380"/>
                  <a:gd name="connsiteX44" fmla="*/ 1744980 w 3166110"/>
                  <a:gd name="connsiteY44" fmla="*/ 2529840 h 2659380"/>
                  <a:gd name="connsiteX45" fmla="*/ 1813560 w 3166110"/>
                  <a:gd name="connsiteY45" fmla="*/ 2602230 h 2659380"/>
                  <a:gd name="connsiteX46" fmla="*/ 1851660 w 3166110"/>
                  <a:gd name="connsiteY46" fmla="*/ 2659380 h 2659380"/>
                  <a:gd name="connsiteX47" fmla="*/ 1874520 w 3166110"/>
                  <a:gd name="connsiteY47" fmla="*/ 2651760 h 2659380"/>
                  <a:gd name="connsiteX48" fmla="*/ 1885950 w 3166110"/>
                  <a:gd name="connsiteY48" fmla="*/ 2613660 h 2659380"/>
                  <a:gd name="connsiteX49" fmla="*/ 1973580 w 3166110"/>
                  <a:gd name="connsiteY49" fmla="*/ 2606040 h 2659380"/>
                  <a:gd name="connsiteX50" fmla="*/ 2007870 w 3166110"/>
                  <a:gd name="connsiteY50" fmla="*/ 2590800 h 2659380"/>
                  <a:gd name="connsiteX51" fmla="*/ 2080260 w 3166110"/>
                  <a:gd name="connsiteY51" fmla="*/ 2590800 h 2659380"/>
                  <a:gd name="connsiteX52" fmla="*/ 2145030 w 3166110"/>
                  <a:gd name="connsiteY52" fmla="*/ 2590800 h 2659380"/>
                  <a:gd name="connsiteX53" fmla="*/ 2213610 w 3166110"/>
                  <a:gd name="connsiteY53" fmla="*/ 2598420 h 2659380"/>
                  <a:gd name="connsiteX54" fmla="*/ 2244090 w 3166110"/>
                  <a:gd name="connsiteY54" fmla="*/ 2590800 h 2659380"/>
                  <a:gd name="connsiteX55" fmla="*/ 2221230 w 3166110"/>
                  <a:gd name="connsiteY55" fmla="*/ 2545080 h 2659380"/>
                  <a:gd name="connsiteX56" fmla="*/ 2186940 w 3166110"/>
                  <a:gd name="connsiteY56" fmla="*/ 2506980 h 2659380"/>
                  <a:gd name="connsiteX57" fmla="*/ 2145030 w 3166110"/>
                  <a:gd name="connsiteY57" fmla="*/ 2465070 h 2659380"/>
                  <a:gd name="connsiteX58" fmla="*/ 2133600 w 3166110"/>
                  <a:gd name="connsiteY58" fmla="*/ 2423160 h 2659380"/>
                  <a:gd name="connsiteX59" fmla="*/ 2133600 w 3166110"/>
                  <a:gd name="connsiteY59" fmla="*/ 2381250 h 2659380"/>
                  <a:gd name="connsiteX60" fmla="*/ 2118360 w 3166110"/>
                  <a:gd name="connsiteY60" fmla="*/ 2305050 h 2659380"/>
                  <a:gd name="connsiteX61" fmla="*/ 2122170 w 3166110"/>
                  <a:gd name="connsiteY61" fmla="*/ 2259330 h 2659380"/>
                  <a:gd name="connsiteX62" fmla="*/ 2179320 w 3166110"/>
                  <a:gd name="connsiteY62" fmla="*/ 2209800 h 2659380"/>
                  <a:gd name="connsiteX63" fmla="*/ 2205990 w 3166110"/>
                  <a:gd name="connsiteY63" fmla="*/ 2205990 h 2659380"/>
                  <a:gd name="connsiteX64" fmla="*/ 2240280 w 3166110"/>
                  <a:gd name="connsiteY64" fmla="*/ 2213610 h 2659380"/>
                  <a:gd name="connsiteX65" fmla="*/ 2282190 w 3166110"/>
                  <a:gd name="connsiteY65" fmla="*/ 2263140 h 2659380"/>
                  <a:gd name="connsiteX66" fmla="*/ 2343150 w 3166110"/>
                  <a:gd name="connsiteY66" fmla="*/ 2293620 h 2659380"/>
                  <a:gd name="connsiteX67" fmla="*/ 2388870 w 3166110"/>
                  <a:gd name="connsiteY67" fmla="*/ 2320290 h 2659380"/>
                  <a:gd name="connsiteX68" fmla="*/ 2438400 w 3166110"/>
                  <a:gd name="connsiteY68" fmla="*/ 2297430 h 2659380"/>
                  <a:gd name="connsiteX69" fmla="*/ 2449830 w 3166110"/>
                  <a:gd name="connsiteY69" fmla="*/ 2263140 h 2659380"/>
                  <a:gd name="connsiteX70" fmla="*/ 2583180 w 3166110"/>
                  <a:gd name="connsiteY70" fmla="*/ 2194560 h 2659380"/>
                  <a:gd name="connsiteX71" fmla="*/ 2613660 w 3166110"/>
                  <a:gd name="connsiteY71" fmla="*/ 2175510 h 2659380"/>
                  <a:gd name="connsiteX72" fmla="*/ 2693670 w 3166110"/>
                  <a:gd name="connsiteY72" fmla="*/ 2175510 h 2659380"/>
                  <a:gd name="connsiteX73" fmla="*/ 2750820 w 3166110"/>
                  <a:gd name="connsiteY73" fmla="*/ 2179320 h 2659380"/>
                  <a:gd name="connsiteX74" fmla="*/ 2762250 w 3166110"/>
                  <a:gd name="connsiteY74" fmla="*/ 2148840 h 2659380"/>
                  <a:gd name="connsiteX75" fmla="*/ 2762250 w 3166110"/>
                  <a:gd name="connsiteY75" fmla="*/ 2148840 h 2659380"/>
                  <a:gd name="connsiteX76" fmla="*/ 2762250 w 3166110"/>
                  <a:gd name="connsiteY76" fmla="*/ 2095500 h 2659380"/>
                  <a:gd name="connsiteX77" fmla="*/ 2773680 w 3166110"/>
                  <a:gd name="connsiteY77" fmla="*/ 2053590 h 2659380"/>
                  <a:gd name="connsiteX78" fmla="*/ 2766060 w 3166110"/>
                  <a:gd name="connsiteY78" fmla="*/ 2004060 h 2659380"/>
                  <a:gd name="connsiteX79" fmla="*/ 2773680 w 3166110"/>
                  <a:gd name="connsiteY79" fmla="*/ 1962150 h 2659380"/>
                  <a:gd name="connsiteX80" fmla="*/ 2800350 w 3166110"/>
                  <a:gd name="connsiteY80" fmla="*/ 1916430 h 2659380"/>
                  <a:gd name="connsiteX81" fmla="*/ 2800350 w 3166110"/>
                  <a:gd name="connsiteY81" fmla="*/ 1866900 h 2659380"/>
                  <a:gd name="connsiteX82" fmla="*/ 2819400 w 3166110"/>
                  <a:gd name="connsiteY82" fmla="*/ 1832610 h 2659380"/>
                  <a:gd name="connsiteX83" fmla="*/ 2914650 w 3166110"/>
                  <a:gd name="connsiteY83" fmla="*/ 1752600 h 2659380"/>
                  <a:gd name="connsiteX84" fmla="*/ 2948940 w 3166110"/>
                  <a:gd name="connsiteY84" fmla="*/ 1676400 h 2659380"/>
                  <a:gd name="connsiteX85" fmla="*/ 2998470 w 3166110"/>
                  <a:gd name="connsiteY85" fmla="*/ 1584960 h 2659380"/>
                  <a:gd name="connsiteX86" fmla="*/ 3059430 w 3166110"/>
                  <a:gd name="connsiteY86" fmla="*/ 1493520 h 2659380"/>
                  <a:gd name="connsiteX87" fmla="*/ 3093720 w 3166110"/>
                  <a:gd name="connsiteY87" fmla="*/ 1394460 h 2659380"/>
                  <a:gd name="connsiteX88" fmla="*/ 3128010 w 3166110"/>
                  <a:gd name="connsiteY88" fmla="*/ 1337310 h 2659380"/>
                  <a:gd name="connsiteX89" fmla="*/ 3166110 w 3166110"/>
                  <a:gd name="connsiteY89" fmla="*/ 1283970 h 2659380"/>
                  <a:gd name="connsiteX90" fmla="*/ 3154680 w 3166110"/>
                  <a:gd name="connsiteY90" fmla="*/ 1253490 h 2659380"/>
                  <a:gd name="connsiteX91" fmla="*/ 3097530 w 3166110"/>
                  <a:gd name="connsiteY91" fmla="*/ 1215390 h 2659380"/>
                  <a:gd name="connsiteX92" fmla="*/ 2998470 w 3166110"/>
                  <a:gd name="connsiteY92" fmla="*/ 1120140 h 2659380"/>
                  <a:gd name="connsiteX93" fmla="*/ 2967990 w 3166110"/>
                  <a:gd name="connsiteY93" fmla="*/ 1074420 h 2659380"/>
                  <a:gd name="connsiteX94" fmla="*/ 2922270 w 3166110"/>
                  <a:gd name="connsiteY94" fmla="*/ 1047750 h 2659380"/>
                  <a:gd name="connsiteX95" fmla="*/ 2865120 w 3166110"/>
                  <a:gd name="connsiteY95" fmla="*/ 1047750 h 2659380"/>
                  <a:gd name="connsiteX96" fmla="*/ 2819400 w 3166110"/>
                  <a:gd name="connsiteY96" fmla="*/ 1043940 h 2659380"/>
                  <a:gd name="connsiteX97" fmla="*/ 2785110 w 3166110"/>
                  <a:gd name="connsiteY97" fmla="*/ 1024890 h 2659380"/>
                  <a:gd name="connsiteX98" fmla="*/ 2743200 w 3166110"/>
                  <a:gd name="connsiteY98" fmla="*/ 1017270 h 2659380"/>
                  <a:gd name="connsiteX99" fmla="*/ 2659380 w 3166110"/>
                  <a:gd name="connsiteY99" fmla="*/ 1024890 h 2659380"/>
                  <a:gd name="connsiteX100" fmla="*/ 2617470 w 3166110"/>
                  <a:gd name="connsiteY100" fmla="*/ 1017270 h 2659380"/>
                  <a:gd name="connsiteX101" fmla="*/ 2586990 w 3166110"/>
                  <a:gd name="connsiteY101" fmla="*/ 994410 h 2659380"/>
                  <a:gd name="connsiteX102" fmla="*/ 2545080 w 3166110"/>
                  <a:gd name="connsiteY102" fmla="*/ 933450 h 2659380"/>
                  <a:gd name="connsiteX103" fmla="*/ 2506980 w 3166110"/>
                  <a:gd name="connsiteY103" fmla="*/ 910590 h 2659380"/>
                  <a:gd name="connsiteX104" fmla="*/ 2468880 w 3166110"/>
                  <a:gd name="connsiteY104" fmla="*/ 887730 h 2659380"/>
                  <a:gd name="connsiteX105" fmla="*/ 2465070 w 3166110"/>
                  <a:gd name="connsiteY105" fmla="*/ 861060 h 2659380"/>
                  <a:gd name="connsiteX106" fmla="*/ 2487930 w 3166110"/>
                  <a:gd name="connsiteY106" fmla="*/ 822960 h 2659380"/>
                  <a:gd name="connsiteX107" fmla="*/ 2484120 w 3166110"/>
                  <a:gd name="connsiteY107" fmla="*/ 788670 h 2659380"/>
                  <a:gd name="connsiteX108" fmla="*/ 2514600 w 3166110"/>
                  <a:gd name="connsiteY108" fmla="*/ 716280 h 2659380"/>
                  <a:gd name="connsiteX109" fmla="*/ 2522220 w 3166110"/>
                  <a:gd name="connsiteY109" fmla="*/ 666750 h 2659380"/>
                  <a:gd name="connsiteX110" fmla="*/ 2522220 w 3166110"/>
                  <a:gd name="connsiteY110" fmla="*/ 617220 h 2659380"/>
                  <a:gd name="connsiteX111" fmla="*/ 2480310 w 3166110"/>
                  <a:gd name="connsiteY111" fmla="*/ 590550 h 2659380"/>
                  <a:gd name="connsiteX112" fmla="*/ 2411730 w 3166110"/>
                  <a:gd name="connsiteY112" fmla="*/ 556260 h 2659380"/>
                  <a:gd name="connsiteX113" fmla="*/ 2251710 w 3166110"/>
                  <a:gd name="connsiteY113" fmla="*/ 449580 h 2659380"/>
                  <a:gd name="connsiteX114" fmla="*/ 2164080 w 3166110"/>
                  <a:gd name="connsiteY114" fmla="*/ 411480 h 2659380"/>
                  <a:gd name="connsiteX115" fmla="*/ 2042160 w 3166110"/>
                  <a:gd name="connsiteY115" fmla="*/ 327660 h 2659380"/>
                  <a:gd name="connsiteX116" fmla="*/ 1981200 w 3166110"/>
                  <a:gd name="connsiteY116" fmla="*/ 293370 h 2659380"/>
                  <a:gd name="connsiteX117" fmla="*/ 1939290 w 3166110"/>
                  <a:gd name="connsiteY117" fmla="*/ 255270 h 2659380"/>
                  <a:gd name="connsiteX118" fmla="*/ 1840230 w 3166110"/>
                  <a:gd name="connsiteY118" fmla="*/ 209550 h 2659380"/>
                  <a:gd name="connsiteX119" fmla="*/ 1817370 w 3166110"/>
                  <a:gd name="connsiteY119" fmla="*/ 171450 h 2659380"/>
                  <a:gd name="connsiteX120" fmla="*/ 1790700 w 3166110"/>
                  <a:gd name="connsiteY120" fmla="*/ 171450 h 2659380"/>
                  <a:gd name="connsiteX121" fmla="*/ 1767840 w 3166110"/>
                  <a:gd name="connsiteY121" fmla="*/ 194310 h 2659380"/>
                  <a:gd name="connsiteX122" fmla="*/ 1744980 w 3166110"/>
                  <a:gd name="connsiteY122" fmla="*/ 213360 h 2659380"/>
                  <a:gd name="connsiteX123" fmla="*/ 1741170 w 3166110"/>
                  <a:gd name="connsiteY123" fmla="*/ 255270 h 2659380"/>
                  <a:gd name="connsiteX124" fmla="*/ 1722120 w 3166110"/>
                  <a:gd name="connsiteY124" fmla="*/ 281940 h 2659380"/>
                  <a:gd name="connsiteX125" fmla="*/ 1687830 w 3166110"/>
                  <a:gd name="connsiteY125" fmla="*/ 281940 h 2659380"/>
                  <a:gd name="connsiteX126" fmla="*/ 1626870 w 3166110"/>
                  <a:gd name="connsiteY126" fmla="*/ 262890 h 2659380"/>
                  <a:gd name="connsiteX127" fmla="*/ 1516380 w 3166110"/>
                  <a:gd name="connsiteY127" fmla="*/ 217170 h 2659380"/>
                  <a:gd name="connsiteX128" fmla="*/ 1474470 w 3166110"/>
                  <a:gd name="connsiteY128" fmla="*/ 205740 h 2659380"/>
                  <a:gd name="connsiteX129" fmla="*/ 1440180 w 3166110"/>
                  <a:gd name="connsiteY129" fmla="*/ 186690 h 2659380"/>
                  <a:gd name="connsiteX130" fmla="*/ 1417320 w 3166110"/>
                  <a:gd name="connsiteY130" fmla="*/ 163830 h 2659380"/>
                  <a:gd name="connsiteX131" fmla="*/ 1402080 w 3166110"/>
                  <a:gd name="connsiteY131" fmla="*/ 125730 h 2659380"/>
                  <a:gd name="connsiteX132" fmla="*/ 1383030 w 3166110"/>
                  <a:gd name="connsiteY132" fmla="*/ 80010 h 2659380"/>
                  <a:gd name="connsiteX133" fmla="*/ 1375410 w 3166110"/>
                  <a:gd name="connsiteY133" fmla="*/ 45720 h 2659380"/>
                  <a:gd name="connsiteX134" fmla="*/ 1371600 w 3166110"/>
                  <a:gd name="connsiteY134" fmla="*/ 11430 h 2659380"/>
                  <a:gd name="connsiteX135" fmla="*/ 1341120 w 3166110"/>
                  <a:gd name="connsiteY135" fmla="*/ 0 h 2659380"/>
                  <a:gd name="connsiteX136" fmla="*/ 1314450 w 3166110"/>
                  <a:gd name="connsiteY136" fmla="*/ 19050 h 2659380"/>
                  <a:gd name="connsiteX137" fmla="*/ 1303020 w 3166110"/>
                  <a:gd name="connsiteY137" fmla="*/ 60960 h 2659380"/>
                  <a:gd name="connsiteX138" fmla="*/ 1276350 w 3166110"/>
                  <a:gd name="connsiteY138" fmla="*/ 106680 h 2659380"/>
                  <a:gd name="connsiteX139" fmla="*/ 1249680 w 3166110"/>
                  <a:gd name="connsiteY139" fmla="*/ 152400 h 2659380"/>
                  <a:gd name="connsiteX140" fmla="*/ 1226820 w 3166110"/>
                  <a:gd name="connsiteY140" fmla="*/ 182880 h 2659380"/>
                  <a:gd name="connsiteX141" fmla="*/ 1211580 w 3166110"/>
                  <a:gd name="connsiteY141" fmla="*/ 217170 h 2659380"/>
                  <a:gd name="connsiteX142" fmla="*/ 1173480 w 3166110"/>
                  <a:gd name="connsiteY142" fmla="*/ 247650 h 2659380"/>
                  <a:gd name="connsiteX143" fmla="*/ 1047750 w 3166110"/>
                  <a:gd name="connsiteY143" fmla="*/ 285750 h 2659380"/>
                  <a:gd name="connsiteX144" fmla="*/ 925830 w 3166110"/>
                  <a:gd name="connsiteY144" fmla="*/ 354330 h 2659380"/>
                  <a:gd name="connsiteX145" fmla="*/ 830580 w 3166110"/>
                  <a:gd name="connsiteY145" fmla="*/ 388620 h 2659380"/>
                  <a:gd name="connsiteX146" fmla="*/ 716280 w 3166110"/>
                  <a:gd name="connsiteY146" fmla="*/ 441960 h 2659380"/>
                  <a:gd name="connsiteX147" fmla="*/ 670560 w 3166110"/>
                  <a:gd name="connsiteY147" fmla="*/ 468630 h 2659380"/>
                  <a:gd name="connsiteX148" fmla="*/ 628650 w 3166110"/>
                  <a:gd name="connsiteY148" fmla="*/ 502920 h 2659380"/>
                  <a:gd name="connsiteX149" fmla="*/ 521970 w 3166110"/>
                  <a:gd name="connsiteY149" fmla="*/ 506730 h 265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3166110" h="2659380">
                    <a:moveTo>
                      <a:pt x="521970" y="506730"/>
                    </a:moveTo>
                    <a:lnTo>
                      <a:pt x="365760" y="514350"/>
                    </a:lnTo>
                    <a:lnTo>
                      <a:pt x="270510" y="506730"/>
                    </a:lnTo>
                    <a:lnTo>
                      <a:pt x="201930" y="495300"/>
                    </a:lnTo>
                    <a:lnTo>
                      <a:pt x="175260" y="480060"/>
                    </a:lnTo>
                    <a:lnTo>
                      <a:pt x="72390" y="483870"/>
                    </a:lnTo>
                    <a:lnTo>
                      <a:pt x="11430" y="483870"/>
                    </a:lnTo>
                    <a:lnTo>
                      <a:pt x="0" y="495300"/>
                    </a:lnTo>
                    <a:lnTo>
                      <a:pt x="3810" y="544830"/>
                    </a:lnTo>
                    <a:lnTo>
                      <a:pt x="3810" y="651510"/>
                    </a:lnTo>
                    <a:lnTo>
                      <a:pt x="3810" y="716280"/>
                    </a:lnTo>
                    <a:lnTo>
                      <a:pt x="19050" y="792480"/>
                    </a:lnTo>
                    <a:lnTo>
                      <a:pt x="30480" y="857250"/>
                    </a:lnTo>
                    <a:lnTo>
                      <a:pt x="41910" y="956310"/>
                    </a:lnTo>
                    <a:lnTo>
                      <a:pt x="34290" y="1017270"/>
                    </a:lnTo>
                    <a:lnTo>
                      <a:pt x="41910" y="1074420"/>
                    </a:lnTo>
                    <a:lnTo>
                      <a:pt x="53340" y="1131570"/>
                    </a:lnTo>
                    <a:lnTo>
                      <a:pt x="80010" y="1192530"/>
                    </a:lnTo>
                    <a:lnTo>
                      <a:pt x="144780" y="1226820"/>
                    </a:lnTo>
                    <a:lnTo>
                      <a:pt x="167640" y="1264920"/>
                    </a:lnTo>
                    <a:lnTo>
                      <a:pt x="255270" y="1257300"/>
                    </a:lnTo>
                    <a:lnTo>
                      <a:pt x="312420" y="1268730"/>
                    </a:lnTo>
                    <a:lnTo>
                      <a:pt x="373380" y="1283970"/>
                    </a:lnTo>
                    <a:lnTo>
                      <a:pt x="438150" y="1283970"/>
                    </a:lnTo>
                    <a:lnTo>
                      <a:pt x="518160" y="1310640"/>
                    </a:lnTo>
                    <a:lnTo>
                      <a:pt x="575310" y="1329690"/>
                    </a:lnTo>
                    <a:lnTo>
                      <a:pt x="643890" y="1344930"/>
                    </a:lnTo>
                    <a:lnTo>
                      <a:pt x="811530" y="1394460"/>
                    </a:lnTo>
                    <a:lnTo>
                      <a:pt x="899160" y="1417320"/>
                    </a:lnTo>
                    <a:lnTo>
                      <a:pt x="937260" y="1436370"/>
                    </a:lnTo>
                    <a:lnTo>
                      <a:pt x="986790" y="1443990"/>
                    </a:lnTo>
                    <a:lnTo>
                      <a:pt x="1047750" y="1485900"/>
                    </a:lnTo>
                    <a:lnTo>
                      <a:pt x="1120140" y="1535430"/>
                    </a:lnTo>
                    <a:lnTo>
                      <a:pt x="1196340" y="1577340"/>
                    </a:lnTo>
                    <a:lnTo>
                      <a:pt x="1264920" y="1642110"/>
                    </a:lnTo>
                    <a:lnTo>
                      <a:pt x="1314450" y="1744980"/>
                    </a:lnTo>
                    <a:lnTo>
                      <a:pt x="1379220" y="1916430"/>
                    </a:lnTo>
                    <a:lnTo>
                      <a:pt x="1413510" y="2026920"/>
                    </a:lnTo>
                    <a:lnTo>
                      <a:pt x="1447800" y="2167890"/>
                    </a:lnTo>
                    <a:lnTo>
                      <a:pt x="1463040" y="2244090"/>
                    </a:lnTo>
                    <a:lnTo>
                      <a:pt x="1493520" y="2293620"/>
                    </a:lnTo>
                    <a:lnTo>
                      <a:pt x="1543050" y="2346960"/>
                    </a:lnTo>
                    <a:lnTo>
                      <a:pt x="1638300" y="2388870"/>
                    </a:lnTo>
                    <a:lnTo>
                      <a:pt x="1703070" y="2457450"/>
                    </a:lnTo>
                    <a:lnTo>
                      <a:pt x="1744980" y="2529840"/>
                    </a:lnTo>
                    <a:lnTo>
                      <a:pt x="1813560" y="2602230"/>
                    </a:lnTo>
                    <a:lnTo>
                      <a:pt x="1851660" y="2659380"/>
                    </a:lnTo>
                    <a:lnTo>
                      <a:pt x="1874520" y="2651760"/>
                    </a:lnTo>
                    <a:lnTo>
                      <a:pt x="1885950" y="2613660"/>
                    </a:lnTo>
                    <a:lnTo>
                      <a:pt x="1973580" y="2606040"/>
                    </a:lnTo>
                    <a:lnTo>
                      <a:pt x="2007870" y="2590800"/>
                    </a:lnTo>
                    <a:lnTo>
                      <a:pt x="2080260" y="2590800"/>
                    </a:lnTo>
                    <a:lnTo>
                      <a:pt x="2145030" y="2590800"/>
                    </a:lnTo>
                    <a:lnTo>
                      <a:pt x="2213610" y="2598420"/>
                    </a:lnTo>
                    <a:lnTo>
                      <a:pt x="2244090" y="2590800"/>
                    </a:lnTo>
                    <a:lnTo>
                      <a:pt x="2221230" y="2545080"/>
                    </a:lnTo>
                    <a:lnTo>
                      <a:pt x="2186940" y="2506980"/>
                    </a:lnTo>
                    <a:lnTo>
                      <a:pt x="2145030" y="2465070"/>
                    </a:lnTo>
                    <a:lnTo>
                      <a:pt x="2133600" y="2423160"/>
                    </a:lnTo>
                    <a:lnTo>
                      <a:pt x="2133600" y="2381250"/>
                    </a:lnTo>
                    <a:lnTo>
                      <a:pt x="2118360" y="2305050"/>
                    </a:lnTo>
                    <a:lnTo>
                      <a:pt x="2122170" y="2259330"/>
                    </a:lnTo>
                    <a:lnTo>
                      <a:pt x="2179320" y="2209800"/>
                    </a:lnTo>
                    <a:lnTo>
                      <a:pt x="2205990" y="2205990"/>
                    </a:lnTo>
                    <a:lnTo>
                      <a:pt x="2240280" y="2213610"/>
                    </a:lnTo>
                    <a:lnTo>
                      <a:pt x="2282190" y="2263140"/>
                    </a:lnTo>
                    <a:lnTo>
                      <a:pt x="2343150" y="2293620"/>
                    </a:lnTo>
                    <a:lnTo>
                      <a:pt x="2388870" y="2320290"/>
                    </a:lnTo>
                    <a:lnTo>
                      <a:pt x="2438400" y="2297430"/>
                    </a:lnTo>
                    <a:lnTo>
                      <a:pt x="2449830" y="2263140"/>
                    </a:lnTo>
                    <a:lnTo>
                      <a:pt x="2583180" y="2194560"/>
                    </a:lnTo>
                    <a:lnTo>
                      <a:pt x="2613660" y="2175510"/>
                    </a:lnTo>
                    <a:lnTo>
                      <a:pt x="2693670" y="2175510"/>
                    </a:lnTo>
                    <a:lnTo>
                      <a:pt x="2750820" y="2179320"/>
                    </a:lnTo>
                    <a:lnTo>
                      <a:pt x="2762250" y="2148840"/>
                    </a:lnTo>
                    <a:lnTo>
                      <a:pt x="2762250" y="2148840"/>
                    </a:lnTo>
                    <a:lnTo>
                      <a:pt x="2762250" y="2095500"/>
                    </a:lnTo>
                    <a:lnTo>
                      <a:pt x="2773680" y="2053590"/>
                    </a:lnTo>
                    <a:lnTo>
                      <a:pt x="2766060" y="2004060"/>
                    </a:lnTo>
                    <a:lnTo>
                      <a:pt x="2773680" y="1962150"/>
                    </a:lnTo>
                    <a:lnTo>
                      <a:pt x="2800350" y="1916430"/>
                    </a:lnTo>
                    <a:lnTo>
                      <a:pt x="2800350" y="1866900"/>
                    </a:lnTo>
                    <a:lnTo>
                      <a:pt x="2819400" y="1832610"/>
                    </a:lnTo>
                    <a:lnTo>
                      <a:pt x="2914650" y="1752600"/>
                    </a:lnTo>
                    <a:lnTo>
                      <a:pt x="2948940" y="1676400"/>
                    </a:lnTo>
                    <a:lnTo>
                      <a:pt x="2998470" y="1584960"/>
                    </a:lnTo>
                    <a:lnTo>
                      <a:pt x="3059430" y="1493520"/>
                    </a:lnTo>
                    <a:lnTo>
                      <a:pt x="3093720" y="1394460"/>
                    </a:lnTo>
                    <a:lnTo>
                      <a:pt x="3128010" y="1337310"/>
                    </a:lnTo>
                    <a:lnTo>
                      <a:pt x="3166110" y="1283970"/>
                    </a:lnTo>
                    <a:lnTo>
                      <a:pt x="3154680" y="1253490"/>
                    </a:lnTo>
                    <a:lnTo>
                      <a:pt x="3097530" y="1215390"/>
                    </a:lnTo>
                    <a:lnTo>
                      <a:pt x="2998470" y="1120140"/>
                    </a:lnTo>
                    <a:lnTo>
                      <a:pt x="2967990" y="1074420"/>
                    </a:lnTo>
                    <a:lnTo>
                      <a:pt x="2922270" y="1047750"/>
                    </a:lnTo>
                    <a:lnTo>
                      <a:pt x="2865120" y="1047750"/>
                    </a:lnTo>
                    <a:lnTo>
                      <a:pt x="2819400" y="1043940"/>
                    </a:lnTo>
                    <a:lnTo>
                      <a:pt x="2785110" y="1024890"/>
                    </a:lnTo>
                    <a:lnTo>
                      <a:pt x="2743200" y="1017270"/>
                    </a:lnTo>
                    <a:lnTo>
                      <a:pt x="2659380" y="1024890"/>
                    </a:lnTo>
                    <a:lnTo>
                      <a:pt x="2617470" y="1017270"/>
                    </a:lnTo>
                    <a:lnTo>
                      <a:pt x="2586990" y="994410"/>
                    </a:lnTo>
                    <a:lnTo>
                      <a:pt x="2545080" y="933450"/>
                    </a:lnTo>
                    <a:lnTo>
                      <a:pt x="2506980" y="910590"/>
                    </a:lnTo>
                    <a:lnTo>
                      <a:pt x="2468880" y="887730"/>
                    </a:lnTo>
                    <a:lnTo>
                      <a:pt x="2465070" y="861060"/>
                    </a:lnTo>
                    <a:lnTo>
                      <a:pt x="2487930" y="822960"/>
                    </a:lnTo>
                    <a:lnTo>
                      <a:pt x="2484120" y="788670"/>
                    </a:lnTo>
                    <a:lnTo>
                      <a:pt x="2514600" y="716280"/>
                    </a:lnTo>
                    <a:lnTo>
                      <a:pt x="2522220" y="666750"/>
                    </a:lnTo>
                    <a:lnTo>
                      <a:pt x="2522220" y="617220"/>
                    </a:lnTo>
                    <a:lnTo>
                      <a:pt x="2480310" y="590550"/>
                    </a:lnTo>
                    <a:lnTo>
                      <a:pt x="2411730" y="556260"/>
                    </a:lnTo>
                    <a:lnTo>
                      <a:pt x="2251710" y="449580"/>
                    </a:lnTo>
                    <a:lnTo>
                      <a:pt x="2164080" y="411480"/>
                    </a:lnTo>
                    <a:lnTo>
                      <a:pt x="2042160" y="327660"/>
                    </a:lnTo>
                    <a:lnTo>
                      <a:pt x="1981200" y="293370"/>
                    </a:lnTo>
                    <a:lnTo>
                      <a:pt x="1939290" y="255270"/>
                    </a:lnTo>
                    <a:lnTo>
                      <a:pt x="1840230" y="209550"/>
                    </a:lnTo>
                    <a:lnTo>
                      <a:pt x="1817370" y="171450"/>
                    </a:lnTo>
                    <a:lnTo>
                      <a:pt x="1790700" y="171450"/>
                    </a:lnTo>
                    <a:lnTo>
                      <a:pt x="1767840" y="194310"/>
                    </a:lnTo>
                    <a:lnTo>
                      <a:pt x="1744980" y="213360"/>
                    </a:lnTo>
                    <a:lnTo>
                      <a:pt x="1741170" y="255270"/>
                    </a:lnTo>
                    <a:lnTo>
                      <a:pt x="1722120" y="281940"/>
                    </a:lnTo>
                    <a:lnTo>
                      <a:pt x="1687830" y="281940"/>
                    </a:lnTo>
                    <a:lnTo>
                      <a:pt x="1626870" y="262890"/>
                    </a:lnTo>
                    <a:lnTo>
                      <a:pt x="1516380" y="217170"/>
                    </a:lnTo>
                    <a:lnTo>
                      <a:pt x="1474470" y="205740"/>
                    </a:lnTo>
                    <a:lnTo>
                      <a:pt x="1440180" y="186690"/>
                    </a:lnTo>
                    <a:lnTo>
                      <a:pt x="1417320" y="163830"/>
                    </a:lnTo>
                    <a:lnTo>
                      <a:pt x="1402080" y="125730"/>
                    </a:lnTo>
                    <a:lnTo>
                      <a:pt x="1383030" y="80010"/>
                    </a:lnTo>
                    <a:lnTo>
                      <a:pt x="1375410" y="45720"/>
                    </a:lnTo>
                    <a:lnTo>
                      <a:pt x="1371600" y="11430"/>
                    </a:lnTo>
                    <a:lnTo>
                      <a:pt x="1341120" y="0"/>
                    </a:lnTo>
                    <a:lnTo>
                      <a:pt x="1314450" y="19050"/>
                    </a:lnTo>
                    <a:lnTo>
                      <a:pt x="1303020" y="60960"/>
                    </a:lnTo>
                    <a:lnTo>
                      <a:pt x="1276350" y="106680"/>
                    </a:lnTo>
                    <a:lnTo>
                      <a:pt x="1249680" y="152400"/>
                    </a:lnTo>
                    <a:lnTo>
                      <a:pt x="1226820" y="182880"/>
                    </a:lnTo>
                    <a:lnTo>
                      <a:pt x="1211580" y="217170"/>
                    </a:lnTo>
                    <a:lnTo>
                      <a:pt x="1173480" y="247650"/>
                    </a:lnTo>
                    <a:lnTo>
                      <a:pt x="1047750" y="285750"/>
                    </a:lnTo>
                    <a:lnTo>
                      <a:pt x="925830" y="354330"/>
                    </a:lnTo>
                    <a:lnTo>
                      <a:pt x="830580" y="388620"/>
                    </a:lnTo>
                    <a:lnTo>
                      <a:pt x="716280" y="441960"/>
                    </a:lnTo>
                    <a:lnTo>
                      <a:pt x="670560" y="468630"/>
                    </a:lnTo>
                    <a:lnTo>
                      <a:pt x="628650" y="502920"/>
                    </a:lnTo>
                    <a:lnTo>
                      <a:pt x="521970" y="50673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6" name="송파 TXT">
                <a:extLst>
                  <a:ext uri="{FF2B5EF4-FFF2-40B4-BE49-F238E27FC236}">
                    <a16:creationId xmlns="" xmlns:a16="http://schemas.microsoft.com/office/drawing/2014/main" id="{76E5547D-FA1E-417E-B78B-FA6BD906D482}"/>
                  </a:ext>
                </a:extLst>
              </p:cNvPr>
              <p:cNvSpPr txBox="1"/>
              <p:nvPr/>
            </p:nvSpPr>
            <p:spPr>
              <a:xfrm>
                <a:off x="6255409" y="5022412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송파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49" name="강남구">
              <a:extLst>
                <a:ext uri="{FF2B5EF4-FFF2-40B4-BE49-F238E27FC236}">
                  <a16:creationId xmlns="" xmlns:a16="http://schemas.microsoft.com/office/drawing/2014/main" id="{DDA68BC6-A9CB-40D7-8691-E67D23E9D329}"/>
                </a:ext>
              </a:extLst>
            </p:cNvPr>
            <p:cNvGrpSpPr/>
            <p:nvPr/>
          </p:nvGrpSpPr>
          <p:grpSpPr>
            <a:xfrm>
              <a:off x="5134542" y="4687520"/>
              <a:ext cx="1393924" cy="1249404"/>
              <a:chOff x="5134542" y="4687520"/>
              <a:chExt cx="1393924" cy="1249404"/>
            </a:xfrm>
          </p:grpSpPr>
          <p:sp>
            <p:nvSpPr>
              <p:cNvPr id="53" name="강남구">
                <a:extLst>
                  <a:ext uri="{FF2B5EF4-FFF2-40B4-BE49-F238E27FC236}">
                    <a16:creationId xmlns="" xmlns:a16="http://schemas.microsoft.com/office/drawing/2014/main" id="{B79FBE82-6EE6-4CF1-A608-47F87875AD57}"/>
                  </a:ext>
                </a:extLst>
              </p:cNvPr>
              <p:cNvSpPr/>
              <p:nvPr/>
            </p:nvSpPr>
            <p:spPr>
              <a:xfrm>
                <a:off x="5134542" y="4687520"/>
                <a:ext cx="1393924" cy="1249404"/>
              </a:xfrm>
              <a:custGeom>
                <a:avLst/>
                <a:gdLst>
                  <a:gd name="connsiteX0" fmla="*/ 502920 w 3417570"/>
                  <a:gd name="connsiteY0" fmla="*/ 15240 h 3063240"/>
                  <a:gd name="connsiteX1" fmla="*/ 502920 w 3417570"/>
                  <a:gd name="connsiteY1" fmla="*/ 15240 h 3063240"/>
                  <a:gd name="connsiteX2" fmla="*/ 609600 w 3417570"/>
                  <a:gd name="connsiteY2" fmla="*/ 49530 h 3063240"/>
                  <a:gd name="connsiteX3" fmla="*/ 704850 w 3417570"/>
                  <a:gd name="connsiteY3" fmla="*/ 64770 h 3063240"/>
                  <a:gd name="connsiteX4" fmla="*/ 762000 w 3417570"/>
                  <a:gd name="connsiteY4" fmla="*/ 83820 h 3063240"/>
                  <a:gd name="connsiteX5" fmla="*/ 822960 w 3417570"/>
                  <a:gd name="connsiteY5" fmla="*/ 99060 h 3063240"/>
                  <a:gd name="connsiteX6" fmla="*/ 910590 w 3417570"/>
                  <a:gd name="connsiteY6" fmla="*/ 137160 h 3063240"/>
                  <a:gd name="connsiteX7" fmla="*/ 990600 w 3417570"/>
                  <a:gd name="connsiteY7" fmla="*/ 179070 h 3063240"/>
                  <a:gd name="connsiteX8" fmla="*/ 1085850 w 3417570"/>
                  <a:gd name="connsiteY8" fmla="*/ 220980 h 3063240"/>
                  <a:gd name="connsiteX9" fmla="*/ 1169670 w 3417570"/>
                  <a:gd name="connsiteY9" fmla="*/ 281940 h 3063240"/>
                  <a:gd name="connsiteX10" fmla="*/ 1238250 w 3417570"/>
                  <a:gd name="connsiteY10" fmla="*/ 300990 h 3063240"/>
                  <a:gd name="connsiteX11" fmla="*/ 1306830 w 3417570"/>
                  <a:gd name="connsiteY11" fmla="*/ 323850 h 3063240"/>
                  <a:gd name="connsiteX12" fmla="*/ 1341120 w 3417570"/>
                  <a:gd name="connsiteY12" fmla="*/ 331470 h 3063240"/>
                  <a:gd name="connsiteX13" fmla="*/ 1390650 w 3417570"/>
                  <a:gd name="connsiteY13" fmla="*/ 377190 h 3063240"/>
                  <a:gd name="connsiteX14" fmla="*/ 1440180 w 3417570"/>
                  <a:gd name="connsiteY14" fmla="*/ 426720 h 3063240"/>
                  <a:gd name="connsiteX15" fmla="*/ 1508760 w 3417570"/>
                  <a:gd name="connsiteY15" fmla="*/ 468630 h 3063240"/>
                  <a:gd name="connsiteX16" fmla="*/ 1546860 w 3417570"/>
                  <a:gd name="connsiteY16" fmla="*/ 495300 h 3063240"/>
                  <a:gd name="connsiteX17" fmla="*/ 1550670 w 3417570"/>
                  <a:gd name="connsiteY17" fmla="*/ 552450 h 3063240"/>
                  <a:gd name="connsiteX18" fmla="*/ 1539240 w 3417570"/>
                  <a:gd name="connsiteY18" fmla="*/ 582930 h 3063240"/>
                  <a:gd name="connsiteX19" fmla="*/ 1539240 w 3417570"/>
                  <a:gd name="connsiteY19" fmla="*/ 659130 h 3063240"/>
                  <a:gd name="connsiteX20" fmla="*/ 1554480 w 3417570"/>
                  <a:gd name="connsiteY20" fmla="*/ 781050 h 3063240"/>
                  <a:gd name="connsiteX21" fmla="*/ 1554480 w 3417570"/>
                  <a:gd name="connsiteY21" fmla="*/ 857250 h 3063240"/>
                  <a:gd name="connsiteX22" fmla="*/ 1573530 w 3417570"/>
                  <a:gd name="connsiteY22" fmla="*/ 941070 h 3063240"/>
                  <a:gd name="connsiteX23" fmla="*/ 1577340 w 3417570"/>
                  <a:gd name="connsiteY23" fmla="*/ 1047750 h 3063240"/>
                  <a:gd name="connsiteX24" fmla="*/ 1592580 w 3417570"/>
                  <a:gd name="connsiteY24" fmla="*/ 1150620 h 3063240"/>
                  <a:gd name="connsiteX25" fmla="*/ 1592580 w 3417570"/>
                  <a:gd name="connsiteY25" fmla="*/ 1219200 h 3063240"/>
                  <a:gd name="connsiteX26" fmla="*/ 1588770 w 3417570"/>
                  <a:gd name="connsiteY26" fmla="*/ 1261110 h 3063240"/>
                  <a:gd name="connsiteX27" fmla="*/ 1607820 w 3417570"/>
                  <a:gd name="connsiteY27" fmla="*/ 1295400 h 3063240"/>
                  <a:gd name="connsiteX28" fmla="*/ 1642110 w 3417570"/>
                  <a:gd name="connsiteY28" fmla="*/ 1303020 h 3063240"/>
                  <a:gd name="connsiteX29" fmla="*/ 1684020 w 3417570"/>
                  <a:gd name="connsiteY29" fmla="*/ 1360170 h 3063240"/>
                  <a:gd name="connsiteX30" fmla="*/ 1748790 w 3417570"/>
                  <a:gd name="connsiteY30" fmla="*/ 1379220 h 3063240"/>
                  <a:gd name="connsiteX31" fmla="*/ 1832610 w 3417570"/>
                  <a:gd name="connsiteY31" fmla="*/ 1379220 h 3063240"/>
                  <a:gd name="connsiteX32" fmla="*/ 1931670 w 3417570"/>
                  <a:gd name="connsiteY32" fmla="*/ 1398270 h 3063240"/>
                  <a:gd name="connsiteX33" fmla="*/ 2042160 w 3417570"/>
                  <a:gd name="connsiteY33" fmla="*/ 1417320 h 3063240"/>
                  <a:gd name="connsiteX34" fmla="*/ 2179320 w 3417570"/>
                  <a:gd name="connsiteY34" fmla="*/ 1466850 h 3063240"/>
                  <a:gd name="connsiteX35" fmla="*/ 2305050 w 3417570"/>
                  <a:gd name="connsiteY35" fmla="*/ 1489710 h 3063240"/>
                  <a:gd name="connsiteX36" fmla="*/ 2453640 w 3417570"/>
                  <a:gd name="connsiteY36" fmla="*/ 1539240 h 3063240"/>
                  <a:gd name="connsiteX37" fmla="*/ 2537460 w 3417570"/>
                  <a:gd name="connsiteY37" fmla="*/ 1569720 h 3063240"/>
                  <a:gd name="connsiteX38" fmla="*/ 2651760 w 3417570"/>
                  <a:gd name="connsiteY38" fmla="*/ 1623060 h 3063240"/>
                  <a:gd name="connsiteX39" fmla="*/ 2743200 w 3417570"/>
                  <a:gd name="connsiteY39" fmla="*/ 1703070 h 3063240"/>
                  <a:gd name="connsiteX40" fmla="*/ 2796540 w 3417570"/>
                  <a:gd name="connsiteY40" fmla="*/ 1714500 h 3063240"/>
                  <a:gd name="connsiteX41" fmla="*/ 2823210 w 3417570"/>
                  <a:gd name="connsiteY41" fmla="*/ 1779270 h 3063240"/>
                  <a:gd name="connsiteX42" fmla="*/ 2868930 w 3417570"/>
                  <a:gd name="connsiteY42" fmla="*/ 1905000 h 3063240"/>
                  <a:gd name="connsiteX43" fmla="*/ 2918460 w 3417570"/>
                  <a:gd name="connsiteY43" fmla="*/ 2034540 h 3063240"/>
                  <a:gd name="connsiteX44" fmla="*/ 2960370 w 3417570"/>
                  <a:gd name="connsiteY44" fmla="*/ 2145030 h 3063240"/>
                  <a:gd name="connsiteX45" fmla="*/ 2979420 w 3417570"/>
                  <a:gd name="connsiteY45" fmla="*/ 2240280 h 3063240"/>
                  <a:gd name="connsiteX46" fmla="*/ 3013710 w 3417570"/>
                  <a:gd name="connsiteY46" fmla="*/ 2327910 h 3063240"/>
                  <a:gd name="connsiteX47" fmla="*/ 3013710 w 3417570"/>
                  <a:gd name="connsiteY47" fmla="*/ 2327910 h 3063240"/>
                  <a:gd name="connsiteX48" fmla="*/ 3032760 w 3417570"/>
                  <a:gd name="connsiteY48" fmla="*/ 2400300 h 3063240"/>
                  <a:gd name="connsiteX49" fmla="*/ 3097530 w 3417570"/>
                  <a:gd name="connsiteY49" fmla="*/ 2446020 h 3063240"/>
                  <a:gd name="connsiteX50" fmla="*/ 3147060 w 3417570"/>
                  <a:gd name="connsiteY50" fmla="*/ 2472690 h 3063240"/>
                  <a:gd name="connsiteX51" fmla="*/ 3219450 w 3417570"/>
                  <a:gd name="connsiteY51" fmla="*/ 2541270 h 3063240"/>
                  <a:gd name="connsiteX52" fmla="*/ 3276600 w 3417570"/>
                  <a:gd name="connsiteY52" fmla="*/ 2598420 h 3063240"/>
                  <a:gd name="connsiteX53" fmla="*/ 3360420 w 3417570"/>
                  <a:gd name="connsiteY53" fmla="*/ 2720340 h 3063240"/>
                  <a:gd name="connsiteX54" fmla="*/ 3398520 w 3417570"/>
                  <a:gd name="connsiteY54" fmla="*/ 2769870 h 3063240"/>
                  <a:gd name="connsiteX55" fmla="*/ 3417570 w 3417570"/>
                  <a:gd name="connsiteY55" fmla="*/ 2807970 h 3063240"/>
                  <a:gd name="connsiteX56" fmla="*/ 3383280 w 3417570"/>
                  <a:gd name="connsiteY56" fmla="*/ 2849880 h 3063240"/>
                  <a:gd name="connsiteX57" fmla="*/ 3337560 w 3417570"/>
                  <a:gd name="connsiteY57" fmla="*/ 2884170 h 3063240"/>
                  <a:gd name="connsiteX58" fmla="*/ 3326130 w 3417570"/>
                  <a:gd name="connsiteY58" fmla="*/ 2922270 h 3063240"/>
                  <a:gd name="connsiteX59" fmla="*/ 3284220 w 3417570"/>
                  <a:gd name="connsiteY59" fmla="*/ 2956560 h 3063240"/>
                  <a:gd name="connsiteX60" fmla="*/ 3227070 w 3417570"/>
                  <a:gd name="connsiteY60" fmla="*/ 2945130 h 3063240"/>
                  <a:gd name="connsiteX61" fmla="*/ 3128010 w 3417570"/>
                  <a:gd name="connsiteY61" fmla="*/ 2929890 h 3063240"/>
                  <a:gd name="connsiteX62" fmla="*/ 3051810 w 3417570"/>
                  <a:gd name="connsiteY62" fmla="*/ 2895600 h 3063240"/>
                  <a:gd name="connsiteX63" fmla="*/ 3006090 w 3417570"/>
                  <a:gd name="connsiteY63" fmla="*/ 2865120 h 3063240"/>
                  <a:gd name="connsiteX64" fmla="*/ 2964180 w 3417570"/>
                  <a:gd name="connsiteY64" fmla="*/ 2849880 h 3063240"/>
                  <a:gd name="connsiteX65" fmla="*/ 2922270 w 3417570"/>
                  <a:gd name="connsiteY65" fmla="*/ 2861310 h 3063240"/>
                  <a:gd name="connsiteX66" fmla="*/ 2914650 w 3417570"/>
                  <a:gd name="connsiteY66" fmla="*/ 2922270 h 3063240"/>
                  <a:gd name="connsiteX67" fmla="*/ 2865120 w 3417570"/>
                  <a:gd name="connsiteY67" fmla="*/ 2967990 h 3063240"/>
                  <a:gd name="connsiteX68" fmla="*/ 2815590 w 3417570"/>
                  <a:gd name="connsiteY68" fmla="*/ 3006090 h 3063240"/>
                  <a:gd name="connsiteX69" fmla="*/ 2762250 w 3417570"/>
                  <a:gd name="connsiteY69" fmla="*/ 3051810 h 3063240"/>
                  <a:gd name="connsiteX70" fmla="*/ 2724150 w 3417570"/>
                  <a:gd name="connsiteY70" fmla="*/ 3063240 h 3063240"/>
                  <a:gd name="connsiteX71" fmla="*/ 2701290 w 3417570"/>
                  <a:gd name="connsiteY71" fmla="*/ 3017520 h 3063240"/>
                  <a:gd name="connsiteX72" fmla="*/ 2693670 w 3417570"/>
                  <a:gd name="connsiteY72" fmla="*/ 2956560 h 3063240"/>
                  <a:gd name="connsiteX73" fmla="*/ 2678430 w 3417570"/>
                  <a:gd name="connsiteY73" fmla="*/ 2899410 h 3063240"/>
                  <a:gd name="connsiteX74" fmla="*/ 2670810 w 3417570"/>
                  <a:gd name="connsiteY74" fmla="*/ 2849880 h 3063240"/>
                  <a:gd name="connsiteX75" fmla="*/ 2670810 w 3417570"/>
                  <a:gd name="connsiteY75" fmla="*/ 2792730 h 3063240"/>
                  <a:gd name="connsiteX76" fmla="*/ 2632710 w 3417570"/>
                  <a:gd name="connsiteY76" fmla="*/ 2777490 h 3063240"/>
                  <a:gd name="connsiteX77" fmla="*/ 2586990 w 3417570"/>
                  <a:gd name="connsiteY77" fmla="*/ 2792730 h 3063240"/>
                  <a:gd name="connsiteX78" fmla="*/ 2548890 w 3417570"/>
                  <a:gd name="connsiteY78" fmla="*/ 2777490 h 3063240"/>
                  <a:gd name="connsiteX79" fmla="*/ 2533650 w 3417570"/>
                  <a:gd name="connsiteY79" fmla="*/ 2735580 h 3063240"/>
                  <a:gd name="connsiteX80" fmla="*/ 2548890 w 3417570"/>
                  <a:gd name="connsiteY80" fmla="*/ 2659380 h 3063240"/>
                  <a:gd name="connsiteX81" fmla="*/ 2529840 w 3417570"/>
                  <a:gd name="connsiteY81" fmla="*/ 2625090 h 3063240"/>
                  <a:gd name="connsiteX82" fmla="*/ 2457450 w 3417570"/>
                  <a:gd name="connsiteY82" fmla="*/ 2590800 h 3063240"/>
                  <a:gd name="connsiteX83" fmla="*/ 2407920 w 3417570"/>
                  <a:gd name="connsiteY83" fmla="*/ 2571750 h 3063240"/>
                  <a:gd name="connsiteX84" fmla="*/ 2362200 w 3417570"/>
                  <a:gd name="connsiteY84" fmla="*/ 2567940 h 3063240"/>
                  <a:gd name="connsiteX85" fmla="*/ 2339340 w 3417570"/>
                  <a:gd name="connsiteY85" fmla="*/ 2533650 h 3063240"/>
                  <a:gd name="connsiteX86" fmla="*/ 2312670 w 3417570"/>
                  <a:gd name="connsiteY86" fmla="*/ 2510790 h 3063240"/>
                  <a:gd name="connsiteX87" fmla="*/ 2327910 w 3417570"/>
                  <a:gd name="connsiteY87" fmla="*/ 2468880 h 3063240"/>
                  <a:gd name="connsiteX88" fmla="*/ 2362200 w 3417570"/>
                  <a:gd name="connsiteY88" fmla="*/ 2385060 h 3063240"/>
                  <a:gd name="connsiteX89" fmla="*/ 2396490 w 3417570"/>
                  <a:gd name="connsiteY89" fmla="*/ 2316480 h 3063240"/>
                  <a:gd name="connsiteX90" fmla="*/ 2407920 w 3417570"/>
                  <a:gd name="connsiteY90" fmla="*/ 2274570 h 3063240"/>
                  <a:gd name="connsiteX91" fmla="*/ 2404110 w 3417570"/>
                  <a:gd name="connsiteY91" fmla="*/ 2240280 h 3063240"/>
                  <a:gd name="connsiteX92" fmla="*/ 2366010 w 3417570"/>
                  <a:gd name="connsiteY92" fmla="*/ 2221230 h 3063240"/>
                  <a:gd name="connsiteX93" fmla="*/ 2320290 w 3417570"/>
                  <a:gd name="connsiteY93" fmla="*/ 2236470 h 3063240"/>
                  <a:gd name="connsiteX94" fmla="*/ 2297430 w 3417570"/>
                  <a:gd name="connsiteY94" fmla="*/ 2259330 h 3063240"/>
                  <a:gd name="connsiteX95" fmla="*/ 2259330 w 3417570"/>
                  <a:gd name="connsiteY95" fmla="*/ 2289810 h 3063240"/>
                  <a:gd name="connsiteX96" fmla="*/ 2221230 w 3417570"/>
                  <a:gd name="connsiteY96" fmla="*/ 2289810 h 3063240"/>
                  <a:gd name="connsiteX97" fmla="*/ 2190750 w 3417570"/>
                  <a:gd name="connsiteY97" fmla="*/ 2274570 h 3063240"/>
                  <a:gd name="connsiteX98" fmla="*/ 2156460 w 3417570"/>
                  <a:gd name="connsiteY98" fmla="*/ 2266950 h 3063240"/>
                  <a:gd name="connsiteX99" fmla="*/ 2114550 w 3417570"/>
                  <a:gd name="connsiteY99" fmla="*/ 2259330 h 3063240"/>
                  <a:gd name="connsiteX100" fmla="*/ 2068830 w 3417570"/>
                  <a:gd name="connsiteY100" fmla="*/ 2259330 h 3063240"/>
                  <a:gd name="connsiteX101" fmla="*/ 2049780 w 3417570"/>
                  <a:gd name="connsiteY101" fmla="*/ 2293620 h 3063240"/>
                  <a:gd name="connsiteX102" fmla="*/ 1996440 w 3417570"/>
                  <a:gd name="connsiteY102" fmla="*/ 2335530 h 3063240"/>
                  <a:gd name="connsiteX103" fmla="*/ 1969770 w 3417570"/>
                  <a:gd name="connsiteY103" fmla="*/ 2381250 h 3063240"/>
                  <a:gd name="connsiteX104" fmla="*/ 1920240 w 3417570"/>
                  <a:gd name="connsiteY104" fmla="*/ 2400300 h 3063240"/>
                  <a:gd name="connsiteX105" fmla="*/ 1844040 w 3417570"/>
                  <a:gd name="connsiteY105" fmla="*/ 2392680 h 3063240"/>
                  <a:gd name="connsiteX106" fmla="*/ 1733550 w 3417570"/>
                  <a:gd name="connsiteY106" fmla="*/ 2400300 h 3063240"/>
                  <a:gd name="connsiteX107" fmla="*/ 1684020 w 3417570"/>
                  <a:gd name="connsiteY107" fmla="*/ 2426970 h 3063240"/>
                  <a:gd name="connsiteX108" fmla="*/ 1630680 w 3417570"/>
                  <a:gd name="connsiteY108" fmla="*/ 2472690 h 3063240"/>
                  <a:gd name="connsiteX109" fmla="*/ 1531620 w 3417570"/>
                  <a:gd name="connsiteY109" fmla="*/ 2526030 h 3063240"/>
                  <a:gd name="connsiteX110" fmla="*/ 1489710 w 3417570"/>
                  <a:gd name="connsiteY110" fmla="*/ 2564130 h 3063240"/>
                  <a:gd name="connsiteX111" fmla="*/ 1436370 w 3417570"/>
                  <a:gd name="connsiteY111" fmla="*/ 2579370 h 3063240"/>
                  <a:gd name="connsiteX112" fmla="*/ 1363980 w 3417570"/>
                  <a:gd name="connsiteY112" fmla="*/ 2632710 h 3063240"/>
                  <a:gd name="connsiteX113" fmla="*/ 1329690 w 3417570"/>
                  <a:gd name="connsiteY113" fmla="*/ 2689860 h 3063240"/>
                  <a:gd name="connsiteX114" fmla="*/ 1283970 w 3417570"/>
                  <a:gd name="connsiteY114" fmla="*/ 2705100 h 3063240"/>
                  <a:gd name="connsiteX115" fmla="*/ 1215390 w 3417570"/>
                  <a:gd name="connsiteY115" fmla="*/ 2708910 h 3063240"/>
                  <a:gd name="connsiteX116" fmla="*/ 1177290 w 3417570"/>
                  <a:gd name="connsiteY116" fmla="*/ 2697480 h 3063240"/>
                  <a:gd name="connsiteX117" fmla="*/ 1146810 w 3417570"/>
                  <a:gd name="connsiteY117" fmla="*/ 2647950 h 3063240"/>
                  <a:gd name="connsiteX118" fmla="*/ 1150620 w 3417570"/>
                  <a:gd name="connsiteY118" fmla="*/ 2628900 h 3063240"/>
                  <a:gd name="connsiteX119" fmla="*/ 1169670 w 3417570"/>
                  <a:gd name="connsiteY119" fmla="*/ 2590800 h 3063240"/>
                  <a:gd name="connsiteX120" fmla="*/ 1188720 w 3417570"/>
                  <a:gd name="connsiteY120" fmla="*/ 2586990 h 3063240"/>
                  <a:gd name="connsiteX121" fmla="*/ 1211580 w 3417570"/>
                  <a:gd name="connsiteY121" fmla="*/ 2567940 h 3063240"/>
                  <a:gd name="connsiteX122" fmla="*/ 1207770 w 3417570"/>
                  <a:gd name="connsiteY122" fmla="*/ 2533650 h 3063240"/>
                  <a:gd name="connsiteX123" fmla="*/ 1173480 w 3417570"/>
                  <a:gd name="connsiteY123" fmla="*/ 2522220 h 3063240"/>
                  <a:gd name="connsiteX124" fmla="*/ 1127760 w 3417570"/>
                  <a:gd name="connsiteY124" fmla="*/ 2484120 h 3063240"/>
                  <a:gd name="connsiteX125" fmla="*/ 1120140 w 3417570"/>
                  <a:gd name="connsiteY125" fmla="*/ 2472690 h 3063240"/>
                  <a:gd name="connsiteX126" fmla="*/ 1131570 w 3417570"/>
                  <a:gd name="connsiteY126" fmla="*/ 2426970 h 3063240"/>
                  <a:gd name="connsiteX127" fmla="*/ 1093470 w 3417570"/>
                  <a:gd name="connsiteY127" fmla="*/ 2385060 h 3063240"/>
                  <a:gd name="connsiteX128" fmla="*/ 1032510 w 3417570"/>
                  <a:gd name="connsiteY128" fmla="*/ 2339340 h 3063240"/>
                  <a:gd name="connsiteX129" fmla="*/ 982980 w 3417570"/>
                  <a:gd name="connsiteY129" fmla="*/ 2278380 h 3063240"/>
                  <a:gd name="connsiteX130" fmla="*/ 956310 w 3417570"/>
                  <a:gd name="connsiteY130" fmla="*/ 2221230 h 3063240"/>
                  <a:gd name="connsiteX131" fmla="*/ 941070 w 3417570"/>
                  <a:gd name="connsiteY131" fmla="*/ 2145030 h 3063240"/>
                  <a:gd name="connsiteX132" fmla="*/ 922020 w 3417570"/>
                  <a:gd name="connsiteY132" fmla="*/ 2091690 h 3063240"/>
                  <a:gd name="connsiteX133" fmla="*/ 914400 w 3417570"/>
                  <a:gd name="connsiteY133" fmla="*/ 2030730 h 3063240"/>
                  <a:gd name="connsiteX134" fmla="*/ 914400 w 3417570"/>
                  <a:gd name="connsiteY134" fmla="*/ 1958340 h 3063240"/>
                  <a:gd name="connsiteX135" fmla="*/ 899160 w 3417570"/>
                  <a:gd name="connsiteY135" fmla="*/ 1905000 h 3063240"/>
                  <a:gd name="connsiteX136" fmla="*/ 880110 w 3417570"/>
                  <a:gd name="connsiteY136" fmla="*/ 1878330 h 3063240"/>
                  <a:gd name="connsiteX137" fmla="*/ 857250 w 3417570"/>
                  <a:gd name="connsiteY137" fmla="*/ 1870710 h 3063240"/>
                  <a:gd name="connsiteX138" fmla="*/ 807720 w 3417570"/>
                  <a:gd name="connsiteY138" fmla="*/ 1874520 h 3063240"/>
                  <a:gd name="connsiteX139" fmla="*/ 742950 w 3417570"/>
                  <a:gd name="connsiteY139" fmla="*/ 1870710 h 3063240"/>
                  <a:gd name="connsiteX140" fmla="*/ 666750 w 3417570"/>
                  <a:gd name="connsiteY140" fmla="*/ 1878330 h 3063240"/>
                  <a:gd name="connsiteX141" fmla="*/ 617220 w 3417570"/>
                  <a:gd name="connsiteY141" fmla="*/ 1874520 h 3063240"/>
                  <a:gd name="connsiteX142" fmla="*/ 560070 w 3417570"/>
                  <a:gd name="connsiteY142" fmla="*/ 1847850 h 3063240"/>
                  <a:gd name="connsiteX143" fmla="*/ 537210 w 3417570"/>
                  <a:gd name="connsiteY143" fmla="*/ 1786890 h 3063240"/>
                  <a:gd name="connsiteX144" fmla="*/ 537210 w 3417570"/>
                  <a:gd name="connsiteY144" fmla="*/ 1725930 h 3063240"/>
                  <a:gd name="connsiteX145" fmla="*/ 434340 w 3417570"/>
                  <a:gd name="connsiteY145" fmla="*/ 1543050 h 3063240"/>
                  <a:gd name="connsiteX146" fmla="*/ 358140 w 3417570"/>
                  <a:gd name="connsiteY146" fmla="*/ 1360170 h 3063240"/>
                  <a:gd name="connsiteX147" fmla="*/ 285750 w 3417570"/>
                  <a:gd name="connsiteY147" fmla="*/ 1177290 h 3063240"/>
                  <a:gd name="connsiteX148" fmla="*/ 236220 w 3417570"/>
                  <a:gd name="connsiteY148" fmla="*/ 1059180 h 3063240"/>
                  <a:gd name="connsiteX149" fmla="*/ 201930 w 3417570"/>
                  <a:gd name="connsiteY149" fmla="*/ 963930 h 3063240"/>
                  <a:gd name="connsiteX150" fmla="*/ 186690 w 3417570"/>
                  <a:gd name="connsiteY150" fmla="*/ 891540 h 3063240"/>
                  <a:gd name="connsiteX151" fmla="*/ 179070 w 3417570"/>
                  <a:gd name="connsiteY151" fmla="*/ 834390 h 3063240"/>
                  <a:gd name="connsiteX152" fmla="*/ 163830 w 3417570"/>
                  <a:gd name="connsiteY152" fmla="*/ 769620 h 3063240"/>
                  <a:gd name="connsiteX153" fmla="*/ 156210 w 3417570"/>
                  <a:gd name="connsiteY153" fmla="*/ 697230 h 3063240"/>
                  <a:gd name="connsiteX154" fmla="*/ 148590 w 3417570"/>
                  <a:gd name="connsiteY154" fmla="*/ 655320 h 3063240"/>
                  <a:gd name="connsiteX155" fmla="*/ 118110 w 3417570"/>
                  <a:gd name="connsiteY155" fmla="*/ 605790 h 3063240"/>
                  <a:gd name="connsiteX156" fmla="*/ 76200 w 3417570"/>
                  <a:gd name="connsiteY156" fmla="*/ 567690 h 3063240"/>
                  <a:gd name="connsiteX157" fmla="*/ 22860 w 3417570"/>
                  <a:gd name="connsiteY157" fmla="*/ 495300 h 3063240"/>
                  <a:gd name="connsiteX158" fmla="*/ 0 w 3417570"/>
                  <a:gd name="connsiteY158" fmla="*/ 461010 h 3063240"/>
                  <a:gd name="connsiteX159" fmla="*/ 0 w 3417570"/>
                  <a:gd name="connsiteY159" fmla="*/ 461010 h 3063240"/>
                  <a:gd name="connsiteX160" fmla="*/ 22860 w 3417570"/>
                  <a:gd name="connsiteY160" fmla="*/ 419100 h 3063240"/>
                  <a:gd name="connsiteX161" fmla="*/ 64770 w 3417570"/>
                  <a:gd name="connsiteY161" fmla="*/ 392430 h 3063240"/>
                  <a:gd name="connsiteX162" fmla="*/ 125730 w 3417570"/>
                  <a:gd name="connsiteY162" fmla="*/ 304800 h 3063240"/>
                  <a:gd name="connsiteX163" fmla="*/ 167640 w 3417570"/>
                  <a:gd name="connsiteY163" fmla="*/ 243840 h 3063240"/>
                  <a:gd name="connsiteX164" fmla="*/ 217170 w 3417570"/>
                  <a:gd name="connsiteY164" fmla="*/ 182880 h 3063240"/>
                  <a:gd name="connsiteX165" fmla="*/ 293370 w 3417570"/>
                  <a:gd name="connsiteY165" fmla="*/ 99060 h 3063240"/>
                  <a:gd name="connsiteX166" fmla="*/ 320040 w 3417570"/>
                  <a:gd name="connsiteY166" fmla="*/ 38100 h 3063240"/>
                  <a:gd name="connsiteX167" fmla="*/ 350520 w 3417570"/>
                  <a:gd name="connsiteY167" fmla="*/ 22860 h 3063240"/>
                  <a:gd name="connsiteX168" fmla="*/ 407670 w 3417570"/>
                  <a:gd name="connsiteY168" fmla="*/ 22860 h 3063240"/>
                  <a:gd name="connsiteX169" fmla="*/ 445770 w 3417570"/>
                  <a:gd name="connsiteY169" fmla="*/ 0 h 3063240"/>
                  <a:gd name="connsiteX170" fmla="*/ 502920 w 3417570"/>
                  <a:gd name="connsiteY170" fmla="*/ 15240 h 306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</a:cxnLst>
                <a:rect l="l" t="t" r="r" b="b"/>
                <a:pathLst>
                  <a:path w="3417570" h="3063240">
                    <a:moveTo>
                      <a:pt x="502920" y="15240"/>
                    </a:moveTo>
                    <a:lnTo>
                      <a:pt x="502920" y="15240"/>
                    </a:lnTo>
                    <a:lnTo>
                      <a:pt x="609600" y="49530"/>
                    </a:lnTo>
                    <a:lnTo>
                      <a:pt x="704850" y="64770"/>
                    </a:lnTo>
                    <a:lnTo>
                      <a:pt x="762000" y="83820"/>
                    </a:lnTo>
                    <a:lnTo>
                      <a:pt x="822960" y="99060"/>
                    </a:lnTo>
                    <a:lnTo>
                      <a:pt x="910590" y="137160"/>
                    </a:lnTo>
                    <a:lnTo>
                      <a:pt x="990600" y="179070"/>
                    </a:lnTo>
                    <a:lnTo>
                      <a:pt x="1085850" y="220980"/>
                    </a:lnTo>
                    <a:lnTo>
                      <a:pt x="1169670" y="281940"/>
                    </a:lnTo>
                    <a:lnTo>
                      <a:pt x="1238250" y="300990"/>
                    </a:lnTo>
                    <a:lnTo>
                      <a:pt x="1306830" y="323850"/>
                    </a:lnTo>
                    <a:lnTo>
                      <a:pt x="1341120" y="331470"/>
                    </a:lnTo>
                    <a:lnTo>
                      <a:pt x="1390650" y="377190"/>
                    </a:lnTo>
                    <a:lnTo>
                      <a:pt x="1440180" y="426720"/>
                    </a:lnTo>
                    <a:lnTo>
                      <a:pt x="1508760" y="468630"/>
                    </a:lnTo>
                    <a:lnTo>
                      <a:pt x="1546860" y="495300"/>
                    </a:lnTo>
                    <a:lnTo>
                      <a:pt x="1550670" y="552450"/>
                    </a:lnTo>
                    <a:lnTo>
                      <a:pt x="1539240" y="582930"/>
                    </a:lnTo>
                    <a:lnTo>
                      <a:pt x="1539240" y="659130"/>
                    </a:lnTo>
                    <a:lnTo>
                      <a:pt x="1554480" y="781050"/>
                    </a:lnTo>
                    <a:lnTo>
                      <a:pt x="1554480" y="857250"/>
                    </a:lnTo>
                    <a:lnTo>
                      <a:pt x="1573530" y="941070"/>
                    </a:lnTo>
                    <a:lnTo>
                      <a:pt x="1577340" y="1047750"/>
                    </a:lnTo>
                    <a:lnTo>
                      <a:pt x="1592580" y="1150620"/>
                    </a:lnTo>
                    <a:lnTo>
                      <a:pt x="1592580" y="1219200"/>
                    </a:lnTo>
                    <a:lnTo>
                      <a:pt x="1588770" y="1261110"/>
                    </a:lnTo>
                    <a:lnTo>
                      <a:pt x="1607820" y="1295400"/>
                    </a:lnTo>
                    <a:lnTo>
                      <a:pt x="1642110" y="1303020"/>
                    </a:lnTo>
                    <a:lnTo>
                      <a:pt x="1684020" y="1360170"/>
                    </a:lnTo>
                    <a:lnTo>
                      <a:pt x="1748790" y="1379220"/>
                    </a:lnTo>
                    <a:lnTo>
                      <a:pt x="1832610" y="1379220"/>
                    </a:lnTo>
                    <a:lnTo>
                      <a:pt x="1931670" y="1398270"/>
                    </a:lnTo>
                    <a:lnTo>
                      <a:pt x="2042160" y="1417320"/>
                    </a:lnTo>
                    <a:lnTo>
                      <a:pt x="2179320" y="1466850"/>
                    </a:lnTo>
                    <a:lnTo>
                      <a:pt x="2305050" y="1489710"/>
                    </a:lnTo>
                    <a:lnTo>
                      <a:pt x="2453640" y="1539240"/>
                    </a:lnTo>
                    <a:lnTo>
                      <a:pt x="2537460" y="1569720"/>
                    </a:lnTo>
                    <a:lnTo>
                      <a:pt x="2651760" y="1623060"/>
                    </a:lnTo>
                    <a:lnTo>
                      <a:pt x="2743200" y="1703070"/>
                    </a:lnTo>
                    <a:lnTo>
                      <a:pt x="2796540" y="1714500"/>
                    </a:lnTo>
                    <a:lnTo>
                      <a:pt x="2823210" y="1779270"/>
                    </a:lnTo>
                    <a:lnTo>
                      <a:pt x="2868930" y="1905000"/>
                    </a:lnTo>
                    <a:lnTo>
                      <a:pt x="2918460" y="2034540"/>
                    </a:lnTo>
                    <a:lnTo>
                      <a:pt x="2960370" y="2145030"/>
                    </a:lnTo>
                    <a:lnTo>
                      <a:pt x="2979420" y="2240280"/>
                    </a:lnTo>
                    <a:lnTo>
                      <a:pt x="3013710" y="2327910"/>
                    </a:lnTo>
                    <a:lnTo>
                      <a:pt x="3013710" y="2327910"/>
                    </a:lnTo>
                    <a:lnTo>
                      <a:pt x="3032760" y="2400300"/>
                    </a:lnTo>
                    <a:lnTo>
                      <a:pt x="3097530" y="2446020"/>
                    </a:lnTo>
                    <a:lnTo>
                      <a:pt x="3147060" y="2472690"/>
                    </a:lnTo>
                    <a:lnTo>
                      <a:pt x="3219450" y="2541270"/>
                    </a:lnTo>
                    <a:lnTo>
                      <a:pt x="3276600" y="2598420"/>
                    </a:lnTo>
                    <a:lnTo>
                      <a:pt x="3360420" y="2720340"/>
                    </a:lnTo>
                    <a:lnTo>
                      <a:pt x="3398520" y="2769870"/>
                    </a:lnTo>
                    <a:lnTo>
                      <a:pt x="3417570" y="2807970"/>
                    </a:lnTo>
                    <a:lnTo>
                      <a:pt x="3383280" y="2849880"/>
                    </a:lnTo>
                    <a:lnTo>
                      <a:pt x="3337560" y="2884170"/>
                    </a:lnTo>
                    <a:lnTo>
                      <a:pt x="3326130" y="2922270"/>
                    </a:lnTo>
                    <a:lnTo>
                      <a:pt x="3284220" y="2956560"/>
                    </a:lnTo>
                    <a:lnTo>
                      <a:pt x="3227070" y="2945130"/>
                    </a:lnTo>
                    <a:lnTo>
                      <a:pt x="3128010" y="2929890"/>
                    </a:lnTo>
                    <a:lnTo>
                      <a:pt x="3051810" y="2895600"/>
                    </a:lnTo>
                    <a:lnTo>
                      <a:pt x="3006090" y="2865120"/>
                    </a:lnTo>
                    <a:lnTo>
                      <a:pt x="2964180" y="2849880"/>
                    </a:lnTo>
                    <a:lnTo>
                      <a:pt x="2922270" y="2861310"/>
                    </a:lnTo>
                    <a:lnTo>
                      <a:pt x="2914650" y="2922270"/>
                    </a:lnTo>
                    <a:lnTo>
                      <a:pt x="2865120" y="2967990"/>
                    </a:lnTo>
                    <a:lnTo>
                      <a:pt x="2815590" y="3006090"/>
                    </a:lnTo>
                    <a:lnTo>
                      <a:pt x="2762250" y="3051810"/>
                    </a:lnTo>
                    <a:lnTo>
                      <a:pt x="2724150" y="3063240"/>
                    </a:lnTo>
                    <a:lnTo>
                      <a:pt x="2701290" y="3017520"/>
                    </a:lnTo>
                    <a:lnTo>
                      <a:pt x="2693670" y="2956560"/>
                    </a:lnTo>
                    <a:lnTo>
                      <a:pt x="2678430" y="2899410"/>
                    </a:lnTo>
                    <a:lnTo>
                      <a:pt x="2670810" y="2849880"/>
                    </a:lnTo>
                    <a:lnTo>
                      <a:pt x="2670810" y="2792730"/>
                    </a:lnTo>
                    <a:lnTo>
                      <a:pt x="2632710" y="2777490"/>
                    </a:lnTo>
                    <a:lnTo>
                      <a:pt x="2586990" y="2792730"/>
                    </a:lnTo>
                    <a:lnTo>
                      <a:pt x="2548890" y="2777490"/>
                    </a:lnTo>
                    <a:lnTo>
                      <a:pt x="2533650" y="2735580"/>
                    </a:lnTo>
                    <a:lnTo>
                      <a:pt x="2548890" y="2659380"/>
                    </a:lnTo>
                    <a:lnTo>
                      <a:pt x="2529840" y="2625090"/>
                    </a:lnTo>
                    <a:lnTo>
                      <a:pt x="2457450" y="2590800"/>
                    </a:lnTo>
                    <a:lnTo>
                      <a:pt x="2407920" y="2571750"/>
                    </a:lnTo>
                    <a:lnTo>
                      <a:pt x="2362200" y="2567940"/>
                    </a:lnTo>
                    <a:lnTo>
                      <a:pt x="2339340" y="2533650"/>
                    </a:lnTo>
                    <a:lnTo>
                      <a:pt x="2312670" y="2510790"/>
                    </a:lnTo>
                    <a:lnTo>
                      <a:pt x="2327910" y="2468880"/>
                    </a:lnTo>
                    <a:lnTo>
                      <a:pt x="2362200" y="2385060"/>
                    </a:lnTo>
                    <a:lnTo>
                      <a:pt x="2396490" y="2316480"/>
                    </a:lnTo>
                    <a:lnTo>
                      <a:pt x="2407920" y="2274570"/>
                    </a:lnTo>
                    <a:lnTo>
                      <a:pt x="2404110" y="2240280"/>
                    </a:lnTo>
                    <a:lnTo>
                      <a:pt x="2366010" y="2221230"/>
                    </a:lnTo>
                    <a:lnTo>
                      <a:pt x="2320290" y="2236470"/>
                    </a:lnTo>
                    <a:lnTo>
                      <a:pt x="2297430" y="2259330"/>
                    </a:lnTo>
                    <a:lnTo>
                      <a:pt x="2259330" y="2289810"/>
                    </a:lnTo>
                    <a:lnTo>
                      <a:pt x="2221230" y="2289810"/>
                    </a:lnTo>
                    <a:lnTo>
                      <a:pt x="2190750" y="2274570"/>
                    </a:lnTo>
                    <a:lnTo>
                      <a:pt x="2156460" y="2266950"/>
                    </a:lnTo>
                    <a:lnTo>
                      <a:pt x="2114550" y="2259330"/>
                    </a:lnTo>
                    <a:lnTo>
                      <a:pt x="2068830" y="2259330"/>
                    </a:lnTo>
                    <a:lnTo>
                      <a:pt x="2049780" y="2293620"/>
                    </a:lnTo>
                    <a:lnTo>
                      <a:pt x="1996440" y="2335530"/>
                    </a:lnTo>
                    <a:lnTo>
                      <a:pt x="1969770" y="2381250"/>
                    </a:lnTo>
                    <a:lnTo>
                      <a:pt x="1920240" y="2400300"/>
                    </a:lnTo>
                    <a:lnTo>
                      <a:pt x="1844040" y="2392680"/>
                    </a:lnTo>
                    <a:lnTo>
                      <a:pt x="1733550" y="2400300"/>
                    </a:lnTo>
                    <a:lnTo>
                      <a:pt x="1684020" y="2426970"/>
                    </a:lnTo>
                    <a:lnTo>
                      <a:pt x="1630680" y="2472690"/>
                    </a:lnTo>
                    <a:lnTo>
                      <a:pt x="1531620" y="2526030"/>
                    </a:lnTo>
                    <a:lnTo>
                      <a:pt x="1489710" y="2564130"/>
                    </a:lnTo>
                    <a:lnTo>
                      <a:pt x="1436370" y="2579370"/>
                    </a:lnTo>
                    <a:lnTo>
                      <a:pt x="1363980" y="2632710"/>
                    </a:lnTo>
                    <a:lnTo>
                      <a:pt x="1329690" y="2689860"/>
                    </a:lnTo>
                    <a:lnTo>
                      <a:pt x="1283970" y="2705100"/>
                    </a:lnTo>
                    <a:lnTo>
                      <a:pt x="1215390" y="2708910"/>
                    </a:lnTo>
                    <a:lnTo>
                      <a:pt x="1177290" y="2697480"/>
                    </a:lnTo>
                    <a:lnTo>
                      <a:pt x="1146810" y="2647950"/>
                    </a:lnTo>
                    <a:lnTo>
                      <a:pt x="1150620" y="2628900"/>
                    </a:lnTo>
                    <a:lnTo>
                      <a:pt x="1169670" y="2590800"/>
                    </a:lnTo>
                    <a:lnTo>
                      <a:pt x="1188720" y="2586990"/>
                    </a:lnTo>
                    <a:lnTo>
                      <a:pt x="1211580" y="2567940"/>
                    </a:lnTo>
                    <a:lnTo>
                      <a:pt x="1207770" y="2533650"/>
                    </a:lnTo>
                    <a:lnTo>
                      <a:pt x="1173480" y="2522220"/>
                    </a:lnTo>
                    <a:lnTo>
                      <a:pt x="1127760" y="2484120"/>
                    </a:lnTo>
                    <a:lnTo>
                      <a:pt x="1120140" y="2472690"/>
                    </a:lnTo>
                    <a:lnTo>
                      <a:pt x="1131570" y="2426970"/>
                    </a:lnTo>
                    <a:lnTo>
                      <a:pt x="1093470" y="2385060"/>
                    </a:lnTo>
                    <a:lnTo>
                      <a:pt x="1032510" y="2339340"/>
                    </a:lnTo>
                    <a:lnTo>
                      <a:pt x="982980" y="2278380"/>
                    </a:lnTo>
                    <a:lnTo>
                      <a:pt x="956310" y="2221230"/>
                    </a:lnTo>
                    <a:lnTo>
                      <a:pt x="941070" y="2145030"/>
                    </a:lnTo>
                    <a:lnTo>
                      <a:pt x="922020" y="2091690"/>
                    </a:lnTo>
                    <a:lnTo>
                      <a:pt x="914400" y="2030730"/>
                    </a:lnTo>
                    <a:lnTo>
                      <a:pt x="914400" y="1958340"/>
                    </a:lnTo>
                    <a:lnTo>
                      <a:pt x="899160" y="1905000"/>
                    </a:lnTo>
                    <a:lnTo>
                      <a:pt x="880110" y="1878330"/>
                    </a:lnTo>
                    <a:lnTo>
                      <a:pt x="857250" y="1870710"/>
                    </a:lnTo>
                    <a:lnTo>
                      <a:pt x="807720" y="1874520"/>
                    </a:lnTo>
                    <a:lnTo>
                      <a:pt x="742950" y="1870710"/>
                    </a:lnTo>
                    <a:lnTo>
                      <a:pt x="666750" y="1878330"/>
                    </a:lnTo>
                    <a:lnTo>
                      <a:pt x="617220" y="1874520"/>
                    </a:lnTo>
                    <a:lnTo>
                      <a:pt x="560070" y="1847850"/>
                    </a:lnTo>
                    <a:lnTo>
                      <a:pt x="537210" y="1786890"/>
                    </a:lnTo>
                    <a:lnTo>
                      <a:pt x="537210" y="1725930"/>
                    </a:lnTo>
                    <a:lnTo>
                      <a:pt x="434340" y="1543050"/>
                    </a:lnTo>
                    <a:lnTo>
                      <a:pt x="358140" y="1360170"/>
                    </a:lnTo>
                    <a:lnTo>
                      <a:pt x="285750" y="1177290"/>
                    </a:lnTo>
                    <a:lnTo>
                      <a:pt x="236220" y="1059180"/>
                    </a:lnTo>
                    <a:lnTo>
                      <a:pt x="201930" y="963930"/>
                    </a:lnTo>
                    <a:lnTo>
                      <a:pt x="186690" y="891540"/>
                    </a:lnTo>
                    <a:lnTo>
                      <a:pt x="179070" y="834390"/>
                    </a:lnTo>
                    <a:lnTo>
                      <a:pt x="163830" y="769620"/>
                    </a:lnTo>
                    <a:lnTo>
                      <a:pt x="156210" y="697230"/>
                    </a:lnTo>
                    <a:lnTo>
                      <a:pt x="148590" y="655320"/>
                    </a:lnTo>
                    <a:lnTo>
                      <a:pt x="118110" y="605790"/>
                    </a:lnTo>
                    <a:lnTo>
                      <a:pt x="76200" y="567690"/>
                    </a:lnTo>
                    <a:lnTo>
                      <a:pt x="22860" y="495300"/>
                    </a:lnTo>
                    <a:lnTo>
                      <a:pt x="0" y="461010"/>
                    </a:lnTo>
                    <a:lnTo>
                      <a:pt x="0" y="461010"/>
                    </a:lnTo>
                    <a:lnTo>
                      <a:pt x="22860" y="419100"/>
                    </a:lnTo>
                    <a:lnTo>
                      <a:pt x="64770" y="392430"/>
                    </a:lnTo>
                    <a:lnTo>
                      <a:pt x="125730" y="304800"/>
                    </a:lnTo>
                    <a:lnTo>
                      <a:pt x="167640" y="243840"/>
                    </a:lnTo>
                    <a:lnTo>
                      <a:pt x="217170" y="182880"/>
                    </a:lnTo>
                    <a:lnTo>
                      <a:pt x="293370" y="99060"/>
                    </a:lnTo>
                    <a:lnTo>
                      <a:pt x="320040" y="38100"/>
                    </a:lnTo>
                    <a:lnTo>
                      <a:pt x="350520" y="22860"/>
                    </a:lnTo>
                    <a:lnTo>
                      <a:pt x="407670" y="22860"/>
                    </a:lnTo>
                    <a:lnTo>
                      <a:pt x="445770" y="0"/>
                    </a:lnTo>
                    <a:lnTo>
                      <a:pt x="502920" y="152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4" name="강남 TXT">
                <a:extLst>
                  <a:ext uri="{FF2B5EF4-FFF2-40B4-BE49-F238E27FC236}">
                    <a16:creationId xmlns="" xmlns:a16="http://schemas.microsoft.com/office/drawing/2014/main" id="{1BC4BCB0-960C-4E60-8E34-1E9CA37CC37A}"/>
                  </a:ext>
                </a:extLst>
              </p:cNvPr>
              <p:cNvSpPr txBox="1"/>
              <p:nvPr/>
            </p:nvSpPr>
            <p:spPr>
              <a:xfrm>
                <a:off x="5523094" y="526737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강남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50" name="서초구">
              <a:extLst>
                <a:ext uri="{FF2B5EF4-FFF2-40B4-BE49-F238E27FC236}">
                  <a16:creationId xmlns="" xmlns:a16="http://schemas.microsoft.com/office/drawing/2014/main" id="{9C6ECB4C-6981-40C5-ADA6-F08DC107125E}"/>
                </a:ext>
              </a:extLst>
            </p:cNvPr>
            <p:cNvGrpSpPr/>
            <p:nvPr/>
          </p:nvGrpSpPr>
          <p:grpSpPr>
            <a:xfrm>
              <a:off x="4690103" y="4892646"/>
              <a:ext cx="1520833" cy="1533265"/>
              <a:chOff x="4690103" y="4892646"/>
              <a:chExt cx="1520833" cy="1533265"/>
            </a:xfrm>
          </p:grpSpPr>
          <p:sp>
            <p:nvSpPr>
              <p:cNvPr id="51" name="서초구">
                <a:extLst>
                  <a:ext uri="{FF2B5EF4-FFF2-40B4-BE49-F238E27FC236}">
                    <a16:creationId xmlns="" xmlns:a16="http://schemas.microsoft.com/office/drawing/2014/main" id="{3F43DA7F-3443-4AEF-8464-BD3438F955CA}"/>
                  </a:ext>
                </a:extLst>
              </p:cNvPr>
              <p:cNvSpPr/>
              <p:nvPr/>
            </p:nvSpPr>
            <p:spPr>
              <a:xfrm>
                <a:off x="4690103" y="4892646"/>
                <a:ext cx="1520833" cy="1533265"/>
              </a:xfrm>
              <a:custGeom>
                <a:avLst/>
                <a:gdLst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81280 w 3728720"/>
                  <a:gd name="connsiteY26" fmla="*/ 1981200 h 3759200"/>
                  <a:gd name="connsiteX27" fmla="*/ 157480 w 3728720"/>
                  <a:gd name="connsiteY27" fmla="*/ 208788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4320 w 3728720"/>
                  <a:gd name="connsiteY174" fmla="*/ 139192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93980 w 3728720"/>
                  <a:gd name="connsiteY26" fmla="*/ 1978660 h 3759200"/>
                  <a:gd name="connsiteX27" fmla="*/ 157480 w 3728720"/>
                  <a:gd name="connsiteY27" fmla="*/ 208788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4320 w 3728720"/>
                  <a:gd name="connsiteY174" fmla="*/ 139192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93980 w 3728720"/>
                  <a:gd name="connsiteY26" fmla="*/ 1978660 h 3759200"/>
                  <a:gd name="connsiteX27" fmla="*/ 170180 w 3728720"/>
                  <a:gd name="connsiteY27" fmla="*/ 207772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4320 w 3728720"/>
                  <a:gd name="connsiteY174" fmla="*/ 139192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  <a:gd name="connsiteX0" fmla="*/ 975360 w 3728720"/>
                  <a:gd name="connsiteY0" fmla="*/ 45720 h 3759200"/>
                  <a:gd name="connsiteX1" fmla="*/ 904240 w 3728720"/>
                  <a:gd name="connsiteY1" fmla="*/ 116840 h 3759200"/>
                  <a:gd name="connsiteX2" fmla="*/ 848360 w 3728720"/>
                  <a:gd name="connsiteY2" fmla="*/ 172720 h 3759200"/>
                  <a:gd name="connsiteX3" fmla="*/ 762000 w 3728720"/>
                  <a:gd name="connsiteY3" fmla="*/ 213360 h 3759200"/>
                  <a:gd name="connsiteX4" fmla="*/ 701040 w 3728720"/>
                  <a:gd name="connsiteY4" fmla="*/ 294640 h 3759200"/>
                  <a:gd name="connsiteX5" fmla="*/ 624840 w 3728720"/>
                  <a:gd name="connsiteY5" fmla="*/ 350520 h 3759200"/>
                  <a:gd name="connsiteX6" fmla="*/ 558800 w 3728720"/>
                  <a:gd name="connsiteY6" fmla="*/ 391160 h 3759200"/>
                  <a:gd name="connsiteX7" fmla="*/ 441960 w 3728720"/>
                  <a:gd name="connsiteY7" fmla="*/ 447040 h 3759200"/>
                  <a:gd name="connsiteX8" fmla="*/ 299720 w 3728720"/>
                  <a:gd name="connsiteY8" fmla="*/ 513080 h 3759200"/>
                  <a:gd name="connsiteX9" fmla="*/ 157480 w 3728720"/>
                  <a:gd name="connsiteY9" fmla="*/ 563880 h 3759200"/>
                  <a:gd name="connsiteX10" fmla="*/ 96520 w 3728720"/>
                  <a:gd name="connsiteY10" fmla="*/ 584200 h 3759200"/>
                  <a:gd name="connsiteX11" fmla="*/ 40640 w 3728720"/>
                  <a:gd name="connsiteY11" fmla="*/ 584200 h 3759200"/>
                  <a:gd name="connsiteX12" fmla="*/ 0 w 3728720"/>
                  <a:gd name="connsiteY12" fmla="*/ 599440 h 3759200"/>
                  <a:gd name="connsiteX13" fmla="*/ 0 w 3728720"/>
                  <a:gd name="connsiteY13" fmla="*/ 624840 h 3759200"/>
                  <a:gd name="connsiteX14" fmla="*/ 25400 w 3728720"/>
                  <a:gd name="connsiteY14" fmla="*/ 685800 h 3759200"/>
                  <a:gd name="connsiteX15" fmla="*/ 71120 w 3728720"/>
                  <a:gd name="connsiteY15" fmla="*/ 721360 h 3759200"/>
                  <a:gd name="connsiteX16" fmla="*/ 142240 w 3728720"/>
                  <a:gd name="connsiteY16" fmla="*/ 828040 h 3759200"/>
                  <a:gd name="connsiteX17" fmla="*/ 172720 w 3728720"/>
                  <a:gd name="connsiteY17" fmla="*/ 894080 h 3759200"/>
                  <a:gd name="connsiteX18" fmla="*/ 182880 w 3728720"/>
                  <a:gd name="connsiteY18" fmla="*/ 939800 h 3759200"/>
                  <a:gd name="connsiteX19" fmla="*/ 177800 w 3728720"/>
                  <a:gd name="connsiteY19" fmla="*/ 980440 h 3759200"/>
                  <a:gd name="connsiteX20" fmla="*/ 111760 w 3728720"/>
                  <a:gd name="connsiteY20" fmla="*/ 1021080 h 3759200"/>
                  <a:gd name="connsiteX21" fmla="*/ 91440 w 3728720"/>
                  <a:gd name="connsiteY21" fmla="*/ 1066800 h 3759200"/>
                  <a:gd name="connsiteX22" fmla="*/ 71120 w 3728720"/>
                  <a:gd name="connsiteY22" fmla="*/ 1183640 h 3759200"/>
                  <a:gd name="connsiteX23" fmla="*/ 55880 w 3728720"/>
                  <a:gd name="connsiteY23" fmla="*/ 1605280 h 3759200"/>
                  <a:gd name="connsiteX24" fmla="*/ 35560 w 3728720"/>
                  <a:gd name="connsiteY24" fmla="*/ 1676400 h 3759200"/>
                  <a:gd name="connsiteX25" fmla="*/ 40640 w 3728720"/>
                  <a:gd name="connsiteY25" fmla="*/ 1772920 h 3759200"/>
                  <a:gd name="connsiteX26" fmla="*/ 93980 w 3728720"/>
                  <a:gd name="connsiteY26" fmla="*/ 1978660 h 3759200"/>
                  <a:gd name="connsiteX27" fmla="*/ 170180 w 3728720"/>
                  <a:gd name="connsiteY27" fmla="*/ 2077720 h 3759200"/>
                  <a:gd name="connsiteX28" fmla="*/ 233680 w 3728720"/>
                  <a:gd name="connsiteY28" fmla="*/ 2133600 h 3759200"/>
                  <a:gd name="connsiteX29" fmla="*/ 269240 w 3728720"/>
                  <a:gd name="connsiteY29" fmla="*/ 2189480 h 3759200"/>
                  <a:gd name="connsiteX30" fmla="*/ 269240 w 3728720"/>
                  <a:gd name="connsiteY30" fmla="*/ 2280920 h 3759200"/>
                  <a:gd name="connsiteX31" fmla="*/ 259080 w 3728720"/>
                  <a:gd name="connsiteY31" fmla="*/ 2357120 h 3759200"/>
                  <a:gd name="connsiteX32" fmla="*/ 243840 w 3728720"/>
                  <a:gd name="connsiteY32" fmla="*/ 2519680 h 3759200"/>
                  <a:gd name="connsiteX33" fmla="*/ 243840 w 3728720"/>
                  <a:gd name="connsiteY33" fmla="*/ 2519680 h 3759200"/>
                  <a:gd name="connsiteX34" fmla="*/ 350520 w 3728720"/>
                  <a:gd name="connsiteY34" fmla="*/ 2473960 h 3759200"/>
                  <a:gd name="connsiteX35" fmla="*/ 436880 w 3728720"/>
                  <a:gd name="connsiteY35" fmla="*/ 2463800 h 3759200"/>
                  <a:gd name="connsiteX36" fmla="*/ 497840 w 3728720"/>
                  <a:gd name="connsiteY36" fmla="*/ 2448560 h 3759200"/>
                  <a:gd name="connsiteX37" fmla="*/ 533400 w 3728720"/>
                  <a:gd name="connsiteY37" fmla="*/ 2392680 h 3759200"/>
                  <a:gd name="connsiteX38" fmla="*/ 518160 w 3728720"/>
                  <a:gd name="connsiteY38" fmla="*/ 2296160 h 3759200"/>
                  <a:gd name="connsiteX39" fmla="*/ 523240 w 3728720"/>
                  <a:gd name="connsiteY39" fmla="*/ 2204720 h 3759200"/>
                  <a:gd name="connsiteX40" fmla="*/ 543560 w 3728720"/>
                  <a:gd name="connsiteY40" fmla="*/ 2174240 h 3759200"/>
                  <a:gd name="connsiteX41" fmla="*/ 574040 w 3728720"/>
                  <a:gd name="connsiteY41" fmla="*/ 2199640 h 3759200"/>
                  <a:gd name="connsiteX42" fmla="*/ 665480 w 3728720"/>
                  <a:gd name="connsiteY42" fmla="*/ 2189480 h 3759200"/>
                  <a:gd name="connsiteX43" fmla="*/ 721360 w 3728720"/>
                  <a:gd name="connsiteY43" fmla="*/ 2214880 h 3759200"/>
                  <a:gd name="connsiteX44" fmla="*/ 716280 w 3728720"/>
                  <a:gd name="connsiteY44" fmla="*/ 2280920 h 3759200"/>
                  <a:gd name="connsiteX45" fmla="*/ 716280 w 3728720"/>
                  <a:gd name="connsiteY45" fmla="*/ 2326640 h 3759200"/>
                  <a:gd name="connsiteX46" fmla="*/ 736600 w 3728720"/>
                  <a:gd name="connsiteY46" fmla="*/ 2362200 h 3759200"/>
                  <a:gd name="connsiteX47" fmla="*/ 756920 w 3728720"/>
                  <a:gd name="connsiteY47" fmla="*/ 2428240 h 3759200"/>
                  <a:gd name="connsiteX48" fmla="*/ 772160 w 3728720"/>
                  <a:gd name="connsiteY48" fmla="*/ 2494280 h 3759200"/>
                  <a:gd name="connsiteX49" fmla="*/ 873760 w 3728720"/>
                  <a:gd name="connsiteY49" fmla="*/ 2555240 h 3759200"/>
                  <a:gd name="connsiteX50" fmla="*/ 975360 w 3728720"/>
                  <a:gd name="connsiteY50" fmla="*/ 2641600 h 3759200"/>
                  <a:gd name="connsiteX51" fmla="*/ 1071880 w 3728720"/>
                  <a:gd name="connsiteY51" fmla="*/ 2682240 h 3759200"/>
                  <a:gd name="connsiteX52" fmla="*/ 1173480 w 3728720"/>
                  <a:gd name="connsiteY52" fmla="*/ 2717800 h 3759200"/>
                  <a:gd name="connsiteX53" fmla="*/ 1270000 w 3728720"/>
                  <a:gd name="connsiteY53" fmla="*/ 2692400 h 3759200"/>
                  <a:gd name="connsiteX54" fmla="*/ 1361440 w 3728720"/>
                  <a:gd name="connsiteY54" fmla="*/ 2636520 h 3759200"/>
                  <a:gd name="connsiteX55" fmla="*/ 1463040 w 3728720"/>
                  <a:gd name="connsiteY55" fmla="*/ 2606040 h 3759200"/>
                  <a:gd name="connsiteX56" fmla="*/ 1554480 w 3728720"/>
                  <a:gd name="connsiteY56" fmla="*/ 2565400 h 3759200"/>
                  <a:gd name="connsiteX57" fmla="*/ 1559560 w 3728720"/>
                  <a:gd name="connsiteY57" fmla="*/ 2514600 h 3759200"/>
                  <a:gd name="connsiteX58" fmla="*/ 1549400 w 3728720"/>
                  <a:gd name="connsiteY58" fmla="*/ 2438400 h 3759200"/>
                  <a:gd name="connsiteX59" fmla="*/ 1584960 w 3728720"/>
                  <a:gd name="connsiteY59" fmla="*/ 2336800 h 3759200"/>
                  <a:gd name="connsiteX60" fmla="*/ 1584960 w 3728720"/>
                  <a:gd name="connsiteY60" fmla="*/ 2291080 h 3759200"/>
                  <a:gd name="connsiteX61" fmla="*/ 1590040 w 3728720"/>
                  <a:gd name="connsiteY61" fmla="*/ 2250440 h 3759200"/>
                  <a:gd name="connsiteX62" fmla="*/ 1625600 w 3728720"/>
                  <a:gd name="connsiteY62" fmla="*/ 2260600 h 3759200"/>
                  <a:gd name="connsiteX63" fmla="*/ 1656080 w 3728720"/>
                  <a:gd name="connsiteY63" fmla="*/ 2321560 h 3759200"/>
                  <a:gd name="connsiteX64" fmla="*/ 1722120 w 3728720"/>
                  <a:gd name="connsiteY64" fmla="*/ 2387600 h 3759200"/>
                  <a:gd name="connsiteX65" fmla="*/ 1752600 w 3728720"/>
                  <a:gd name="connsiteY65" fmla="*/ 2453640 h 3759200"/>
                  <a:gd name="connsiteX66" fmla="*/ 1757680 w 3728720"/>
                  <a:gd name="connsiteY66" fmla="*/ 2545080 h 3759200"/>
                  <a:gd name="connsiteX67" fmla="*/ 1752600 w 3728720"/>
                  <a:gd name="connsiteY67" fmla="*/ 2636520 h 3759200"/>
                  <a:gd name="connsiteX68" fmla="*/ 1762760 w 3728720"/>
                  <a:gd name="connsiteY68" fmla="*/ 2733040 h 3759200"/>
                  <a:gd name="connsiteX69" fmla="*/ 1788160 w 3728720"/>
                  <a:gd name="connsiteY69" fmla="*/ 2809240 h 3759200"/>
                  <a:gd name="connsiteX70" fmla="*/ 1859280 w 3728720"/>
                  <a:gd name="connsiteY70" fmla="*/ 2910840 h 3759200"/>
                  <a:gd name="connsiteX71" fmla="*/ 1864360 w 3728720"/>
                  <a:gd name="connsiteY71" fmla="*/ 2956560 h 3759200"/>
                  <a:gd name="connsiteX72" fmla="*/ 1844040 w 3728720"/>
                  <a:gd name="connsiteY72" fmla="*/ 3007360 h 3759200"/>
                  <a:gd name="connsiteX73" fmla="*/ 1823720 w 3728720"/>
                  <a:gd name="connsiteY73" fmla="*/ 3088640 h 3759200"/>
                  <a:gd name="connsiteX74" fmla="*/ 1788160 w 3728720"/>
                  <a:gd name="connsiteY74" fmla="*/ 3159760 h 3759200"/>
                  <a:gd name="connsiteX75" fmla="*/ 1788160 w 3728720"/>
                  <a:gd name="connsiteY75" fmla="*/ 3159760 h 3759200"/>
                  <a:gd name="connsiteX76" fmla="*/ 1767840 w 3728720"/>
                  <a:gd name="connsiteY76" fmla="*/ 3241040 h 3759200"/>
                  <a:gd name="connsiteX77" fmla="*/ 1808480 w 3728720"/>
                  <a:gd name="connsiteY77" fmla="*/ 3281680 h 3759200"/>
                  <a:gd name="connsiteX78" fmla="*/ 1879600 w 3728720"/>
                  <a:gd name="connsiteY78" fmla="*/ 3342640 h 3759200"/>
                  <a:gd name="connsiteX79" fmla="*/ 1920240 w 3728720"/>
                  <a:gd name="connsiteY79" fmla="*/ 3373120 h 3759200"/>
                  <a:gd name="connsiteX80" fmla="*/ 1955800 w 3728720"/>
                  <a:gd name="connsiteY80" fmla="*/ 3388360 h 3759200"/>
                  <a:gd name="connsiteX81" fmla="*/ 2026920 w 3728720"/>
                  <a:gd name="connsiteY81" fmla="*/ 3423920 h 3759200"/>
                  <a:gd name="connsiteX82" fmla="*/ 2082800 w 3728720"/>
                  <a:gd name="connsiteY82" fmla="*/ 3545840 h 3759200"/>
                  <a:gd name="connsiteX83" fmla="*/ 2169160 w 3728720"/>
                  <a:gd name="connsiteY83" fmla="*/ 3611880 h 3759200"/>
                  <a:gd name="connsiteX84" fmla="*/ 2230120 w 3728720"/>
                  <a:gd name="connsiteY84" fmla="*/ 3698240 h 3759200"/>
                  <a:gd name="connsiteX85" fmla="*/ 2311400 w 3728720"/>
                  <a:gd name="connsiteY85" fmla="*/ 3754120 h 3759200"/>
                  <a:gd name="connsiteX86" fmla="*/ 2402840 w 3728720"/>
                  <a:gd name="connsiteY86" fmla="*/ 3759200 h 3759200"/>
                  <a:gd name="connsiteX87" fmla="*/ 2484120 w 3728720"/>
                  <a:gd name="connsiteY87" fmla="*/ 3738880 h 3759200"/>
                  <a:gd name="connsiteX88" fmla="*/ 2580640 w 3728720"/>
                  <a:gd name="connsiteY88" fmla="*/ 3728720 h 3759200"/>
                  <a:gd name="connsiteX89" fmla="*/ 2651760 w 3728720"/>
                  <a:gd name="connsiteY89" fmla="*/ 3713480 h 3759200"/>
                  <a:gd name="connsiteX90" fmla="*/ 2717800 w 3728720"/>
                  <a:gd name="connsiteY90" fmla="*/ 3728720 h 3759200"/>
                  <a:gd name="connsiteX91" fmla="*/ 2773680 w 3728720"/>
                  <a:gd name="connsiteY91" fmla="*/ 3708400 h 3759200"/>
                  <a:gd name="connsiteX92" fmla="*/ 2778760 w 3728720"/>
                  <a:gd name="connsiteY92" fmla="*/ 3632200 h 3759200"/>
                  <a:gd name="connsiteX93" fmla="*/ 2865120 w 3728720"/>
                  <a:gd name="connsiteY93" fmla="*/ 3510280 h 3759200"/>
                  <a:gd name="connsiteX94" fmla="*/ 2936240 w 3728720"/>
                  <a:gd name="connsiteY94" fmla="*/ 3444240 h 3759200"/>
                  <a:gd name="connsiteX95" fmla="*/ 2946400 w 3728720"/>
                  <a:gd name="connsiteY95" fmla="*/ 3383280 h 3759200"/>
                  <a:gd name="connsiteX96" fmla="*/ 2936240 w 3728720"/>
                  <a:gd name="connsiteY96" fmla="*/ 3296920 h 3759200"/>
                  <a:gd name="connsiteX97" fmla="*/ 2946400 w 3728720"/>
                  <a:gd name="connsiteY97" fmla="*/ 3246120 h 3759200"/>
                  <a:gd name="connsiteX98" fmla="*/ 2987040 w 3728720"/>
                  <a:gd name="connsiteY98" fmla="*/ 3210560 h 3759200"/>
                  <a:gd name="connsiteX99" fmla="*/ 3093720 w 3728720"/>
                  <a:gd name="connsiteY99" fmla="*/ 3215640 h 3759200"/>
                  <a:gd name="connsiteX100" fmla="*/ 3154680 w 3728720"/>
                  <a:gd name="connsiteY100" fmla="*/ 3235960 h 3759200"/>
                  <a:gd name="connsiteX101" fmla="*/ 3235960 w 3728720"/>
                  <a:gd name="connsiteY101" fmla="*/ 3235960 h 3759200"/>
                  <a:gd name="connsiteX102" fmla="*/ 3352800 w 3728720"/>
                  <a:gd name="connsiteY102" fmla="*/ 3180080 h 3759200"/>
                  <a:gd name="connsiteX103" fmla="*/ 3459480 w 3728720"/>
                  <a:gd name="connsiteY103" fmla="*/ 3103880 h 3759200"/>
                  <a:gd name="connsiteX104" fmla="*/ 3474720 w 3728720"/>
                  <a:gd name="connsiteY104" fmla="*/ 3027680 h 3759200"/>
                  <a:gd name="connsiteX105" fmla="*/ 3474720 w 3728720"/>
                  <a:gd name="connsiteY105" fmla="*/ 2941320 h 3759200"/>
                  <a:gd name="connsiteX106" fmla="*/ 3444240 w 3728720"/>
                  <a:gd name="connsiteY106" fmla="*/ 2890520 h 3759200"/>
                  <a:gd name="connsiteX107" fmla="*/ 3444240 w 3728720"/>
                  <a:gd name="connsiteY107" fmla="*/ 2814320 h 3759200"/>
                  <a:gd name="connsiteX108" fmla="*/ 3495040 w 3728720"/>
                  <a:gd name="connsiteY108" fmla="*/ 2727960 h 3759200"/>
                  <a:gd name="connsiteX109" fmla="*/ 3525520 w 3728720"/>
                  <a:gd name="connsiteY109" fmla="*/ 2641600 h 3759200"/>
                  <a:gd name="connsiteX110" fmla="*/ 3566160 w 3728720"/>
                  <a:gd name="connsiteY110" fmla="*/ 2540000 h 3759200"/>
                  <a:gd name="connsiteX111" fmla="*/ 3581400 w 3728720"/>
                  <a:gd name="connsiteY111" fmla="*/ 2463800 h 3759200"/>
                  <a:gd name="connsiteX112" fmla="*/ 3581400 w 3728720"/>
                  <a:gd name="connsiteY112" fmla="*/ 2463800 h 3759200"/>
                  <a:gd name="connsiteX113" fmla="*/ 3642360 w 3728720"/>
                  <a:gd name="connsiteY113" fmla="*/ 2458720 h 3759200"/>
                  <a:gd name="connsiteX114" fmla="*/ 3688080 w 3728720"/>
                  <a:gd name="connsiteY114" fmla="*/ 2499360 h 3759200"/>
                  <a:gd name="connsiteX115" fmla="*/ 3728720 w 3728720"/>
                  <a:gd name="connsiteY115" fmla="*/ 2504440 h 3759200"/>
                  <a:gd name="connsiteX116" fmla="*/ 3723640 w 3728720"/>
                  <a:gd name="connsiteY116" fmla="*/ 2453640 h 3759200"/>
                  <a:gd name="connsiteX117" fmla="*/ 3693160 w 3728720"/>
                  <a:gd name="connsiteY117" fmla="*/ 2413000 h 3759200"/>
                  <a:gd name="connsiteX118" fmla="*/ 3672840 w 3728720"/>
                  <a:gd name="connsiteY118" fmla="*/ 2346960 h 3759200"/>
                  <a:gd name="connsiteX119" fmla="*/ 3647440 w 3728720"/>
                  <a:gd name="connsiteY119" fmla="*/ 2336800 h 3759200"/>
                  <a:gd name="connsiteX120" fmla="*/ 3601720 w 3728720"/>
                  <a:gd name="connsiteY120" fmla="*/ 2341880 h 3759200"/>
                  <a:gd name="connsiteX121" fmla="*/ 3561080 w 3728720"/>
                  <a:gd name="connsiteY121" fmla="*/ 2321560 h 3759200"/>
                  <a:gd name="connsiteX122" fmla="*/ 3545840 w 3728720"/>
                  <a:gd name="connsiteY122" fmla="*/ 2255520 h 3759200"/>
                  <a:gd name="connsiteX123" fmla="*/ 3550920 w 3728720"/>
                  <a:gd name="connsiteY123" fmla="*/ 2189480 h 3759200"/>
                  <a:gd name="connsiteX124" fmla="*/ 3515360 w 3728720"/>
                  <a:gd name="connsiteY124" fmla="*/ 2164080 h 3759200"/>
                  <a:gd name="connsiteX125" fmla="*/ 3474720 w 3728720"/>
                  <a:gd name="connsiteY125" fmla="*/ 2159000 h 3759200"/>
                  <a:gd name="connsiteX126" fmla="*/ 3403600 w 3728720"/>
                  <a:gd name="connsiteY126" fmla="*/ 2113280 h 3759200"/>
                  <a:gd name="connsiteX127" fmla="*/ 3362960 w 3728720"/>
                  <a:gd name="connsiteY127" fmla="*/ 2098040 h 3759200"/>
                  <a:gd name="connsiteX128" fmla="*/ 3322320 w 3728720"/>
                  <a:gd name="connsiteY128" fmla="*/ 2082800 h 3759200"/>
                  <a:gd name="connsiteX129" fmla="*/ 3302000 w 3728720"/>
                  <a:gd name="connsiteY129" fmla="*/ 2062480 h 3759200"/>
                  <a:gd name="connsiteX130" fmla="*/ 3302000 w 3728720"/>
                  <a:gd name="connsiteY130" fmla="*/ 2026920 h 3759200"/>
                  <a:gd name="connsiteX131" fmla="*/ 3342640 w 3728720"/>
                  <a:gd name="connsiteY131" fmla="*/ 1971040 h 3759200"/>
                  <a:gd name="connsiteX132" fmla="*/ 3373120 w 3728720"/>
                  <a:gd name="connsiteY132" fmla="*/ 1910080 h 3759200"/>
                  <a:gd name="connsiteX133" fmla="*/ 3378200 w 3728720"/>
                  <a:gd name="connsiteY133" fmla="*/ 1869440 h 3759200"/>
                  <a:gd name="connsiteX134" fmla="*/ 3378200 w 3728720"/>
                  <a:gd name="connsiteY134" fmla="*/ 1869440 h 3759200"/>
                  <a:gd name="connsiteX135" fmla="*/ 3332480 w 3728720"/>
                  <a:gd name="connsiteY135" fmla="*/ 1854200 h 3759200"/>
                  <a:gd name="connsiteX136" fmla="*/ 3322320 w 3728720"/>
                  <a:gd name="connsiteY136" fmla="*/ 1869440 h 3759200"/>
                  <a:gd name="connsiteX137" fmla="*/ 3276600 w 3728720"/>
                  <a:gd name="connsiteY137" fmla="*/ 1859280 h 3759200"/>
                  <a:gd name="connsiteX138" fmla="*/ 3235960 w 3728720"/>
                  <a:gd name="connsiteY138" fmla="*/ 1828800 h 3759200"/>
                  <a:gd name="connsiteX139" fmla="*/ 3185160 w 3728720"/>
                  <a:gd name="connsiteY139" fmla="*/ 1849120 h 3759200"/>
                  <a:gd name="connsiteX140" fmla="*/ 3129280 w 3728720"/>
                  <a:gd name="connsiteY140" fmla="*/ 1925320 h 3759200"/>
                  <a:gd name="connsiteX141" fmla="*/ 3103880 w 3728720"/>
                  <a:gd name="connsiteY141" fmla="*/ 1955800 h 3759200"/>
                  <a:gd name="connsiteX142" fmla="*/ 3058160 w 3728720"/>
                  <a:gd name="connsiteY142" fmla="*/ 1986280 h 3759200"/>
                  <a:gd name="connsiteX143" fmla="*/ 2961640 w 3728720"/>
                  <a:gd name="connsiteY143" fmla="*/ 1960880 h 3759200"/>
                  <a:gd name="connsiteX144" fmla="*/ 2870200 w 3728720"/>
                  <a:gd name="connsiteY144" fmla="*/ 1976120 h 3759200"/>
                  <a:gd name="connsiteX145" fmla="*/ 2799080 w 3728720"/>
                  <a:gd name="connsiteY145" fmla="*/ 2032000 h 3759200"/>
                  <a:gd name="connsiteX146" fmla="*/ 2702560 w 3728720"/>
                  <a:gd name="connsiteY146" fmla="*/ 2103120 h 3759200"/>
                  <a:gd name="connsiteX147" fmla="*/ 2626360 w 3728720"/>
                  <a:gd name="connsiteY147" fmla="*/ 2148840 h 3759200"/>
                  <a:gd name="connsiteX148" fmla="*/ 2534920 w 3728720"/>
                  <a:gd name="connsiteY148" fmla="*/ 2179320 h 3759200"/>
                  <a:gd name="connsiteX149" fmla="*/ 2468880 w 3728720"/>
                  <a:gd name="connsiteY149" fmla="*/ 2214880 h 3759200"/>
                  <a:gd name="connsiteX150" fmla="*/ 2443480 w 3728720"/>
                  <a:gd name="connsiteY150" fmla="*/ 2280920 h 3759200"/>
                  <a:gd name="connsiteX151" fmla="*/ 2397760 w 3728720"/>
                  <a:gd name="connsiteY151" fmla="*/ 2291080 h 3759200"/>
                  <a:gd name="connsiteX152" fmla="*/ 2301240 w 3728720"/>
                  <a:gd name="connsiteY152" fmla="*/ 2291080 h 3759200"/>
                  <a:gd name="connsiteX153" fmla="*/ 2250440 w 3728720"/>
                  <a:gd name="connsiteY153" fmla="*/ 2301240 h 3759200"/>
                  <a:gd name="connsiteX154" fmla="*/ 2204720 w 3728720"/>
                  <a:gd name="connsiteY154" fmla="*/ 2265680 h 3759200"/>
                  <a:gd name="connsiteX155" fmla="*/ 2159000 w 3728720"/>
                  <a:gd name="connsiteY155" fmla="*/ 2189480 h 3759200"/>
                  <a:gd name="connsiteX156" fmla="*/ 2123440 w 3728720"/>
                  <a:gd name="connsiteY156" fmla="*/ 2153920 h 3759200"/>
                  <a:gd name="connsiteX157" fmla="*/ 2128520 w 3728720"/>
                  <a:gd name="connsiteY157" fmla="*/ 2113280 h 3759200"/>
                  <a:gd name="connsiteX158" fmla="*/ 2164080 w 3728720"/>
                  <a:gd name="connsiteY158" fmla="*/ 2087880 h 3759200"/>
                  <a:gd name="connsiteX159" fmla="*/ 2148840 w 3728720"/>
                  <a:gd name="connsiteY159" fmla="*/ 2047240 h 3759200"/>
                  <a:gd name="connsiteX160" fmla="*/ 2103120 w 3728720"/>
                  <a:gd name="connsiteY160" fmla="*/ 2026920 h 3759200"/>
                  <a:gd name="connsiteX161" fmla="*/ 2108200 w 3728720"/>
                  <a:gd name="connsiteY161" fmla="*/ 1976120 h 3759200"/>
                  <a:gd name="connsiteX162" fmla="*/ 2103120 w 3728720"/>
                  <a:gd name="connsiteY162" fmla="*/ 1925320 h 3759200"/>
                  <a:gd name="connsiteX163" fmla="*/ 2037080 w 3728720"/>
                  <a:gd name="connsiteY163" fmla="*/ 1854200 h 3759200"/>
                  <a:gd name="connsiteX164" fmla="*/ 1996440 w 3728720"/>
                  <a:gd name="connsiteY164" fmla="*/ 1808480 h 3759200"/>
                  <a:gd name="connsiteX165" fmla="*/ 1960880 w 3728720"/>
                  <a:gd name="connsiteY165" fmla="*/ 1757680 h 3759200"/>
                  <a:gd name="connsiteX166" fmla="*/ 1930400 w 3728720"/>
                  <a:gd name="connsiteY166" fmla="*/ 1651000 h 3759200"/>
                  <a:gd name="connsiteX167" fmla="*/ 1930400 w 3728720"/>
                  <a:gd name="connsiteY167" fmla="*/ 1559560 h 3759200"/>
                  <a:gd name="connsiteX168" fmla="*/ 1920240 w 3728720"/>
                  <a:gd name="connsiteY168" fmla="*/ 1508760 h 3759200"/>
                  <a:gd name="connsiteX169" fmla="*/ 1899920 w 3728720"/>
                  <a:gd name="connsiteY169" fmla="*/ 1468120 h 3759200"/>
                  <a:gd name="connsiteX170" fmla="*/ 1844040 w 3728720"/>
                  <a:gd name="connsiteY170" fmla="*/ 1442720 h 3759200"/>
                  <a:gd name="connsiteX171" fmla="*/ 1732280 w 3728720"/>
                  <a:gd name="connsiteY171" fmla="*/ 1442720 h 3759200"/>
                  <a:gd name="connsiteX172" fmla="*/ 1615440 w 3728720"/>
                  <a:gd name="connsiteY172" fmla="*/ 1437640 h 3759200"/>
                  <a:gd name="connsiteX173" fmla="*/ 1590040 w 3728720"/>
                  <a:gd name="connsiteY173" fmla="*/ 1402080 h 3759200"/>
                  <a:gd name="connsiteX174" fmla="*/ 1546860 w 3728720"/>
                  <a:gd name="connsiteY174" fmla="*/ 1386840 h 3759200"/>
                  <a:gd name="connsiteX175" fmla="*/ 1534160 w 3728720"/>
                  <a:gd name="connsiteY175" fmla="*/ 1295400 h 3759200"/>
                  <a:gd name="connsiteX176" fmla="*/ 1503680 w 3728720"/>
                  <a:gd name="connsiteY176" fmla="*/ 1219200 h 3759200"/>
                  <a:gd name="connsiteX177" fmla="*/ 1412240 w 3728720"/>
                  <a:gd name="connsiteY177" fmla="*/ 1000760 h 3759200"/>
                  <a:gd name="connsiteX178" fmla="*/ 1341120 w 3728720"/>
                  <a:gd name="connsiteY178" fmla="*/ 812800 h 3759200"/>
                  <a:gd name="connsiteX179" fmla="*/ 1285240 w 3728720"/>
                  <a:gd name="connsiteY179" fmla="*/ 695960 h 3759200"/>
                  <a:gd name="connsiteX180" fmla="*/ 1234440 w 3728720"/>
                  <a:gd name="connsiteY180" fmla="*/ 594360 h 3759200"/>
                  <a:gd name="connsiteX181" fmla="*/ 1198880 w 3728720"/>
                  <a:gd name="connsiteY181" fmla="*/ 528320 h 3759200"/>
                  <a:gd name="connsiteX182" fmla="*/ 1173480 w 3728720"/>
                  <a:gd name="connsiteY182" fmla="*/ 426720 h 3759200"/>
                  <a:gd name="connsiteX183" fmla="*/ 1173480 w 3728720"/>
                  <a:gd name="connsiteY183" fmla="*/ 345440 h 3759200"/>
                  <a:gd name="connsiteX184" fmla="*/ 1148080 w 3728720"/>
                  <a:gd name="connsiteY184" fmla="*/ 274320 h 3759200"/>
                  <a:gd name="connsiteX185" fmla="*/ 1148080 w 3728720"/>
                  <a:gd name="connsiteY185" fmla="*/ 208280 h 3759200"/>
                  <a:gd name="connsiteX186" fmla="*/ 1132840 w 3728720"/>
                  <a:gd name="connsiteY186" fmla="*/ 152400 h 3759200"/>
                  <a:gd name="connsiteX187" fmla="*/ 1102360 w 3728720"/>
                  <a:gd name="connsiteY187" fmla="*/ 86360 h 3759200"/>
                  <a:gd name="connsiteX188" fmla="*/ 1061720 w 3728720"/>
                  <a:gd name="connsiteY188" fmla="*/ 35560 h 3759200"/>
                  <a:gd name="connsiteX189" fmla="*/ 1041400 w 3728720"/>
                  <a:gd name="connsiteY189" fmla="*/ 5080 h 3759200"/>
                  <a:gd name="connsiteX190" fmla="*/ 995680 w 3728720"/>
                  <a:gd name="connsiteY190" fmla="*/ 0 h 3759200"/>
                  <a:gd name="connsiteX191" fmla="*/ 975360 w 3728720"/>
                  <a:gd name="connsiteY191" fmla="*/ 45720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</a:cxnLst>
                <a:rect l="l" t="t" r="r" b="b"/>
                <a:pathLst>
                  <a:path w="3728720" h="3759200">
                    <a:moveTo>
                      <a:pt x="975360" y="45720"/>
                    </a:moveTo>
                    <a:lnTo>
                      <a:pt x="904240" y="116840"/>
                    </a:lnTo>
                    <a:lnTo>
                      <a:pt x="848360" y="172720"/>
                    </a:lnTo>
                    <a:lnTo>
                      <a:pt x="762000" y="213360"/>
                    </a:lnTo>
                    <a:lnTo>
                      <a:pt x="701040" y="294640"/>
                    </a:lnTo>
                    <a:lnTo>
                      <a:pt x="624840" y="350520"/>
                    </a:lnTo>
                    <a:lnTo>
                      <a:pt x="558800" y="391160"/>
                    </a:lnTo>
                    <a:lnTo>
                      <a:pt x="441960" y="447040"/>
                    </a:lnTo>
                    <a:lnTo>
                      <a:pt x="299720" y="513080"/>
                    </a:lnTo>
                    <a:lnTo>
                      <a:pt x="157480" y="563880"/>
                    </a:lnTo>
                    <a:lnTo>
                      <a:pt x="96520" y="584200"/>
                    </a:lnTo>
                    <a:lnTo>
                      <a:pt x="40640" y="584200"/>
                    </a:lnTo>
                    <a:lnTo>
                      <a:pt x="0" y="599440"/>
                    </a:lnTo>
                    <a:lnTo>
                      <a:pt x="0" y="624840"/>
                    </a:lnTo>
                    <a:lnTo>
                      <a:pt x="25400" y="685800"/>
                    </a:lnTo>
                    <a:lnTo>
                      <a:pt x="71120" y="721360"/>
                    </a:lnTo>
                    <a:lnTo>
                      <a:pt x="142240" y="828040"/>
                    </a:lnTo>
                    <a:lnTo>
                      <a:pt x="172720" y="894080"/>
                    </a:lnTo>
                    <a:lnTo>
                      <a:pt x="182880" y="939800"/>
                    </a:lnTo>
                    <a:lnTo>
                      <a:pt x="177800" y="980440"/>
                    </a:lnTo>
                    <a:lnTo>
                      <a:pt x="111760" y="1021080"/>
                    </a:lnTo>
                    <a:lnTo>
                      <a:pt x="91440" y="1066800"/>
                    </a:lnTo>
                    <a:lnTo>
                      <a:pt x="71120" y="1183640"/>
                    </a:lnTo>
                    <a:lnTo>
                      <a:pt x="55880" y="1605280"/>
                    </a:lnTo>
                    <a:lnTo>
                      <a:pt x="35560" y="1676400"/>
                    </a:lnTo>
                    <a:lnTo>
                      <a:pt x="40640" y="1772920"/>
                    </a:lnTo>
                    <a:lnTo>
                      <a:pt x="93980" y="1978660"/>
                    </a:lnTo>
                    <a:lnTo>
                      <a:pt x="170180" y="2077720"/>
                    </a:lnTo>
                    <a:lnTo>
                      <a:pt x="233680" y="2133600"/>
                    </a:lnTo>
                    <a:lnTo>
                      <a:pt x="269240" y="2189480"/>
                    </a:lnTo>
                    <a:lnTo>
                      <a:pt x="269240" y="2280920"/>
                    </a:lnTo>
                    <a:lnTo>
                      <a:pt x="259080" y="2357120"/>
                    </a:lnTo>
                    <a:lnTo>
                      <a:pt x="243840" y="2519680"/>
                    </a:lnTo>
                    <a:lnTo>
                      <a:pt x="243840" y="2519680"/>
                    </a:lnTo>
                    <a:lnTo>
                      <a:pt x="350520" y="2473960"/>
                    </a:lnTo>
                    <a:lnTo>
                      <a:pt x="436880" y="2463800"/>
                    </a:lnTo>
                    <a:lnTo>
                      <a:pt x="497840" y="2448560"/>
                    </a:lnTo>
                    <a:lnTo>
                      <a:pt x="533400" y="2392680"/>
                    </a:lnTo>
                    <a:lnTo>
                      <a:pt x="518160" y="2296160"/>
                    </a:lnTo>
                    <a:lnTo>
                      <a:pt x="523240" y="2204720"/>
                    </a:lnTo>
                    <a:lnTo>
                      <a:pt x="543560" y="2174240"/>
                    </a:lnTo>
                    <a:lnTo>
                      <a:pt x="574040" y="2199640"/>
                    </a:lnTo>
                    <a:lnTo>
                      <a:pt x="665480" y="2189480"/>
                    </a:lnTo>
                    <a:lnTo>
                      <a:pt x="721360" y="2214880"/>
                    </a:lnTo>
                    <a:lnTo>
                      <a:pt x="716280" y="2280920"/>
                    </a:lnTo>
                    <a:lnTo>
                      <a:pt x="716280" y="2326640"/>
                    </a:lnTo>
                    <a:lnTo>
                      <a:pt x="736600" y="2362200"/>
                    </a:lnTo>
                    <a:lnTo>
                      <a:pt x="756920" y="2428240"/>
                    </a:lnTo>
                    <a:lnTo>
                      <a:pt x="772160" y="2494280"/>
                    </a:lnTo>
                    <a:lnTo>
                      <a:pt x="873760" y="2555240"/>
                    </a:lnTo>
                    <a:lnTo>
                      <a:pt x="975360" y="2641600"/>
                    </a:lnTo>
                    <a:lnTo>
                      <a:pt x="1071880" y="2682240"/>
                    </a:lnTo>
                    <a:lnTo>
                      <a:pt x="1173480" y="2717800"/>
                    </a:lnTo>
                    <a:lnTo>
                      <a:pt x="1270000" y="2692400"/>
                    </a:lnTo>
                    <a:lnTo>
                      <a:pt x="1361440" y="2636520"/>
                    </a:lnTo>
                    <a:lnTo>
                      <a:pt x="1463040" y="2606040"/>
                    </a:lnTo>
                    <a:lnTo>
                      <a:pt x="1554480" y="2565400"/>
                    </a:lnTo>
                    <a:lnTo>
                      <a:pt x="1559560" y="2514600"/>
                    </a:lnTo>
                    <a:lnTo>
                      <a:pt x="1549400" y="2438400"/>
                    </a:lnTo>
                    <a:lnTo>
                      <a:pt x="1584960" y="2336800"/>
                    </a:lnTo>
                    <a:lnTo>
                      <a:pt x="1584960" y="2291080"/>
                    </a:lnTo>
                    <a:lnTo>
                      <a:pt x="1590040" y="2250440"/>
                    </a:lnTo>
                    <a:lnTo>
                      <a:pt x="1625600" y="2260600"/>
                    </a:lnTo>
                    <a:lnTo>
                      <a:pt x="1656080" y="2321560"/>
                    </a:lnTo>
                    <a:lnTo>
                      <a:pt x="1722120" y="2387600"/>
                    </a:lnTo>
                    <a:lnTo>
                      <a:pt x="1752600" y="2453640"/>
                    </a:lnTo>
                    <a:lnTo>
                      <a:pt x="1757680" y="2545080"/>
                    </a:lnTo>
                    <a:lnTo>
                      <a:pt x="1752600" y="2636520"/>
                    </a:lnTo>
                    <a:lnTo>
                      <a:pt x="1762760" y="2733040"/>
                    </a:lnTo>
                    <a:lnTo>
                      <a:pt x="1788160" y="2809240"/>
                    </a:lnTo>
                    <a:lnTo>
                      <a:pt x="1859280" y="2910840"/>
                    </a:lnTo>
                    <a:lnTo>
                      <a:pt x="1864360" y="2956560"/>
                    </a:lnTo>
                    <a:lnTo>
                      <a:pt x="1844040" y="3007360"/>
                    </a:lnTo>
                    <a:lnTo>
                      <a:pt x="1823720" y="3088640"/>
                    </a:lnTo>
                    <a:lnTo>
                      <a:pt x="1788160" y="3159760"/>
                    </a:lnTo>
                    <a:lnTo>
                      <a:pt x="1788160" y="3159760"/>
                    </a:lnTo>
                    <a:lnTo>
                      <a:pt x="1767840" y="3241040"/>
                    </a:lnTo>
                    <a:lnTo>
                      <a:pt x="1808480" y="3281680"/>
                    </a:lnTo>
                    <a:lnTo>
                      <a:pt x="1879600" y="3342640"/>
                    </a:lnTo>
                    <a:lnTo>
                      <a:pt x="1920240" y="3373120"/>
                    </a:lnTo>
                    <a:lnTo>
                      <a:pt x="1955800" y="3388360"/>
                    </a:lnTo>
                    <a:lnTo>
                      <a:pt x="2026920" y="3423920"/>
                    </a:lnTo>
                    <a:lnTo>
                      <a:pt x="2082800" y="3545840"/>
                    </a:lnTo>
                    <a:lnTo>
                      <a:pt x="2169160" y="3611880"/>
                    </a:lnTo>
                    <a:lnTo>
                      <a:pt x="2230120" y="3698240"/>
                    </a:lnTo>
                    <a:lnTo>
                      <a:pt x="2311400" y="3754120"/>
                    </a:lnTo>
                    <a:lnTo>
                      <a:pt x="2402840" y="3759200"/>
                    </a:lnTo>
                    <a:lnTo>
                      <a:pt x="2484120" y="3738880"/>
                    </a:lnTo>
                    <a:lnTo>
                      <a:pt x="2580640" y="3728720"/>
                    </a:lnTo>
                    <a:lnTo>
                      <a:pt x="2651760" y="3713480"/>
                    </a:lnTo>
                    <a:lnTo>
                      <a:pt x="2717800" y="3728720"/>
                    </a:lnTo>
                    <a:lnTo>
                      <a:pt x="2773680" y="3708400"/>
                    </a:lnTo>
                    <a:lnTo>
                      <a:pt x="2778760" y="3632200"/>
                    </a:lnTo>
                    <a:lnTo>
                      <a:pt x="2865120" y="3510280"/>
                    </a:lnTo>
                    <a:lnTo>
                      <a:pt x="2936240" y="3444240"/>
                    </a:lnTo>
                    <a:lnTo>
                      <a:pt x="2946400" y="3383280"/>
                    </a:lnTo>
                    <a:lnTo>
                      <a:pt x="2936240" y="3296920"/>
                    </a:lnTo>
                    <a:lnTo>
                      <a:pt x="2946400" y="3246120"/>
                    </a:lnTo>
                    <a:lnTo>
                      <a:pt x="2987040" y="3210560"/>
                    </a:lnTo>
                    <a:lnTo>
                      <a:pt x="3093720" y="3215640"/>
                    </a:lnTo>
                    <a:lnTo>
                      <a:pt x="3154680" y="3235960"/>
                    </a:lnTo>
                    <a:lnTo>
                      <a:pt x="3235960" y="3235960"/>
                    </a:lnTo>
                    <a:lnTo>
                      <a:pt x="3352800" y="3180080"/>
                    </a:lnTo>
                    <a:lnTo>
                      <a:pt x="3459480" y="3103880"/>
                    </a:lnTo>
                    <a:lnTo>
                      <a:pt x="3474720" y="3027680"/>
                    </a:lnTo>
                    <a:lnTo>
                      <a:pt x="3474720" y="2941320"/>
                    </a:lnTo>
                    <a:lnTo>
                      <a:pt x="3444240" y="2890520"/>
                    </a:lnTo>
                    <a:lnTo>
                      <a:pt x="3444240" y="2814320"/>
                    </a:lnTo>
                    <a:lnTo>
                      <a:pt x="3495040" y="2727960"/>
                    </a:lnTo>
                    <a:lnTo>
                      <a:pt x="3525520" y="2641600"/>
                    </a:lnTo>
                    <a:lnTo>
                      <a:pt x="3566160" y="2540000"/>
                    </a:lnTo>
                    <a:lnTo>
                      <a:pt x="3581400" y="2463800"/>
                    </a:lnTo>
                    <a:lnTo>
                      <a:pt x="3581400" y="2463800"/>
                    </a:lnTo>
                    <a:lnTo>
                      <a:pt x="3642360" y="2458720"/>
                    </a:lnTo>
                    <a:lnTo>
                      <a:pt x="3688080" y="2499360"/>
                    </a:lnTo>
                    <a:lnTo>
                      <a:pt x="3728720" y="2504440"/>
                    </a:lnTo>
                    <a:lnTo>
                      <a:pt x="3723640" y="2453640"/>
                    </a:lnTo>
                    <a:lnTo>
                      <a:pt x="3693160" y="2413000"/>
                    </a:lnTo>
                    <a:lnTo>
                      <a:pt x="3672840" y="2346960"/>
                    </a:lnTo>
                    <a:lnTo>
                      <a:pt x="3647440" y="2336800"/>
                    </a:lnTo>
                    <a:lnTo>
                      <a:pt x="3601720" y="2341880"/>
                    </a:lnTo>
                    <a:lnTo>
                      <a:pt x="3561080" y="2321560"/>
                    </a:lnTo>
                    <a:lnTo>
                      <a:pt x="3545840" y="2255520"/>
                    </a:lnTo>
                    <a:lnTo>
                      <a:pt x="3550920" y="2189480"/>
                    </a:lnTo>
                    <a:lnTo>
                      <a:pt x="3515360" y="2164080"/>
                    </a:lnTo>
                    <a:lnTo>
                      <a:pt x="3474720" y="2159000"/>
                    </a:lnTo>
                    <a:lnTo>
                      <a:pt x="3403600" y="2113280"/>
                    </a:lnTo>
                    <a:lnTo>
                      <a:pt x="3362960" y="2098040"/>
                    </a:lnTo>
                    <a:lnTo>
                      <a:pt x="3322320" y="2082800"/>
                    </a:lnTo>
                    <a:lnTo>
                      <a:pt x="3302000" y="2062480"/>
                    </a:lnTo>
                    <a:lnTo>
                      <a:pt x="3302000" y="2026920"/>
                    </a:lnTo>
                    <a:lnTo>
                      <a:pt x="3342640" y="1971040"/>
                    </a:lnTo>
                    <a:lnTo>
                      <a:pt x="3373120" y="1910080"/>
                    </a:lnTo>
                    <a:lnTo>
                      <a:pt x="3378200" y="1869440"/>
                    </a:lnTo>
                    <a:lnTo>
                      <a:pt x="3378200" y="1869440"/>
                    </a:lnTo>
                    <a:lnTo>
                      <a:pt x="3332480" y="1854200"/>
                    </a:lnTo>
                    <a:lnTo>
                      <a:pt x="3322320" y="1869440"/>
                    </a:lnTo>
                    <a:lnTo>
                      <a:pt x="3276600" y="1859280"/>
                    </a:lnTo>
                    <a:lnTo>
                      <a:pt x="3235960" y="1828800"/>
                    </a:lnTo>
                    <a:lnTo>
                      <a:pt x="3185160" y="1849120"/>
                    </a:lnTo>
                    <a:lnTo>
                      <a:pt x="3129280" y="1925320"/>
                    </a:lnTo>
                    <a:lnTo>
                      <a:pt x="3103880" y="1955800"/>
                    </a:lnTo>
                    <a:lnTo>
                      <a:pt x="3058160" y="1986280"/>
                    </a:lnTo>
                    <a:lnTo>
                      <a:pt x="2961640" y="1960880"/>
                    </a:lnTo>
                    <a:lnTo>
                      <a:pt x="2870200" y="1976120"/>
                    </a:lnTo>
                    <a:lnTo>
                      <a:pt x="2799080" y="2032000"/>
                    </a:lnTo>
                    <a:lnTo>
                      <a:pt x="2702560" y="2103120"/>
                    </a:lnTo>
                    <a:lnTo>
                      <a:pt x="2626360" y="2148840"/>
                    </a:lnTo>
                    <a:lnTo>
                      <a:pt x="2534920" y="2179320"/>
                    </a:lnTo>
                    <a:lnTo>
                      <a:pt x="2468880" y="2214880"/>
                    </a:lnTo>
                    <a:lnTo>
                      <a:pt x="2443480" y="2280920"/>
                    </a:lnTo>
                    <a:lnTo>
                      <a:pt x="2397760" y="2291080"/>
                    </a:lnTo>
                    <a:lnTo>
                      <a:pt x="2301240" y="2291080"/>
                    </a:lnTo>
                    <a:lnTo>
                      <a:pt x="2250440" y="2301240"/>
                    </a:lnTo>
                    <a:lnTo>
                      <a:pt x="2204720" y="2265680"/>
                    </a:lnTo>
                    <a:lnTo>
                      <a:pt x="2159000" y="2189480"/>
                    </a:lnTo>
                    <a:lnTo>
                      <a:pt x="2123440" y="2153920"/>
                    </a:lnTo>
                    <a:lnTo>
                      <a:pt x="2128520" y="2113280"/>
                    </a:lnTo>
                    <a:lnTo>
                      <a:pt x="2164080" y="2087880"/>
                    </a:lnTo>
                    <a:lnTo>
                      <a:pt x="2148840" y="2047240"/>
                    </a:lnTo>
                    <a:lnTo>
                      <a:pt x="2103120" y="2026920"/>
                    </a:lnTo>
                    <a:lnTo>
                      <a:pt x="2108200" y="1976120"/>
                    </a:lnTo>
                    <a:lnTo>
                      <a:pt x="2103120" y="1925320"/>
                    </a:lnTo>
                    <a:lnTo>
                      <a:pt x="2037080" y="1854200"/>
                    </a:lnTo>
                    <a:lnTo>
                      <a:pt x="1996440" y="1808480"/>
                    </a:lnTo>
                    <a:lnTo>
                      <a:pt x="1960880" y="1757680"/>
                    </a:lnTo>
                    <a:lnTo>
                      <a:pt x="1930400" y="1651000"/>
                    </a:lnTo>
                    <a:lnTo>
                      <a:pt x="1930400" y="1559560"/>
                    </a:lnTo>
                    <a:lnTo>
                      <a:pt x="1920240" y="1508760"/>
                    </a:lnTo>
                    <a:lnTo>
                      <a:pt x="1899920" y="1468120"/>
                    </a:lnTo>
                    <a:lnTo>
                      <a:pt x="1844040" y="1442720"/>
                    </a:lnTo>
                    <a:lnTo>
                      <a:pt x="1732280" y="1442720"/>
                    </a:lnTo>
                    <a:lnTo>
                      <a:pt x="1615440" y="1437640"/>
                    </a:lnTo>
                    <a:lnTo>
                      <a:pt x="1590040" y="1402080"/>
                    </a:lnTo>
                    <a:lnTo>
                      <a:pt x="1546860" y="1386840"/>
                    </a:lnTo>
                    <a:lnTo>
                      <a:pt x="1534160" y="1295400"/>
                    </a:lnTo>
                    <a:lnTo>
                      <a:pt x="1503680" y="1219200"/>
                    </a:lnTo>
                    <a:lnTo>
                      <a:pt x="1412240" y="1000760"/>
                    </a:lnTo>
                    <a:lnTo>
                      <a:pt x="1341120" y="812800"/>
                    </a:lnTo>
                    <a:lnTo>
                      <a:pt x="1285240" y="695960"/>
                    </a:lnTo>
                    <a:lnTo>
                      <a:pt x="1234440" y="594360"/>
                    </a:lnTo>
                    <a:lnTo>
                      <a:pt x="1198880" y="528320"/>
                    </a:lnTo>
                    <a:lnTo>
                      <a:pt x="1173480" y="426720"/>
                    </a:lnTo>
                    <a:lnTo>
                      <a:pt x="1173480" y="345440"/>
                    </a:lnTo>
                    <a:lnTo>
                      <a:pt x="1148080" y="274320"/>
                    </a:lnTo>
                    <a:lnTo>
                      <a:pt x="1148080" y="208280"/>
                    </a:lnTo>
                    <a:lnTo>
                      <a:pt x="1132840" y="152400"/>
                    </a:lnTo>
                    <a:lnTo>
                      <a:pt x="1102360" y="86360"/>
                    </a:lnTo>
                    <a:lnTo>
                      <a:pt x="1061720" y="35560"/>
                    </a:lnTo>
                    <a:lnTo>
                      <a:pt x="1041400" y="5080"/>
                    </a:lnTo>
                    <a:lnTo>
                      <a:pt x="995680" y="0"/>
                    </a:lnTo>
                    <a:lnTo>
                      <a:pt x="975360" y="4572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2" name="서초 TXT">
                <a:extLst>
                  <a:ext uri="{FF2B5EF4-FFF2-40B4-BE49-F238E27FC236}">
                    <a16:creationId xmlns="" xmlns:a16="http://schemas.microsoft.com/office/drawing/2014/main" id="{5F99EDE8-F341-4B76-8BBC-84AA7B5992E2}"/>
                  </a:ext>
                </a:extLst>
              </p:cNvPr>
              <p:cNvSpPr txBox="1"/>
              <p:nvPr/>
            </p:nvSpPr>
            <p:spPr>
              <a:xfrm>
                <a:off x="4824318" y="5398719"/>
                <a:ext cx="45397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2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rPr>
                  <a:t>서초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grpSp>
        <p:nvGrpSpPr>
          <p:cNvPr id="60" name="광진구">
            <a:extLst>
              <a:ext uri="{FF2B5EF4-FFF2-40B4-BE49-F238E27FC236}">
                <a16:creationId xmlns="" xmlns:a16="http://schemas.microsoft.com/office/drawing/2014/main" id="{726F998D-F594-4BA7-A4B3-62D57E20CDE7}"/>
              </a:ext>
            </a:extLst>
          </p:cNvPr>
          <p:cNvGrpSpPr/>
          <p:nvPr/>
        </p:nvGrpSpPr>
        <p:grpSpPr>
          <a:xfrm>
            <a:off x="7155942" y="3358393"/>
            <a:ext cx="734516" cy="787352"/>
            <a:chOff x="5718840" y="3985120"/>
            <a:chExt cx="734516" cy="787352"/>
          </a:xfrm>
        </p:grpSpPr>
        <p:sp>
          <p:nvSpPr>
            <p:cNvPr id="82" name="광진구">
              <a:extLst>
                <a:ext uri="{FF2B5EF4-FFF2-40B4-BE49-F238E27FC236}">
                  <a16:creationId xmlns="" xmlns:a16="http://schemas.microsoft.com/office/drawing/2014/main" id="{69DD3CCB-2809-4262-8DF8-E0565B09DFB4}"/>
                </a:ext>
              </a:extLst>
            </p:cNvPr>
            <p:cNvSpPr/>
            <p:nvPr/>
          </p:nvSpPr>
          <p:spPr>
            <a:xfrm>
              <a:off x="5718840" y="3985120"/>
              <a:ext cx="734516" cy="787352"/>
            </a:xfrm>
            <a:custGeom>
              <a:avLst/>
              <a:gdLst>
                <a:gd name="connsiteX0" fmla="*/ 1336040 w 1800860"/>
                <a:gd name="connsiteY0" fmla="*/ 22860 h 1930400"/>
                <a:gd name="connsiteX1" fmla="*/ 1280160 w 1800860"/>
                <a:gd name="connsiteY1" fmla="*/ 22860 h 1930400"/>
                <a:gd name="connsiteX2" fmla="*/ 1211580 w 1800860"/>
                <a:gd name="connsiteY2" fmla="*/ 55880 h 1930400"/>
                <a:gd name="connsiteX3" fmla="*/ 1153160 w 1800860"/>
                <a:gd name="connsiteY3" fmla="*/ 73660 h 1930400"/>
                <a:gd name="connsiteX4" fmla="*/ 1089660 w 1800860"/>
                <a:gd name="connsiteY4" fmla="*/ 114300 h 1930400"/>
                <a:gd name="connsiteX5" fmla="*/ 1064260 w 1800860"/>
                <a:gd name="connsiteY5" fmla="*/ 139700 h 1930400"/>
                <a:gd name="connsiteX6" fmla="*/ 1038860 w 1800860"/>
                <a:gd name="connsiteY6" fmla="*/ 152400 h 1930400"/>
                <a:gd name="connsiteX7" fmla="*/ 982980 w 1800860"/>
                <a:gd name="connsiteY7" fmla="*/ 147320 h 1930400"/>
                <a:gd name="connsiteX8" fmla="*/ 962660 w 1800860"/>
                <a:gd name="connsiteY8" fmla="*/ 99060 h 1930400"/>
                <a:gd name="connsiteX9" fmla="*/ 934720 w 1800860"/>
                <a:gd name="connsiteY9" fmla="*/ 68580 h 1930400"/>
                <a:gd name="connsiteX10" fmla="*/ 909320 w 1800860"/>
                <a:gd name="connsiteY10" fmla="*/ 48260 h 1930400"/>
                <a:gd name="connsiteX11" fmla="*/ 866140 w 1800860"/>
                <a:gd name="connsiteY11" fmla="*/ 40640 h 1930400"/>
                <a:gd name="connsiteX12" fmla="*/ 830580 w 1800860"/>
                <a:gd name="connsiteY12" fmla="*/ 22860 h 1930400"/>
                <a:gd name="connsiteX13" fmla="*/ 787400 w 1800860"/>
                <a:gd name="connsiteY13" fmla="*/ 22860 h 1930400"/>
                <a:gd name="connsiteX14" fmla="*/ 751840 w 1800860"/>
                <a:gd name="connsiteY14" fmla="*/ 25400 h 1930400"/>
                <a:gd name="connsiteX15" fmla="*/ 731520 w 1800860"/>
                <a:gd name="connsiteY15" fmla="*/ 15240 h 1930400"/>
                <a:gd name="connsiteX16" fmla="*/ 690880 w 1800860"/>
                <a:gd name="connsiteY16" fmla="*/ 0 h 1930400"/>
                <a:gd name="connsiteX17" fmla="*/ 652780 w 1800860"/>
                <a:gd name="connsiteY17" fmla="*/ 0 h 1930400"/>
                <a:gd name="connsiteX18" fmla="*/ 637540 w 1800860"/>
                <a:gd name="connsiteY18" fmla="*/ 27940 h 1930400"/>
                <a:gd name="connsiteX19" fmla="*/ 647700 w 1800860"/>
                <a:gd name="connsiteY19" fmla="*/ 71120 h 1930400"/>
                <a:gd name="connsiteX20" fmla="*/ 650240 w 1800860"/>
                <a:gd name="connsiteY20" fmla="*/ 111760 h 1930400"/>
                <a:gd name="connsiteX21" fmla="*/ 617220 w 1800860"/>
                <a:gd name="connsiteY21" fmla="*/ 142240 h 1930400"/>
                <a:gd name="connsiteX22" fmla="*/ 601980 w 1800860"/>
                <a:gd name="connsiteY22" fmla="*/ 180340 h 1930400"/>
                <a:gd name="connsiteX23" fmla="*/ 599440 w 1800860"/>
                <a:gd name="connsiteY23" fmla="*/ 215900 h 1930400"/>
                <a:gd name="connsiteX24" fmla="*/ 576580 w 1800860"/>
                <a:gd name="connsiteY24" fmla="*/ 259080 h 1930400"/>
                <a:gd name="connsiteX25" fmla="*/ 568960 w 1800860"/>
                <a:gd name="connsiteY25" fmla="*/ 302260 h 1930400"/>
                <a:gd name="connsiteX26" fmla="*/ 558800 w 1800860"/>
                <a:gd name="connsiteY26" fmla="*/ 335280 h 1930400"/>
                <a:gd name="connsiteX27" fmla="*/ 525780 w 1800860"/>
                <a:gd name="connsiteY27" fmla="*/ 358140 h 1930400"/>
                <a:gd name="connsiteX28" fmla="*/ 518160 w 1800860"/>
                <a:gd name="connsiteY28" fmla="*/ 408940 h 1930400"/>
                <a:gd name="connsiteX29" fmla="*/ 502920 w 1800860"/>
                <a:gd name="connsiteY29" fmla="*/ 449580 h 1930400"/>
                <a:gd name="connsiteX30" fmla="*/ 482600 w 1800860"/>
                <a:gd name="connsiteY30" fmla="*/ 487680 h 1930400"/>
                <a:gd name="connsiteX31" fmla="*/ 480060 w 1800860"/>
                <a:gd name="connsiteY31" fmla="*/ 518160 h 1930400"/>
                <a:gd name="connsiteX32" fmla="*/ 518160 w 1800860"/>
                <a:gd name="connsiteY32" fmla="*/ 515620 h 1930400"/>
                <a:gd name="connsiteX33" fmla="*/ 543560 w 1800860"/>
                <a:gd name="connsiteY33" fmla="*/ 538480 h 1930400"/>
                <a:gd name="connsiteX34" fmla="*/ 541020 w 1800860"/>
                <a:gd name="connsiteY34" fmla="*/ 589280 h 1930400"/>
                <a:gd name="connsiteX35" fmla="*/ 553720 w 1800860"/>
                <a:gd name="connsiteY35" fmla="*/ 655320 h 1930400"/>
                <a:gd name="connsiteX36" fmla="*/ 535940 w 1800860"/>
                <a:gd name="connsiteY36" fmla="*/ 706120 h 1930400"/>
                <a:gd name="connsiteX37" fmla="*/ 490220 w 1800860"/>
                <a:gd name="connsiteY37" fmla="*/ 726440 h 1930400"/>
                <a:gd name="connsiteX38" fmla="*/ 441960 w 1800860"/>
                <a:gd name="connsiteY38" fmla="*/ 769620 h 1930400"/>
                <a:gd name="connsiteX39" fmla="*/ 411480 w 1800860"/>
                <a:gd name="connsiteY39" fmla="*/ 815340 h 1930400"/>
                <a:gd name="connsiteX40" fmla="*/ 393700 w 1800860"/>
                <a:gd name="connsiteY40" fmla="*/ 873760 h 1930400"/>
                <a:gd name="connsiteX41" fmla="*/ 360680 w 1800860"/>
                <a:gd name="connsiteY41" fmla="*/ 1005840 h 1930400"/>
                <a:gd name="connsiteX42" fmla="*/ 360680 w 1800860"/>
                <a:gd name="connsiteY42" fmla="*/ 1049020 h 1930400"/>
                <a:gd name="connsiteX43" fmla="*/ 342900 w 1800860"/>
                <a:gd name="connsiteY43" fmla="*/ 1089660 h 1930400"/>
                <a:gd name="connsiteX44" fmla="*/ 337820 w 1800860"/>
                <a:gd name="connsiteY44" fmla="*/ 1122680 h 1930400"/>
                <a:gd name="connsiteX45" fmla="*/ 342900 w 1800860"/>
                <a:gd name="connsiteY45" fmla="*/ 1160780 h 1930400"/>
                <a:gd name="connsiteX46" fmla="*/ 307340 w 1800860"/>
                <a:gd name="connsiteY46" fmla="*/ 1201420 h 1930400"/>
                <a:gd name="connsiteX47" fmla="*/ 254000 w 1800860"/>
                <a:gd name="connsiteY47" fmla="*/ 1252220 h 1930400"/>
                <a:gd name="connsiteX48" fmla="*/ 160020 w 1800860"/>
                <a:gd name="connsiteY48" fmla="*/ 1363980 h 1930400"/>
                <a:gd name="connsiteX49" fmla="*/ 109220 w 1800860"/>
                <a:gd name="connsiteY49" fmla="*/ 1397000 h 1930400"/>
                <a:gd name="connsiteX50" fmla="*/ 78740 w 1800860"/>
                <a:gd name="connsiteY50" fmla="*/ 1435100 h 1930400"/>
                <a:gd name="connsiteX51" fmla="*/ 53340 w 1800860"/>
                <a:gd name="connsiteY51" fmla="*/ 1450340 h 1930400"/>
                <a:gd name="connsiteX52" fmla="*/ 48260 w 1800860"/>
                <a:gd name="connsiteY52" fmla="*/ 1496060 h 1930400"/>
                <a:gd name="connsiteX53" fmla="*/ 50800 w 1800860"/>
                <a:gd name="connsiteY53" fmla="*/ 1539240 h 1930400"/>
                <a:gd name="connsiteX54" fmla="*/ 30480 w 1800860"/>
                <a:gd name="connsiteY54" fmla="*/ 1567180 h 1930400"/>
                <a:gd name="connsiteX55" fmla="*/ 15240 w 1800860"/>
                <a:gd name="connsiteY55" fmla="*/ 1617980 h 1930400"/>
                <a:gd name="connsiteX56" fmla="*/ 15240 w 1800860"/>
                <a:gd name="connsiteY56" fmla="*/ 1676400 h 1930400"/>
                <a:gd name="connsiteX57" fmla="*/ 0 w 1800860"/>
                <a:gd name="connsiteY57" fmla="*/ 1704340 h 1930400"/>
                <a:gd name="connsiteX58" fmla="*/ 5080 w 1800860"/>
                <a:gd name="connsiteY58" fmla="*/ 1724660 h 1930400"/>
                <a:gd name="connsiteX59" fmla="*/ 53340 w 1800860"/>
                <a:gd name="connsiteY59" fmla="*/ 1747520 h 1930400"/>
                <a:gd name="connsiteX60" fmla="*/ 121920 w 1800860"/>
                <a:gd name="connsiteY60" fmla="*/ 1762760 h 1930400"/>
                <a:gd name="connsiteX61" fmla="*/ 228600 w 1800860"/>
                <a:gd name="connsiteY61" fmla="*/ 1821180 h 1930400"/>
                <a:gd name="connsiteX62" fmla="*/ 327660 w 1800860"/>
                <a:gd name="connsiteY62" fmla="*/ 1828800 h 1930400"/>
                <a:gd name="connsiteX63" fmla="*/ 416560 w 1800860"/>
                <a:gd name="connsiteY63" fmla="*/ 1866900 h 1930400"/>
                <a:gd name="connsiteX64" fmla="*/ 513080 w 1800860"/>
                <a:gd name="connsiteY64" fmla="*/ 1871980 h 1930400"/>
                <a:gd name="connsiteX65" fmla="*/ 561340 w 1800860"/>
                <a:gd name="connsiteY65" fmla="*/ 1887220 h 1930400"/>
                <a:gd name="connsiteX66" fmla="*/ 632460 w 1800860"/>
                <a:gd name="connsiteY66" fmla="*/ 1912620 h 1930400"/>
                <a:gd name="connsiteX67" fmla="*/ 688340 w 1800860"/>
                <a:gd name="connsiteY67" fmla="*/ 1930400 h 1930400"/>
                <a:gd name="connsiteX68" fmla="*/ 744220 w 1800860"/>
                <a:gd name="connsiteY68" fmla="*/ 1922780 h 1930400"/>
                <a:gd name="connsiteX69" fmla="*/ 769620 w 1800860"/>
                <a:gd name="connsiteY69" fmla="*/ 1907540 h 1930400"/>
                <a:gd name="connsiteX70" fmla="*/ 838200 w 1800860"/>
                <a:gd name="connsiteY70" fmla="*/ 1912620 h 1930400"/>
                <a:gd name="connsiteX71" fmla="*/ 894080 w 1800860"/>
                <a:gd name="connsiteY71" fmla="*/ 1902460 h 1930400"/>
                <a:gd name="connsiteX72" fmla="*/ 957580 w 1800860"/>
                <a:gd name="connsiteY72" fmla="*/ 1856740 h 1930400"/>
                <a:gd name="connsiteX73" fmla="*/ 1041400 w 1800860"/>
                <a:gd name="connsiteY73" fmla="*/ 1775460 h 1930400"/>
                <a:gd name="connsiteX74" fmla="*/ 1125220 w 1800860"/>
                <a:gd name="connsiteY74" fmla="*/ 1709420 h 1930400"/>
                <a:gd name="connsiteX75" fmla="*/ 1188720 w 1800860"/>
                <a:gd name="connsiteY75" fmla="*/ 1661160 h 1930400"/>
                <a:gd name="connsiteX76" fmla="*/ 1231900 w 1800860"/>
                <a:gd name="connsiteY76" fmla="*/ 1620520 h 1930400"/>
                <a:gd name="connsiteX77" fmla="*/ 1264920 w 1800860"/>
                <a:gd name="connsiteY77" fmla="*/ 1579880 h 1930400"/>
                <a:gd name="connsiteX78" fmla="*/ 1277620 w 1800860"/>
                <a:gd name="connsiteY78" fmla="*/ 1534160 h 1930400"/>
                <a:gd name="connsiteX79" fmla="*/ 1369060 w 1800860"/>
                <a:gd name="connsiteY79" fmla="*/ 1419860 h 1930400"/>
                <a:gd name="connsiteX80" fmla="*/ 1384300 w 1800860"/>
                <a:gd name="connsiteY80" fmla="*/ 1366520 h 1930400"/>
                <a:gd name="connsiteX81" fmla="*/ 1490980 w 1800860"/>
                <a:gd name="connsiteY81" fmla="*/ 1226820 h 1930400"/>
                <a:gd name="connsiteX82" fmla="*/ 1539240 w 1800860"/>
                <a:gd name="connsiteY82" fmla="*/ 1160780 h 1930400"/>
                <a:gd name="connsiteX83" fmla="*/ 1567180 w 1800860"/>
                <a:gd name="connsiteY83" fmla="*/ 1082040 h 1930400"/>
                <a:gd name="connsiteX84" fmla="*/ 1630680 w 1800860"/>
                <a:gd name="connsiteY84" fmla="*/ 1003300 h 1930400"/>
                <a:gd name="connsiteX85" fmla="*/ 1653540 w 1800860"/>
                <a:gd name="connsiteY85" fmla="*/ 942340 h 1930400"/>
                <a:gd name="connsiteX86" fmla="*/ 1701800 w 1800860"/>
                <a:gd name="connsiteY86" fmla="*/ 891540 h 1930400"/>
                <a:gd name="connsiteX87" fmla="*/ 1727200 w 1800860"/>
                <a:gd name="connsiteY87" fmla="*/ 789940 h 1930400"/>
                <a:gd name="connsiteX88" fmla="*/ 1739900 w 1800860"/>
                <a:gd name="connsiteY88" fmla="*/ 718820 h 1930400"/>
                <a:gd name="connsiteX89" fmla="*/ 1772920 w 1800860"/>
                <a:gd name="connsiteY89" fmla="*/ 647700 h 1930400"/>
                <a:gd name="connsiteX90" fmla="*/ 1798320 w 1800860"/>
                <a:gd name="connsiteY90" fmla="*/ 596900 h 1930400"/>
                <a:gd name="connsiteX91" fmla="*/ 1800860 w 1800860"/>
                <a:gd name="connsiteY91" fmla="*/ 548640 h 1930400"/>
                <a:gd name="connsiteX92" fmla="*/ 1767840 w 1800860"/>
                <a:gd name="connsiteY92" fmla="*/ 533400 h 1930400"/>
                <a:gd name="connsiteX93" fmla="*/ 1686560 w 1800860"/>
                <a:gd name="connsiteY93" fmla="*/ 528320 h 1930400"/>
                <a:gd name="connsiteX94" fmla="*/ 1569720 w 1800860"/>
                <a:gd name="connsiteY94" fmla="*/ 546100 h 1930400"/>
                <a:gd name="connsiteX95" fmla="*/ 1452880 w 1800860"/>
                <a:gd name="connsiteY95" fmla="*/ 563880 h 1930400"/>
                <a:gd name="connsiteX96" fmla="*/ 1407160 w 1800860"/>
                <a:gd name="connsiteY96" fmla="*/ 561340 h 1930400"/>
                <a:gd name="connsiteX97" fmla="*/ 1381760 w 1800860"/>
                <a:gd name="connsiteY97" fmla="*/ 541020 h 1930400"/>
                <a:gd name="connsiteX98" fmla="*/ 1386840 w 1800860"/>
                <a:gd name="connsiteY98" fmla="*/ 500380 h 1930400"/>
                <a:gd name="connsiteX99" fmla="*/ 1409700 w 1800860"/>
                <a:gd name="connsiteY99" fmla="*/ 459740 h 1930400"/>
                <a:gd name="connsiteX100" fmla="*/ 1419860 w 1800860"/>
                <a:gd name="connsiteY100" fmla="*/ 398780 h 1930400"/>
                <a:gd name="connsiteX101" fmla="*/ 1419860 w 1800860"/>
                <a:gd name="connsiteY101" fmla="*/ 353060 h 1930400"/>
                <a:gd name="connsiteX102" fmla="*/ 1414780 w 1800860"/>
                <a:gd name="connsiteY102" fmla="*/ 297180 h 1930400"/>
                <a:gd name="connsiteX103" fmla="*/ 1437640 w 1800860"/>
                <a:gd name="connsiteY103" fmla="*/ 246380 h 1930400"/>
                <a:gd name="connsiteX104" fmla="*/ 1440180 w 1800860"/>
                <a:gd name="connsiteY104" fmla="*/ 185420 h 1930400"/>
                <a:gd name="connsiteX105" fmla="*/ 1447800 w 1800860"/>
                <a:gd name="connsiteY105" fmla="*/ 121920 h 1930400"/>
                <a:gd name="connsiteX106" fmla="*/ 1442720 w 1800860"/>
                <a:gd name="connsiteY106" fmla="*/ 78740 h 1930400"/>
                <a:gd name="connsiteX107" fmla="*/ 1409700 w 1800860"/>
                <a:gd name="connsiteY107" fmla="*/ 48260 h 1930400"/>
                <a:gd name="connsiteX108" fmla="*/ 1336040 w 1800860"/>
                <a:gd name="connsiteY108" fmla="*/ 22860 h 19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800860" h="1930400">
                  <a:moveTo>
                    <a:pt x="1336040" y="22860"/>
                  </a:moveTo>
                  <a:lnTo>
                    <a:pt x="1280160" y="22860"/>
                  </a:lnTo>
                  <a:lnTo>
                    <a:pt x="1211580" y="55880"/>
                  </a:lnTo>
                  <a:lnTo>
                    <a:pt x="1153160" y="73660"/>
                  </a:lnTo>
                  <a:lnTo>
                    <a:pt x="1089660" y="114300"/>
                  </a:lnTo>
                  <a:lnTo>
                    <a:pt x="1064260" y="139700"/>
                  </a:lnTo>
                  <a:lnTo>
                    <a:pt x="1038860" y="152400"/>
                  </a:lnTo>
                  <a:lnTo>
                    <a:pt x="982980" y="147320"/>
                  </a:lnTo>
                  <a:lnTo>
                    <a:pt x="962660" y="99060"/>
                  </a:lnTo>
                  <a:lnTo>
                    <a:pt x="934720" y="68580"/>
                  </a:lnTo>
                  <a:lnTo>
                    <a:pt x="909320" y="48260"/>
                  </a:lnTo>
                  <a:lnTo>
                    <a:pt x="866140" y="40640"/>
                  </a:lnTo>
                  <a:lnTo>
                    <a:pt x="830580" y="22860"/>
                  </a:lnTo>
                  <a:lnTo>
                    <a:pt x="787400" y="22860"/>
                  </a:lnTo>
                  <a:lnTo>
                    <a:pt x="751840" y="25400"/>
                  </a:lnTo>
                  <a:lnTo>
                    <a:pt x="731520" y="15240"/>
                  </a:lnTo>
                  <a:lnTo>
                    <a:pt x="690880" y="0"/>
                  </a:lnTo>
                  <a:lnTo>
                    <a:pt x="652780" y="0"/>
                  </a:lnTo>
                  <a:lnTo>
                    <a:pt x="637540" y="27940"/>
                  </a:lnTo>
                  <a:lnTo>
                    <a:pt x="647700" y="71120"/>
                  </a:lnTo>
                  <a:lnTo>
                    <a:pt x="650240" y="111760"/>
                  </a:lnTo>
                  <a:lnTo>
                    <a:pt x="617220" y="142240"/>
                  </a:lnTo>
                  <a:lnTo>
                    <a:pt x="601980" y="180340"/>
                  </a:lnTo>
                  <a:lnTo>
                    <a:pt x="599440" y="215900"/>
                  </a:lnTo>
                  <a:lnTo>
                    <a:pt x="576580" y="259080"/>
                  </a:lnTo>
                  <a:lnTo>
                    <a:pt x="568960" y="302260"/>
                  </a:lnTo>
                  <a:lnTo>
                    <a:pt x="558800" y="335280"/>
                  </a:lnTo>
                  <a:lnTo>
                    <a:pt x="525780" y="358140"/>
                  </a:lnTo>
                  <a:lnTo>
                    <a:pt x="518160" y="408940"/>
                  </a:lnTo>
                  <a:lnTo>
                    <a:pt x="502920" y="449580"/>
                  </a:lnTo>
                  <a:lnTo>
                    <a:pt x="482600" y="487680"/>
                  </a:lnTo>
                  <a:lnTo>
                    <a:pt x="480060" y="518160"/>
                  </a:lnTo>
                  <a:lnTo>
                    <a:pt x="518160" y="515620"/>
                  </a:lnTo>
                  <a:lnTo>
                    <a:pt x="543560" y="538480"/>
                  </a:lnTo>
                  <a:lnTo>
                    <a:pt x="541020" y="589280"/>
                  </a:lnTo>
                  <a:lnTo>
                    <a:pt x="553720" y="655320"/>
                  </a:lnTo>
                  <a:lnTo>
                    <a:pt x="535940" y="706120"/>
                  </a:lnTo>
                  <a:lnTo>
                    <a:pt x="490220" y="726440"/>
                  </a:lnTo>
                  <a:lnTo>
                    <a:pt x="441960" y="769620"/>
                  </a:lnTo>
                  <a:lnTo>
                    <a:pt x="411480" y="815340"/>
                  </a:lnTo>
                  <a:lnTo>
                    <a:pt x="393700" y="873760"/>
                  </a:lnTo>
                  <a:lnTo>
                    <a:pt x="360680" y="1005840"/>
                  </a:lnTo>
                  <a:lnTo>
                    <a:pt x="360680" y="1049020"/>
                  </a:lnTo>
                  <a:lnTo>
                    <a:pt x="342900" y="1089660"/>
                  </a:lnTo>
                  <a:lnTo>
                    <a:pt x="337820" y="1122680"/>
                  </a:lnTo>
                  <a:lnTo>
                    <a:pt x="342900" y="1160780"/>
                  </a:lnTo>
                  <a:lnTo>
                    <a:pt x="307340" y="1201420"/>
                  </a:lnTo>
                  <a:lnTo>
                    <a:pt x="254000" y="1252220"/>
                  </a:lnTo>
                  <a:lnTo>
                    <a:pt x="160020" y="1363980"/>
                  </a:lnTo>
                  <a:lnTo>
                    <a:pt x="109220" y="1397000"/>
                  </a:lnTo>
                  <a:lnTo>
                    <a:pt x="78740" y="1435100"/>
                  </a:lnTo>
                  <a:lnTo>
                    <a:pt x="53340" y="1450340"/>
                  </a:lnTo>
                  <a:lnTo>
                    <a:pt x="48260" y="1496060"/>
                  </a:lnTo>
                  <a:lnTo>
                    <a:pt x="50800" y="1539240"/>
                  </a:lnTo>
                  <a:lnTo>
                    <a:pt x="30480" y="1567180"/>
                  </a:lnTo>
                  <a:lnTo>
                    <a:pt x="15240" y="1617980"/>
                  </a:lnTo>
                  <a:lnTo>
                    <a:pt x="15240" y="1676400"/>
                  </a:lnTo>
                  <a:lnTo>
                    <a:pt x="0" y="1704340"/>
                  </a:lnTo>
                  <a:lnTo>
                    <a:pt x="5080" y="1724660"/>
                  </a:lnTo>
                  <a:lnTo>
                    <a:pt x="53340" y="1747520"/>
                  </a:lnTo>
                  <a:lnTo>
                    <a:pt x="121920" y="1762760"/>
                  </a:lnTo>
                  <a:lnTo>
                    <a:pt x="228600" y="1821180"/>
                  </a:lnTo>
                  <a:lnTo>
                    <a:pt x="327660" y="1828800"/>
                  </a:lnTo>
                  <a:lnTo>
                    <a:pt x="416560" y="1866900"/>
                  </a:lnTo>
                  <a:lnTo>
                    <a:pt x="513080" y="1871980"/>
                  </a:lnTo>
                  <a:lnTo>
                    <a:pt x="561340" y="1887220"/>
                  </a:lnTo>
                  <a:lnTo>
                    <a:pt x="632460" y="1912620"/>
                  </a:lnTo>
                  <a:lnTo>
                    <a:pt x="688340" y="1930400"/>
                  </a:lnTo>
                  <a:lnTo>
                    <a:pt x="744220" y="1922780"/>
                  </a:lnTo>
                  <a:lnTo>
                    <a:pt x="769620" y="1907540"/>
                  </a:lnTo>
                  <a:lnTo>
                    <a:pt x="838200" y="1912620"/>
                  </a:lnTo>
                  <a:lnTo>
                    <a:pt x="894080" y="1902460"/>
                  </a:lnTo>
                  <a:lnTo>
                    <a:pt x="957580" y="1856740"/>
                  </a:lnTo>
                  <a:lnTo>
                    <a:pt x="1041400" y="1775460"/>
                  </a:lnTo>
                  <a:lnTo>
                    <a:pt x="1125220" y="1709420"/>
                  </a:lnTo>
                  <a:lnTo>
                    <a:pt x="1188720" y="1661160"/>
                  </a:lnTo>
                  <a:lnTo>
                    <a:pt x="1231900" y="1620520"/>
                  </a:lnTo>
                  <a:lnTo>
                    <a:pt x="1264920" y="1579880"/>
                  </a:lnTo>
                  <a:lnTo>
                    <a:pt x="1277620" y="1534160"/>
                  </a:lnTo>
                  <a:lnTo>
                    <a:pt x="1369060" y="1419860"/>
                  </a:lnTo>
                  <a:lnTo>
                    <a:pt x="1384300" y="1366520"/>
                  </a:lnTo>
                  <a:lnTo>
                    <a:pt x="1490980" y="1226820"/>
                  </a:lnTo>
                  <a:lnTo>
                    <a:pt x="1539240" y="1160780"/>
                  </a:lnTo>
                  <a:lnTo>
                    <a:pt x="1567180" y="1082040"/>
                  </a:lnTo>
                  <a:lnTo>
                    <a:pt x="1630680" y="1003300"/>
                  </a:lnTo>
                  <a:lnTo>
                    <a:pt x="1653540" y="942340"/>
                  </a:lnTo>
                  <a:lnTo>
                    <a:pt x="1701800" y="891540"/>
                  </a:lnTo>
                  <a:lnTo>
                    <a:pt x="1727200" y="789940"/>
                  </a:lnTo>
                  <a:lnTo>
                    <a:pt x="1739900" y="718820"/>
                  </a:lnTo>
                  <a:lnTo>
                    <a:pt x="1772920" y="647700"/>
                  </a:lnTo>
                  <a:lnTo>
                    <a:pt x="1798320" y="596900"/>
                  </a:lnTo>
                  <a:lnTo>
                    <a:pt x="1800860" y="548640"/>
                  </a:lnTo>
                  <a:lnTo>
                    <a:pt x="1767840" y="533400"/>
                  </a:lnTo>
                  <a:lnTo>
                    <a:pt x="1686560" y="528320"/>
                  </a:lnTo>
                  <a:lnTo>
                    <a:pt x="1569720" y="546100"/>
                  </a:lnTo>
                  <a:lnTo>
                    <a:pt x="1452880" y="563880"/>
                  </a:lnTo>
                  <a:lnTo>
                    <a:pt x="1407160" y="561340"/>
                  </a:lnTo>
                  <a:lnTo>
                    <a:pt x="1381760" y="541020"/>
                  </a:lnTo>
                  <a:lnTo>
                    <a:pt x="1386840" y="500380"/>
                  </a:lnTo>
                  <a:lnTo>
                    <a:pt x="1409700" y="459740"/>
                  </a:lnTo>
                  <a:lnTo>
                    <a:pt x="1419860" y="398780"/>
                  </a:lnTo>
                  <a:lnTo>
                    <a:pt x="1419860" y="353060"/>
                  </a:lnTo>
                  <a:lnTo>
                    <a:pt x="1414780" y="297180"/>
                  </a:lnTo>
                  <a:lnTo>
                    <a:pt x="1437640" y="246380"/>
                  </a:lnTo>
                  <a:lnTo>
                    <a:pt x="1440180" y="185420"/>
                  </a:lnTo>
                  <a:lnTo>
                    <a:pt x="1447800" y="121920"/>
                  </a:lnTo>
                  <a:lnTo>
                    <a:pt x="1442720" y="78740"/>
                  </a:lnTo>
                  <a:lnTo>
                    <a:pt x="1409700" y="48260"/>
                  </a:lnTo>
                  <a:lnTo>
                    <a:pt x="1336040" y="228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3" name="광진 TXT">
              <a:extLst>
                <a:ext uri="{FF2B5EF4-FFF2-40B4-BE49-F238E27FC236}">
                  <a16:creationId xmlns="" xmlns:a16="http://schemas.microsoft.com/office/drawing/2014/main" id="{857344AA-D620-436F-A994-85DB1B74674E}"/>
                </a:ext>
              </a:extLst>
            </p:cNvPr>
            <p:cNvSpPr txBox="1"/>
            <p:nvPr/>
          </p:nvSpPr>
          <p:spPr>
            <a:xfrm>
              <a:off x="5848946" y="4276135"/>
              <a:ext cx="453971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광진</a:t>
              </a:r>
              <a:endPara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80" name="성동구">
            <a:extLst>
              <a:ext uri="{FF2B5EF4-FFF2-40B4-BE49-F238E27FC236}">
                <a16:creationId xmlns="" xmlns:a16="http://schemas.microsoft.com/office/drawing/2014/main" id="{A4105592-8158-480B-947F-E53B55655F73}"/>
              </a:ext>
            </a:extLst>
          </p:cNvPr>
          <p:cNvSpPr/>
          <p:nvPr/>
        </p:nvSpPr>
        <p:spPr>
          <a:xfrm>
            <a:off x="6494981" y="3397761"/>
            <a:ext cx="852619" cy="649565"/>
          </a:xfrm>
          <a:custGeom>
            <a:avLst/>
            <a:gdLst>
              <a:gd name="connsiteX0" fmla="*/ 1122680 w 2090420"/>
              <a:gd name="connsiteY0" fmla="*/ 0 h 1592580"/>
              <a:gd name="connsiteX1" fmla="*/ 947420 w 2090420"/>
              <a:gd name="connsiteY1" fmla="*/ 10160 h 1592580"/>
              <a:gd name="connsiteX2" fmla="*/ 886460 w 2090420"/>
              <a:gd name="connsiteY2" fmla="*/ 43180 h 1592580"/>
              <a:gd name="connsiteX3" fmla="*/ 853440 w 2090420"/>
              <a:gd name="connsiteY3" fmla="*/ 81280 h 1592580"/>
              <a:gd name="connsiteX4" fmla="*/ 817880 w 2090420"/>
              <a:gd name="connsiteY4" fmla="*/ 88900 h 1592580"/>
              <a:gd name="connsiteX5" fmla="*/ 769620 w 2090420"/>
              <a:gd name="connsiteY5" fmla="*/ 76200 h 1592580"/>
              <a:gd name="connsiteX6" fmla="*/ 660400 w 2090420"/>
              <a:gd name="connsiteY6" fmla="*/ 71120 h 1592580"/>
              <a:gd name="connsiteX7" fmla="*/ 584200 w 2090420"/>
              <a:gd name="connsiteY7" fmla="*/ 60960 h 1592580"/>
              <a:gd name="connsiteX8" fmla="*/ 523240 w 2090420"/>
              <a:gd name="connsiteY8" fmla="*/ 55880 h 1592580"/>
              <a:gd name="connsiteX9" fmla="*/ 500380 w 2090420"/>
              <a:gd name="connsiteY9" fmla="*/ 71120 h 1592580"/>
              <a:gd name="connsiteX10" fmla="*/ 518160 w 2090420"/>
              <a:gd name="connsiteY10" fmla="*/ 109220 h 1592580"/>
              <a:gd name="connsiteX11" fmla="*/ 525780 w 2090420"/>
              <a:gd name="connsiteY11" fmla="*/ 160020 h 1592580"/>
              <a:gd name="connsiteX12" fmla="*/ 556260 w 2090420"/>
              <a:gd name="connsiteY12" fmla="*/ 195580 h 1592580"/>
              <a:gd name="connsiteX13" fmla="*/ 584200 w 2090420"/>
              <a:gd name="connsiteY13" fmla="*/ 218440 h 1592580"/>
              <a:gd name="connsiteX14" fmla="*/ 601980 w 2090420"/>
              <a:gd name="connsiteY14" fmla="*/ 259080 h 1592580"/>
              <a:gd name="connsiteX15" fmla="*/ 568960 w 2090420"/>
              <a:gd name="connsiteY15" fmla="*/ 297180 h 1592580"/>
              <a:gd name="connsiteX16" fmla="*/ 530860 w 2090420"/>
              <a:gd name="connsiteY16" fmla="*/ 353060 h 1592580"/>
              <a:gd name="connsiteX17" fmla="*/ 457200 w 2090420"/>
              <a:gd name="connsiteY17" fmla="*/ 469900 h 1592580"/>
              <a:gd name="connsiteX18" fmla="*/ 441960 w 2090420"/>
              <a:gd name="connsiteY18" fmla="*/ 497840 h 1592580"/>
              <a:gd name="connsiteX19" fmla="*/ 444500 w 2090420"/>
              <a:gd name="connsiteY19" fmla="*/ 551180 h 1592580"/>
              <a:gd name="connsiteX20" fmla="*/ 434340 w 2090420"/>
              <a:gd name="connsiteY20" fmla="*/ 574040 h 1592580"/>
              <a:gd name="connsiteX21" fmla="*/ 381000 w 2090420"/>
              <a:gd name="connsiteY21" fmla="*/ 574040 h 1592580"/>
              <a:gd name="connsiteX22" fmla="*/ 345440 w 2090420"/>
              <a:gd name="connsiteY22" fmla="*/ 584200 h 1592580"/>
              <a:gd name="connsiteX23" fmla="*/ 342900 w 2090420"/>
              <a:gd name="connsiteY23" fmla="*/ 612140 h 1592580"/>
              <a:gd name="connsiteX24" fmla="*/ 342900 w 2090420"/>
              <a:gd name="connsiteY24" fmla="*/ 635000 h 1592580"/>
              <a:gd name="connsiteX25" fmla="*/ 312420 w 2090420"/>
              <a:gd name="connsiteY25" fmla="*/ 657860 h 1592580"/>
              <a:gd name="connsiteX26" fmla="*/ 246380 w 2090420"/>
              <a:gd name="connsiteY26" fmla="*/ 685800 h 1592580"/>
              <a:gd name="connsiteX27" fmla="*/ 215900 w 2090420"/>
              <a:gd name="connsiteY27" fmla="*/ 723900 h 1592580"/>
              <a:gd name="connsiteX28" fmla="*/ 203200 w 2090420"/>
              <a:gd name="connsiteY28" fmla="*/ 795020 h 1592580"/>
              <a:gd name="connsiteX29" fmla="*/ 205740 w 2090420"/>
              <a:gd name="connsiteY29" fmla="*/ 840740 h 1592580"/>
              <a:gd name="connsiteX30" fmla="*/ 213360 w 2090420"/>
              <a:gd name="connsiteY30" fmla="*/ 871220 h 1592580"/>
              <a:gd name="connsiteX31" fmla="*/ 185420 w 2090420"/>
              <a:gd name="connsiteY31" fmla="*/ 904240 h 1592580"/>
              <a:gd name="connsiteX32" fmla="*/ 111760 w 2090420"/>
              <a:gd name="connsiteY32" fmla="*/ 952500 h 1592580"/>
              <a:gd name="connsiteX33" fmla="*/ 66040 w 2090420"/>
              <a:gd name="connsiteY33" fmla="*/ 1013460 h 1592580"/>
              <a:gd name="connsiteX34" fmla="*/ 53340 w 2090420"/>
              <a:gd name="connsiteY34" fmla="*/ 1059180 h 1592580"/>
              <a:gd name="connsiteX35" fmla="*/ 25400 w 2090420"/>
              <a:gd name="connsiteY35" fmla="*/ 1109980 h 1592580"/>
              <a:gd name="connsiteX36" fmla="*/ 0 w 2090420"/>
              <a:gd name="connsiteY36" fmla="*/ 1163320 h 1592580"/>
              <a:gd name="connsiteX37" fmla="*/ 2540 w 2090420"/>
              <a:gd name="connsiteY37" fmla="*/ 1236980 h 1592580"/>
              <a:gd name="connsiteX38" fmla="*/ 22860 w 2090420"/>
              <a:gd name="connsiteY38" fmla="*/ 1285240 h 1592580"/>
              <a:gd name="connsiteX39" fmla="*/ 81280 w 2090420"/>
              <a:gd name="connsiteY39" fmla="*/ 1292860 h 1592580"/>
              <a:gd name="connsiteX40" fmla="*/ 111760 w 2090420"/>
              <a:gd name="connsiteY40" fmla="*/ 1287780 h 1592580"/>
              <a:gd name="connsiteX41" fmla="*/ 124460 w 2090420"/>
              <a:gd name="connsiteY41" fmla="*/ 1308100 h 1592580"/>
              <a:gd name="connsiteX42" fmla="*/ 160020 w 2090420"/>
              <a:gd name="connsiteY42" fmla="*/ 1336040 h 1592580"/>
              <a:gd name="connsiteX43" fmla="*/ 203200 w 2090420"/>
              <a:gd name="connsiteY43" fmla="*/ 1402080 h 1592580"/>
              <a:gd name="connsiteX44" fmla="*/ 243840 w 2090420"/>
              <a:gd name="connsiteY44" fmla="*/ 1442720 h 1592580"/>
              <a:gd name="connsiteX45" fmla="*/ 281940 w 2090420"/>
              <a:gd name="connsiteY45" fmla="*/ 1427480 h 1592580"/>
              <a:gd name="connsiteX46" fmla="*/ 304800 w 2090420"/>
              <a:gd name="connsiteY46" fmla="*/ 1407160 h 1592580"/>
              <a:gd name="connsiteX47" fmla="*/ 444500 w 2090420"/>
              <a:gd name="connsiteY47" fmla="*/ 1333500 h 1592580"/>
              <a:gd name="connsiteX48" fmla="*/ 492760 w 2090420"/>
              <a:gd name="connsiteY48" fmla="*/ 1310640 h 1592580"/>
              <a:gd name="connsiteX49" fmla="*/ 530860 w 2090420"/>
              <a:gd name="connsiteY49" fmla="*/ 1252220 h 1592580"/>
              <a:gd name="connsiteX50" fmla="*/ 591820 w 2090420"/>
              <a:gd name="connsiteY50" fmla="*/ 1181100 h 1592580"/>
              <a:gd name="connsiteX51" fmla="*/ 637540 w 2090420"/>
              <a:gd name="connsiteY51" fmla="*/ 1132840 h 1592580"/>
              <a:gd name="connsiteX52" fmla="*/ 660400 w 2090420"/>
              <a:gd name="connsiteY52" fmla="*/ 1102360 h 1592580"/>
              <a:gd name="connsiteX53" fmla="*/ 685800 w 2090420"/>
              <a:gd name="connsiteY53" fmla="*/ 1097280 h 1592580"/>
              <a:gd name="connsiteX54" fmla="*/ 708660 w 2090420"/>
              <a:gd name="connsiteY54" fmla="*/ 1097280 h 1592580"/>
              <a:gd name="connsiteX55" fmla="*/ 726440 w 2090420"/>
              <a:gd name="connsiteY55" fmla="*/ 1117600 h 1592580"/>
              <a:gd name="connsiteX56" fmla="*/ 728980 w 2090420"/>
              <a:gd name="connsiteY56" fmla="*/ 1153160 h 1592580"/>
              <a:gd name="connsiteX57" fmla="*/ 723900 w 2090420"/>
              <a:gd name="connsiteY57" fmla="*/ 1193800 h 1592580"/>
              <a:gd name="connsiteX58" fmla="*/ 698500 w 2090420"/>
              <a:gd name="connsiteY58" fmla="*/ 1229360 h 1592580"/>
              <a:gd name="connsiteX59" fmla="*/ 695960 w 2090420"/>
              <a:gd name="connsiteY59" fmla="*/ 1259840 h 1592580"/>
              <a:gd name="connsiteX60" fmla="*/ 708660 w 2090420"/>
              <a:gd name="connsiteY60" fmla="*/ 1292860 h 1592580"/>
              <a:gd name="connsiteX61" fmla="*/ 746760 w 2090420"/>
              <a:gd name="connsiteY61" fmla="*/ 1290320 h 1592580"/>
              <a:gd name="connsiteX62" fmla="*/ 789940 w 2090420"/>
              <a:gd name="connsiteY62" fmla="*/ 1300480 h 1592580"/>
              <a:gd name="connsiteX63" fmla="*/ 830580 w 2090420"/>
              <a:gd name="connsiteY63" fmla="*/ 1328420 h 1592580"/>
              <a:gd name="connsiteX64" fmla="*/ 896620 w 2090420"/>
              <a:gd name="connsiteY64" fmla="*/ 1351280 h 1592580"/>
              <a:gd name="connsiteX65" fmla="*/ 944880 w 2090420"/>
              <a:gd name="connsiteY65" fmla="*/ 1363980 h 1592580"/>
              <a:gd name="connsiteX66" fmla="*/ 1054100 w 2090420"/>
              <a:gd name="connsiteY66" fmla="*/ 1409700 h 1592580"/>
              <a:gd name="connsiteX67" fmla="*/ 1193800 w 2090420"/>
              <a:gd name="connsiteY67" fmla="*/ 1460500 h 1592580"/>
              <a:gd name="connsiteX68" fmla="*/ 1351280 w 2090420"/>
              <a:gd name="connsiteY68" fmla="*/ 1531620 h 1592580"/>
              <a:gd name="connsiteX69" fmla="*/ 1452880 w 2090420"/>
              <a:gd name="connsiteY69" fmla="*/ 1562100 h 1592580"/>
              <a:gd name="connsiteX70" fmla="*/ 1498600 w 2090420"/>
              <a:gd name="connsiteY70" fmla="*/ 1592580 h 1592580"/>
              <a:gd name="connsiteX71" fmla="*/ 1536700 w 2090420"/>
              <a:gd name="connsiteY71" fmla="*/ 1590040 h 1592580"/>
              <a:gd name="connsiteX72" fmla="*/ 1549400 w 2090420"/>
              <a:gd name="connsiteY72" fmla="*/ 1554480 h 1592580"/>
              <a:gd name="connsiteX73" fmla="*/ 1546860 w 2090420"/>
              <a:gd name="connsiteY73" fmla="*/ 1508760 h 1592580"/>
              <a:gd name="connsiteX74" fmla="*/ 1569720 w 2090420"/>
              <a:gd name="connsiteY74" fmla="*/ 1452880 h 1592580"/>
              <a:gd name="connsiteX75" fmla="*/ 1597660 w 2090420"/>
              <a:gd name="connsiteY75" fmla="*/ 1399540 h 1592580"/>
              <a:gd name="connsiteX76" fmla="*/ 1595120 w 2090420"/>
              <a:gd name="connsiteY76" fmla="*/ 1346200 h 1592580"/>
              <a:gd name="connsiteX77" fmla="*/ 1610360 w 2090420"/>
              <a:gd name="connsiteY77" fmla="*/ 1305560 h 1592580"/>
              <a:gd name="connsiteX78" fmla="*/ 1732280 w 2090420"/>
              <a:gd name="connsiteY78" fmla="*/ 1196340 h 1592580"/>
              <a:gd name="connsiteX79" fmla="*/ 1836420 w 2090420"/>
              <a:gd name="connsiteY79" fmla="*/ 1097280 h 1592580"/>
              <a:gd name="connsiteX80" fmla="*/ 1871980 w 2090420"/>
              <a:gd name="connsiteY80" fmla="*/ 1056640 h 1592580"/>
              <a:gd name="connsiteX81" fmla="*/ 1877060 w 2090420"/>
              <a:gd name="connsiteY81" fmla="*/ 1018540 h 1592580"/>
              <a:gd name="connsiteX82" fmla="*/ 1877060 w 2090420"/>
              <a:gd name="connsiteY82" fmla="*/ 975360 h 1592580"/>
              <a:gd name="connsiteX83" fmla="*/ 1894840 w 2090420"/>
              <a:gd name="connsiteY83" fmla="*/ 929640 h 1592580"/>
              <a:gd name="connsiteX84" fmla="*/ 1902460 w 2090420"/>
              <a:gd name="connsiteY84" fmla="*/ 909320 h 1592580"/>
              <a:gd name="connsiteX85" fmla="*/ 1907540 w 2090420"/>
              <a:gd name="connsiteY85" fmla="*/ 855980 h 1592580"/>
              <a:gd name="connsiteX86" fmla="*/ 1925320 w 2090420"/>
              <a:gd name="connsiteY86" fmla="*/ 810260 h 1592580"/>
              <a:gd name="connsiteX87" fmla="*/ 1945640 w 2090420"/>
              <a:gd name="connsiteY87" fmla="*/ 746760 h 1592580"/>
              <a:gd name="connsiteX88" fmla="*/ 1953260 w 2090420"/>
              <a:gd name="connsiteY88" fmla="*/ 703580 h 1592580"/>
              <a:gd name="connsiteX89" fmla="*/ 1953260 w 2090420"/>
              <a:gd name="connsiteY89" fmla="*/ 665480 h 1592580"/>
              <a:gd name="connsiteX90" fmla="*/ 1988820 w 2090420"/>
              <a:gd name="connsiteY90" fmla="*/ 622300 h 1592580"/>
              <a:gd name="connsiteX91" fmla="*/ 2037080 w 2090420"/>
              <a:gd name="connsiteY91" fmla="*/ 589280 h 1592580"/>
              <a:gd name="connsiteX92" fmla="*/ 2075180 w 2090420"/>
              <a:gd name="connsiteY92" fmla="*/ 571500 h 1592580"/>
              <a:gd name="connsiteX93" fmla="*/ 2090420 w 2090420"/>
              <a:gd name="connsiteY93" fmla="*/ 535940 h 1592580"/>
              <a:gd name="connsiteX94" fmla="*/ 2085340 w 2090420"/>
              <a:gd name="connsiteY94" fmla="*/ 495300 h 1592580"/>
              <a:gd name="connsiteX95" fmla="*/ 2057400 w 2090420"/>
              <a:gd name="connsiteY95" fmla="*/ 482600 h 1592580"/>
              <a:gd name="connsiteX96" fmla="*/ 1998980 w 2090420"/>
              <a:gd name="connsiteY96" fmla="*/ 487680 h 1592580"/>
              <a:gd name="connsiteX97" fmla="*/ 1938020 w 2090420"/>
              <a:gd name="connsiteY97" fmla="*/ 464820 h 1592580"/>
              <a:gd name="connsiteX98" fmla="*/ 1864360 w 2090420"/>
              <a:gd name="connsiteY98" fmla="*/ 467360 h 1592580"/>
              <a:gd name="connsiteX99" fmla="*/ 1757680 w 2090420"/>
              <a:gd name="connsiteY99" fmla="*/ 457200 h 1592580"/>
              <a:gd name="connsiteX100" fmla="*/ 1691640 w 2090420"/>
              <a:gd name="connsiteY100" fmla="*/ 436880 h 1592580"/>
              <a:gd name="connsiteX101" fmla="*/ 1666240 w 2090420"/>
              <a:gd name="connsiteY101" fmla="*/ 411480 h 1592580"/>
              <a:gd name="connsiteX102" fmla="*/ 1602740 w 2090420"/>
              <a:gd name="connsiteY102" fmla="*/ 398780 h 1592580"/>
              <a:gd name="connsiteX103" fmla="*/ 1557020 w 2090420"/>
              <a:gd name="connsiteY103" fmla="*/ 365760 h 1592580"/>
              <a:gd name="connsiteX104" fmla="*/ 1488440 w 2090420"/>
              <a:gd name="connsiteY104" fmla="*/ 281940 h 1592580"/>
              <a:gd name="connsiteX105" fmla="*/ 1412240 w 2090420"/>
              <a:gd name="connsiteY105" fmla="*/ 193040 h 1592580"/>
              <a:gd name="connsiteX106" fmla="*/ 1328420 w 2090420"/>
              <a:gd name="connsiteY106" fmla="*/ 111760 h 1592580"/>
              <a:gd name="connsiteX107" fmla="*/ 1287780 w 2090420"/>
              <a:gd name="connsiteY107" fmla="*/ 60960 h 1592580"/>
              <a:gd name="connsiteX108" fmla="*/ 1226820 w 2090420"/>
              <a:gd name="connsiteY108" fmla="*/ 33020 h 1592580"/>
              <a:gd name="connsiteX109" fmla="*/ 1191260 w 2090420"/>
              <a:gd name="connsiteY109" fmla="*/ 30480 h 1592580"/>
              <a:gd name="connsiteX110" fmla="*/ 1122680 w 2090420"/>
              <a:gd name="connsiteY110" fmla="*/ 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2090420" h="1592580">
                <a:moveTo>
                  <a:pt x="1122680" y="0"/>
                </a:moveTo>
                <a:lnTo>
                  <a:pt x="947420" y="10160"/>
                </a:lnTo>
                <a:lnTo>
                  <a:pt x="886460" y="43180"/>
                </a:lnTo>
                <a:lnTo>
                  <a:pt x="853440" y="81280"/>
                </a:lnTo>
                <a:lnTo>
                  <a:pt x="817880" y="88900"/>
                </a:lnTo>
                <a:lnTo>
                  <a:pt x="769620" y="76200"/>
                </a:lnTo>
                <a:lnTo>
                  <a:pt x="660400" y="71120"/>
                </a:lnTo>
                <a:lnTo>
                  <a:pt x="584200" y="60960"/>
                </a:lnTo>
                <a:lnTo>
                  <a:pt x="523240" y="55880"/>
                </a:lnTo>
                <a:lnTo>
                  <a:pt x="500380" y="71120"/>
                </a:lnTo>
                <a:lnTo>
                  <a:pt x="518160" y="109220"/>
                </a:lnTo>
                <a:lnTo>
                  <a:pt x="525780" y="160020"/>
                </a:lnTo>
                <a:lnTo>
                  <a:pt x="556260" y="195580"/>
                </a:lnTo>
                <a:lnTo>
                  <a:pt x="584200" y="218440"/>
                </a:lnTo>
                <a:lnTo>
                  <a:pt x="601980" y="259080"/>
                </a:lnTo>
                <a:lnTo>
                  <a:pt x="568960" y="297180"/>
                </a:lnTo>
                <a:lnTo>
                  <a:pt x="530860" y="353060"/>
                </a:lnTo>
                <a:lnTo>
                  <a:pt x="457200" y="469900"/>
                </a:lnTo>
                <a:lnTo>
                  <a:pt x="441960" y="497840"/>
                </a:lnTo>
                <a:lnTo>
                  <a:pt x="444500" y="551180"/>
                </a:lnTo>
                <a:lnTo>
                  <a:pt x="434340" y="574040"/>
                </a:lnTo>
                <a:lnTo>
                  <a:pt x="381000" y="574040"/>
                </a:lnTo>
                <a:lnTo>
                  <a:pt x="345440" y="584200"/>
                </a:lnTo>
                <a:lnTo>
                  <a:pt x="342900" y="612140"/>
                </a:lnTo>
                <a:lnTo>
                  <a:pt x="342900" y="635000"/>
                </a:lnTo>
                <a:lnTo>
                  <a:pt x="312420" y="657860"/>
                </a:lnTo>
                <a:lnTo>
                  <a:pt x="246380" y="685800"/>
                </a:lnTo>
                <a:lnTo>
                  <a:pt x="215900" y="723900"/>
                </a:lnTo>
                <a:lnTo>
                  <a:pt x="203200" y="795020"/>
                </a:lnTo>
                <a:lnTo>
                  <a:pt x="205740" y="840740"/>
                </a:lnTo>
                <a:lnTo>
                  <a:pt x="213360" y="871220"/>
                </a:lnTo>
                <a:lnTo>
                  <a:pt x="185420" y="904240"/>
                </a:lnTo>
                <a:lnTo>
                  <a:pt x="111760" y="952500"/>
                </a:lnTo>
                <a:lnTo>
                  <a:pt x="66040" y="1013460"/>
                </a:lnTo>
                <a:lnTo>
                  <a:pt x="53340" y="1059180"/>
                </a:lnTo>
                <a:lnTo>
                  <a:pt x="25400" y="1109980"/>
                </a:lnTo>
                <a:lnTo>
                  <a:pt x="0" y="1163320"/>
                </a:lnTo>
                <a:cubicBezTo>
                  <a:pt x="847" y="1187873"/>
                  <a:pt x="1693" y="1212427"/>
                  <a:pt x="2540" y="1236980"/>
                </a:cubicBezTo>
                <a:lnTo>
                  <a:pt x="22860" y="1285240"/>
                </a:lnTo>
                <a:lnTo>
                  <a:pt x="81280" y="1292860"/>
                </a:lnTo>
                <a:lnTo>
                  <a:pt x="111760" y="1287780"/>
                </a:lnTo>
                <a:lnTo>
                  <a:pt x="124460" y="1308100"/>
                </a:lnTo>
                <a:lnTo>
                  <a:pt x="160020" y="1336040"/>
                </a:lnTo>
                <a:lnTo>
                  <a:pt x="203200" y="1402080"/>
                </a:lnTo>
                <a:lnTo>
                  <a:pt x="243840" y="1442720"/>
                </a:lnTo>
                <a:lnTo>
                  <a:pt x="281940" y="1427480"/>
                </a:lnTo>
                <a:lnTo>
                  <a:pt x="304800" y="1407160"/>
                </a:lnTo>
                <a:lnTo>
                  <a:pt x="444500" y="1333500"/>
                </a:lnTo>
                <a:lnTo>
                  <a:pt x="492760" y="1310640"/>
                </a:lnTo>
                <a:lnTo>
                  <a:pt x="530860" y="1252220"/>
                </a:lnTo>
                <a:lnTo>
                  <a:pt x="591820" y="1181100"/>
                </a:lnTo>
                <a:lnTo>
                  <a:pt x="637540" y="1132840"/>
                </a:lnTo>
                <a:lnTo>
                  <a:pt x="660400" y="1102360"/>
                </a:lnTo>
                <a:lnTo>
                  <a:pt x="685800" y="1097280"/>
                </a:lnTo>
                <a:lnTo>
                  <a:pt x="708660" y="1097280"/>
                </a:lnTo>
                <a:lnTo>
                  <a:pt x="726440" y="1117600"/>
                </a:lnTo>
                <a:lnTo>
                  <a:pt x="728980" y="1153160"/>
                </a:lnTo>
                <a:lnTo>
                  <a:pt x="723900" y="1193800"/>
                </a:lnTo>
                <a:lnTo>
                  <a:pt x="698500" y="1229360"/>
                </a:lnTo>
                <a:lnTo>
                  <a:pt x="695960" y="1259840"/>
                </a:lnTo>
                <a:lnTo>
                  <a:pt x="708660" y="1292860"/>
                </a:lnTo>
                <a:lnTo>
                  <a:pt x="746760" y="1290320"/>
                </a:lnTo>
                <a:lnTo>
                  <a:pt x="789940" y="1300480"/>
                </a:lnTo>
                <a:lnTo>
                  <a:pt x="830580" y="1328420"/>
                </a:lnTo>
                <a:lnTo>
                  <a:pt x="896620" y="1351280"/>
                </a:lnTo>
                <a:lnTo>
                  <a:pt x="944880" y="1363980"/>
                </a:lnTo>
                <a:lnTo>
                  <a:pt x="1054100" y="1409700"/>
                </a:lnTo>
                <a:lnTo>
                  <a:pt x="1193800" y="1460500"/>
                </a:lnTo>
                <a:lnTo>
                  <a:pt x="1351280" y="1531620"/>
                </a:lnTo>
                <a:lnTo>
                  <a:pt x="1452880" y="1562100"/>
                </a:lnTo>
                <a:lnTo>
                  <a:pt x="1498600" y="1592580"/>
                </a:lnTo>
                <a:lnTo>
                  <a:pt x="1536700" y="1590040"/>
                </a:lnTo>
                <a:lnTo>
                  <a:pt x="1549400" y="1554480"/>
                </a:lnTo>
                <a:lnTo>
                  <a:pt x="1546860" y="1508760"/>
                </a:lnTo>
                <a:lnTo>
                  <a:pt x="1569720" y="1452880"/>
                </a:lnTo>
                <a:lnTo>
                  <a:pt x="1597660" y="1399540"/>
                </a:lnTo>
                <a:lnTo>
                  <a:pt x="1595120" y="1346200"/>
                </a:lnTo>
                <a:lnTo>
                  <a:pt x="1610360" y="1305560"/>
                </a:lnTo>
                <a:lnTo>
                  <a:pt x="1732280" y="1196340"/>
                </a:lnTo>
                <a:lnTo>
                  <a:pt x="1836420" y="1097280"/>
                </a:lnTo>
                <a:lnTo>
                  <a:pt x="1871980" y="1056640"/>
                </a:lnTo>
                <a:lnTo>
                  <a:pt x="1877060" y="1018540"/>
                </a:lnTo>
                <a:lnTo>
                  <a:pt x="1877060" y="975360"/>
                </a:lnTo>
                <a:lnTo>
                  <a:pt x="1894840" y="929640"/>
                </a:lnTo>
                <a:lnTo>
                  <a:pt x="1902460" y="909320"/>
                </a:lnTo>
                <a:lnTo>
                  <a:pt x="1907540" y="855980"/>
                </a:lnTo>
                <a:lnTo>
                  <a:pt x="1925320" y="810260"/>
                </a:lnTo>
                <a:lnTo>
                  <a:pt x="1945640" y="746760"/>
                </a:lnTo>
                <a:lnTo>
                  <a:pt x="1953260" y="703580"/>
                </a:lnTo>
                <a:lnTo>
                  <a:pt x="1953260" y="665480"/>
                </a:lnTo>
                <a:lnTo>
                  <a:pt x="1988820" y="622300"/>
                </a:lnTo>
                <a:lnTo>
                  <a:pt x="2037080" y="589280"/>
                </a:lnTo>
                <a:lnTo>
                  <a:pt x="2075180" y="571500"/>
                </a:lnTo>
                <a:lnTo>
                  <a:pt x="2090420" y="535940"/>
                </a:lnTo>
                <a:lnTo>
                  <a:pt x="2085340" y="495300"/>
                </a:lnTo>
                <a:lnTo>
                  <a:pt x="2057400" y="482600"/>
                </a:lnTo>
                <a:lnTo>
                  <a:pt x="1998980" y="487680"/>
                </a:lnTo>
                <a:lnTo>
                  <a:pt x="1938020" y="464820"/>
                </a:lnTo>
                <a:lnTo>
                  <a:pt x="1864360" y="467360"/>
                </a:lnTo>
                <a:lnTo>
                  <a:pt x="1757680" y="457200"/>
                </a:lnTo>
                <a:lnTo>
                  <a:pt x="1691640" y="436880"/>
                </a:lnTo>
                <a:lnTo>
                  <a:pt x="1666240" y="411480"/>
                </a:lnTo>
                <a:lnTo>
                  <a:pt x="1602740" y="398780"/>
                </a:lnTo>
                <a:lnTo>
                  <a:pt x="1557020" y="365760"/>
                </a:lnTo>
                <a:lnTo>
                  <a:pt x="1488440" y="281940"/>
                </a:lnTo>
                <a:lnTo>
                  <a:pt x="1412240" y="193040"/>
                </a:lnTo>
                <a:lnTo>
                  <a:pt x="1328420" y="111760"/>
                </a:lnTo>
                <a:lnTo>
                  <a:pt x="1287780" y="60960"/>
                </a:lnTo>
                <a:lnTo>
                  <a:pt x="1226820" y="33020"/>
                </a:lnTo>
                <a:lnTo>
                  <a:pt x="1191260" y="30480"/>
                </a:lnTo>
                <a:lnTo>
                  <a:pt x="1122680" y="0"/>
                </a:lnTo>
                <a:close/>
              </a:path>
            </a:pathLst>
          </a:custGeom>
          <a:solidFill>
            <a:srgbClr val="FF0000">
              <a:alpha val="27059"/>
            </a:srgbClr>
          </a:solidFill>
          <a:ln w="6350"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1" name="성동 TXT">
            <a:extLst>
              <a:ext uri="{FF2B5EF4-FFF2-40B4-BE49-F238E27FC236}">
                <a16:creationId xmlns="" xmlns:a16="http://schemas.microsoft.com/office/drawing/2014/main" id="{3BBAE4C2-3ED3-4857-AC4F-BCE1179C17C6}"/>
              </a:ext>
            </a:extLst>
          </p:cNvPr>
          <p:cNvSpPr txBox="1"/>
          <p:nvPr/>
        </p:nvSpPr>
        <p:spPr>
          <a:xfrm>
            <a:off x="6704673" y="3564049"/>
            <a:ext cx="453971" cy="276999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성동</a:t>
            </a:r>
          </a:p>
        </p:txBody>
      </p:sp>
      <p:grpSp>
        <p:nvGrpSpPr>
          <p:cNvPr id="62" name="동대문구">
            <a:extLst>
              <a:ext uri="{FF2B5EF4-FFF2-40B4-BE49-F238E27FC236}">
                <a16:creationId xmlns="" xmlns:a16="http://schemas.microsoft.com/office/drawing/2014/main" id="{3783300D-D5D5-48AA-B4B8-C607612DA8E3}"/>
              </a:ext>
            </a:extLst>
          </p:cNvPr>
          <p:cNvGrpSpPr/>
          <p:nvPr/>
        </p:nvGrpSpPr>
        <p:grpSpPr>
          <a:xfrm>
            <a:off x="6690783" y="2794815"/>
            <a:ext cx="700329" cy="765596"/>
            <a:chOff x="5253681" y="3421542"/>
            <a:chExt cx="700329" cy="765596"/>
          </a:xfrm>
        </p:grpSpPr>
        <p:sp>
          <p:nvSpPr>
            <p:cNvPr id="78" name="동대문구">
              <a:extLst>
                <a:ext uri="{FF2B5EF4-FFF2-40B4-BE49-F238E27FC236}">
                  <a16:creationId xmlns="" xmlns:a16="http://schemas.microsoft.com/office/drawing/2014/main" id="{C2428071-2D41-4BB1-809A-640410629F00}"/>
                </a:ext>
              </a:extLst>
            </p:cNvPr>
            <p:cNvSpPr/>
            <p:nvPr/>
          </p:nvSpPr>
          <p:spPr>
            <a:xfrm>
              <a:off x="5253681" y="3421542"/>
              <a:ext cx="700329" cy="765596"/>
            </a:xfrm>
            <a:custGeom>
              <a:avLst/>
              <a:gdLst>
                <a:gd name="connsiteX0" fmla="*/ 1498600 w 1717040"/>
                <a:gd name="connsiteY0" fmla="*/ 1877060 h 1877060"/>
                <a:gd name="connsiteX1" fmla="*/ 1498600 w 1717040"/>
                <a:gd name="connsiteY1" fmla="*/ 1877060 h 1877060"/>
                <a:gd name="connsiteX2" fmla="*/ 1262380 w 1717040"/>
                <a:gd name="connsiteY2" fmla="*/ 1841500 h 1877060"/>
                <a:gd name="connsiteX3" fmla="*/ 1209040 w 1717040"/>
                <a:gd name="connsiteY3" fmla="*/ 1818640 h 1877060"/>
                <a:gd name="connsiteX4" fmla="*/ 1153160 w 1717040"/>
                <a:gd name="connsiteY4" fmla="*/ 1803400 h 1877060"/>
                <a:gd name="connsiteX5" fmla="*/ 980440 w 1717040"/>
                <a:gd name="connsiteY5" fmla="*/ 1612900 h 1877060"/>
                <a:gd name="connsiteX6" fmla="*/ 932180 w 1717040"/>
                <a:gd name="connsiteY6" fmla="*/ 1549400 h 1877060"/>
                <a:gd name="connsiteX7" fmla="*/ 868680 w 1717040"/>
                <a:gd name="connsiteY7" fmla="*/ 1496060 h 1877060"/>
                <a:gd name="connsiteX8" fmla="*/ 797560 w 1717040"/>
                <a:gd name="connsiteY8" fmla="*/ 1450340 h 1877060"/>
                <a:gd name="connsiteX9" fmla="*/ 713740 w 1717040"/>
                <a:gd name="connsiteY9" fmla="*/ 1409700 h 1877060"/>
                <a:gd name="connsiteX10" fmla="*/ 680720 w 1717040"/>
                <a:gd name="connsiteY10" fmla="*/ 1397000 h 1877060"/>
                <a:gd name="connsiteX11" fmla="*/ 599440 w 1717040"/>
                <a:gd name="connsiteY11" fmla="*/ 1397000 h 1877060"/>
                <a:gd name="connsiteX12" fmla="*/ 535940 w 1717040"/>
                <a:gd name="connsiteY12" fmla="*/ 1407160 h 1877060"/>
                <a:gd name="connsiteX13" fmla="*/ 467360 w 1717040"/>
                <a:gd name="connsiteY13" fmla="*/ 1414780 h 1877060"/>
                <a:gd name="connsiteX14" fmla="*/ 414020 w 1717040"/>
                <a:gd name="connsiteY14" fmla="*/ 1430020 h 1877060"/>
                <a:gd name="connsiteX15" fmla="*/ 355600 w 1717040"/>
                <a:gd name="connsiteY15" fmla="*/ 1475740 h 1877060"/>
                <a:gd name="connsiteX16" fmla="*/ 304800 w 1717040"/>
                <a:gd name="connsiteY16" fmla="*/ 1483360 h 1877060"/>
                <a:gd name="connsiteX17" fmla="*/ 182880 w 1717040"/>
                <a:gd name="connsiteY17" fmla="*/ 1470660 h 1877060"/>
                <a:gd name="connsiteX18" fmla="*/ 134620 w 1717040"/>
                <a:gd name="connsiteY18" fmla="*/ 1447800 h 1877060"/>
                <a:gd name="connsiteX19" fmla="*/ 55880 w 1717040"/>
                <a:gd name="connsiteY19" fmla="*/ 1450340 h 1877060"/>
                <a:gd name="connsiteX20" fmla="*/ 12700 w 1717040"/>
                <a:gd name="connsiteY20" fmla="*/ 1432560 h 1877060"/>
                <a:gd name="connsiteX21" fmla="*/ 0 w 1717040"/>
                <a:gd name="connsiteY21" fmla="*/ 1328420 h 1877060"/>
                <a:gd name="connsiteX22" fmla="*/ 33020 w 1717040"/>
                <a:gd name="connsiteY22" fmla="*/ 1287780 h 1877060"/>
                <a:gd name="connsiteX23" fmla="*/ 58420 w 1717040"/>
                <a:gd name="connsiteY23" fmla="*/ 1224280 h 1877060"/>
                <a:gd name="connsiteX24" fmla="*/ 81280 w 1717040"/>
                <a:gd name="connsiteY24" fmla="*/ 1178560 h 1877060"/>
                <a:gd name="connsiteX25" fmla="*/ 116840 w 1717040"/>
                <a:gd name="connsiteY25" fmla="*/ 1115060 h 1877060"/>
                <a:gd name="connsiteX26" fmla="*/ 154940 w 1717040"/>
                <a:gd name="connsiteY26" fmla="*/ 1079500 h 1877060"/>
                <a:gd name="connsiteX27" fmla="*/ 289560 w 1717040"/>
                <a:gd name="connsiteY27" fmla="*/ 970280 h 1877060"/>
                <a:gd name="connsiteX28" fmla="*/ 342900 w 1717040"/>
                <a:gd name="connsiteY28" fmla="*/ 919480 h 1877060"/>
                <a:gd name="connsiteX29" fmla="*/ 368300 w 1717040"/>
                <a:gd name="connsiteY29" fmla="*/ 866140 h 1877060"/>
                <a:gd name="connsiteX30" fmla="*/ 381000 w 1717040"/>
                <a:gd name="connsiteY30" fmla="*/ 807720 h 1877060"/>
                <a:gd name="connsiteX31" fmla="*/ 396240 w 1717040"/>
                <a:gd name="connsiteY31" fmla="*/ 772160 h 1877060"/>
                <a:gd name="connsiteX32" fmla="*/ 414020 w 1717040"/>
                <a:gd name="connsiteY32" fmla="*/ 759460 h 1877060"/>
                <a:gd name="connsiteX33" fmla="*/ 452120 w 1717040"/>
                <a:gd name="connsiteY33" fmla="*/ 754380 h 1877060"/>
                <a:gd name="connsiteX34" fmla="*/ 492760 w 1717040"/>
                <a:gd name="connsiteY34" fmla="*/ 723900 h 1877060"/>
                <a:gd name="connsiteX35" fmla="*/ 505460 w 1717040"/>
                <a:gd name="connsiteY35" fmla="*/ 693420 h 1877060"/>
                <a:gd name="connsiteX36" fmla="*/ 520700 w 1717040"/>
                <a:gd name="connsiteY36" fmla="*/ 662940 h 1877060"/>
                <a:gd name="connsiteX37" fmla="*/ 548640 w 1717040"/>
                <a:gd name="connsiteY37" fmla="*/ 619760 h 1877060"/>
                <a:gd name="connsiteX38" fmla="*/ 601980 w 1717040"/>
                <a:gd name="connsiteY38" fmla="*/ 571500 h 1877060"/>
                <a:gd name="connsiteX39" fmla="*/ 635000 w 1717040"/>
                <a:gd name="connsiteY39" fmla="*/ 541020 h 1877060"/>
                <a:gd name="connsiteX40" fmla="*/ 650240 w 1717040"/>
                <a:gd name="connsiteY40" fmla="*/ 502920 h 1877060"/>
                <a:gd name="connsiteX41" fmla="*/ 647700 w 1717040"/>
                <a:gd name="connsiteY41" fmla="*/ 482600 h 1877060"/>
                <a:gd name="connsiteX42" fmla="*/ 657860 w 1717040"/>
                <a:gd name="connsiteY42" fmla="*/ 464820 h 1877060"/>
                <a:gd name="connsiteX43" fmla="*/ 678180 w 1717040"/>
                <a:gd name="connsiteY43" fmla="*/ 469900 h 1877060"/>
                <a:gd name="connsiteX44" fmla="*/ 706120 w 1717040"/>
                <a:gd name="connsiteY44" fmla="*/ 492760 h 1877060"/>
                <a:gd name="connsiteX45" fmla="*/ 789940 w 1717040"/>
                <a:gd name="connsiteY45" fmla="*/ 482600 h 1877060"/>
                <a:gd name="connsiteX46" fmla="*/ 815340 w 1717040"/>
                <a:gd name="connsiteY46" fmla="*/ 462280 h 1877060"/>
                <a:gd name="connsiteX47" fmla="*/ 843280 w 1717040"/>
                <a:gd name="connsiteY47" fmla="*/ 429260 h 1877060"/>
                <a:gd name="connsiteX48" fmla="*/ 845820 w 1717040"/>
                <a:gd name="connsiteY48" fmla="*/ 396240 h 1877060"/>
                <a:gd name="connsiteX49" fmla="*/ 838200 w 1717040"/>
                <a:gd name="connsiteY49" fmla="*/ 368300 h 1877060"/>
                <a:gd name="connsiteX50" fmla="*/ 850900 w 1717040"/>
                <a:gd name="connsiteY50" fmla="*/ 337820 h 1877060"/>
                <a:gd name="connsiteX51" fmla="*/ 883920 w 1717040"/>
                <a:gd name="connsiteY51" fmla="*/ 330200 h 1877060"/>
                <a:gd name="connsiteX52" fmla="*/ 906780 w 1717040"/>
                <a:gd name="connsiteY52" fmla="*/ 317500 h 1877060"/>
                <a:gd name="connsiteX53" fmla="*/ 927100 w 1717040"/>
                <a:gd name="connsiteY53" fmla="*/ 302260 h 1877060"/>
                <a:gd name="connsiteX54" fmla="*/ 952500 w 1717040"/>
                <a:gd name="connsiteY54" fmla="*/ 304800 h 1877060"/>
                <a:gd name="connsiteX55" fmla="*/ 949960 w 1717040"/>
                <a:gd name="connsiteY55" fmla="*/ 335280 h 1877060"/>
                <a:gd name="connsiteX56" fmla="*/ 982980 w 1717040"/>
                <a:gd name="connsiteY56" fmla="*/ 337820 h 1877060"/>
                <a:gd name="connsiteX57" fmla="*/ 1043940 w 1717040"/>
                <a:gd name="connsiteY57" fmla="*/ 322580 h 1877060"/>
                <a:gd name="connsiteX58" fmla="*/ 1094740 w 1717040"/>
                <a:gd name="connsiteY58" fmla="*/ 320040 h 1877060"/>
                <a:gd name="connsiteX59" fmla="*/ 1145540 w 1717040"/>
                <a:gd name="connsiteY59" fmla="*/ 322580 h 1877060"/>
                <a:gd name="connsiteX60" fmla="*/ 1186180 w 1717040"/>
                <a:gd name="connsiteY60" fmla="*/ 337820 h 1877060"/>
                <a:gd name="connsiteX61" fmla="*/ 1221740 w 1717040"/>
                <a:gd name="connsiteY61" fmla="*/ 337820 h 1877060"/>
                <a:gd name="connsiteX62" fmla="*/ 1229360 w 1717040"/>
                <a:gd name="connsiteY62" fmla="*/ 312420 h 1877060"/>
                <a:gd name="connsiteX63" fmla="*/ 1229360 w 1717040"/>
                <a:gd name="connsiteY63" fmla="*/ 287020 h 1877060"/>
                <a:gd name="connsiteX64" fmla="*/ 1219200 w 1717040"/>
                <a:gd name="connsiteY64" fmla="*/ 271780 h 1877060"/>
                <a:gd name="connsiteX65" fmla="*/ 1216660 w 1717040"/>
                <a:gd name="connsiteY65" fmla="*/ 213360 h 1877060"/>
                <a:gd name="connsiteX66" fmla="*/ 1229360 w 1717040"/>
                <a:gd name="connsiteY66" fmla="*/ 195580 h 1877060"/>
                <a:gd name="connsiteX67" fmla="*/ 1295400 w 1717040"/>
                <a:gd name="connsiteY67" fmla="*/ 165100 h 1877060"/>
                <a:gd name="connsiteX68" fmla="*/ 1315720 w 1717040"/>
                <a:gd name="connsiteY68" fmla="*/ 137160 h 1877060"/>
                <a:gd name="connsiteX69" fmla="*/ 1310640 w 1717040"/>
                <a:gd name="connsiteY69" fmla="*/ 114300 h 1877060"/>
                <a:gd name="connsiteX70" fmla="*/ 1295400 w 1717040"/>
                <a:gd name="connsiteY70" fmla="*/ 93980 h 1877060"/>
                <a:gd name="connsiteX71" fmla="*/ 1292860 w 1717040"/>
                <a:gd name="connsiteY71" fmla="*/ 53340 h 1877060"/>
                <a:gd name="connsiteX72" fmla="*/ 1315720 w 1717040"/>
                <a:gd name="connsiteY72" fmla="*/ 40640 h 1877060"/>
                <a:gd name="connsiteX73" fmla="*/ 1363980 w 1717040"/>
                <a:gd name="connsiteY73" fmla="*/ 53340 h 1877060"/>
                <a:gd name="connsiteX74" fmla="*/ 1402080 w 1717040"/>
                <a:gd name="connsiteY74" fmla="*/ 53340 h 1877060"/>
                <a:gd name="connsiteX75" fmla="*/ 1440180 w 1717040"/>
                <a:gd name="connsiteY75" fmla="*/ 33020 h 1877060"/>
                <a:gd name="connsiteX76" fmla="*/ 1463040 w 1717040"/>
                <a:gd name="connsiteY76" fmla="*/ 20320 h 1877060"/>
                <a:gd name="connsiteX77" fmla="*/ 1490980 w 1717040"/>
                <a:gd name="connsiteY77" fmla="*/ 17780 h 1877060"/>
                <a:gd name="connsiteX78" fmla="*/ 1526540 w 1717040"/>
                <a:gd name="connsiteY78" fmla="*/ 0 h 1877060"/>
                <a:gd name="connsiteX79" fmla="*/ 1557020 w 1717040"/>
                <a:gd name="connsiteY79" fmla="*/ 0 h 1877060"/>
                <a:gd name="connsiteX80" fmla="*/ 1577340 w 1717040"/>
                <a:gd name="connsiteY80" fmla="*/ 17780 h 1877060"/>
                <a:gd name="connsiteX81" fmla="*/ 1559560 w 1717040"/>
                <a:gd name="connsiteY81" fmla="*/ 58420 h 1877060"/>
                <a:gd name="connsiteX82" fmla="*/ 1577340 w 1717040"/>
                <a:gd name="connsiteY82" fmla="*/ 78740 h 1877060"/>
                <a:gd name="connsiteX83" fmla="*/ 1577340 w 1717040"/>
                <a:gd name="connsiteY83" fmla="*/ 134620 h 1877060"/>
                <a:gd name="connsiteX84" fmla="*/ 1600200 w 1717040"/>
                <a:gd name="connsiteY84" fmla="*/ 165100 h 1877060"/>
                <a:gd name="connsiteX85" fmla="*/ 1595120 w 1717040"/>
                <a:gd name="connsiteY85" fmla="*/ 198120 h 1877060"/>
                <a:gd name="connsiteX86" fmla="*/ 1567180 w 1717040"/>
                <a:gd name="connsiteY86" fmla="*/ 236220 h 1877060"/>
                <a:gd name="connsiteX87" fmla="*/ 1536700 w 1717040"/>
                <a:gd name="connsiteY87" fmla="*/ 281940 h 1877060"/>
                <a:gd name="connsiteX88" fmla="*/ 1513840 w 1717040"/>
                <a:gd name="connsiteY88" fmla="*/ 322580 h 1877060"/>
                <a:gd name="connsiteX89" fmla="*/ 1480820 w 1717040"/>
                <a:gd name="connsiteY89" fmla="*/ 386080 h 1877060"/>
                <a:gd name="connsiteX90" fmla="*/ 1480820 w 1717040"/>
                <a:gd name="connsiteY90" fmla="*/ 414020 h 1877060"/>
                <a:gd name="connsiteX91" fmla="*/ 1485900 w 1717040"/>
                <a:gd name="connsiteY91" fmla="*/ 464820 h 1877060"/>
                <a:gd name="connsiteX92" fmla="*/ 1480820 w 1717040"/>
                <a:gd name="connsiteY92" fmla="*/ 518160 h 1877060"/>
                <a:gd name="connsiteX93" fmla="*/ 1475740 w 1717040"/>
                <a:gd name="connsiteY93" fmla="*/ 594360 h 1877060"/>
                <a:gd name="connsiteX94" fmla="*/ 1470660 w 1717040"/>
                <a:gd name="connsiteY94" fmla="*/ 637540 h 1877060"/>
                <a:gd name="connsiteX95" fmla="*/ 1501140 w 1717040"/>
                <a:gd name="connsiteY95" fmla="*/ 718820 h 1877060"/>
                <a:gd name="connsiteX96" fmla="*/ 1506220 w 1717040"/>
                <a:gd name="connsiteY96" fmla="*/ 762000 h 1877060"/>
                <a:gd name="connsiteX97" fmla="*/ 1516380 w 1717040"/>
                <a:gd name="connsiteY97" fmla="*/ 815340 h 1877060"/>
                <a:gd name="connsiteX98" fmla="*/ 1546860 w 1717040"/>
                <a:gd name="connsiteY98" fmla="*/ 873760 h 1877060"/>
                <a:gd name="connsiteX99" fmla="*/ 1661160 w 1717040"/>
                <a:gd name="connsiteY99" fmla="*/ 980440 h 1877060"/>
                <a:gd name="connsiteX100" fmla="*/ 1694180 w 1717040"/>
                <a:gd name="connsiteY100" fmla="*/ 1013460 h 1877060"/>
                <a:gd name="connsiteX101" fmla="*/ 1706880 w 1717040"/>
                <a:gd name="connsiteY101" fmla="*/ 1061720 h 1877060"/>
                <a:gd name="connsiteX102" fmla="*/ 1704340 w 1717040"/>
                <a:gd name="connsiteY102" fmla="*/ 1130300 h 1877060"/>
                <a:gd name="connsiteX103" fmla="*/ 1694180 w 1717040"/>
                <a:gd name="connsiteY103" fmla="*/ 1176020 h 1877060"/>
                <a:gd name="connsiteX104" fmla="*/ 1706880 w 1717040"/>
                <a:gd name="connsiteY104" fmla="*/ 1264920 h 1877060"/>
                <a:gd name="connsiteX105" fmla="*/ 1717040 w 1717040"/>
                <a:gd name="connsiteY105" fmla="*/ 1450340 h 1877060"/>
                <a:gd name="connsiteX106" fmla="*/ 1691640 w 1717040"/>
                <a:gd name="connsiteY106" fmla="*/ 1490980 h 1877060"/>
                <a:gd name="connsiteX107" fmla="*/ 1666240 w 1717040"/>
                <a:gd name="connsiteY107" fmla="*/ 1524000 h 1877060"/>
                <a:gd name="connsiteX108" fmla="*/ 1602740 w 1717040"/>
                <a:gd name="connsiteY108" fmla="*/ 1742440 h 1877060"/>
                <a:gd name="connsiteX109" fmla="*/ 1562100 w 1717040"/>
                <a:gd name="connsiteY109" fmla="*/ 1800860 h 1877060"/>
                <a:gd name="connsiteX110" fmla="*/ 1551940 w 1717040"/>
                <a:gd name="connsiteY110" fmla="*/ 1851660 h 1877060"/>
                <a:gd name="connsiteX111" fmla="*/ 1498600 w 1717040"/>
                <a:gd name="connsiteY111" fmla="*/ 1877060 h 187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717040" h="1877060">
                  <a:moveTo>
                    <a:pt x="1498600" y="1877060"/>
                  </a:moveTo>
                  <a:lnTo>
                    <a:pt x="1498600" y="1877060"/>
                  </a:lnTo>
                  <a:lnTo>
                    <a:pt x="1262380" y="1841500"/>
                  </a:lnTo>
                  <a:lnTo>
                    <a:pt x="1209040" y="1818640"/>
                  </a:lnTo>
                  <a:lnTo>
                    <a:pt x="1153160" y="1803400"/>
                  </a:lnTo>
                  <a:lnTo>
                    <a:pt x="980440" y="1612900"/>
                  </a:lnTo>
                  <a:lnTo>
                    <a:pt x="932180" y="1549400"/>
                  </a:lnTo>
                  <a:lnTo>
                    <a:pt x="868680" y="1496060"/>
                  </a:lnTo>
                  <a:lnTo>
                    <a:pt x="797560" y="1450340"/>
                  </a:lnTo>
                  <a:lnTo>
                    <a:pt x="713740" y="1409700"/>
                  </a:lnTo>
                  <a:lnTo>
                    <a:pt x="680720" y="1397000"/>
                  </a:lnTo>
                  <a:lnTo>
                    <a:pt x="599440" y="1397000"/>
                  </a:lnTo>
                  <a:lnTo>
                    <a:pt x="535940" y="1407160"/>
                  </a:lnTo>
                  <a:lnTo>
                    <a:pt x="467360" y="1414780"/>
                  </a:lnTo>
                  <a:lnTo>
                    <a:pt x="414020" y="1430020"/>
                  </a:lnTo>
                  <a:lnTo>
                    <a:pt x="355600" y="1475740"/>
                  </a:lnTo>
                  <a:lnTo>
                    <a:pt x="304800" y="1483360"/>
                  </a:lnTo>
                  <a:lnTo>
                    <a:pt x="182880" y="1470660"/>
                  </a:lnTo>
                  <a:lnTo>
                    <a:pt x="134620" y="1447800"/>
                  </a:lnTo>
                  <a:lnTo>
                    <a:pt x="55880" y="1450340"/>
                  </a:lnTo>
                  <a:lnTo>
                    <a:pt x="12700" y="1432560"/>
                  </a:lnTo>
                  <a:lnTo>
                    <a:pt x="0" y="1328420"/>
                  </a:lnTo>
                  <a:lnTo>
                    <a:pt x="33020" y="1287780"/>
                  </a:lnTo>
                  <a:lnTo>
                    <a:pt x="58420" y="1224280"/>
                  </a:lnTo>
                  <a:lnTo>
                    <a:pt x="81280" y="1178560"/>
                  </a:lnTo>
                  <a:lnTo>
                    <a:pt x="116840" y="1115060"/>
                  </a:lnTo>
                  <a:lnTo>
                    <a:pt x="154940" y="1079500"/>
                  </a:lnTo>
                  <a:lnTo>
                    <a:pt x="289560" y="970280"/>
                  </a:lnTo>
                  <a:lnTo>
                    <a:pt x="342900" y="919480"/>
                  </a:lnTo>
                  <a:lnTo>
                    <a:pt x="368300" y="866140"/>
                  </a:lnTo>
                  <a:lnTo>
                    <a:pt x="381000" y="807720"/>
                  </a:lnTo>
                  <a:lnTo>
                    <a:pt x="396240" y="772160"/>
                  </a:lnTo>
                  <a:lnTo>
                    <a:pt x="414020" y="759460"/>
                  </a:lnTo>
                  <a:lnTo>
                    <a:pt x="452120" y="754380"/>
                  </a:lnTo>
                  <a:lnTo>
                    <a:pt x="492760" y="723900"/>
                  </a:lnTo>
                  <a:lnTo>
                    <a:pt x="505460" y="693420"/>
                  </a:lnTo>
                  <a:lnTo>
                    <a:pt x="520700" y="662940"/>
                  </a:lnTo>
                  <a:lnTo>
                    <a:pt x="548640" y="619760"/>
                  </a:lnTo>
                  <a:lnTo>
                    <a:pt x="601980" y="571500"/>
                  </a:lnTo>
                  <a:lnTo>
                    <a:pt x="635000" y="541020"/>
                  </a:lnTo>
                  <a:lnTo>
                    <a:pt x="650240" y="502920"/>
                  </a:lnTo>
                  <a:lnTo>
                    <a:pt x="647700" y="482600"/>
                  </a:lnTo>
                  <a:lnTo>
                    <a:pt x="657860" y="464820"/>
                  </a:lnTo>
                  <a:lnTo>
                    <a:pt x="678180" y="469900"/>
                  </a:lnTo>
                  <a:lnTo>
                    <a:pt x="706120" y="492760"/>
                  </a:lnTo>
                  <a:lnTo>
                    <a:pt x="789940" y="482600"/>
                  </a:lnTo>
                  <a:lnTo>
                    <a:pt x="815340" y="462280"/>
                  </a:lnTo>
                  <a:lnTo>
                    <a:pt x="843280" y="429260"/>
                  </a:lnTo>
                  <a:lnTo>
                    <a:pt x="845820" y="396240"/>
                  </a:lnTo>
                  <a:lnTo>
                    <a:pt x="838200" y="368300"/>
                  </a:lnTo>
                  <a:lnTo>
                    <a:pt x="850900" y="337820"/>
                  </a:lnTo>
                  <a:lnTo>
                    <a:pt x="883920" y="330200"/>
                  </a:lnTo>
                  <a:lnTo>
                    <a:pt x="906780" y="317500"/>
                  </a:lnTo>
                  <a:lnTo>
                    <a:pt x="927100" y="302260"/>
                  </a:lnTo>
                  <a:lnTo>
                    <a:pt x="952500" y="304800"/>
                  </a:lnTo>
                  <a:lnTo>
                    <a:pt x="949960" y="335280"/>
                  </a:lnTo>
                  <a:lnTo>
                    <a:pt x="982980" y="337820"/>
                  </a:lnTo>
                  <a:lnTo>
                    <a:pt x="1043940" y="322580"/>
                  </a:lnTo>
                  <a:lnTo>
                    <a:pt x="1094740" y="320040"/>
                  </a:lnTo>
                  <a:lnTo>
                    <a:pt x="1145540" y="322580"/>
                  </a:lnTo>
                  <a:lnTo>
                    <a:pt x="1186180" y="337820"/>
                  </a:lnTo>
                  <a:lnTo>
                    <a:pt x="1221740" y="337820"/>
                  </a:lnTo>
                  <a:lnTo>
                    <a:pt x="1229360" y="312420"/>
                  </a:lnTo>
                  <a:lnTo>
                    <a:pt x="1229360" y="287020"/>
                  </a:lnTo>
                  <a:lnTo>
                    <a:pt x="1219200" y="271780"/>
                  </a:lnTo>
                  <a:lnTo>
                    <a:pt x="1216660" y="213360"/>
                  </a:lnTo>
                  <a:lnTo>
                    <a:pt x="1229360" y="195580"/>
                  </a:lnTo>
                  <a:lnTo>
                    <a:pt x="1295400" y="165100"/>
                  </a:lnTo>
                  <a:lnTo>
                    <a:pt x="1315720" y="137160"/>
                  </a:lnTo>
                  <a:lnTo>
                    <a:pt x="1310640" y="114300"/>
                  </a:lnTo>
                  <a:lnTo>
                    <a:pt x="1295400" y="93980"/>
                  </a:lnTo>
                  <a:lnTo>
                    <a:pt x="1292860" y="53340"/>
                  </a:lnTo>
                  <a:lnTo>
                    <a:pt x="1315720" y="40640"/>
                  </a:lnTo>
                  <a:lnTo>
                    <a:pt x="1363980" y="53340"/>
                  </a:lnTo>
                  <a:lnTo>
                    <a:pt x="1402080" y="53340"/>
                  </a:lnTo>
                  <a:lnTo>
                    <a:pt x="1440180" y="33020"/>
                  </a:lnTo>
                  <a:lnTo>
                    <a:pt x="1463040" y="20320"/>
                  </a:lnTo>
                  <a:lnTo>
                    <a:pt x="1490980" y="17780"/>
                  </a:lnTo>
                  <a:lnTo>
                    <a:pt x="1526540" y="0"/>
                  </a:lnTo>
                  <a:lnTo>
                    <a:pt x="1557020" y="0"/>
                  </a:lnTo>
                  <a:lnTo>
                    <a:pt x="1577340" y="17780"/>
                  </a:lnTo>
                  <a:lnTo>
                    <a:pt x="1559560" y="58420"/>
                  </a:lnTo>
                  <a:lnTo>
                    <a:pt x="1577340" y="78740"/>
                  </a:lnTo>
                  <a:lnTo>
                    <a:pt x="1577340" y="134620"/>
                  </a:lnTo>
                  <a:lnTo>
                    <a:pt x="1600200" y="165100"/>
                  </a:lnTo>
                  <a:lnTo>
                    <a:pt x="1595120" y="198120"/>
                  </a:lnTo>
                  <a:lnTo>
                    <a:pt x="1567180" y="236220"/>
                  </a:lnTo>
                  <a:lnTo>
                    <a:pt x="1536700" y="281940"/>
                  </a:lnTo>
                  <a:lnTo>
                    <a:pt x="1513840" y="322580"/>
                  </a:lnTo>
                  <a:lnTo>
                    <a:pt x="1480820" y="386080"/>
                  </a:lnTo>
                  <a:lnTo>
                    <a:pt x="1480820" y="414020"/>
                  </a:lnTo>
                  <a:lnTo>
                    <a:pt x="1485900" y="464820"/>
                  </a:lnTo>
                  <a:lnTo>
                    <a:pt x="1480820" y="518160"/>
                  </a:lnTo>
                  <a:lnTo>
                    <a:pt x="1475740" y="594360"/>
                  </a:lnTo>
                  <a:lnTo>
                    <a:pt x="1470660" y="637540"/>
                  </a:lnTo>
                  <a:lnTo>
                    <a:pt x="1501140" y="718820"/>
                  </a:lnTo>
                  <a:lnTo>
                    <a:pt x="1506220" y="762000"/>
                  </a:lnTo>
                  <a:lnTo>
                    <a:pt x="1516380" y="815340"/>
                  </a:lnTo>
                  <a:lnTo>
                    <a:pt x="1546860" y="873760"/>
                  </a:lnTo>
                  <a:lnTo>
                    <a:pt x="1661160" y="980440"/>
                  </a:lnTo>
                  <a:lnTo>
                    <a:pt x="1694180" y="1013460"/>
                  </a:lnTo>
                  <a:lnTo>
                    <a:pt x="1706880" y="1061720"/>
                  </a:lnTo>
                  <a:cubicBezTo>
                    <a:pt x="1706033" y="1084580"/>
                    <a:pt x="1705187" y="1107440"/>
                    <a:pt x="1704340" y="1130300"/>
                  </a:cubicBezTo>
                  <a:lnTo>
                    <a:pt x="1694180" y="1176020"/>
                  </a:lnTo>
                  <a:lnTo>
                    <a:pt x="1706880" y="1264920"/>
                  </a:lnTo>
                  <a:lnTo>
                    <a:pt x="1717040" y="1450340"/>
                  </a:lnTo>
                  <a:lnTo>
                    <a:pt x="1691640" y="1490980"/>
                  </a:lnTo>
                  <a:lnTo>
                    <a:pt x="1666240" y="1524000"/>
                  </a:lnTo>
                  <a:lnTo>
                    <a:pt x="1602740" y="1742440"/>
                  </a:lnTo>
                  <a:lnTo>
                    <a:pt x="1562100" y="1800860"/>
                  </a:lnTo>
                  <a:lnTo>
                    <a:pt x="1551940" y="1851660"/>
                  </a:lnTo>
                  <a:lnTo>
                    <a:pt x="1498600" y="18770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9" name="동대문 TXT">
              <a:extLst>
                <a:ext uri="{FF2B5EF4-FFF2-40B4-BE49-F238E27FC236}">
                  <a16:creationId xmlns="" xmlns:a16="http://schemas.microsoft.com/office/drawing/2014/main" id="{FA1D0B23-BD6B-4F84-92E6-DBFEC4E6FC4C}"/>
                </a:ext>
              </a:extLst>
            </p:cNvPr>
            <p:cNvSpPr txBox="1"/>
            <p:nvPr/>
          </p:nvSpPr>
          <p:spPr>
            <a:xfrm>
              <a:off x="5335704" y="3708917"/>
              <a:ext cx="588624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동대문</a:t>
              </a:r>
              <a:endPara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63" name="중랑구">
            <a:extLst>
              <a:ext uri="{FF2B5EF4-FFF2-40B4-BE49-F238E27FC236}">
                <a16:creationId xmlns="" xmlns:a16="http://schemas.microsoft.com/office/drawing/2014/main" id="{AD61E131-EF8E-49DA-8D04-C35E498F6C19}"/>
              </a:ext>
            </a:extLst>
          </p:cNvPr>
          <p:cNvGrpSpPr/>
          <p:nvPr/>
        </p:nvGrpSpPr>
        <p:grpSpPr>
          <a:xfrm>
            <a:off x="7324808" y="2555501"/>
            <a:ext cx="624702" cy="825684"/>
            <a:chOff x="5887706" y="3182228"/>
            <a:chExt cx="624702" cy="825684"/>
          </a:xfrm>
        </p:grpSpPr>
        <p:sp>
          <p:nvSpPr>
            <p:cNvPr id="76" name="중랑구">
              <a:extLst>
                <a:ext uri="{FF2B5EF4-FFF2-40B4-BE49-F238E27FC236}">
                  <a16:creationId xmlns="" xmlns:a16="http://schemas.microsoft.com/office/drawing/2014/main" id="{B95AA088-4E63-4FE6-838E-3795F031A4FC}"/>
                </a:ext>
              </a:extLst>
            </p:cNvPr>
            <p:cNvSpPr/>
            <p:nvPr/>
          </p:nvSpPr>
          <p:spPr>
            <a:xfrm>
              <a:off x="5887706" y="3182228"/>
              <a:ext cx="624702" cy="825684"/>
            </a:xfrm>
            <a:custGeom>
              <a:avLst/>
              <a:gdLst>
                <a:gd name="connsiteX0" fmla="*/ 1513840 w 1531620"/>
                <a:gd name="connsiteY0" fmla="*/ 152400 h 2024380"/>
                <a:gd name="connsiteX1" fmla="*/ 1513840 w 1531620"/>
                <a:gd name="connsiteY1" fmla="*/ 152400 h 2024380"/>
                <a:gd name="connsiteX2" fmla="*/ 1348740 w 1531620"/>
                <a:gd name="connsiteY2" fmla="*/ 0 h 2024380"/>
                <a:gd name="connsiteX3" fmla="*/ 998220 w 1531620"/>
                <a:gd name="connsiteY3" fmla="*/ 144780 h 2024380"/>
                <a:gd name="connsiteX4" fmla="*/ 967740 w 1531620"/>
                <a:gd name="connsiteY4" fmla="*/ 182880 h 2024380"/>
                <a:gd name="connsiteX5" fmla="*/ 939800 w 1531620"/>
                <a:gd name="connsiteY5" fmla="*/ 223520 h 2024380"/>
                <a:gd name="connsiteX6" fmla="*/ 906780 w 1531620"/>
                <a:gd name="connsiteY6" fmla="*/ 243840 h 2024380"/>
                <a:gd name="connsiteX7" fmla="*/ 840740 w 1531620"/>
                <a:gd name="connsiteY7" fmla="*/ 248920 h 2024380"/>
                <a:gd name="connsiteX8" fmla="*/ 716280 w 1531620"/>
                <a:gd name="connsiteY8" fmla="*/ 203200 h 2024380"/>
                <a:gd name="connsiteX9" fmla="*/ 678180 w 1531620"/>
                <a:gd name="connsiteY9" fmla="*/ 213360 h 2024380"/>
                <a:gd name="connsiteX10" fmla="*/ 607060 w 1531620"/>
                <a:gd name="connsiteY10" fmla="*/ 269240 h 2024380"/>
                <a:gd name="connsiteX11" fmla="*/ 574040 w 1531620"/>
                <a:gd name="connsiteY11" fmla="*/ 274320 h 2024380"/>
                <a:gd name="connsiteX12" fmla="*/ 462280 w 1531620"/>
                <a:gd name="connsiteY12" fmla="*/ 187960 h 2024380"/>
                <a:gd name="connsiteX13" fmla="*/ 449580 w 1531620"/>
                <a:gd name="connsiteY13" fmla="*/ 165100 h 2024380"/>
                <a:gd name="connsiteX14" fmla="*/ 429260 w 1531620"/>
                <a:gd name="connsiteY14" fmla="*/ 119380 h 2024380"/>
                <a:gd name="connsiteX15" fmla="*/ 398780 w 1531620"/>
                <a:gd name="connsiteY15" fmla="*/ 104140 h 2024380"/>
                <a:gd name="connsiteX16" fmla="*/ 297180 w 1531620"/>
                <a:gd name="connsiteY16" fmla="*/ 127000 h 2024380"/>
                <a:gd name="connsiteX17" fmla="*/ 193040 w 1531620"/>
                <a:gd name="connsiteY17" fmla="*/ 162560 h 2024380"/>
                <a:gd name="connsiteX18" fmla="*/ 101600 w 1531620"/>
                <a:gd name="connsiteY18" fmla="*/ 210820 h 2024380"/>
                <a:gd name="connsiteX19" fmla="*/ 60960 w 1531620"/>
                <a:gd name="connsiteY19" fmla="*/ 233680 h 2024380"/>
                <a:gd name="connsiteX20" fmla="*/ 60960 w 1531620"/>
                <a:gd name="connsiteY20" fmla="*/ 269240 h 2024380"/>
                <a:gd name="connsiteX21" fmla="*/ 76200 w 1531620"/>
                <a:gd name="connsiteY21" fmla="*/ 292100 h 2024380"/>
                <a:gd name="connsiteX22" fmla="*/ 81280 w 1531620"/>
                <a:gd name="connsiteY22" fmla="*/ 492760 h 2024380"/>
                <a:gd name="connsiteX23" fmla="*/ 96520 w 1531620"/>
                <a:gd name="connsiteY23" fmla="*/ 703580 h 2024380"/>
                <a:gd name="connsiteX24" fmla="*/ 106680 w 1531620"/>
                <a:gd name="connsiteY24" fmla="*/ 739140 h 2024380"/>
                <a:gd name="connsiteX25" fmla="*/ 142240 w 1531620"/>
                <a:gd name="connsiteY25" fmla="*/ 764540 h 2024380"/>
                <a:gd name="connsiteX26" fmla="*/ 132080 w 1531620"/>
                <a:gd name="connsiteY26" fmla="*/ 792480 h 2024380"/>
                <a:gd name="connsiteX27" fmla="*/ 88900 w 1531620"/>
                <a:gd name="connsiteY27" fmla="*/ 840740 h 2024380"/>
                <a:gd name="connsiteX28" fmla="*/ 55880 w 1531620"/>
                <a:gd name="connsiteY28" fmla="*/ 896620 h 2024380"/>
                <a:gd name="connsiteX29" fmla="*/ 20320 w 1531620"/>
                <a:gd name="connsiteY29" fmla="*/ 970280 h 2024380"/>
                <a:gd name="connsiteX30" fmla="*/ 7620 w 1531620"/>
                <a:gd name="connsiteY30" fmla="*/ 1003300 h 2024380"/>
                <a:gd name="connsiteX31" fmla="*/ 0 w 1531620"/>
                <a:gd name="connsiteY31" fmla="*/ 1249680 h 2024380"/>
                <a:gd name="connsiteX32" fmla="*/ 17780 w 1531620"/>
                <a:gd name="connsiteY32" fmla="*/ 1303020 h 2024380"/>
                <a:gd name="connsiteX33" fmla="*/ 38100 w 1531620"/>
                <a:gd name="connsiteY33" fmla="*/ 1343660 h 2024380"/>
                <a:gd name="connsiteX34" fmla="*/ 48260 w 1531620"/>
                <a:gd name="connsiteY34" fmla="*/ 1386840 h 2024380"/>
                <a:gd name="connsiteX35" fmla="*/ 228600 w 1531620"/>
                <a:gd name="connsiteY35" fmla="*/ 1564640 h 2024380"/>
                <a:gd name="connsiteX36" fmla="*/ 241300 w 1531620"/>
                <a:gd name="connsiteY36" fmla="*/ 1602740 h 2024380"/>
                <a:gd name="connsiteX37" fmla="*/ 226060 w 1531620"/>
                <a:gd name="connsiteY37" fmla="*/ 1803400 h 2024380"/>
                <a:gd name="connsiteX38" fmla="*/ 238760 w 1531620"/>
                <a:gd name="connsiteY38" fmla="*/ 1874520 h 2024380"/>
                <a:gd name="connsiteX39" fmla="*/ 261620 w 1531620"/>
                <a:gd name="connsiteY39" fmla="*/ 1894840 h 2024380"/>
                <a:gd name="connsiteX40" fmla="*/ 317500 w 1531620"/>
                <a:gd name="connsiteY40" fmla="*/ 1892300 h 2024380"/>
                <a:gd name="connsiteX41" fmla="*/ 396240 w 1531620"/>
                <a:gd name="connsiteY41" fmla="*/ 1917700 h 2024380"/>
                <a:gd name="connsiteX42" fmla="*/ 541020 w 1531620"/>
                <a:gd name="connsiteY42" fmla="*/ 1940560 h 2024380"/>
                <a:gd name="connsiteX43" fmla="*/ 581660 w 1531620"/>
                <a:gd name="connsiteY43" fmla="*/ 1960880 h 2024380"/>
                <a:gd name="connsiteX44" fmla="*/ 601980 w 1531620"/>
                <a:gd name="connsiteY44" fmla="*/ 2004060 h 2024380"/>
                <a:gd name="connsiteX45" fmla="*/ 632460 w 1531620"/>
                <a:gd name="connsiteY45" fmla="*/ 2024380 h 2024380"/>
                <a:gd name="connsiteX46" fmla="*/ 675640 w 1531620"/>
                <a:gd name="connsiteY46" fmla="*/ 1981200 h 2024380"/>
                <a:gd name="connsiteX47" fmla="*/ 937260 w 1531620"/>
                <a:gd name="connsiteY47" fmla="*/ 1892300 h 2024380"/>
                <a:gd name="connsiteX48" fmla="*/ 957580 w 1531620"/>
                <a:gd name="connsiteY48" fmla="*/ 1871980 h 2024380"/>
                <a:gd name="connsiteX49" fmla="*/ 980440 w 1531620"/>
                <a:gd name="connsiteY49" fmla="*/ 1686560 h 2024380"/>
                <a:gd name="connsiteX50" fmla="*/ 975360 w 1531620"/>
                <a:gd name="connsiteY50" fmla="*/ 1658620 h 2024380"/>
                <a:gd name="connsiteX51" fmla="*/ 896620 w 1531620"/>
                <a:gd name="connsiteY51" fmla="*/ 1569720 h 2024380"/>
                <a:gd name="connsiteX52" fmla="*/ 883920 w 1531620"/>
                <a:gd name="connsiteY52" fmla="*/ 1546860 h 2024380"/>
                <a:gd name="connsiteX53" fmla="*/ 906780 w 1531620"/>
                <a:gd name="connsiteY53" fmla="*/ 1536700 h 2024380"/>
                <a:gd name="connsiteX54" fmla="*/ 1168400 w 1531620"/>
                <a:gd name="connsiteY54" fmla="*/ 1551940 h 2024380"/>
                <a:gd name="connsiteX55" fmla="*/ 1216660 w 1531620"/>
                <a:gd name="connsiteY55" fmla="*/ 1539240 h 2024380"/>
                <a:gd name="connsiteX56" fmla="*/ 1236980 w 1531620"/>
                <a:gd name="connsiteY56" fmla="*/ 1518920 h 2024380"/>
                <a:gd name="connsiteX57" fmla="*/ 1229360 w 1531620"/>
                <a:gd name="connsiteY57" fmla="*/ 1480820 h 2024380"/>
                <a:gd name="connsiteX58" fmla="*/ 1249680 w 1531620"/>
                <a:gd name="connsiteY58" fmla="*/ 1445260 h 2024380"/>
                <a:gd name="connsiteX59" fmla="*/ 1249680 w 1531620"/>
                <a:gd name="connsiteY59" fmla="*/ 1379220 h 2024380"/>
                <a:gd name="connsiteX60" fmla="*/ 1270000 w 1531620"/>
                <a:gd name="connsiteY60" fmla="*/ 1338580 h 2024380"/>
                <a:gd name="connsiteX61" fmla="*/ 1290320 w 1531620"/>
                <a:gd name="connsiteY61" fmla="*/ 1264920 h 2024380"/>
                <a:gd name="connsiteX62" fmla="*/ 1297940 w 1531620"/>
                <a:gd name="connsiteY62" fmla="*/ 1221740 h 2024380"/>
                <a:gd name="connsiteX63" fmla="*/ 1295400 w 1531620"/>
                <a:gd name="connsiteY63" fmla="*/ 1186180 h 2024380"/>
                <a:gd name="connsiteX64" fmla="*/ 1463040 w 1531620"/>
                <a:gd name="connsiteY64" fmla="*/ 1097280 h 2024380"/>
                <a:gd name="connsiteX65" fmla="*/ 1490980 w 1531620"/>
                <a:gd name="connsiteY65" fmla="*/ 1061720 h 2024380"/>
                <a:gd name="connsiteX66" fmla="*/ 1475740 w 1531620"/>
                <a:gd name="connsiteY66" fmla="*/ 1010920 h 2024380"/>
                <a:gd name="connsiteX67" fmla="*/ 1424940 w 1531620"/>
                <a:gd name="connsiteY67" fmla="*/ 901700 h 2024380"/>
                <a:gd name="connsiteX68" fmla="*/ 1417320 w 1531620"/>
                <a:gd name="connsiteY68" fmla="*/ 866140 h 2024380"/>
                <a:gd name="connsiteX69" fmla="*/ 1430020 w 1531620"/>
                <a:gd name="connsiteY69" fmla="*/ 784860 h 2024380"/>
                <a:gd name="connsiteX70" fmla="*/ 1526540 w 1531620"/>
                <a:gd name="connsiteY70" fmla="*/ 477520 h 2024380"/>
                <a:gd name="connsiteX71" fmla="*/ 1531620 w 1531620"/>
                <a:gd name="connsiteY71" fmla="*/ 434340 h 2024380"/>
                <a:gd name="connsiteX72" fmla="*/ 1518920 w 1531620"/>
                <a:gd name="connsiteY72" fmla="*/ 398780 h 2024380"/>
                <a:gd name="connsiteX73" fmla="*/ 1516380 w 1531620"/>
                <a:gd name="connsiteY73" fmla="*/ 223520 h 2024380"/>
                <a:gd name="connsiteX74" fmla="*/ 1513840 w 1531620"/>
                <a:gd name="connsiteY74" fmla="*/ 152400 h 20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531620" h="2024380">
                  <a:moveTo>
                    <a:pt x="1513840" y="152400"/>
                  </a:moveTo>
                  <a:lnTo>
                    <a:pt x="1513840" y="152400"/>
                  </a:lnTo>
                  <a:lnTo>
                    <a:pt x="1348740" y="0"/>
                  </a:lnTo>
                  <a:lnTo>
                    <a:pt x="998220" y="144780"/>
                  </a:lnTo>
                  <a:lnTo>
                    <a:pt x="967740" y="182880"/>
                  </a:lnTo>
                  <a:lnTo>
                    <a:pt x="939800" y="223520"/>
                  </a:lnTo>
                  <a:lnTo>
                    <a:pt x="906780" y="243840"/>
                  </a:lnTo>
                  <a:lnTo>
                    <a:pt x="840740" y="248920"/>
                  </a:lnTo>
                  <a:lnTo>
                    <a:pt x="716280" y="203200"/>
                  </a:lnTo>
                  <a:lnTo>
                    <a:pt x="678180" y="213360"/>
                  </a:lnTo>
                  <a:lnTo>
                    <a:pt x="607060" y="269240"/>
                  </a:lnTo>
                  <a:lnTo>
                    <a:pt x="574040" y="274320"/>
                  </a:lnTo>
                  <a:lnTo>
                    <a:pt x="462280" y="187960"/>
                  </a:lnTo>
                  <a:cubicBezTo>
                    <a:pt x="451585" y="166569"/>
                    <a:pt x="457475" y="172995"/>
                    <a:pt x="449580" y="165100"/>
                  </a:cubicBezTo>
                  <a:lnTo>
                    <a:pt x="429260" y="119380"/>
                  </a:lnTo>
                  <a:lnTo>
                    <a:pt x="398780" y="104140"/>
                  </a:lnTo>
                  <a:lnTo>
                    <a:pt x="297180" y="127000"/>
                  </a:lnTo>
                  <a:lnTo>
                    <a:pt x="193040" y="162560"/>
                  </a:lnTo>
                  <a:lnTo>
                    <a:pt x="101600" y="210820"/>
                  </a:lnTo>
                  <a:lnTo>
                    <a:pt x="60960" y="233680"/>
                  </a:lnTo>
                  <a:lnTo>
                    <a:pt x="60960" y="269240"/>
                  </a:lnTo>
                  <a:lnTo>
                    <a:pt x="76200" y="292100"/>
                  </a:lnTo>
                  <a:lnTo>
                    <a:pt x="81280" y="492760"/>
                  </a:lnTo>
                  <a:lnTo>
                    <a:pt x="96520" y="703580"/>
                  </a:lnTo>
                  <a:lnTo>
                    <a:pt x="106680" y="739140"/>
                  </a:lnTo>
                  <a:lnTo>
                    <a:pt x="142240" y="764540"/>
                  </a:lnTo>
                  <a:lnTo>
                    <a:pt x="132080" y="792480"/>
                  </a:lnTo>
                  <a:lnTo>
                    <a:pt x="88900" y="840740"/>
                  </a:lnTo>
                  <a:lnTo>
                    <a:pt x="55880" y="896620"/>
                  </a:lnTo>
                  <a:lnTo>
                    <a:pt x="20320" y="970280"/>
                  </a:lnTo>
                  <a:lnTo>
                    <a:pt x="7620" y="1003300"/>
                  </a:lnTo>
                  <a:lnTo>
                    <a:pt x="0" y="1249680"/>
                  </a:lnTo>
                  <a:lnTo>
                    <a:pt x="17780" y="1303020"/>
                  </a:lnTo>
                  <a:lnTo>
                    <a:pt x="38100" y="1343660"/>
                  </a:lnTo>
                  <a:lnTo>
                    <a:pt x="48260" y="1386840"/>
                  </a:lnTo>
                  <a:lnTo>
                    <a:pt x="228600" y="1564640"/>
                  </a:lnTo>
                  <a:lnTo>
                    <a:pt x="241300" y="1602740"/>
                  </a:lnTo>
                  <a:lnTo>
                    <a:pt x="226060" y="1803400"/>
                  </a:lnTo>
                  <a:lnTo>
                    <a:pt x="238760" y="1874520"/>
                  </a:lnTo>
                  <a:lnTo>
                    <a:pt x="261620" y="1894840"/>
                  </a:lnTo>
                  <a:lnTo>
                    <a:pt x="317500" y="1892300"/>
                  </a:lnTo>
                  <a:lnTo>
                    <a:pt x="396240" y="1917700"/>
                  </a:lnTo>
                  <a:lnTo>
                    <a:pt x="541020" y="1940560"/>
                  </a:lnTo>
                  <a:lnTo>
                    <a:pt x="581660" y="1960880"/>
                  </a:lnTo>
                  <a:lnTo>
                    <a:pt x="601980" y="2004060"/>
                  </a:lnTo>
                  <a:lnTo>
                    <a:pt x="632460" y="2024380"/>
                  </a:lnTo>
                  <a:lnTo>
                    <a:pt x="675640" y="1981200"/>
                  </a:lnTo>
                  <a:lnTo>
                    <a:pt x="937260" y="1892300"/>
                  </a:lnTo>
                  <a:lnTo>
                    <a:pt x="957580" y="1871980"/>
                  </a:lnTo>
                  <a:lnTo>
                    <a:pt x="980440" y="1686560"/>
                  </a:lnTo>
                  <a:lnTo>
                    <a:pt x="975360" y="1658620"/>
                  </a:lnTo>
                  <a:lnTo>
                    <a:pt x="896620" y="1569720"/>
                  </a:lnTo>
                  <a:lnTo>
                    <a:pt x="883920" y="1546860"/>
                  </a:lnTo>
                  <a:lnTo>
                    <a:pt x="906780" y="1536700"/>
                  </a:lnTo>
                  <a:lnTo>
                    <a:pt x="1168400" y="1551940"/>
                  </a:lnTo>
                  <a:lnTo>
                    <a:pt x="1216660" y="1539240"/>
                  </a:lnTo>
                  <a:lnTo>
                    <a:pt x="1236980" y="1518920"/>
                  </a:lnTo>
                  <a:lnTo>
                    <a:pt x="1229360" y="1480820"/>
                  </a:lnTo>
                  <a:lnTo>
                    <a:pt x="1249680" y="1445260"/>
                  </a:lnTo>
                  <a:lnTo>
                    <a:pt x="1249680" y="1379220"/>
                  </a:lnTo>
                  <a:lnTo>
                    <a:pt x="1270000" y="1338580"/>
                  </a:lnTo>
                  <a:lnTo>
                    <a:pt x="1290320" y="1264920"/>
                  </a:lnTo>
                  <a:lnTo>
                    <a:pt x="1297940" y="1221740"/>
                  </a:lnTo>
                  <a:lnTo>
                    <a:pt x="1295400" y="1186180"/>
                  </a:lnTo>
                  <a:lnTo>
                    <a:pt x="1463040" y="1097280"/>
                  </a:lnTo>
                  <a:lnTo>
                    <a:pt x="1490980" y="1061720"/>
                  </a:lnTo>
                  <a:lnTo>
                    <a:pt x="1475740" y="1010920"/>
                  </a:lnTo>
                  <a:lnTo>
                    <a:pt x="1424940" y="901700"/>
                  </a:lnTo>
                  <a:lnTo>
                    <a:pt x="1417320" y="866140"/>
                  </a:lnTo>
                  <a:lnTo>
                    <a:pt x="1430020" y="784860"/>
                  </a:lnTo>
                  <a:lnTo>
                    <a:pt x="1526540" y="477520"/>
                  </a:lnTo>
                  <a:lnTo>
                    <a:pt x="1531620" y="434340"/>
                  </a:lnTo>
                  <a:lnTo>
                    <a:pt x="1518920" y="398780"/>
                  </a:lnTo>
                  <a:cubicBezTo>
                    <a:pt x="1518073" y="340360"/>
                    <a:pt x="1517227" y="281940"/>
                    <a:pt x="1516380" y="223520"/>
                  </a:cubicBezTo>
                  <a:cubicBezTo>
                    <a:pt x="1515533" y="199813"/>
                    <a:pt x="1514687" y="176107"/>
                    <a:pt x="1513840" y="15240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7" name="중랑 TXT">
              <a:extLst>
                <a:ext uri="{FF2B5EF4-FFF2-40B4-BE49-F238E27FC236}">
                  <a16:creationId xmlns="" xmlns:a16="http://schemas.microsoft.com/office/drawing/2014/main" id="{75590471-7E3E-43FE-982D-AEAEB5C9ECDE}"/>
                </a:ext>
              </a:extLst>
            </p:cNvPr>
            <p:cNvSpPr txBox="1"/>
            <p:nvPr/>
          </p:nvSpPr>
          <p:spPr>
            <a:xfrm>
              <a:off x="5946613" y="3444657"/>
              <a:ext cx="453971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중랑</a:t>
              </a:r>
              <a:endPara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64" name="성북구">
            <a:extLst>
              <a:ext uri="{FF2B5EF4-FFF2-40B4-BE49-F238E27FC236}">
                <a16:creationId xmlns="" xmlns:a16="http://schemas.microsoft.com/office/drawing/2014/main" id="{F30189CD-06E6-4BC4-95C1-EFAF7CF41599}"/>
              </a:ext>
            </a:extLst>
          </p:cNvPr>
          <p:cNvGrpSpPr/>
          <p:nvPr/>
        </p:nvGrpSpPr>
        <p:grpSpPr>
          <a:xfrm>
            <a:off x="6056343" y="2315359"/>
            <a:ext cx="1268051" cy="969686"/>
            <a:chOff x="4619241" y="2942086"/>
            <a:chExt cx="1268051" cy="969686"/>
          </a:xfrm>
        </p:grpSpPr>
        <p:sp>
          <p:nvSpPr>
            <p:cNvPr id="74" name="성북구">
              <a:extLst>
                <a:ext uri="{FF2B5EF4-FFF2-40B4-BE49-F238E27FC236}">
                  <a16:creationId xmlns="" xmlns:a16="http://schemas.microsoft.com/office/drawing/2014/main" id="{142AD392-2CEC-43C9-BCB2-66CFE95588B0}"/>
                </a:ext>
              </a:extLst>
            </p:cNvPr>
            <p:cNvSpPr/>
            <p:nvPr/>
          </p:nvSpPr>
          <p:spPr>
            <a:xfrm>
              <a:off x="4619241" y="2942086"/>
              <a:ext cx="1268051" cy="969686"/>
            </a:xfrm>
            <a:custGeom>
              <a:avLst/>
              <a:gdLst>
                <a:gd name="connsiteX0" fmla="*/ 240792 w 3108960"/>
                <a:gd name="connsiteY0" fmla="*/ 0 h 2377440"/>
                <a:gd name="connsiteX1" fmla="*/ 240792 w 3108960"/>
                <a:gd name="connsiteY1" fmla="*/ 0 h 2377440"/>
                <a:gd name="connsiteX2" fmla="*/ 79248 w 3108960"/>
                <a:gd name="connsiteY2" fmla="*/ 18288 h 2377440"/>
                <a:gd name="connsiteX3" fmla="*/ 9144 w 3108960"/>
                <a:gd name="connsiteY3" fmla="*/ 106680 h 2377440"/>
                <a:gd name="connsiteX4" fmla="*/ 0 w 3108960"/>
                <a:gd name="connsiteY4" fmla="*/ 143256 h 2377440"/>
                <a:gd name="connsiteX5" fmla="*/ 24384 w 3108960"/>
                <a:gd name="connsiteY5" fmla="*/ 201168 h 2377440"/>
                <a:gd name="connsiteX6" fmla="*/ 24384 w 3108960"/>
                <a:gd name="connsiteY6" fmla="*/ 265176 h 2377440"/>
                <a:gd name="connsiteX7" fmla="*/ 42672 w 3108960"/>
                <a:gd name="connsiteY7" fmla="*/ 295656 h 2377440"/>
                <a:gd name="connsiteX8" fmla="*/ 106680 w 3108960"/>
                <a:gd name="connsiteY8" fmla="*/ 280416 h 2377440"/>
                <a:gd name="connsiteX9" fmla="*/ 140208 w 3108960"/>
                <a:gd name="connsiteY9" fmla="*/ 295656 h 2377440"/>
                <a:gd name="connsiteX10" fmla="*/ 167640 w 3108960"/>
                <a:gd name="connsiteY10" fmla="*/ 362712 h 2377440"/>
                <a:gd name="connsiteX11" fmla="*/ 170688 w 3108960"/>
                <a:gd name="connsiteY11" fmla="*/ 402336 h 2377440"/>
                <a:gd name="connsiteX12" fmla="*/ 185928 w 3108960"/>
                <a:gd name="connsiteY12" fmla="*/ 432816 h 2377440"/>
                <a:gd name="connsiteX13" fmla="*/ 170688 w 3108960"/>
                <a:gd name="connsiteY13" fmla="*/ 469392 h 2377440"/>
                <a:gd name="connsiteX14" fmla="*/ 179832 w 3108960"/>
                <a:gd name="connsiteY14" fmla="*/ 502920 h 2377440"/>
                <a:gd name="connsiteX15" fmla="*/ 222504 w 3108960"/>
                <a:gd name="connsiteY15" fmla="*/ 539496 h 2377440"/>
                <a:gd name="connsiteX16" fmla="*/ 237744 w 3108960"/>
                <a:gd name="connsiteY16" fmla="*/ 576072 h 2377440"/>
                <a:gd name="connsiteX17" fmla="*/ 228600 w 3108960"/>
                <a:gd name="connsiteY17" fmla="*/ 661416 h 2377440"/>
                <a:gd name="connsiteX18" fmla="*/ 237744 w 3108960"/>
                <a:gd name="connsiteY18" fmla="*/ 725424 h 2377440"/>
                <a:gd name="connsiteX19" fmla="*/ 326136 w 3108960"/>
                <a:gd name="connsiteY19" fmla="*/ 822960 h 2377440"/>
                <a:gd name="connsiteX20" fmla="*/ 374904 w 3108960"/>
                <a:gd name="connsiteY20" fmla="*/ 847344 h 2377440"/>
                <a:gd name="connsiteX21" fmla="*/ 402336 w 3108960"/>
                <a:gd name="connsiteY21" fmla="*/ 862584 h 2377440"/>
                <a:gd name="connsiteX22" fmla="*/ 420624 w 3108960"/>
                <a:gd name="connsiteY22" fmla="*/ 905256 h 2377440"/>
                <a:gd name="connsiteX23" fmla="*/ 429768 w 3108960"/>
                <a:gd name="connsiteY23" fmla="*/ 935736 h 2377440"/>
                <a:gd name="connsiteX24" fmla="*/ 423672 w 3108960"/>
                <a:gd name="connsiteY24" fmla="*/ 1011936 h 2377440"/>
                <a:gd name="connsiteX25" fmla="*/ 423672 w 3108960"/>
                <a:gd name="connsiteY25" fmla="*/ 1176528 h 2377440"/>
                <a:gd name="connsiteX26" fmla="*/ 384048 w 3108960"/>
                <a:gd name="connsiteY26" fmla="*/ 1246632 h 2377440"/>
                <a:gd name="connsiteX27" fmla="*/ 362712 w 3108960"/>
                <a:gd name="connsiteY27" fmla="*/ 1310640 h 2377440"/>
                <a:gd name="connsiteX28" fmla="*/ 365760 w 3108960"/>
                <a:gd name="connsiteY28" fmla="*/ 1356360 h 2377440"/>
                <a:gd name="connsiteX29" fmla="*/ 420624 w 3108960"/>
                <a:gd name="connsiteY29" fmla="*/ 1447800 h 2377440"/>
                <a:gd name="connsiteX30" fmla="*/ 420624 w 3108960"/>
                <a:gd name="connsiteY30" fmla="*/ 1496568 h 2377440"/>
                <a:gd name="connsiteX31" fmla="*/ 393192 w 3108960"/>
                <a:gd name="connsiteY31" fmla="*/ 1508760 h 2377440"/>
                <a:gd name="connsiteX32" fmla="*/ 304800 w 3108960"/>
                <a:gd name="connsiteY32" fmla="*/ 1499616 h 2377440"/>
                <a:gd name="connsiteX33" fmla="*/ 265176 w 3108960"/>
                <a:gd name="connsiteY33" fmla="*/ 1511808 h 2377440"/>
                <a:gd name="connsiteX34" fmla="*/ 207264 w 3108960"/>
                <a:gd name="connsiteY34" fmla="*/ 1609344 h 2377440"/>
                <a:gd name="connsiteX35" fmla="*/ 213360 w 3108960"/>
                <a:gd name="connsiteY35" fmla="*/ 1658112 h 2377440"/>
                <a:gd name="connsiteX36" fmla="*/ 274320 w 3108960"/>
                <a:gd name="connsiteY36" fmla="*/ 1670304 h 2377440"/>
                <a:gd name="connsiteX37" fmla="*/ 316992 w 3108960"/>
                <a:gd name="connsiteY37" fmla="*/ 1676400 h 2377440"/>
                <a:gd name="connsiteX38" fmla="*/ 371856 w 3108960"/>
                <a:gd name="connsiteY38" fmla="*/ 1670304 h 2377440"/>
                <a:gd name="connsiteX39" fmla="*/ 448056 w 3108960"/>
                <a:gd name="connsiteY39" fmla="*/ 1780032 h 2377440"/>
                <a:gd name="connsiteX40" fmla="*/ 487680 w 3108960"/>
                <a:gd name="connsiteY40" fmla="*/ 1807464 h 2377440"/>
                <a:gd name="connsiteX41" fmla="*/ 569976 w 3108960"/>
                <a:gd name="connsiteY41" fmla="*/ 1792224 h 2377440"/>
                <a:gd name="connsiteX42" fmla="*/ 649224 w 3108960"/>
                <a:gd name="connsiteY42" fmla="*/ 1780032 h 2377440"/>
                <a:gd name="connsiteX43" fmla="*/ 676656 w 3108960"/>
                <a:gd name="connsiteY43" fmla="*/ 1761744 h 2377440"/>
                <a:gd name="connsiteX44" fmla="*/ 758952 w 3108960"/>
                <a:gd name="connsiteY44" fmla="*/ 1758696 h 2377440"/>
                <a:gd name="connsiteX45" fmla="*/ 847344 w 3108960"/>
                <a:gd name="connsiteY45" fmla="*/ 1780032 h 2377440"/>
                <a:gd name="connsiteX46" fmla="*/ 874776 w 3108960"/>
                <a:gd name="connsiteY46" fmla="*/ 1780032 h 2377440"/>
                <a:gd name="connsiteX47" fmla="*/ 932688 w 3108960"/>
                <a:gd name="connsiteY47" fmla="*/ 1816608 h 2377440"/>
                <a:gd name="connsiteX48" fmla="*/ 926592 w 3108960"/>
                <a:gd name="connsiteY48" fmla="*/ 1874520 h 2377440"/>
                <a:gd name="connsiteX49" fmla="*/ 935736 w 3108960"/>
                <a:gd name="connsiteY49" fmla="*/ 1908048 h 2377440"/>
                <a:gd name="connsiteX50" fmla="*/ 999744 w 3108960"/>
                <a:gd name="connsiteY50" fmla="*/ 1990344 h 2377440"/>
                <a:gd name="connsiteX51" fmla="*/ 1030224 w 3108960"/>
                <a:gd name="connsiteY51" fmla="*/ 2005584 h 2377440"/>
                <a:gd name="connsiteX52" fmla="*/ 1042416 w 3108960"/>
                <a:gd name="connsiteY52" fmla="*/ 2017776 h 2377440"/>
                <a:gd name="connsiteX53" fmla="*/ 1063752 w 3108960"/>
                <a:gd name="connsiteY53" fmla="*/ 2057400 h 2377440"/>
                <a:gd name="connsiteX54" fmla="*/ 1045464 w 3108960"/>
                <a:gd name="connsiteY54" fmla="*/ 2100072 h 2377440"/>
                <a:gd name="connsiteX55" fmla="*/ 1048512 w 3108960"/>
                <a:gd name="connsiteY55" fmla="*/ 2124456 h 2377440"/>
                <a:gd name="connsiteX56" fmla="*/ 1072896 w 3108960"/>
                <a:gd name="connsiteY56" fmla="*/ 2148840 h 2377440"/>
                <a:gd name="connsiteX57" fmla="*/ 1082040 w 3108960"/>
                <a:gd name="connsiteY57" fmla="*/ 2197608 h 2377440"/>
                <a:gd name="connsiteX58" fmla="*/ 1057656 w 3108960"/>
                <a:gd name="connsiteY58" fmla="*/ 2240280 h 2377440"/>
                <a:gd name="connsiteX59" fmla="*/ 1069848 w 3108960"/>
                <a:gd name="connsiteY59" fmla="*/ 2276856 h 2377440"/>
                <a:gd name="connsiteX60" fmla="*/ 1118616 w 3108960"/>
                <a:gd name="connsiteY60" fmla="*/ 2279904 h 2377440"/>
                <a:gd name="connsiteX61" fmla="*/ 1164336 w 3108960"/>
                <a:gd name="connsiteY61" fmla="*/ 2218944 h 2377440"/>
                <a:gd name="connsiteX62" fmla="*/ 1194816 w 3108960"/>
                <a:gd name="connsiteY62" fmla="*/ 2200656 h 2377440"/>
                <a:gd name="connsiteX63" fmla="*/ 1264920 w 3108960"/>
                <a:gd name="connsiteY63" fmla="*/ 2197608 h 2377440"/>
                <a:gd name="connsiteX64" fmla="*/ 1301496 w 3108960"/>
                <a:gd name="connsiteY64" fmla="*/ 2176272 h 2377440"/>
                <a:gd name="connsiteX65" fmla="*/ 1350264 w 3108960"/>
                <a:gd name="connsiteY65" fmla="*/ 2164080 h 2377440"/>
                <a:gd name="connsiteX66" fmla="*/ 1441704 w 3108960"/>
                <a:gd name="connsiteY66" fmla="*/ 2246376 h 2377440"/>
                <a:gd name="connsiteX67" fmla="*/ 1429512 w 3108960"/>
                <a:gd name="connsiteY67" fmla="*/ 2286000 h 2377440"/>
                <a:gd name="connsiteX68" fmla="*/ 1414272 w 3108960"/>
                <a:gd name="connsiteY68" fmla="*/ 2319528 h 2377440"/>
                <a:gd name="connsiteX69" fmla="*/ 1389888 w 3108960"/>
                <a:gd name="connsiteY69" fmla="*/ 2365248 h 2377440"/>
                <a:gd name="connsiteX70" fmla="*/ 1420368 w 3108960"/>
                <a:gd name="connsiteY70" fmla="*/ 2377440 h 2377440"/>
                <a:gd name="connsiteX71" fmla="*/ 1478280 w 3108960"/>
                <a:gd name="connsiteY71" fmla="*/ 2340864 h 2377440"/>
                <a:gd name="connsiteX72" fmla="*/ 1533144 w 3108960"/>
                <a:gd name="connsiteY72" fmla="*/ 2350008 h 2377440"/>
                <a:gd name="connsiteX73" fmla="*/ 1569720 w 3108960"/>
                <a:gd name="connsiteY73" fmla="*/ 2337816 h 2377440"/>
                <a:gd name="connsiteX74" fmla="*/ 1615440 w 3108960"/>
                <a:gd name="connsiteY74" fmla="*/ 2246376 h 2377440"/>
                <a:gd name="connsiteX75" fmla="*/ 1825752 w 3108960"/>
                <a:gd name="connsiteY75" fmla="*/ 2036064 h 2377440"/>
                <a:gd name="connsiteX76" fmla="*/ 1856232 w 3108960"/>
                <a:gd name="connsiteY76" fmla="*/ 1987296 h 2377440"/>
                <a:gd name="connsiteX77" fmla="*/ 1850136 w 3108960"/>
                <a:gd name="connsiteY77" fmla="*/ 1959864 h 2377440"/>
                <a:gd name="connsiteX78" fmla="*/ 1871472 w 3108960"/>
                <a:gd name="connsiteY78" fmla="*/ 1935480 h 2377440"/>
                <a:gd name="connsiteX79" fmla="*/ 1874520 w 3108960"/>
                <a:gd name="connsiteY79" fmla="*/ 1889760 h 2377440"/>
                <a:gd name="connsiteX80" fmla="*/ 1905000 w 3108960"/>
                <a:gd name="connsiteY80" fmla="*/ 1859280 h 2377440"/>
                <a:gd name="connsiteX81" fmla="*/ 1972056 w 3108960"/>
                <a:gd name="connsiteY81" fmla="*/ 1856232 h 2377440"/>
                <a:gd name="connsiteX82" fmla="*/ 2005584 w 3108960"/>
                <a:gd name="connsiteY82" fmla="*/ 1804416 h 2377440"/>
                <a:gd name="connsiteX83" fmla="*/ 2136648 w 3108960"/>
                <a:gd name="connsiteY83" fmla="*/ 1652016 h 2377440"/>
                <a:gd name="connsiteX84" fmla="*/ 2142744 w 3108960"/>
                <a:gd name="connsiteY84" fmla="*/ 1621536 h 2377440"/>
                <a:gd name="connsiteX85" fmla="*/ 2133600 w 3108960"/>
                <a:gd name="connsiteY85" fmla="*/ 1578864 h 2377440"/>
                <a:gd name="connsiteX86" fmla="*/ 2161032 w 3108960"/>
                <a:gd name="connsiteY86" fmla="*/ 1536192 h 2377440"/>
                <a:gd name="connsiteX87" fmla="*/ 2206752 w 3108960"/>
                <a:gd name="connsiteY87" fmla="*/ 1542288 h 2377440"/>
                <a:gd name="connsiteX88" fmla="*/ 2206752 w 3108960"/>
                <a:gd name="connsiteY88" fmla="*/ 1542288 h 2377440"/>
                <a:gd name="connsiteX89" fmla="*/ 2255520 w 3108960"/>
                <a:gd name="connsiteY89" fmla="*/ 1548384 h 2377440"/>
                <a:gd name="connsiteX90" fmla="*/ 2286000 w 3108960"/>
                <a:gd name="connsiteY90" fmla="*/ 1581912 h 2377440"/>
                <a:gd name="connsiteX91" fmla="*/ 2319528 w 3108960"/>
                <a:gd name="connsiteY91" fmla="*/ 1557528 h 2377440"/>
                <a:gd name="connsiteX92" fmla="*/ 2313432 w 3108960"/>
                <a:gd name="connsiteY92" fmla="*/ 1496568 h 2377440"/>
                <a:gd name="connsiteX93" fmla="*/ 2319528 w 3108960"/>
                <a:gd name="connsiteY93" fmla="*/ 1450848 h 2377440"/>
                <a:gd name="connsiteX94" fmla="*/ 2346960 w 3108960"/>
                <a:gd name="connsiteY94" fmla="*/ 1432560 h 2377440"/>
                <a:gd name="connsiteX95" fmla="*/ 2386584 w 3108960"/>
                <a:gd name="connsiteY95" fmla="*/ 1438656 h 2377440"/>
                <a:gd name="connsiteX96" fmla="*/ 2414016 w 3108960"/>
                <a:gd name="connsiteY96" fmla="*/ 1402080 h 2377440"/>
                <a:gd name="connsiteX97" fmla="*/ 2414016 w 3108960"/>
                <a:gd name="connsiteY97" fmla="*/ 1356360 h 2377440"/>
                <a:gd name="connsiteX98" fmla="*/ 2426208 w 3108960"/>
                <a:gd name="connsiteY98" fmla="*/ 1328928 h 2377440"/>
                <a:gd name="connsiteX99" fmla="*/ 2459736 w 3108960"/>
                <a:gd name="connsiteY99" fmla="*/ 1322832 h 2377440"/>
                <a:gd name="connsiteX100" fmla="*/ 2505456 w 3108960"/>
                <a:gd name="connsiteY100" fmla="*/ 1362456 h 2377440"/>
                <a:gd name="connsiteX101" fmla="*/ 2508504 w 3108960"/>
                <a:gd name="connsiteY101" fmla="*/ 1405128 h 2377440"/>
                <a:gd name="connsiteX102" fmla="*/ 2569464 w 3108960"/>
                <a:gd name="connsiteY102" fmla="*/ 1426464 h 2377440"/>
                <a:gd name="connsiteX103" fmla="*/ 2691384 w 3108960"/>
                <a:gd name="connsiteY103" fmla="*/ 1429512 h 2377440"/>
                <a:gd name="connsiteX104" fmla="*/ 2697480 w 3108960"/>
                <a:gd name="connsiteY104" fmla="*/ 1411224 h 2377440"/>
                <a:gd name="connsiteX105" fmla="*/ 2685288 w 3108960"/>
                <a:gd name="connsiteY105" fmla="*/ 1353312 h 2377440"/>
                <a:gd name="connsiteX106" fmla="*/ 2703576 w 3108960"/>
                <a:gd name="connsiteY106" fmla="*/ 1335024 h 2377440"/>
                <a:gd name="connsiteX107" fmla="*/ 2755392 w 3108960"/>
                <a:gd name="connsiteY107" fmla="*/ 1304544 h 2377440"/>
                <a:gd name="connsiteX108" fmla="*/ 2779776 w 3108960"/>
                <a:gd name="connsiteY108" fmla="*/ 1271016 h 2377440"/>
                <a:gd name="connsiteX109" fmla="*/ 2764536 w 3108960"/>
                <a:gd name="connsiteY109" fmla="*/ 1231392 h 2377440"/>
                <a:gd name="connsiteX110" fmla="*/ 2776728 w 3108960"/>
                <a:gd name="connsiteY110" fmla="*/ 1158240 h 2377440"/>
                <a:gd name="connsiteX111" fmla="*/ 2804160 w 3108960"/>
                <a:gd name="connsiteY111" fmla="*/ 1146048 h 2377440"/>
                <a:gd name="connsiteX112" fmla="*/ 2877312 w 3108960"/>
                <a:gd name="connsiteY112" fmla="*/ 1155192 h 2377440"/>
                <a:gd name="connsiteX113" fmla="*/ 2959608 w 3108960"/>
                <a:gd name="connsiteY113" fmla="*/ 1139952 h 2377440"/>
                <a:gd name="connsiteX114" fmla="*/ 3081528 w 3108960"/>
                <a:gd name="connsiteY114" fmla="*/ 1097280 h 2377440"/>
                <a:gd name="connsiteX115" fmla="*/ 3108960 w 3108960"/>
                <a:gd name="connsiteY115" fmla="*/ 1069848 h 2377440"/>
                <a:gd name="connsiteX116" fmla="*/ 3093720 w 3108960"/>
                <a:gd name="connsiteY116" fmla="*/ 868680 h 2377440"/>
                <a:gd name="connsiteX117" fmla="*/ 3078480 w 3108960"/>
                <a:gd name="connsiteY117" fmla="*/ 853440 h 2377440"/>
                <a:gd name="connsiteX118" fmla="*/ 2935224 w 3108960"/>
                <a:gd name="connsiteY118" fmla="*/ 911352 h 2377440"/>
                <a:gd name="connsiteX119" fmla="*/ 2880360 w 3108960"/>
                <a:gd name="connsiteY119" fmla="*/ 914400 h 2377440"/>
                <a:gd name="connsiteX120" fmla="*/ 2849880 w 3108960"/>
                <a:gd name="connsiteY120" fmla="*/ 908304 h 2377440"/>
                <a:gd name="connsiteX121" fmla="*/ 2667000 w 3108960"/>
                <a:gd name="connsiteY121" fmla="*/ 826008 h 2377440"/>
                <a:gd name="connsiteX122" fmla="*/ 2569464 w 3108960"/>
                <a:gd name="connsiteY122" fmla="*/ 728472 h 2377440"/>
                <a:gd name="connsiteX123" fmla="*/ 2493264 w 3108960"/>
                <a:gd name="connsiteY123" fmla="*/ 667512 h 2377440"/>
                <a:gd name="connsiteX124" fmla="*/ 2395728 w 3108960"/>
                <a:gd name="connsiteY124" fmla="*/ 597408 h 2377440"/>
                <a:gd name="connsiteX125" fmla="*/ 2368296 w 3108960"/>
                <a:gd name="connsiteY125" fmla="*/ 563880 h 2377440"/>
                <a:gd name="connsiteX126" fmla="*/ 2368296 w 3108960"/>
                <a:gd name="connsiteY126" fmla="*/ 563880 h 2377440"/>
                <a:gd name="connsiteX127" fmla="*/ 2295144 w 3108960"/>
                <a:gd name="connsiteY127" fmla="*/ 563880 h 2377440"/>
                <a:gd name="connsiteX128" fmla="*/ 2264664 w 3108960"/>
                <a:gd name="connsiteY128" fmla="*/ 624840 h 2377440"/>
                <a:gd name="connsiteX129" fmla="*/ 2264664 w 3108960"/>
                <a:gd name="connsiteY129" fmla="*/ 743712 h 2377440"/>
                <a:gd name="connsiteX130" fmla="*/ 2258568 w 3108960"/>
                <a:gd name="connsiteY130" fmla="*/ 789432 h 2377440"/>
                <a:gd name="connsiteX131" fmla="*/ 2173224 w 3108960"/>
                <a:gd name="connsiteY131" fmla="*/ 807720 h 2377440"/>
                <a:gd name="connsiteX132" fmla="*/ 2124456 w 3108960"/>
                <a:gd name="connsiteY132" fmla="*/ 829056 h 2377440"/>
                <a:gd name="connsiteX133" fmla="*/ 1975104 w 3108960"/>
                <a:gd name="connsiteY133" fmla="*/ 1036320 h 2377440"/>
                <a:gd name="connsiteX134" fmla="*/ 1831848 w 3108960"/>
                <a:gd name="connsiteY134" fmla="*/ 1121664 h 2377440"/>
                <a:gd name="connsiteX135" fmla="*/ 1795272 w 3108960"/>
                <a:gd name="connsiteY135" fmla="*/ 1143000 h 2377440"/>
                <a:gd name="connsiteX136" fmla="*/ 1764792 w 3108960"/>
                <a:gd name="connsiteY136" fmla="*/ 1121664 h 2377440"/>
                <a:gd name="connsiteX137" fmla="*/ 1697736 w 3108960"/>
                <a:gd name="connsiteY137" fmla="*/ 1030224 h 2377440"/>
                <a:gd name="connsiteX138" fmla="*/ 1679448 w 3108960"/>
                <a:gd name="connsiteY138" fmla="*/ 1008888 h 2377440"/>
                <a:gd name="connsiteX139" fmla="*/ 1466088 w 3108960"/>
                <a:gd name="connsiteY139" fmla="*/ 1021080 h 2377440"/>
                <a:gd name="connsiteX140" fmla="*/ 1444752 w 3108960"/>
                <a:gd name="connsiteY140" fmla="*/ 1042416 h 2377440"/>
                <a:gd name="connsiteX141" fmla="*/ 1374648 w 3108960"/>
                <a:gd name="connsiteY141" fmla="*/ 966216 h 2377440"/>
                <a:gd name="connsiteX142" fmla="*/ 1310640 w 3108960"/>
                <a:gd name="connsiteY142" fmla="*/ 966216 h 2377440"/>
                <a:gd name="connsiteX143" fmla="*/ 1267968 w 3108960"/>
                <a:gd name="connsiteY143" fmla="*/ 966216 h 2377440"/>
                <a:gd name="connsiteX144" fmla="*/ 1237488 w 3108960"/>
                <a:gd name="connsiteY144" fmla="*/ 935736 h 2377440"/>
                <a:gd name="connsiteX145" fmla="*/ 1231392 w 3108960"/>
                <a:gd name="connsiteY145" fmla="*/ 877824 h 2377440"/>
                <a:gd name="connsiteX146" fmla="*/ 1197864 w 3108960"/>
                <a:gd name="connsiteY146" fmla="*/ 871728 h 2377440"/>
                <a:gd name="connsiteX147" fmla="*/ 1161288 w 3108960"/>
                <a:gd name="connsiteY147" fmla="*/ 886968 h 2377440"/>
                <a:gd name="connsiteX148" fmla="*/ 978408 w 3108960"/>
                <a:gd name="connsiteY148" fmla="*/ 710184 h 2377440"/>
                <a:gd name="connsiteX149" fmla="*/ 969264 w 3108960"/>
                <a:gd name="connsiteY149" fmla="*/ 682752 h 2377440"/>
                <a:gd name="connsiteX150" fmla="*/ 978408 w 3108960"/>
                <a:gd name="connsiteY150" fmla="*/ 588264 h 2377440"/>
                <a:gd name="connsiteX151" fmla="*/ 990600 w 3108960"/>
                <a:gd name="connsiteY151" fmla="*/ 548640 h 2377440"/>
                <a:gd name="connsiteX152" fmla="*/ 993648 w 3108960"/>
                <a:gd name="connsiteY152" fmla="*/ 512064 h 2377440"/>
                <a:gd name="connsiteX153" fmla="*/ 966216 w 3108960"/>
                <a:gd name="connsiteY153" fmla="*/ 490728 h 2377440"/>
                <a:gd name="connsiteX154" fmla="*/ 902208 w 3108960"/>
                <a:gd name="connsiteY154" fmla="*/ 499872 h 2377440"/>
                <a:gd name="connsiteX155" fmla="*/ 795528 w 3108960"/>
                <a:gd name="connsiteY155" fmla="*/ 502920 h 2377440"/>
                <a:gd name="connsiteX156" fmla="*/ 774192 w 3108960"/>
                <a:gd name="connsiteY156" fmla="*/ 493776 h 2377440"/>
                <a:gd name="connsiteX157" fmla="*/ 728472 w 3108960"/>
                <a:gd name="connsiteY157" fmla="*/ 426720 h 2377440"/>
                <a:gd name="connsiteX158" fmla="*/ 697992 w 3108960"/>
                <a:gd name="connsiteY158" fmla="*/ 411480 h 2377440"/>
                <a:gd name="connsiteX159" fmla="*/ 667512 w 3108960"/>
                <a:gd name="connsiteY159" fmla="*/ 374904 h 2377440"/>
                <a:gd name="connsiteX160" fmla="*/ 627888 w 3108960"/>
                <a:gd name="connsiteY160" fmla="*/ 371856 h 2377440"/>
                <a:gd name="connsiteX161" fmla="*/ 579120 w 3108960"/>
                <a:gd name="connsiteY161" fmla="*/ 359664 h 2377440"/>
                <a:gd name="connsiteX162" fmla="*/ 566928 w 3108960"/>
                <a:gd name="connsiteY162" fmla="*/ 347472 h 2377440"/>
                <a:gd name="connsiteX163" fmla="*/ 563880 w 3108960"/>
                <a:gd name="connsiteY163" fmla="*/ 304800 h 2377440"/>
                <a:gd name="connsiteX164" fmla="*/ 536448 w 3108960"/>
                <a:gd name="connsiteY164" fmla="*/ 271272 h 2377440"/>
                <a:gd name="connsiteX165" fmla="*/ 542544 w 3108960"/>
                <a:gd name="connsiteY165" fmla="*/ 155448 h 2377440"/>
                <a:gd name="connsiteX166" fmla="*/ 518160 w 3108960"/>
                <a:gd name="connsiteY166" fmla="*/ 115824 h 2377440"/>
                <a:gd name="connsiteX167" fmla="*/ 487680 w 3108960"/>
                <a:gd name="connsiteY167" fmla="*/ 124968 h 2377440"/>
                <a:gd name="connsiteX168" fmla="*/ 448056 w 3108960"/>
                <a:gd name="connsiteY168" fmla="*/ 164592 h 2377440"/>
                <a:gd name="connsiteX169" fmla="*/ 420624 w 3108960"/>
                <a:gd name="connsiteY169" fmla="*/ 167640 h 2377440"/>
                <a:gd name="connsiteX170" fmla="*/ 396240 w 3108960"/>
                <a:gd name="connsiteY170" fmla="*/ 158496 h 2377440"/>
                <a:gd name="connsiteX171" fmla="*/ 387096 w 3108960"/>
                <a:gd name="connsiteY171" fmla="*/ 140208 h 2377440"/>
                <a:gd name="connsiteX172" fmla="*/ 286512 w 3108960"/>
                <a:gd name="connsiteY172" fmla="*/ 27432 h 2377440"/>
                <a:gd name="connsiteX173" fmla="*/ 240792 w 3108960"/>
                <a:gd name="connsiteY173" fmla="*/ 0 h 2377440"/>
                <a:gd name="connsiteX0" fmla="*/ 240792 w 3108960"/>
                <a:gd name="connsiteY0" fmla="*/ 0 h 2377440"/>
                <a:gd name="connsiteX1" fmla="*/ 240792 w 3108960"/>
                <a:gd name="connsiteY1" fmla="*/ 0 h 2377440"/>
                <a:gd name="connsiteX2" fmla="*/ 79248 w 3108960"/>
                <a:gd name="connsiteY2" fmla="*/ 18288 h 2377440"/>
                <a:gd name="connsiteX3" fmla="*/ 9144 w 3108960"/>
                <a:gd name="connsiteY3" fmla="*/ 106680 h 2377440"/>
                <a:gd name="connsiteX4" fmla="*/ 0 w 3108960"/>
                <a:gd name="connsiteY4" fmla="*/ 143256 h 2377440"/>
                <a:gd name="connsiteX5" fmla="*/ 24384 w 3108960"/>
                <a:gd name="connsiteY5" fmla="*/ 201168 h 2377440"/>
                <a:gd name="connsiteX6" fmla="*/ 24384 w 3108960"/>
                <a:gd name="connsiteY6" fmla="*/ 265176 h 2377440"/>
                <a:gd name="connsiteX7" fmla="*/ 42672 w 3108960"/>
                <a:gd name="connsiteY7" fmla="*/ 295656 h 2377440"/>
                <a:gd name="connsiteX8" fmla="*/ 106680 w 3108960"/>
                <a:gd name="connsiteY8" fmla="*/ 280416 h 2377440"/>
                <a:gd name="connsiteX9" fmla="*/ 140208 w 3108960"/>
                <a:gd name="connsiteY9" fmla="*/ 295656 h 2377440"/>
                <a:gd name="connsiteX10" fmla="*/ 167640 w 3108960"/>
                <a:gd name="connsiteY10" fmla="*/ 362712 h 2377440"/>
                <a:gd name="connsiteX11" fmla="*/ 170688 w 3108960"/>
                <a:gd name="connsiteY11" fmla="*/ 402336 h 2377440"/>
                <a:gd name="connsiteX12" fmla="*/ 185928 w 3108960"/>
                <a:gd name="connsiteY12" fmla="*/ 432816 h 2377440"/>
                <a:gd name="connsiteX13" fmla="*/ 170688 w 3108960"/>
                <a:gd name="connsiteY13" fmla="*/ 469392 h 2377440"/>
                <a:gd name="connsiteX14" fmla="*/ 179832 w 3108960"/>
                <a:gd name="connsiteY14" fmla="*/ 502920 h 2377440"/>
                <a:gd name="connsiteX15" fmla="*/ 222504 w 3108960"/>
                <a:gd name="connsiteY15" fmla="*/ 539496 h 2377440"/>
                <a:gd name="connsiteX16" fmla="*/ 237744 w 3108960"/>
                <a:gd name="connsiteY16" fmla="*/ 576072 h 2377440"/>
                <a:gd name="connsiteX17" fmla="*/ 228600 w 3108960"/>
                <a:gd name="connsiteY17" fmla="*/ 661416 h 2377440"/>
                <a:gd name="connsiteX18" fmla="*/ 237744 w 3108960"/>
                <a:gd name="connsiteY18" fmla="*/ 725424 h 2377440"/>
                <a:gd name="connsiteX19" fmla="*/ 326136 w 3108960"/>
                <a:gd name="connsiteY19" fmla="*/ 822960 h 2377440"/>
                <a:gd name="connsiteX20" fmla="*/ 374904 w 3108960"/>
                <a:gd name="connsiteY20" fmla="*/ 847344 h 2377440"/>
                <a:gd name="connsiteX21" fmla="*/ 402336 w 3108960"/>
                <a:gd name="connsiteY21" fmla="*/ 862584 h 2377440"/>
                <a:gd name="connsiteX22" fmla="*/ 420624 w 3108960"/>
                <a:gd name="connsiteY22" fmla="*/ 905256 h 2377440"/>
                <a:gd name="connsiteX23" fmla="*/ 429768 w 3108960"/>
                <a:gd name="connsiteY23" fmla="*/ 935736 h 2377440"/>
                <a:gd name="connsiteX24" fmla="*/ 423672 w 3108960"/>
                <a:gd name="connsiteY24" fmla="*/ 1011936 h 2377440"/>
                <a:gd name="connsiteX25" fmla="*/ 423672 w 3108960"/>
                <a:gd name="connsiteY25" fmla="*/ 1176528 h 2377440"/>
                <a:gd name="connsiteX26" fmla="*/ 384048 w 3108960"/>
                <a:gd name="connsiteY26" fmla="*/ 1246632 h 2377440"/>
                <a:gd name="connsiteX27" fmla="*/ 362712 w 3108960"/>
                <a:gd name="connsiteY27" fmla="*/ 1310640 h 2377440"/>
                <a:gd name="connsiteX28" fmla="*/ 365760 w 3108960"/>
                <a:gd name="connsiteY28" fmla="*/ 1356360 h 2377440"/>
                <a:gd name="connsiteX29" fmla="*/ 420624 w 3108960"/>
                <a:gd name="connsiteY29" fmla="*/ 1447800 h 2377440"/>
                <a:gd name="connsiteX30" fmla="*/ 420624 w 3108960"/>
                <a:gd name="connsiteY30" fmla="*/ 1496568 h 2377440"/>
                <a:gd name="connsiteX31" fmla="*/ 393192 w 3108960"/>
                <a:gd name="connsiteY31" fmla="*/ 1508760 h 2377440"/>
                <a:gd name="connsiteX32" fmla="*/ 304800 w 3108960"/>
                <a:gd name="connsiteY32" fmla="*/ 1499616 h 2377440"/>
                <a:gd name="connsiteX33" fmla="*/ 277368 w 3108960"/>
                <a:gd name="connsiteY33" fmla="*/ 1517904 h 2377440"/>
                <a:gd name="connsiteX34" fmla="*/ 207264 w 3108960"/>
                <a:gd name="connsiteY34" fmla="*/ 1609344 h 2377440"/>
                <a:gd name="connsiteX35" fmla="*/ 213360 w 3108960"/>
                <a:gd name="connsiteY35" fmla="*/ 1658112 h 2377440"/>
                <a:gd name="connsiteX36" fmla="*/ 274320 w 3108960"/>
                <a:gd name="connsiteY36" fmla="*/ 1670304 h 2377440"/>
                <a:gd name="connsiteX37" fmla="*/ 316992 w 3108960"/>
                <a:gd name="connsiteY37" fmla="*/ 1676400 h 2377440"/>
                <a:gd name="connsiteX38" fmla="*/ 371856 w 3108960"/>
                <a:gd name="connsiteY38" fmla="*/ 1670304 h 2377440"/>
                <a:gd name="connsiteX39" fmla="*/ 448056 w 3108960"/>
                <a:gd name="connsiteY39" fmla="*/ 1780032 h 2377440"/>
                <a:gd name="connsiteX40" fmla="*/ 487680 w 3108960"/>
                <a:gd name="connsiteY40" fmla="*/ 1807464 h 2377440"/>
                <a:gd name="connsiteX41" fmla="*/ 569976 w 3108960"/>
                <a:gd name="connsiteY41" fmla="*/ 1792224 h 2377440"/>
                <a:gd name="connsiteX42" fmla="*/ 649224 w 3108960"/>
                <a:gd name="connsiteY42" fmla="*/ 1780032 h 2377440"/>
                <a:gd name="connsiteX43" fmla="*/ 676656 w 3108960"/>
                <a:gd name="connsiteY43" fmla="*/ 1761744 h 2377440"/>
                <a:gd name="connsiteX44" fmla="*/ 758952 w 3108960"/>
                <a:gd name="connsiteY44" fmla="*/ 1758696 h 2377440"/>
                <a:gd name="connsiteX45" fmla="*/ 847344 w 3108960"/>
                <a:gd name="connsiteY45" fmla="*/ 1780032 h 2377440"/>
                <a:gd name="connsiteX46" fmla="*/ 874776 w 3108960"/>
                <a:gd name="connsiteY46" fmla="*/ 1780032 h 2377440"/>
                <a:gd name="connsiteX47" fmla="*/ 932688 w 3108960"/>
                <a:gd name="connsiteY47" fmla="*/ 1816608 h 2377440"/>
                <a:gd name="connsiteX48" fmla="*/ 926592 w 3108960"/>
                <a:gd name="connsiteY48" fmla="*/ 1874520 h 2377440"/>
                <a:gd name="connsiteX49" fmla="*/ 935736 w 3108960"/>
                <a:gd name="connsiteY49" fmla="*/ 1908048 h 2377440"/>
                <a:gd name="connsiteX50" fmla="*/ 999744 w 3108960"/>
                <a:gd name="connsiteY50" fmla="*/ 1990344 h 2377440"/>
                <a:gd name="connsiteX51" fmla="*/ 1030224 w 3108960"/>
                <a:gd name="connsiteY51" fmla="*/ 2005584 h 2377440"/>
                <a:gd name="connsiteX52" fmla="*/ 1042416 w 3108960"/>
                <a:gd name="connsiteY52" fmla="*/ 2017776 h 2377440"/>
                <a:gd name="connsiteX53" fmla="*/ 1063752 w 3108960"/>
                <a:gd name="connsiteY53" fmla="*/ 2057400 h 2377440"/>
                <a:gd name="connsiteX54" fmla="*/ 1045464 w 3108960"/>
                <a:gd name="connsiteY54" fmla="*/ 2100072 h 2377440"/>
                <a:gd name="connsiteX55" fmla="*/ 1048512 w 3108960"/>
                <a:gd name="connsiteY55" fmla="*/ 2124456 h 2377440"/>
                <a:gd name="connsiteX56" fmla="*/ 1072896 w 3108960"/>
                <a:gd name="connsiteY56" fmla="*/ 2148840 h 2377440"/>
                <a:gd name="connsiteX57" fmla="*/ 1082040 w 3108960"/>
                <a:gd name="connsiteY57" fmla="*/ 2197608 h 2377440"/>
                <a:gd name="connsiteX58" fmla="*/ 1057656 w 3108960"/>
                <a:gd name="connsiteY58" fmla="*/ 2240280 h 2377440"/>
                <a:gd name="connsiteX59" fmla="*/ 1069848 w 3108960"/>
                <a:gd name="connsiteY59" fmla="*/ 2276856 h 2377440"/>
                <a:gd name="connsiteX60" fmla="*/ 1118616 w 3108960"/>
                <a:gd name="connsiteY60" fmla="*/ 2279904 h 2377440"/>
                <a:gd name="connsiteX61" fmla="*/ 1164336 w 3108960"/>
                <a:gd name="connsiteY61" fmla="*/ 2218944 h 2377440"/>
                <a:gd name="connsiteX62" fmla="*/ 1194816 w 3108960"/>
                <a:gd name="connsiteY62" fmla="*/ 2200656 h 2377440"/>
                <a:gd name="connsiteX63" fmla="*/ 1264920 w 3108960"/>
                <a:gd name="connsiteY63" fmla="*/ 2197608 h 2377440"/>
                <a:gd name="connsiteX64" fmla="*/ 1301496 w 3108960"/>
                <a:gd name="connsiteY64" fmla="*/ 2176272 h 2377440"/>
                <a:gd name="connsiteX65" fmla="*/ 1350264 w 3108960"/>
                <a:gd name="connsiteY65" fmla="*/ 2164080 h 2377440"/>
                <a:gd name="connsiteX66" fmla="*/ 1441704 w 3108960"/>
                <a:gd name="connsiteY66" fmla="*/ 2246376 h 2377440"/>
                <a:gd name="connsiteX67" fmla="*/ 1429512 w 3108960"/>
                <a:gd name="connsiteY67" fmla="*/ 2286000 h 2377440"/>
                <a:gd name="connsiteX68" fmla="*/ 1414272 w 3108960"/>
                <a:gd name="connsiteY68" fmla="*/ 2319528 h 2377440"/>
                <a:gd name="connsiteX69" fmla="*/ 1389888 w 3108960"/>
                <a:gd name="connsiteY69" fmla="*/ 2365248 h 2377440"/>
                <a:gd name="connsiteX70" fmla="*/ 1420368 w 3108960"/>
                <a:gd name="connsiteY70" fmla="*/ 2377440 h 2377440"/>
                <a:gd name="connsiteX71" fmla="*/ 1478280 w 3108960"/>
                <a:gd name="connsiteY71" fmla="*/ 2340864 h 2377440"/>
                <a:gd name="connsiteX72" fmla="*/ 1533144 w 3108960"/>
                <a:gd name="connsiteY72" fmla="*/ 2350008 h 2377440"/>
                <a:gd name="connsiteX73" fmla="*/ 1569720 w 3108960"/>
                <a:gd name="connsiteY73" fmla="*/ 2337816 h 2377440"/>
                <a:gd name="connsiteX74" fmla="*/ 1615440 w 3108960"/>
                <a:gd name="connsiteY74" fmla="*/ 2246376 h 2377440"/>
                <a:gd name="connsiteX75" fmla="*/ 1825752 w 3108960"/>
                <a:gd name="connsiteY75" fmla="*/ 2036064 h 2377440"/>
                <a:gd name="connsiteX76" fmla="*/ 1856232 w 3108960"/>
                <a:gd name="connsiteY76" fmla="*/ 1987296 h 2377440"/>
                <a:gd name="connsiteX77" fmla="*/ 1850136 w 3108960"/>
                <a:gd name="connsiteY77" fmla="*/ 1959864 h 2377440"/>
                <a:gd name="connsiteX78" fmla="*/ 1871472 w 3108960"/>
                <a:gd name="connsiteY78" fmla="*/ 1935480 h 2377440"/>
                <a:gd name="connsiteX79" fmla="*/ 1874520 w 3108960"/>
                <a:gd name="connsiteY79" fmla="*/ 1889760 h 2377440"/>
                <a:gd name="connsiteX80" fmla="*/ 1905000 w 3108960"/>
                <a:gd name="connsiteY80" fmla="*/ 1859280 h 2377440"/>
                <a:gd name="connsiteX81" fmla="*/ 1972056 w 3108960"/>
                <a:gd name="connsiteY81" fmla="*/ 1856232 h 2377440"/>
                <a:gd name="connsiteX82" fmla="*/ 2005584 w 3108960"/>
                <a:gd name="connsiteY82" fmla="*/ 1804416 h 2377440"/>
                <a:gd name="connsiteX83" fmla="*/ 2136648 w 3108960"/>
                <a:gd name="connsiteY83" fmla="*/ 1652016 h 2377440"/>
                <a:gd name="connsiteX84" fmla="*/ 2142744 w 3108960"/>
                <a:gd name="connsiteY84" fmla="*/ 1621536 h 2377440"/>
                <a:gd name="connsiteX85" fmla="*/ 2133600 w 3108960"/>
                <a:gd name="connsiteY85" fmla="*/ 1578864 h 2377440"/>
                <a:gd name="connsiteX86" fmla="*/ 2161032 w 3108960"/>
                <a:gd name="connsiteY86" fmla="*/ 1536192 h 2377440"/>
                <a:gd name="connsiteX87" fmla="*/ 2206752 w 3108960"/>
                <a:gd name="connsiteY87" fmla="*/ 1542288 h 2377440"/>
                <a:gd name="connsiteX88" fmla="*/ 2206752 w 3108960"/>
                <a:gd name="connsiteY88" fmla="*/ 1542288 h 2377440"/>
                <a:gd name="connsiteX89" fmla="*/ 2255520 w 3108960"/>
                <a:gd name="connsiteY89" fmla="*/ 1548384 h 2377440"/>
                <a:gd name="connsiteX90" fmla="*/ 2286000 w 3108960"/>
                <a:gd name="connsiteY90" fmla="*/ 1581912 h 2377440"/>
                <a:gd name="connsiteX91" fmla="*/ 2319528 w 3108960"/>
                <a:gd name="connsiteY91" fmla="*/ 1557528 h 2377440"/>
                <a:gd name="connsiteX92" fmla="*/ 2313432 w 3108960"/>
                <a:gd name="connsiteY92" fmla="*/ 1496568 h 2377440"/>
                <a:gd name="connsiteX93" fmla="*/ 2319528 w 3108960"/>
                <a:gd name="connsiteY93" fmla="*/ 1450848 h 2377440"/>
                <a:gd name="connsiteX94" fmla="*/ 2346960 w 3108960"/>
                <a:gd name="connsiteY94" fmla="*/ 1432560 h 2377440"/>
                <a:gd name="connsiteX95" fmla="*/ 2386584 w 3108960"/>
                <a:gd name="connsiteY95" fmla="*/ 1438656 h 2377440"/>
                <a:gd name="connsiteX96" fmla="*/ 2414016 w 3108960"/>
                <a:gd name="connsiteY96" fmla="*/ 1402080 h 2377440"/>
                <a:gd name="connsiteX97" fmla="*/ 2414016 w 3108960"/>
                <a:gd name="connsiteY97" fmla="*/ 1356360 h 2377440"/>
                <a:gd name="connsiteX98" fmla="*/ 2426208 w 3108960"/>
                <a:gd name="connsiteY98" fmla="*/ 1328928 h 2377440"/>
                <a:gd name="connsiteX99" fmla="*/ 2459736 w 3108960"/>
                <a:gd name="connsiteY99" fmla="*/ 1322832 h 2377440"/>
                <a:gd name="connsiteX100" fmla="*/ 2505456 w 3108960"/>
                <a:gd name="connsiteY100" fmla="*/ 1362456 h 2377440"/>
                <a:gd name="connsiteX101" fmla="*/ 2508504 w 3108960"/>
                <a:gd name="connsiteY101" fmla="*/ 1405128 h 2377440"/>
                <a:gd name="connsiteX102" fmla="*/ 2569464 w 3108960"/>
                <a:gd name="connsiteY102" fmla="*/ 1426464 h 2377440"/>
                <a:gd name="connsiteX103" fmla="*/ 2691384 w 3108960"/>
                <a:gd name="connsiteY103" fmla="*/ 1429512 h 2377440"/>
                <a:gd name="connsiteX104" fmla="*/ 2697480 w 3108960"/>
                <a:gd name="connsiteY104" fmla="*/ 1411224 h 2377440"/>
                <a:gd name="connsiteX105" fmla="*/ 2685288 w 3108960"/>
                <a:gd name="connsiteY105" fmla="*/ 1353312 h 2377440"/>
                <a:gd name="connsiteX106" fmla="*/ 2703576 w 3108960"/>
                <a:gd name="connsiteY106" fmla="*/ 1335024 h 2377440"/>
                <a:gd name="connsiteX107" fmla="*/ 2755392 w 3108960"/>
                <a:gd name="connsiteY107" fmla="*/ 1304544 h 2377440"/>
                <a:gd name="connsiteX108" fmla="*/ 2779776 w 3108960"/>
                <a:gd name="connsiteY108" fmla="*/ 1271016 h 2377440"/>
                <a:gd name="connsiteX109" fmla="*/ 2764536 w 3108960"/>
                <a:gd name="connsiteY109" fmla="*/ 1231392 h 2377440"/>
                <a:gd name="connsiteX110" fmla="*/ 2776728 w 3108960"/>
                <a:gd name="connsiteY110" fmla="*/ 1158240 h 2377440"/>
                <a:gd name="connsiteX111" fmla="*/ 2804160 w 3108960"/>
                <a:gd name="connsiteY111" fmla="*/ 1146048 h 2377440"/>
                <a:gd name="connsiteX112" fmla="*/ 2877312 w 3108960"/>
                <a:gd name="connsiteY112" fmla="*/ 1155192 h 2377440"/>
                <a:gd name="connsiteX113" fmla="*/ 2959608 w 3108960"/>
                <a:gd name="connsiteY113" fmla="*/ 1139952 h 2377440"/>
                <a:gd name="connsiteX114" fmla="*/ 3081528 w 3108960"/>
                <a:gd name="connsiteY114" fmla="*/ 1097280 h 2377440"/>
                <a:gd name="connsiteX115" fmla="*/ 3108960 w 3108960"/>
                <a:gd name="connsiteY115" fmla="*/ 1069848 h 2377440"/>
                <a:gd name="connsiteX116" fmla="*/ 3093720 w 3108960"/>
                <a:gd name="connsiteY116" fmla="*/ 868680 h 2377440"/>
                <a:gd name="connsiteX117" fmla="*/ 3078480 w 3108960"/>
                <a:gd name="connsiteY117" fmla="*/ 853440 h 2377440"/>
                <a:gd name="connsiteX118" fmla="*/ 2935224 w 3108960"/>
                <a:gd name="connsiteY118" fmla="*/ 911352 h 2377440"/>
                <a:gd name="connsiteX119" fmla="*/ 2880360 w 3108960"/>
                <a:gd name="connsiteY119" fmla="*/ 914400 h 2377440"/>
                <a:gd name="connsiteX120" fmla="*/ 2849880 w 3108960"/>
                <a:gd name="connsiteY120" fmla="*/ 908304 h 2377440"/>
                <a:gd name="connsiteX121" fmla="*/ 2667000 w 3108960"/>
                <a:gd name="connsiteY121" fmla="*/ 826008 h 2377440"/>
                <a:gd name="connsiteX122" fmla="*/ 2569464 w 3108960"/>
                <a:gd name="connsiteY122" fmla="*/ 728472 h 2377440"/>
                <a:gd name="connsiteX123" fmla="*/ 2493264 w 3108960"/>
                <a:gd name="connsiteY123" fmla="*/ 667512 h 2377440"/>
                <a:gd name="connsiteX124" fmla="*/ 2395728 w 3108960"/>
                <a:gd name="connsiteY124" fmla="*/ 597408 h 2377440"/>
                <a:gd name="connsiteX125" fmla="*/ 2368296 w 3108960"/>
                <a:gd name="connsiteY125" fmla="*/ 563880 h 2377440"/>
                <a:gd name="connsiteX126" fmla="*/ 2368296 w 3108960"/>
                <a:gd name="connsiteY126" fmla="*/ 563880 h 2377440"/>
                <a:gd name="connsiteX127" fmla="*/ 2295144 w 3108960"/>
                <a:gd name="connsiteY127" fmla="*/ 563880 h 2377440"/>
                <a:gd name="connsiteX128" fmla="*/ 2264664 w 3108960"/>
                <a:gd name="connsiteY128" fmla="*/ 624840 h 2377440"/>
                <a:gd name="connsiteX129" fmla="*/ 2264664 w 3108960"/>
                <a:gd name="connsiteY129" fmla="*/ 743712 h 2377440"/>
                <a:gd name="connsiteX130" fmla="*/ 2258568 w 3108960"/>
                <a:gd name="connsiteY130" fmla="*/ 789432 h 2377440"/>
                <a:gd name="connsiteX131" fmla="*/ 2173224 w 3108960"/>
                <a:gd name="connsiteY131" fmla="*/ 807720 h 2377440"/>
                <a:gd name="connsiteX132" fmla="*/ 2124456 w 3108960"/>
                <a:gd name="connsiteY132" fmla="*/ 829056 h 2377440"/>
                <a:gd name="connsiteX133" fmla="*/ 1975104 w 3108960"/>
                <a:gd name="connsiteY133" fmla="*/ 1036320 h 2377440"/>
                <a:gd name="connsiteX134" fmla="*/ 1831848 w 3108960"/>
                <a:gd name="connsiteY134" fmla="*/ 1121664 h 2377440"/>
                <a:gd name="connsiteX135" fmla="*/ 1795272 w 3108960"/>
                <a:gd name="connsiteY135" fmla="*/ 1143000 h 2377440"/>
                <a:gd name="connsiteX136" fmla="*/ 1764792 w 3108960"/>
                <a:gd name="connsiteY136" fmla="*/ 1121664 h 2377440"/>
                <a:gd name="connsiteX137" fmla="*/ 1697736 w 3108960"/>
                <a:gd name="connsiteY137" fmla="*/ 1030224 h 2377440"/>
                <a:gd name="connsiteX138" fmla="*/ 1679448 w 3108960"/>
                <a:gd name="connsiteY138" fmla="*/ 1008888 h 2377440"/>
                <a:gd name="connsiteX139" fmla="*/ 1466088 w 3108960"/>
                <a:gd name="connsiteY139" fmla="*/ 1021080 h 2377440"/>
                <a:gd name="connsiteX140" fmla="*/ 1444752 w 3108960"/>
                <a:gd name="connsiteY140" fmla="*/ 1042416 h 2377440"/>
                <a:gd name="connsiteX141" fmla="*/ 1374648 w 3108960"/>
                <a:gd name="connsiteY141" fmla="*/ 966216 h 2377440"/>
                <a:gd name="connsiteX142" fmla="*/ 1310640 w 3108960"/>
                <a:gd name="connsiteY142" fmla="*/ 966216 h 2377440"/>
                <a:gd name="connsiteX143" fmla="*/ 1267968 w 3108960"/>
                <a:gd name="connsiteY143" fmla="*/ 966216 h 2377440"/>
                <a:gd name="connsiteX144" fmla="*/ 1237488 w 3108960"/>
                <a:gd name="connsiteY144" fmla="*/ 935736 h 2377440"/>
                <a:gd name="connsiteX145" fmla="*/ 1231392 w 3108960"/>
                <a:gd name="connsiteY145" fmla="*/ 877824 h 2377440"/>
                <a:gd name="connsiteX146" fmla="*/ 1197864 w 3108960"/>
                <a:gd name="connsiteY146" fmla="*/ 871728 h 2377440"/>
                <a:gd name="connsiteX147" fmla="*/ 1161288 w 3108960"/>
                <a:gd name="connsiteY147" fmla="*/ 886968 h 2377440"/>
                <a:gd name="connsiteX148" fmla="*/ 978408 w 3108960"/>
                <a:gd name="connsiteY148" fmla="*/ 710184 h 2377440"/>
                <a:gd name="connsiteX149" fmla="*/ 969264 w 3108960"/>
                <a:gd name="connsiteY149" fmla="*/ 682752 h 2377440"/>
                <a:gd name="connsiteX150" fmla="*/ 978408 w 3108960"/>
                <a:gd name="connsiteY150" fmla="*/ 588264 h 2377440"/>
                <a:gd name="connsiteX151" fmla="*/ 990600 w 3108960"/>
                <a:gd name="connsiteY151" fmla="*/ 548640 h 2377440"/>
                <a:gd name="connsiteX152" fmla="*/ 993648 w 3108960"/>
                <a:gd name="connsiteY152" fmla="*/ 512064 h 2377440"/>
                <a:gd name="connsiteX153" fmla="*/ 966216 w 3108960"/>
                <a:gd name="connsiteY153" fmla="*/ 490728 h 2377440"/>
                <a:gd name="connsiteX154" fmla="*/ 902208 w 3108960"/>
                <a:gd name="connsiteY154" fmla="*/ 499872 h 2377440"/>
                <a:gd name="connsiteX155" fmla="*/ 795528 w 3108960"/>
                <a:gd name="connsiteY155" fmla="*/ 502920 h 2377440"/>
                <a:gd name="connsiteX156" fmla="*/ 774192 w 3108960"/>
                <a:gd name="connsiteY156" fmla="*/ 493776 h 2377440"/>
                <a:gd name="connsiteX157" fmla="*/ 728472 w 3108960"/>
                <a:gd name="connsiteY157" fmla="*/ 426720 h 2377440"/>
                <a:gd name="connsiteX158" fmla="*/ 697992 w 3108960"/>
                <a:gd name="connsiteY158" fmla="*/ 411480 h 2377440"/>
                <a:gd name="connsiteX159" fmla="*/ 667512 w 3108960"/>
                <a:gd name="connsiteY159" fmla="*/ 374904 h 2377440"/>
                <a:gd name="connsiteX160" fmla="*/ 627888 w 3108960"/>
                <a:gd name="connsiteY160" fmla="*/ 371856 h 2377440"/>
                <a:gd name="connsiteX161" fmla="*/ 579120 w 3108960"/>
                <a:gd name="connsiteY161" fmla="*/ 359664 h 2377440"/>
                <a:gd name="connsiteX162" fmla="*/ 566928 w 3108960"/>
                <a:gd name="connsiteY162" fmla="*/ 347472 h 2377440"/>
                <a:gd name="connsiteX163" fmla="*/ 563880 w 3108960"/>
                <a:gd name="connsiteY163" fmla="*/ 304800 h 2377440"/>
                <a:gd name="connsiteX164" fmla="*/ 536448 w 3108960"/>
                <a:gd name="connsiteY164" fmla="*/ 271272 h 2377440"/>
                <a:gd name="connsiteX165" fmla="*/ 542544 w 3108960"/>
                <a:gd name="connsiteY165" fmla="*/ 155448 h 2377440"/>
                <a:gd name="connsiteX166" fmla="*/ 518160 w 3108960"/>
                <a:gd name="connsiteY166" fmla="*/ 115824 h 2377440"/>
                <a:gd name="connsiteX167" fmla="*/ 487680 w 3108960"/>
                <a:gd name="connsiteY167" fmla="*/ 124968 h 2377440"/>
                <a:gd name="connsiteX168" fmla="*/ 448056 w 3108960"/>
                <a:gd name="connsiteY168" fmla="*/ 164592 h 2377440"/>
                <a:gd name="connsiteX169" fmla="*/ 420624 w 3108960"/>
                <a:gd name="connsiteY169" fmla="*/ 167640 h 2377440"/>
                <a:gd name="connsiteX170" fmla="*/ 396240 w 3108960"/>
                <a:gd name="connsiteY170" fmla="*/ 158496 h 2377440"/>
                <a:gd name="connsiteX171" fmla="*/ 387096 w 3108960"/>
                <a:gd name="connsiteY171" fmla="*/ 140208 h 2377440"/>
                <a:gd name="connsiteX172" fmla="*/ 286512 w 3108960"/>
                <a:gd name="connsiteY172" fmla="*/ 27432 h 2377440"/>
                <a:gd name="connsiteX173" fmla="*/ 240792 w 3108960"/>
                <a:gd name="connsiteY173" fmla="*/ 0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3108960" h="2377440">
                  <a:moveTo>
                    <a:pt x="240792" y="0"/>
                  </a:moveTo>
                  <a:lnTo>
                    <a:pt x="240792" y="0"/>
                  </a:lnTo>
                  <a:lnTo>
                    <a:pt x="79248" y="18288"/>
                  </a:lnTo>
                  <a:lnTo>
                    <a:pt x="9144" y="106680"/>
                  </a:lnTo>
                  <a:lnTo>
                    <a:pt x="0" y="143256"/>
                  </a:lnTo>
                  <a:lnTo>
                    <a:pt x="24384" y="201168"/>
                  </a:lnTo>
                  <a:lnTo>
                    <a:pt x="24384" y="265176"/>
                  </a:lnTo>
                  <a:lnTo>
                    <a:pt x="42672" y="295656"/>
                  </a:lnTo>
                  <a:lnTo>
                    <a:pt x="106680" y="280416"/>
                  </a:lnTo>
                  <a:lnTo>
                    <a:pt x="140208" y="295656"/>
                  </a:lnTo>
                  <a:lnTo>
                    <a:pt x="167640" y="362712"/>
                  </a:lnTo>
                  <a:lnTo>
                    <a:pt x="170688" y="402336"/>
                  </a:lnTo>
                  <a:lnTo>
                    <a:pt x="185928" y="432816"/>
                  </a:lnTo>
                  <a:lnTo>
                    <a:pt x="170688" y="469392"/>
                  </a:lnTo>
                  <a:lnTo>
                    <a:pt x="179832" y="502920"/>
                  </a:lnTo>
                  <a:lnTo>
                    <a:pt x="222504" y="539496"/>
                  </a:lnTo>
                  <a:lnTo>
                    <a:pt x="237744" y="576072"/>
                  </a:lnTo>
                  <a:lnTo>
                    <a:pt x="228600" y="661416"/>
                  </a:lnTo>
                  <a:lnTo>
                    <a:pt x="237744" y="725424"/>
                  </a:lnTo>
                  <a:lnTo>
                    <a:pt x="326136" y="822960"/>
                  </a:lnTo>
                  <a:lnTo>
                    <a:pt x="374904" y="847344"/>
                  </a:lnTo>
                  <a:lnTo>
                    <a:pt x="402336" y="862584"/>
                  </a:lnTo>
                  <a:lnTo>
                    <a:pt x="420624" y="905256"/>
                  </a:lnTo>
                  <a:lnTo>
                    <a:pt x="429768" y="935736"/>
                  </a:lnTo>
                  <a:lnTo>
                    <a:pt x="423672" y="1011936"/>
                  </a:lnTo>
                  <a:lnTo>
                    <a:pt x="423672" y="1176528"/>
                  </a:lnTo>
                  <a:lnTo>
                    <a:pt x="384048" y="1246632"/>
                  </a:lnTo>
                  <a:lnTo>
                    <a:pt x="362712" y="1310640"/>
                  </a:lnTo>
                  <a:lnTo>
                    <a:pt x="365760" y="1356360"/>
                  </a:lnTo>
                  <a:lnTo>
                    <a:pt x="420624" y="1447800"/>
                  </a:lnTo>
                  <a:lnTo>
                    <a:pt x="420624" y="1496568"/>
                  </a:lnTo>
                  <a:lnTo>
                    <a:pt x="393192" y="1508760"/>
                  </a:lnTo>
                  <a:lnTo>
                    <a:pt x="304800" y="1499616"/>
                  </a:lnTo>
                  <a:lnTo>
                    <a:pt x="277368" y="1517904"/>
                  </a:lnTo>
                  <a:lnTo>
                    <a:pt x="207264" y="1609344"/>
                  </a:lnTo>
                  <a:lnTo>
                    <a:pt x="213360" y="1658112"/>
                  </a:lnTo>
                  <a:lnTo>
                    <a:pt x="274320" y="1670304"/>
                  </a:lnTo>
                  <a:lnTo>
                    <a:pt x="316992" y="1676400"/>
                  </a:lnTo>
                  <a:lnTo>
                    <a:pt x="371856" y="1670304"/>
                  </a:lnTo>
                  <a:lnTo>
                    <a:pt x="448056" y="1780032"/>
                  </a:lnTo>
                  <a:lnTo>
                    <a:pt x="487680" y="1807464"/>
                  </a:lnTo>
                  <a:lnTo>
                    <a:pt x="569976" y="1792224"/>
                  </a:lnTo>
                  <a:lnTo>
                    <a:pt x="649224" y="1780032"/>
                  </a:lnTo>
                  <a:lnTo>
                    <a:pt x="676656" y="1761744"/>
                  </a:lnTo>
                  <a:lnTo>
                    <a:pt x="758952" y="1758696"/>
                  </a:lnTo>
                  <a:lnTo>
                    <a:pt x="847344" y="1780032"/>
                  </a:lnTo>
                  <a:lnTo>
                    <a:pt x="874776" y="1780032"/>
                  </a:lnTo>
                  <a:lnTo>
                    <a:pt x="932688" y="1816608"/>
                  </a:lnTo>
                  <a:lnTo>
                    <a:pt x="926592" y="1874520"/>
                  </a:lnTo>
                  <a:lnTo>
                    <a:pt x="935736" y="1908048"/>
                  </a:lnTo>
                  <a:lnTo>
                    <a:pt x="999744" y="1990344"/>
                  </a:lnTo>
                  <a:lnTo>
                    <a:pt x="1030224" y="2005584"/>
                  </a:lnTo>
                  <a:lnTo>
                    <a:pt x="1042416" y="2017776"/>
                  </a:lnTo>
                  <a:lnTo>
                    <a:pt x="1063752" y="2057400"/>
                  </a:lnTo>
                  <a:lnTo>
                    <a:pt x="1045464" y="2100072"/>
                  </a:lnTo>
                  <a:lnTo>
                    <a:pt x="1048512" y="2124456"/>
                  </a:lnTo>
                  <a:lnTo>
                    <a:pt x="1072896" y="2148840"/>
                  </a:lnTo>
                  <a:lnTo>
                    <a:pt x="1082040" y="2197608"/>
                  </a:lnTo>
                  <a:lnTo>
                    <a:pt x="1057656" y="2240280"/>
                  </a:lnTo>
                  <a:lnTo>
                    <a:pt x="1069848" y="2276856"/>
                  </a:lnTo>
                  <a:lnTo>
                    <a:pt x="1118616" y="2279904"/>
                  </a:lnTo>
                  <a:lnTo>
                    <a:pt x="1164336" y="2218944"/>
                  </a:lnTo>
                  <a:lnTo>
                    <a:pt x="1194816" y="2200656"/>
                  </a:lnTo>
                  <a:lnTo>
                    <a:pt x="1264920" y="2197608"/>
                  </a:lnTo>
                  <a:lnTo>
                    <a:pt x="1301496" y="2176272"/>
                  </a:lnTo>
                  <a:lnTo>
                    <a:pt x="1350264" y="2164080"/>
                  </a:lnTo>
                  <a:lnTo>
                    <a:pt x="1441704" y="2246376"/>
                  </a:lnTo>
                  <a:lnTo>
                    <a:pt x="1429512" y="2286000"/>
                  </a:lnTo>
                  <a:lnTo>
                    <a:pt x="1414272" y="2319528"/>
                  </a:lnTo>
                  <a:lnTo>
                    <a:pt x="1389888" y="2365248"/>
                  </a:lnTo>
                  <a:lnTo>
                    <a:pt x="1420368" y="2377440"/>
                  </a:lnTo>
                  <a:lnTo>
                    <a:pt x="1478280" y="2340864"/>
                  </a:lnTo>
                  <a:lnTo>
                    <a:pt x="1533144" y="2350008"/>
                  </a:lnTo>
                  <a:lnTo>
                    <a:pt x="1569720" y="2337816"/>
                  </a:lnTo>
                  <a:lnTo>
                    <a:pt x="1615440" y="2246376"/>
                  </a:lnTo>
                  <a:lnTo>
                    <a:pt x="1825752" y="2036064"/>
                  </a:lnTo>
                  <a:lnTo>
                    <a:pt x="1856232" y="1987296"/>
                  </a:lnTo>
                  <a:lnTo>
                    <a:pt x="1850136" y="1959864"/>
                  </a:lnTo>
                  <a:lnTo>
                    <a:pt x="1871472" y="1935480"/>
                  </a:lnTo>
                  <a:lnTo>
                    <a:pt x="1874520" y="1889760"/>
                  </a:lnTo>
                  <a:lnTo>
                    <a:pt x="1905000" y="1859280"/>
                  </a:lnTo>
                  <a:lnTo>
                    <a:pt x="1972056" y="1856232"/>
                  </a:lnTo>
                  <a:lnTo>
                    <a:pt x="2005584" y="1804416"/>
                  </a:lnTo>
                  <a:lnTo>
                    <a:pt x="2136648" y="1652016"/>
                  </a:lnTo>
                  <a:lnTo>
                    <a:pt x="2142744" y="1621536"/>
                  </a:lnTo>
                  <a:lnTo>
                    <a:pt x="2133600" y="1578864"/>
                  </a:lnTo>
                  <a:lnTo>
                    <a:pt x="2161032" y="1536192"/>
                  </a:lnTo>
                  <a:lnTo>
                    <a:pt x="2206752" y="1542288"/>
                  </a:lnTo>
                  <a:lnTo>
                    <a:pt x="2206752" y="1542288"/>
                  </a:lnTo>
                  <a:lnTo>
                    <a:pt x="2255520" y="1548384"/>
                  </a:lnTo>
                  <a:lnTo>
                    <a:pt x="2286000" y="1581912"/>
                  </a:lnTo>
                  <a:lnTo>
                    <a:pt x="2319528" y="1557528"/>
                  </a:lnTo>
                  <a:lnTo>
                    <a:pt x="2313432" y="1496568"/>
                  </a:lnTo>
                  <a:lnTo>
                    <a:pt x="2319528" y="1450848"/>
                  </a:lnTo>
                  <a:lnTo>
                    <a:pt x="2346960" y="1432560"/>
                  </a:lnTo>
                  <a:lnTo>
                    <a:pt x="2386584" y="1438656"/>
                  </a:lnTo>
                  <a:lnTo>
                    <a:pt x="2414016" y="1402080"/>
                  </a:lnTo>
                  <a:lnTo>
                    <a:pt x="2414016" y="1356360"/>
                  </a:lnTo>
                  <a:lnTo>
                    <a:pt x="2426208" y="1328928"/>
                  </a:lnTo>
                  <a:lnTo>
                    <a:pt x="2459736" y="1322832"/>
                  </a:lnTo>
                  <a:lnTo>
                    <a:pt x="2505456" y="1362456"/>
                  </a:lnTo>
                  <a:lnTo>
                    <a:pt x="2508504" y="1405128"/>
                  </a:lnTo>
                  <a:lnTo>
                    <a:pt x="2569464" y="1426464"/>
                  </a:lnTo>
                  <a:lnTo>
                    <a:pt x="2691384" y="1429512"/>
                  </a:lnTo>
                  <a:lnTo>
                    <a:pt x="2697480" y="1411224"/>
                  </a:lnTo>
                  <a:lnTo>
                    <a:pt x="2685288" y="1353312"/>
                  </a:lnTo>
                  <a:lnTo>
                    <a:pt x="2703576" y="1335024"/>
                  </a:lnTo>
                  <a:lnTo>
                    <a:pt x="2755392" y="1304544"/>
                  </a:lnTo>
                  <a:lnTo>
                    <a:pt x="2779776" y="1271016"/>
                  </a:lnTo>
                  <a:lnTo>
                    <a:pt x="2764536" y="1231392"/>
                  </a:lnTo>
                  <a:lnTo>
                    <a:pt x="2776728" y="1158240"/>
                  </a:lnTo>
                  <a:lnTo>
                    <a:pt x="2804160" y="1146048"/>
                  </a:lnTo>
                  <a:lnTo>
                    <a:pt x="2877312" y="1155192"/>
                  </a:lnTo>
                  <a:lnTo>
                    <a:pt x="2959608" y="1139952"/>
                  </a:lnTo>
                  <a:lnTo>
                    <a:pt x="3081528" y="1097280"/>
                  </a:lnTo>
                  <a:lnTo>
                    <a:pt x="3108960" y="1069848"/>
                  </a:lnTo>
                  <a:lnTo>
                    <a:pt x="3093720" y="868680"/>
                  </a:lnTo>
                  <a:lnTo>
                    <a:pt x="3078480" y="853440"/>
                  </a:lnTo>
                  <a:lnTo>
                    <a:pt x="2935224" y="911352"/>
                  </a:lnTo>
                  <a:lnTo>
                    <a:pt x="2880360" y="914400"/>
                  </a:lnTo>
                  <a:lnTo>
                    <a:pt x="2849880" y="908304"/>
                  </a:lnTo>
                  <a:lnTo>
                    <a:pt x="2667000" y="826008"/>
                  </a:lnTo>
                  <a:lnTo>
                    <a:pt x="2569464" y="728472"/>
                  </a:lnTo>
                  <a:lnTo>
                    <a:pt x="2493264" y="667512"/>
                  </a:lnTo>
                  <a:lnTo>
                    <a:pt x="2395728" y="597408"/>
                  </a:lnTo>
                  <a:lnTo>
                    <a:pt x="2368296" y="563880"/>
                  </a:lnTo>
                  <a:lnTo>
                    <a:pt x="2368296" y="563880"/>
                  </a:lnTo>
                  <a:lnTo>
                    <a:pt x="2295144" y="563880"/>
                  </a:lnTo>
                  <a:lnTo>
                    <a:pt x="2264664" y="624840"/>
                  </a:lnTo>
                  <a:lnTo>
                    <a:pt x="2264664" y="743712"/>
                  </a:lnTo>
                  <a:lnTo>
                    <a:pt x="2258568" y="789432"/>
                  </a:lnTo>
                  <a:lnTo>
                    <a:pt x="2173224" y="807720"/>
                  </a:lnTo>
                  <a:lnTo>
                    <a:pt x="2124456" y="829056"/>
                  </a:lnTo>
                  <a:lnTo>
                    <a:pt x="1975104" y="1036320"/>
                  </a:lnTo>
                  <a:lnTo>
                    <a:pt x="1831848" y="1121664"/>
                  </a:lnTo>
                  <a:lnTo>
                    <a:pt x="1795272" y="1143000"/>
                  </a:lnTo>
                  <a:lnTo>
                    <a:pt x="1764792" y="1121664"/>
                  </a:lnTo>
                  <a:lnTo>
                    <a:pt x="1697736" y="1030224"/>
                  </a:lnTo>
                  <a:lnTo>
                    <a:pt x="1679448" y="1008888"/>
                  </a:lnTo>
                  <a:lnTo>
                    <a:pt x="1466088" y="1021080"/>
                  </a:lnTo>
                  <a:lnTo>
                    <a:pt x="1444752" y="1042416"/>
                  </a:lnTo>
                  <a:lnTo>
                    <a:pt x="1374648" y="966216"/>
                  </a:lnTo>
                  <a:lnTo>
                    <a:pt x="1310640" y="966216"/>
                  </a:lnTo>
                  <a:lnTo>
                    <a:pt x="1267968" y="966216"/>
                  </a:lnTo>
                  <a:lnTo>
                    <a:pt x="1237488" y="935736"/>
                  </a:lnTo>
                  <a:lnTo>
                    <a:pt x="1231392" y="877824"/>
                  </a:lnTo>
                  <a:lnTo>
                    <a:pt x="1197864" y="871728"/>
                  </a:lnTo>
                  <a:lnTo>
                    <a:pt x="1161288" y="886968"/>
                  </a:lnTo>
                  <a:lnTo>
                    <a:pt x="978408" y="710184"/>
                  </a:lnTo>
                  <a:lnTo>
                    <a:pt x="969264" y="682752"/>
                  </a:lnTo>
                  <a:lnTo>
                    <a:pt x="978408" y="588264"/>
                  </a:lnTo>
                  <a:lnTo>
                    <a:pt x="990600" y="548640"/>
                  </a:lnTo>
                  <a:lnTo>
                    <a:pt x="993648" y="512064"/>
                  </a:lnTo>
                  <a:lnTo>
                    <a:pt x="966216" y="490728"/>
                  </a:lnTo>
                  <a:lnTo>
                    <a:pt x="902208" y="499872"/>
                  </a:lnTo>
                  <a:lnTo>
                    <a:pt x="795528" y="502920"/>
                  </a:lnTo>
                  <a:lnTo>
                    <a:pt x="774192" y="493776"/>
                  </a:lnTo>
                  <a:lnTo>
                    <a:pt x="728472" y="426720"/>
                  </a:lnTo>
                  <a:lnTo>
                    <a:pt x="697992" y="411480"/>
                  </a:lnTo>
                  <a:lnTo>
                    <a:pt x="667512" y="374904"/>
                  </a:lnTo>
                  <a:lnTo>
                    <a:pt x="627888" y="371856"/>
                  </a:lnTo>
                  <a:lnTo>
                    <a:pt x="579120" y="359664"/>
                  </a:lnTo>
                  <a:lnTo>
                    <a:pt x="566928" y="347472"/>
                  </a:lnTo>
                  <a:lnTo>
                    <a:pt x="563880" y="304800"/>
                  </a:lnTo>
                  <a:lnTo>
                    <a:pt x="536448" y="271272"/>
                  </a:lnTo>
                  <a:lnTo>
                    <a:pt x="542544" y="155448"/>
                  </a:lnTo>
                  <a:lnTo>
                    <a:pt x="518160" y="115824"/>
                  </a:lnTo>
                  <a:lnTo>
                    <a:pt x="487680" y="124968"/>
                  </a:lnTo>
                  <a:lnTo>
                    <a:pt x="448056" y="164592"/>
                  </a:lnTo>
                  <a:lnTo>
                    <a:pt x="420624" y="167640"/>
                  </a:lnTo>
                  <a:lnTo>
                    <a:pt x="396240" y="158496"/>
                  </a:lnTo>
                  <a:lnTo>
                    <a:pt x="387096" y="140208"/>
                  </a:lnTo>
                  <a:lnTo>
                    <a:pt x="286512" y="27432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5" name="성북 TXT">
              <a:extLst>
                <a:ext uri="{FF2B5EF4-FFF2-40B4-BE49-F238E27FC236}">
                  <a16:creationId xmlns="" xmlns:a16="http://schemas.microsoft.com/office/drawing/2014/main" id="{95FB9CC9-463B-4784-BC23-64CEF71F6C54}"/>
                </a:ext>
              </a:extLst>
            </p:cNvPr>
            <p:cNvSpPr txBox="1"/>
            <p:nvPr/>
          </p:nvSpPr>
          <p:spPr>
            <a:xfrm>
              <a:off x="4904715" y="3392501"/>
              <a:ext cx="453970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성북</a:t>
              </a:r>
              <a:endPara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65" name="강북구">
            <a:extLst>
              <a:ext uri="{FF2B5EF4-FFF2-40B4-BE49-F238E27FC236}">
                <a16:creationId xmlns="" xmlns:a16="http://schemas.microsoft.com/office/drawing/2014/main" id="{82230F52-C30E-4759-9ABE-97665D22FC0F}"/>
              </a:ext>
            </a:extLst>
          </p:cNvPr>
          <p:cNvGrpSpPr/>
          <p:nvPr/>
        </p:nvGrpSpPr>
        <p:grpSpPr>
          <a:xfrm>
            <a:off x="6102341" y="1497756"/>
            <a:ext cx="903383" cy="1236972"/>
            <a:chOff x="4665239" y="2124483"/>
            <a:chExt cx="903383" cy="1236972"/>
          </a:xfrm>
        </p:grpSpPr>
        <p:sp>
          <p:nvSpPr>
            <p:cNvPr id="72" name="강북구">
              <a:extLst>
                <a:ext uri="{FF2B5EF4-FFF2-40B4-BE49-F238E27FC236}">
                  <a16:creationId xmlns="" xmlns:a16="http://schemas.microsoft.com/office/drawing/2014/main" id="{2F6492BB-0456-465D-9DEF-57B57E58F3DE}"/>
                </a:ext>
              </a:extLst>
            </p:cNvPr>
            <p:cNvSpPr/>
            <p:nvPr/>
          </p:nvSpPr>
          <p:spPr>
            <a:xfrm>
              <a:off x="4665239" y="2124483"/>
              <a:ext cx="903383" cy="1236972"/>
            </a:xfrm>
            <a:custGeom>
              <a:avLst/>
              <a:gdLst>
                <a:gd name="connsiteX0" fmla="*/ 889000 w 2214880"/>
                <a:gd name="connsiteY0" fmla="*/ 60960 h 3032760"/>
                <a:gd name="connsiteX1" fmla="*/ 650240 w 2214880"/>
                <a:gd name="connsiteY1" fmla="*/ 0 h 3032760"/>
                <a:gd name="connsiteX2" fmla="*/ 426720 w 2214880"/>
                <a:gd name="connsiteY2" fmla="*/ 238760 h 3032760"/>
                <a:gd name="connsiteX3" fmla="*/ 406400 w 2214880"/>
                <a:gd name="connsiteY3" fmla="*/ 274320 h 3032760"/>
                <a:gd name="connsiteX4" fmla="*/ 406400 w 2214880"/>
                <a:gd name="connsiteY4" fmla="*/ 330200 h 3032760"/>
                <a:gd name="connsiteX5" fmla="*/ 431800 w 2214880"/>
                <a:gd name="connsiteY5" fmla="*/ 365760 h 3032760"/>
                <a:gd name="connsiteX6" fmla="*/ 431800 w 2214880"/>
                <a:gd name="connsiteY6" fmla="*/ 436880 h 3032760"/>
                <a:gd name="connsiteX7" fmla="*/ 452120 w 2214880"/>
                <a:gd name="connsiteY7" fmla="*/ 487680 h 3032760"/>
                <a:gd name="connsiteX8" fmla="*/ 467360 w 2214880"/>
                <a:gd name="connsiteY8" fmla="*/ 802640 h 3032760"/>
                <a:gd name="connsiteX9" fmla="*/ 436880 w 2214880"/>
                <a:gd name="connsiteY9" fmla="*/ 838200 h 3032760"/>
                <a:gd name="connsiteX10" fmla="*/ 299720 w 2214880"/>
                <a:gd name="connsiteY10" fmla="*/ 919480 h 3032760"/>
                <a:gd name="connsiteX11" fmla="*/ 254000 w 2214880"/>
                <a:gd name="connsiteY11" fmla="*/ 975360 h 3032760"/>
                <a:gd name="connsiteX12" fmla="*/ 213360 w 2214880"/>
                <a:gd name="connsiteY12" fmla="*/ 1036320 h 3032760"/>
                <a:gd name="connsiteX13" fmla="*/ 167640 w 2214880"/>
                <a:gd name="connsiteY13" fmla="*/ 1102360 h 3032760"/>
                <a:gd name="connsiteX14" fmla="*/ 0 w 2214880"/>
                <a:gd name="connsiteY14" fmla="*/ 1193800 h 3032760"/>
                <a:gd name="connsiteX15" fmla="*/ 0 w 2214880"/>
                <a:gd name="connsiteY15" fmla="*/ 1234440 h 3032760"/>
                <a:gd name="connsiteX16" fmla="*/ 66040 w 2214880"/>
                <a:gd name="connsiteY16" fmla="*/ 1366520 h 3032760"/>
                <a:gd name="connsiteX17" fmla="*/ 127000 w 2214880"/>
                <a:gd name="connsiteY17" fmla="*/ 1595120 h 3032760"/>
                <a:gd name="connsiteX18" fmla="*/ 187960 w 2214880"/>
                <a:gd name="connsiteY18" fmla="*/ 1762760 h 3032760"/>
                <a:gd name="connsiteX19" fmla="*/ 187960 w 2214880"/>
                <a:gd name="connsiteY19" fmla="*/ 1920240 h 3032760"/>
                <a:gd name="connsiteX20" fmla="*/ 198120 w 2214880"/>
                <a:gd name="connsiteY20" fmla="*/ 1950720 h 3032760"/>
                <a:gd name="connsiteX21" fmla="*/ 314960 w 2214880"/>
                <a:gd name="connsiteY21" fmla="*/ 2072640 h 3032760"/>
                <a:gd name="connsiteX22" fmla="*/ 350520 w 2214880"/>
                <a:gd name="connsiteY22" fmla="*/ 2072640 h 3032760"/>
                <a:gd name="connsiteX23" fmla="*/ 391160 w 2214880"/>
                <a:gd name="connsiteY23" fmla="*/ 2037080 h 3032760"/>
                <a:gd name="connsiteX24" fmla="*/ 502920 w 2214880"/>
                <a:gd name="connsiteY24" fmla="*/ 2103120 h 3032760"/>
                <a:gd name="connsiteX25" fmla="*/ 518160 w 2214880"/>
                <a:gd name="connsiteY25" fmla="*/ 2164080 h 3032760"/>
                <a:gd name="connsiteX26" fmla="*/ 508000 w 2214880"/>
                <a:gd name="connsiteY26" fmla="*/ 2235200 h 3032760"/>
                <a:gd name="connsiteX27" fmla="*/ 518160 w 2214880"/>
                <a:gd name="connsiteY27" fmla="*/ 2275840 h 3032760"/>
                <a:gd name="connsiteX28" fmla="*/ 574040 w 2214880"/>
                <a:gd name="connsiteY28" fmla="*/ 2306320 h 3032760"/>
                <a:gd name="connsiteX29" fmla="*/ 619760 w 2214880"/>
                <a:gd name="connsiteY29" fmla="*/ 2316480 h 3032760"/>
                <a:gd name="connsiteX30" fmla="*/ 711200 w 2214880"/>
                <a:gd name="connsiteY30" fmla="*/ 2407920 h 3032760"/>
                <a:gd name="connsiteX31" fmla="*/ 772160 w 2214880"/>
                <a:gd name="connsiteY31" fmla="*/ 2438400 h 3032760"/>
                <a:gd name="connsiteX32" fmla="*/ 853440 w 2214880"/>
                <a:gd name="connsiteY32" fmla="*/ 2418080 h 3032760"/>
                <a:gd name="connsiteX33" fmla="*/ 899160 w 2214880"/>
                <a:gd name="connsiteY33" fmla="*/ 2418080 h 3032760"/>
                <a:gd name="connsiteX34" fmla="*/ 960120 w 2214880"/>
                <a:gd name="connsiteY34" fmla="*/ 2484120 h 3032760"/>
                <a:gd name="connsiteX35" fmla="*/ 965200 w 2214880"/>
                <a:gd name="connsiteY35" fmla="*/ 2534920 h 3032760"/>
                <a:gd name="connsiteX36" fmla="*/ 949960 w 2214880"/>
                <a:gd name="connsiteY36" fmla="*/ 2575560 h 3032760"/>
                <a:gd name="connsiteX37" fmla="*/ 960120 w 2214880"/>
                <a:gd name="connsiteY37" fmla="*/ 2646680 h 3032760"/>
                <a:gd name="connsiteX38" fmla="*/ 990600 w 2214880"/>
                <a:gd name="connsiteY38" fmla="*/ 2702560 h 3032760"/>
                <a:gd name="connsiteX39" fmla="*/ 1066800 w 2214880"/>
                <a:gd name="connsiteY39" fmla="*/ 2794000 h 3032760"/>
                <a:gd name="connsiteX40" fmla="*/ 1117600 w 2214880"/>
                <a:gd name="connsiteY40" fmla="*/ 2799080 h 3032760"/>
                <a:gd name="connsiteX41" fmla="*/ 1153160 w 2214880"/>
                <a:gd name="connsiteY41" fmla="*/ 2799080 h 3032760"/>
                <a:gd name="connsiteX42" fmla="*/ 1193800 w 2214880"/>
                <a:gd name="connsiteY42" fmla="*/ 2839720 h 3032760"/>
                <a:gd name="connsiteX43" fmla="*/ 1198880 w 2214880"/>
                <a:gd name="connsiteY43" fmla="*/ 2875280 h 3032760"/>
                <a:gd name="connsiteX44" fmla="*/ 1259840 w 2214880"/>
                <a:gd name="connsiteY44" fmla="*/ 2890520 h 3032760"/>
                <a:gd name="connsiteX45" fmla="*/ 1290320 w 2214880"/>
                <a:gd name="connsiteY45" fmla="*/ 2885440 h 3032760"/>
                <a:gd name="connsiteX46" fmla="*/ 1341120 w 2214880"/>
                <a:gd name="connsiteY46" fmla="*/ 2936240 h 3032760"/>
                <a:gd name="connsiteX47" fmla="*/ 1402080 w 2214880"/>
                <a:gd name="connsiteY47" fmla="*/ 2936240 h 3032760"/>
                <a:gd name="connsiteX48" fmla="*/ 1569720 w 2214880"/>
                <a:gd name="connsiteY48" fmla="*/ 2931160 h 3032760"/>
                <a:gd name="connsiteX49" fmla="*/ 1595120 w 2214880"/>
                <a:gd name="connsiteY49" fmla="*/ 2921000 h 3032760"/>
                <a:gd name="connsiteX50" fmla="*/ 1651000 w 2214880"/>
                <a:gd name="connsiteY50" fmla="*/ 2946400 h 3032760"/>
                <a:gd name="connsiteX51" fmla="*/ 1671320 w 2214880"/>
                <a:gd name="connsiteY51" fmla="*/ 3002280 h 3032760"/>
                <a:gd name="connsiteX52" fmla="*/ 1686560 w 2214880"/>
                <a:gd name="connsiteY52" fmla="*/ 3032760 h 3032760"/>
                <a:gd name="connsiteX53" fmla="*/ 1778000 w 2214880"/>
                <a:gd name="connsiteY53" fmla="*/ 2981960 h 3032760"/>
                <a:gd name="connsiteX54" fmla="*/ 1823720 w 2214880"/>
                <a:gd name="connsiteY54" fmla="*/ 2921000 h 3032760"/>
                <a:gd name="connsiteX55" fmla="*/ 1960880 w 2214880"/>
                <a:gd name="connsiteY55" fmla="*/ 2763520 h 3032760"/>
                <a:gd name="connsiteX56" fmla="*/ 2001520 w 2214880"/>
                <a:gd name="connsiteY56" fmla="*/ 2733040 h 3032760"/>
                <a:gd name="connsiteX57" fmla="*/ 2057400 w 2214880"/>
                <a:gd name="connsiteY57" fmla="*/ 2727960 h 3032760"/>
                <a:gd name="connsiteX58" fmla="*/ 2062480 w 2214880"/>
                <a:gd name="connsiteY58" fmla="*/ 2672080 h 3032760"/>
                <a:gd name="connsiteX59" fmla="*/ 2047240 w 2214880"/>
                <a:gd name="connsiteY59" fmla="*/ 2651760 h 3032760"/>
                <a:gd name="connsiteX60" fmla="*/ 2108200 w 2214880"/>
                <a:gd name="connsiteY60" fmla="*/ 2519680 h 3032760"/>
                <a:gd name="connsiteX61" fmla="*/ 2214880 w 2214880"/>
                <a:gd name="connsiteY61" fmla="*/ 2468880 h 3032760"/>
                <a:gd name="connsiteX62" fmla="*/ 2199640 w 2214880"/>
                <a:gd name="connsiteY62" fmla="*/ 2433320 h 3032760"/>
                <a:gd name="connsiteX63" fmla="*/ 2148840 w 2214880"/>
                <a:gd name="connsiteY63" fmla="*/ 2382520 h 3032760"/>
                <a:gd name="connsiteX64" fmla="*/ 2072640 w 2214880"/>
                <a:gd name="connsiteY64" fmla="*/ 2382520 h 3032760"/>
                <a:gd name="connsiteX65" fmla="*/ 2011680 w 2214880"/>
                <a:gd name="connsiteY65" fmla="*/ 2341880 h 3032760"/>
                <a:gd name="connsiteX66" fmla="*/ 1971040 w 2214880"/>
                <a:gd name="connsiteY66" fmla="*/ 2250440 h 3032760"/>
                <a:gd name="connsiteX67" fmla="*/ 1950720 w 2214880"/>
                <a:gd name="connsiteY67" fmla="*/ 2204720 h 3032760"/>
                <a:gd name="connsiteX68" fmla="*/ 1894840 w 2214880"/>
                <a:gd name="connsiteY68" fmla="*/ 2194560 h 3032760"/>
                <a:gd name="connsiteX69" fmla="*/ 1869440 w 2214880"/>
                <a:gd name="connsiteY69" fmla="*/ 2159000 h 3032760"/>
                <a:gd name="connsiteX70" fmla="*/ 1869440 w 2214880"/>
                <a:gd name="connsiteY70" fmla="*/ 2006600 h 3032760"/>
                <a:gd name="connsiteX71" fmla="*/ 1864360 w 2214880"/>
                <a:gd name="connsiteY71" fmla="*/ 1960880 h 3032760"/>
                <a:gd name="connsiteX72" fmla="*/ 1808480 w 2214880"/>
                <a:gd name="connsiteY72" fmla="*/ 1960880 h 3032760"/>
                <a:gd name="connsiteX73" fmla="*/ 1732280 w 2214880"/>
                <a:gd name="connsiteY73" fmla="*/ 1930400 h 3032760"/>
                <a:gd name="connsiteX74" fmla="*/ 1686560 w 2214880"/>
                <a:gd name="connsiteY74" fmla="*/ 1864360 h 3032760"/>
                <a:gd name="connsiteX75" fmla="*/ 1676400 w 2214880"/>
                <a:gd name="connsiteY75" fmla="*/ 1818640 h 3032760"/>
                <a:gd name="connsiteX76" fmla="*/ 1676400 w 2214880"/>
                <a:gd name="connsiteY76" fmla="*/ 1767840 h 3032760"/>
                <a:gd name="connsiteX77" fmla="*/ 1645920 w 2214880"/>
                <a:gd name="connsiteY77" fmla="*/ 1752600 h 3032760"/>
                <a:gd name="connsiteX78" fmla="*/ 1595120 w 2214880"/>
                <a:gd name="connsiteY78" fmla="*/ 1752600 h 3032760"/>
                <a:gd name="connsiteX79" fmla="*/ 1539240 w 2214880"/>
                <a:gd name="connsiteY79" fmla="*/ 1757680 h 3032760"/>
                <a:gd name="connsiteX80" fmla="*/ 1452880 w 2214880"/>
                <a:gd name="connsiteY80" fmla="*/ 1686560 h 3032760"/>
                <a:gd name="connsiteX81" fmla="*/ 1452880 w 2214880"/>
                <a:gd name="connsiteY81" fmla="*/ 1610360 h 3032760"/>
                <a:gd name="connsiteX82" fmla="*/ 1452880 w 2214880"/>
                <a:gd name="connsiteY82" fmla="*/ 1559560 h 3032760"/>
                <a:gd name="connsiteX83" fmla="*/ 1397000 w 2214880"/>
                <a:gd name="connsiteY83" fmla="*/ 1503680 h 3032760"/>
                <a:gd name="connsiteX84" fmla="*/ 1320800 w 2214880"/>
                <a:gd name="connsiteY84" fmla="*/ 1488440 h 3032760"/>
                <a:gd name="connsiteX85" fmla="*/ 1275080 w 2214880"/>
                <a:gd name="connsiteY85" fmla="*/ 1518920 h 3032760"/>
                <a:gd name="connsiteX86" fmla="*/ 1259840 w 2214880"/>
                <a:gd name="connsiteY86" fmla="*/ 1539240 h 3032760"/>
                <a:gd name="connsiteX87" fmla="*/ 1224280 w 2214880"/>
                <a:gd name="connsiteY87" fmla="*/ 1539240 h 3032760"/>
                <a:gd name="connsiteX88" fmla="*/ 1193800 w 2214880"/>
                <a:gd name="connsiteY88" fmla="*/ 1483360 h 3032760"/>
                <a:gd name="connsiteX89" fmla="*/ 1163320 w 2214880"/>
                <a:gd name="connsiteY89" fmla="*/ 1478280 h 3032760"/>
                <a:gd name="connsiteX90" fmla="*/ 1122680 w 2214880"/>
                <a:gd name="connsiteY90" fmla="*/ 1478280 h 3032760"/>
                <a:gd name="connsiteX91" fmla="*/ 1046480 w 2214880"/>
                <a:gd name="connsiteY91" fmla="*/ 1427480 h 3032760"/>
                <a:gd name="connsiteX92" fmla="*/ 1036320 w 2214880"/>
                <a:gd name="connsiteY92" fmla="*/ 1214120 h 3032760"/>
                <a:gd name="connsiteX93" fmla="*/ 1066800 w 2214880"/>
                <a:gd name="connsiteY93" fmla="*/ 1158240 h 3032760"/>
                <a:gd name="connsiteX94" fmla="*/ 1061720 w 2214880"/>
                <a:gd name="connsiteY94" fmla="*/ 1036320 h 3032760"/>
                <a:gd name="connsiteX95" fmla="*/ 1122680 w 2214880"/>
                <a:gd name="connsiteY95" fmla="*/ 960120 h 3032760"/>
                <a:gd name="connsiteX96" fmla="*/ 1122680 w 2214880"/>
                <a:gd name="connsiteY96" fmla="*/ 843280 h 3032760"/>
                <a:gd name="connsiteX97" fmla="*/ 1148080 w 2214880"/>
                <a:gd name="connsiteY97" fmla="*/ 762000 h 3032760"/>
                <a:gd name="connsiteX98" fmla="*/ 1153160 w 2214880"/>
                <a:gd name="connsiteY98" fmla="*/ 711200 h 3032760"/>
                <a:gd name="connsiteX99" fmla="*/ 1203960 w 2214880"/>
                <a:gd name="connsiteY99" fmla="*/ 635000 h 3032760"/>
                <a:gd name="connsiteX100" fmla="*/ 1183640 w 2214880"/>
                <a:gd name="connsiteY100" fmla="*/ 513080 h 3032760"/>
                <a:gd name="connsiteX101" fmla="*/ 1158240 w 2214880"/>
                <a:gd name="connsiteY101" fmla="*/ 472440 h 3032760"/>
                <a:gd name="connsiteX102" fmla="*/ 1087120 w 2214880"/>
                <a:gd name="connsiteY102" fmla="*/ 431800 h 3032760"/>
                <a:gd name="connsiteX103" fmla="*/ 1097280 w 2214880"/>
                <a:gd name="connsiteY103" fmla="*/ 345440 h 3032760"/>
                <a:gd name="connsiteX104" fmla="*/ 1071880 w 2214880"/>
                <a:gd name="connsiteY104" fmla="*/ 294640 h 3032760"/>
                <a:gd name="connsiteX105" fmla="*/ 1046480 w 2214880"/>
                <a:gd name="connsiteY105" fmla="*/ 264160 h 3032760"/>
                <a:gd name="connsiteX106" fmla="*/ 990600 w 2214880"/>
                <a:gd name="connsiteY106" fmla="*/ 259080 h 3032760"/>
                <a:gd name="connsiteX107" fmla="*/ 939800 w 2214880"/>
                <a:gd name="connsiteY107" fmla="*/ 259080 h 3032760"/>
                <a:gd name="connsiteX108" fmla="*/ 889000 w 2214880"/>
                <a:gd name="connsiteY108" fmla="*/ 233680 h 3032760"/>
                <a:gd name="connsiteX109" fmla="*/ 889000 w 2214880"/>
                <a:gd name="connsiteY109" fmla="*/ 60960 h 3032760"/>
                <a:gd name="connsiteX0" fmla="*/ 889000 w 2214880"/>
                <a:gd name="connsiteY0" fmla="*/ 60960 h 3032760"/>
                <a:gd name="connsiteX1" fmla="*/ 650240 w 2214880"/>
                <a:gd name="connsiteY1" fmla="*/ 0 h 3032760"/>
                <a:gd name="connsiteX2" fmla="*/ 426720 w 2214880"/>
                <a:gd name="connsiteY2" fmla="*/ 238760 h 3032760"/>
                <a:gd name="connsiteX3" fmla="*/ 406400 w 2214880"/>
                <a:gd name="connsiteY3" fmla="*/ 274320 h 3032760"/>
                <a:gd name="connsiteX4" fmla="*/ 406400 w 2214880"/>
                <a:gd name="connsiteY4" fmla="*/ 330200 h 3032760"/>
                <a:gd name="connsiteX5" fmla="*/ 431800 w 2214880"/>
                <a:gd name="connsiteY5" fmla="*/ 365760 h 3032760"/>
                <a:gd name="connsiteX6" fmla="*/ 431800 w 2214880"/>
                <a:gd name="connsiteY6" fmla="*/ 436880 h 3032760"/>
                <a:gd name="connsiteX7" fmla="*/ 452120 w 2214880"/>
                <a:gd name="connsiteY7" fmla="*/ 487680 h 3032760"/>
                <a:gd name="connsiteX8" fmla="*/ 467360 w 2214880"/>
                <a:gd name="connsiteY8" fmla="*/ 802640 h 3032760"/>
                <a:gd name="connsiteX9" fmla="*/ 436880 w 2214880"/>
                <a:gd name="connsiteY9" fmla="*/ 838200 h 3032760"/>
                <a:gd name="connsiteX10" fmla="*/ 299720 w 2214880"/>
                <a:gd name="connsiteY10" fmla="*/ 919480 h 3032760"/>
                <a:gd name="connsiteX11" fmla="*/ 254000 w 2214880"/>
                <a:gd name="connsiteY11" fmla="*/ 975360 h 3032760"/>
                <a:gd name="connsiteX12" fmla="*/ 213360 w 2214880"/>
                <a:gd name="connsiteY12" fmla="*/ 1036320 h 3032760"/>
                <a:gd name="connsiteX13" fmla="*/ 167640 w 2214880"/>
                <a:gd name="connsiteY13" fmla="*/ 1102360 h 3032760"/>
                <a:gd name="connsiteX14" fmla="*/ 0 w 2214880"/>
                <a:gd name="connsiteY14" fmla="*/ 1193800 h 3032760"/>
                <a:gd name="connsiteX15" fmla="*/ 0 w 2214880"/>
                <a:gd name="connsiteY15" fmla="*/ 1234440 h 3032760"/>
                <a:gd name="connsiteX16" fmla="*/ 66040 w 2214880"/>
                <a:gd name="connsiteY16" fmla="*/ 1366520 h 3032760"/>
                <a:gd name="connsiteX17" fmla="*/ 127000 w 2214880"/>
                <a:gd name="connsiteY17" fmla="*/ 1595120 h 3032760"/>
                <a:gd name="connsiteX18" fmla="*/ 187960 w 2214880"/>
                <a:gd name="connsiteY18" fmla="*/ 1762760 h 3032760"/>
                <a:gd name="connsiteX19" fmla="*/ 187960 w 2214880"/>
                <a:gd name="connsiteY19" fmla="*/ 1920240 h 3032760"/>
                <a:gd name="connsiteX20" fmla="*/ 198120 w 2214880"/>
                <a:gd name="connsiteY20" fmla="*/ 1950720 h 3032760"/>
                <a:gd name="connsiteX21" fmla="*/ 314960 w 2214880"/>
                <a:gd name="connsiteY21" fmla="*/ 2072640 h 3032760"/>
                <a:gd name="connsiteX22" fmla="*/ 350520 w 2214880"/>
                <a:gd name="connsiteY22" fmla="*/ 2072640 h 3032760"/>
                <a:gd name="connsiteX23" fmla="*/ 391160 w 2214880"/>
                <a:gd name="connsiteY23" fmla="*/ 2037080 h 3032760"/>
                <a:gd name="connsiteX24" fmla="*/ 502920 w 2214880"/>
                <a:gd name="connsiteY24" fmla="*/ 2103120 h 3032760"/>
                <a:gd name="connsiteX25" fmla="*/ 518160 w 2214880"/>
                <a:gd name="connsiteY25" fmla="*/ 2164080 h 3032760"/>
                <a:gd name="connsiteX26" fmla="*/ 508000 w 2214880"/>
                <a:gd name="connsiteY26" fmla="*/ 2235200 h 3032760"/>
                <a:gd name="connsiteX27" fmla="*/ 518160 w 2214880"/>
                <a:gd name="connsiteY27" fmla="*/ 2275840 h 3032760"/>
                <a:gd name="connsiteX28" fmla="*/ 574040 w 2214880"/>
                <a:gd name="connsiteY28" fmla="*/ 2306320 h 3032760"/>
                <a:gd name="connsiteX29" fmla="*/ 619760 w 2214880"/>
                <a:gd name="connsiteY29" fmla="*/ 2316480 h 3032760"/>
                <a:gd name="connsiteX30" fmla="*/ 711200 w 2214880"/>
                <a:gd name="connsiteY30" fmla="*/ 2407920 h 3032760"/>
                <a:gd name="connsiteX31" fmla="*/ 772160 w 2214880"/>
                <a:gd name="connsiteY31" fmla="*/ 2438400 h 3032760"/>
                <a:gd name="connsiteX32" fmla="*/ 853440 w 2214880"/>
                <a:gd name="connsiteY32" fmla="*/ 2418080 h 3032760"/>
                <a:gd name="connsiteX33" fmla="*/ 899160 w 2214880"/>
                <a:gd name="connsiteY33" fmla="*/ 2418080 h 3032760"/>
                <a:gd name="connsiteX34" fmla="*/ 960120 w 2214880"/>
                <a:gd name="connsiteY34" fmla="*/ 2484120 h 3032760"/>
                <a:gd name="connsiteX35" fmla="*/ 965200 w 2214880"/>
                <a:gd name="connsiteY35" fmla="*/ 2534920 h 3032760"/>
                <a:gd name="connsiteX36" fmla="*/ 949960 w 2214880"/>
                <a:gd name="connsiteY36" fmla="*/ 2575560 h 3032760"/>
                <a:gd name="connsiteX37" fmla="*/ 950595 w 2214880"/>
                <a:gd name="connsiteY37" fmla="*/ 2661920 h 3032760"/>
                <a:gd name="connsiteX38" fmla="*/ 990600 w 2214880"/>
                <a:gd name="connsiteY38" fmla="*/ 2702560 h 3032760"/>
                <a:gd name="connsiteX39" fmla="*/ 1066800 w 2214880"/>
                <a:gd name="connsiteY39" fmla="*/ 2794000 h 3032760"/>
                <a:gd name="connsiteX40" fmla="*/ 1117600 w 2214880"/>
                <a:gd name="connsiteY40" fmla="*/ 2799080 h 3032760"/>
                <a:gd name="connsiteX41" fmla="*/ 1153160 w 2214880"/>
                <a:gd name="connsiteY41" fmla="*/ 2799080 h 3032760"/>
                <a:gd name="connsiteX42" fmla="*/ 1193800 w 2214880"/>
                <a:gd name="connsiteY42" fmla="*/ 2839720 h 3032760"/>
                <a:gd name="connsiteX43" fmla="*/ 1198880 w 2214880"/>
                <a:gd name="connsiteY43" fmla="*/ 2875280 h 3032760"/>
                <a:gd name="connsiteX44" fmla="*/ 1259840 w 2214880"/>
                <a:gd name="connsiteY44" fmla="*/ 2890520 h 3032760"/>
                <a:gd name="connsiteX45" fmla="*/ 1290320 w 2214880"/>
                <a:gd name="connsiteY45" fmla="*/ 2885440 h 3032760"/>
                <a:gd name="connsiteX46" fmla="*/ 1341120 w 2214880"/>
                <a:gd name="connsiteY46" fmla="*/ 2936240 h 3032760"/>
                <a:gd name="connsiteX47" fmla="*/ 1402080 w 2214880"/>
                <a:gd name="connsiteY47" fmla="*/ 2936240 h 3032760"/>
                <a:gd name="connsiteX48" fmla="*/ 1569720 w 2214880"/>
                <a:gd name="connsiteY48" fmla="*/ 2931160 h 3032760"/>
                <a:gd name="connsiteX49" fmla="*/ 1595120 w 2214880"/>
                <a:gd name="connsiteY49" fmla="*/ 2921000 h 3032760"/>
                <a:gd name="connsiteX50" fmla="*/ 1651000 w 2214880"/>
                <a:gd name="connsiteY50" fmla="*/ 2946400 h 3032760"/>
                <a:gd name="connsiteX51" fmla="*/ 1671320 w 2214880"/>
                <a:gd name="connsiteY51" fmla="*/ 3002280 h 3032760"/>
                <a:gd name="connsiteX52" fmla="*/ 1686560 w 2214880"/>
                <a:gd name="connsiteY52" fmla="*/ 3032760 h 3032760"/>
                <a:gd name="connsiteX53" fmla="*/ 1778000 w 2214880"/>
                <a:gd name="connsiteY53" fmla="*/ 2981960 h 3032760"/>
                <a:gd name="connsiteX54" fmla="*/ 1823720 w 2214880"/>
                <a:gd name="connsiteY54" fmla="*/ 2921000 h 3032760"/>
                <a:gd name="connsiteX55" fmla="*/ 1960880 w 2214880"/>
                <a:gd name="connsiteY55" fmla="*/ 2763520 h 3032760"/>
                <a:gd name="connsiteX56" fmla="*/ 2001520 w 2214880"/>
                <a:gd name="connsiteY56" fmla="*/ 2733040 h 3032760"/>
                <a:gd name="connsiteX57" fmla="*/ 2057400 w 2214880"/>
                <a:gd name="connsiteY57" fmla="*/ 2727960 h 3032760"/>
                <a:gd name="connsiteX58" fmla="*/ 2062480 w 2214880"/>
                <a:gd name="connsiteY58" fmla="*/ 2672080 h 3032760"/>
                <a:gd name="connsiteX59" fmla="*/ 2047240 w 2214880"/>
                <a:gd name="connsiteY59" fmla="*/ 2651760 h 3032760"/>
                <a:gd name="connsiteX60" fmla="*/ 2108200 w 2214880"/>
                <a:gd name="connsiteY60" fmla="*/ 2519680 h 3032760"/>
                <a:gd name="connsiteX61" fmla="*/ 2214880 w 2214880"/>
                <a:gd name="connsiteY61" fmla="*/ 2468880 h 3032760"/>
                <a:gd name="connsiteX62" fmla="*/ 2199640 w 2214880"/>
                <a:gd name="connsiteY62" fmla="*/ 2433320 h 3032760"/>
                <a:gd name="connsiteX63" fmla="*/ 2148840 w 2214880"/>
                <a:gd name="connsiteY63" fmla="*/ 2382520 h 3032760"/>
                <a:gd name="connsiteX64" fmla="*/ 2072640 w 2214880"/>
                <a:gd name="connsiteY64" fmla="*/ 2382520 h 3032760"/>
                <a:gd name="connsiteX65" fmla="*/ 2011680 w 2214880"/>
                <a:gd name="connsiteY65" fmla="*/ 2341880 h 3032760"/>
                <a:gd name="connsiteX66" fmla="*/ 1971040 w 2214880"/>
                <a:gd name="connsiteY66" fmla="*/ 2250440 h 3032760"/>
                <a:gd name="connsiteX67" fmla="*/ 1950720 w 2214880"/>
                <a:gd name="connsiteY67" fmla="*/ 2204720 h 3032760"/>
                <a:gd name="connsiteX68" fmla="*/ 1894840 w 2214880"/>
                <a:gd name="connsiteY68" fmla="*/ 2194560 h 3032760"/>
                <a:gd name="connsiteX69" fmla="*/ 1869440 w 2214880"/>
                <a:gd name="connsiteY69" fmla="*/ 2159000 h 3032760"/>
                <a:gd name="connsiteX70" fmla="*/ 1869440 w 2214880"/>
                <a:gd name="connsiteY70" fmla="*/ 2006600 h 3032760"/>
                <a:gd name="connsiteX71" fmla="*/ 1864360 w 2214880"/>
                <a:gd name="connsiteY71" fmla="*/ 1960880 h 3032760"/>
                <a:gd name="connsiteX72" fmla="*/ 1808480 w 2214880"/>
                <a:gd name="connsiteY72" fmla="*/ 1960880 h 3032760"/>
                <a:gd name="connsiteX73" fmla="*/ 1732280 w 2214880"/>
                <a:gd name="connsiteY73" fmla="*/ 1930400 h 3032760"/>
                <a:gd name="connsiteX74" fmla="*/ 1686560 w 2214880"/>
                <a:gd name="connsiteY74" fmla="*/ 1864360 h 3032760"/>
                <a:gd name="connsiteX75" fmla="*/ 1676400 w 2214880"/>
                <a:gd name="connsiteY75" fmla="*/ 1818640 h 3032760"/>
                <a:gd name="connsiteX76" fmla="*/ 1676400 w 2214880"/>
                <a:gd name="connsiteY76" fmla="*/ 1767840 h 3032760"/>
                <a:gd name="connsiteX77" fmla="*/ 1645920 w 2214880"/>
                <a:gd name="connsiteY77" fmla="*/ 1752600 h 3032760"/>
                <a:gd name="connsiteX78" fmla="*/ 1595120 w 2214880"/>
                <a:gd name="connsiteY78" fmla="*/ 1752600 h 3032760"/>
                <a:gd name="connsiteX79" fmla="*/ 1539240 w 2214880"/>
                <a:gd name="connsiteY79" fmla="*/ 1757680 h 3032760"/>
                <a:gd name="connsiteX80" fmla="*/ 1452880 w 2214880"/>
                <a:gd name="connsiteY80" fmla="*/ 1686560 h 3032760"/>
                <a:gd name="connsiteX81" fmla="*/ 1452880 w 2214880"/>
                <a:gd name="connsiteY81" fmla="*/ 1610360 h 3032760"/>
                <a:gd name="connsiteX82" fmla="*/ 1452880 w 2214880"/>
                <a:gd name="connsiteY82" fmla="*/ 1559560 h 3032760"/>
                <a:gd name="connsiteX83" fmla="*/ 1397000 w 2214880"/>
                <a:gd name="connsiteY83" fmla="*/ 1503680 h 3032760"/>
                <a:gd name="connsiteX84" fmla="*/ 1320800 w 2214880"/>
                <a:gd name="connsiteY84" fmla="*/ 1488440 h 3032760"/>
                <a:gd name="connsiteX85" fmla="*/ 1275080 w 2214880"/>
                <a:gd name="connsiteY85" fmla="*/ 1518920 h 3032760"/>
                <a:gd name="connsiteX86" fmla="*/ 1259840 w 2214880"/>
                <a:gd name="connsiteY86" fmla="*/ 1539240 h 3032760"/>
                <a:gd name="connsiteX87" fmla="*/ 1224280 w 2214880"/>
                <a:gd name="connsiteY87" fmla="*/ 1539240 h 3032760"/>
                <a:gd name="connsiteX88" fmla="*/ 1193800 w 2214880"/>
                <a:gd name="connsiteY88" fmla="*/ 1483360 h 3032760"/>
                <a:gd name="connsiteX89" fmla="*/ 1163320 w 2214880"/>
                <a:gd name="connsiteY89" fmla="*/ 1478280 h 3032760"/>
                <a:gd name="connsiteX90" fmla="*/ 1122680 w 2214880"/>
                <a:gd name="connsiteY90" fmla="*/ 1478280 h 3032760"/>
                <a:gd name="connsiteX91" fmla="*/ 1046480 w 2214880"/>
                <a:gd name="connsiteY91" fmla="*/ 1427480 h 3032760"/>
                <a:gd name="connsiteX92" fmla="*/ 1036320 w 2214880"/>
                <a:gd name="connsiteY92" fmla="*/ 1214120 h 3032760"/>
                <a:gd name="connsiteX93" fmla="*/ 1066800 w 2214880"/>
                <a:gd name="connsiteY93" fmla="*/ 1158240 h 3032760"/>
                <a:gd name="connsiteX94" fmla="*/ 1061720 w 2214880"/>
                <a:gd name="connsiteY94" fmla="*/ 1036320 h 3032760"/>
                <a:gd name="connsiteX95" fmla="*/ 1122680 w 2214880"/>
                <a:gd name="connsiteY95" fmla="*/ 960120 h 3032760"/>
                <a:gd name="connsiteX96" fmla="*/ 1122680 w 2214880"/>
                <a:gd name="connsiteY96" fmla="*/ 843280 h 3032760"/>
                <a:gd name="connsiteX97" fmla="*/ 1148080 w 2214880"/>
                <a:gd name="connsiteY97" fmla="*/ 762000 h 3032760"/>
                <a:gd name="connsiteX98" fmla="*/ 1153160 w 2214880"/>
                <a:gd name="connsiteY98" fmla="*/ 711200 h 3032760"/>
                <a:gd name="connsiteX99" fmla="*/ 1203960 w 2214880"/>
                <a:gd name="connsiteY99" fmla="*/ 635000 h 3032760"/>
                <a:gd name="connsiteX100" fmla="*/ 1183640 w 2214880"/>
                <a:gd name="connsiteY100" fmla="*/ 513080 h 3032760"/>
                <a:gd name="connsiteX101" fmla="*/ 1158240 w 2214880"/>
                <a:gd name="connsiteY101" fmla="*/ 472440 h 3032760"/>
                <a:gd name="connsiteX102" fmla="*/ 1087120 w 2214880"/>
                <a:gd name="connsiteY102" fmla="*/ 431800 h 3032760"/>
                <a:gd name="connsiteX103" fmla="*/ 1097280 w 2214880"/>
                <a:gd name="connsiteY103" fmla="*/ 345440 h 3032760"/>
                <a:gd name="connsiteX104" fmla="*/ 1071880 w 2214880"/>
                <a:gd name="connsiteY104" fmla="*/ 294640 h 3032760"/>
                <a:gd name="connsiteX105" fmla="*/ 1046480 w 2214880"/>
                <a:gd name="connsiteY105" fmla="*/ 264160 h 3032760"/>
                <a:gd name="connsiteX106" fmla="*/ 990600 w 2214880"/>
                <a:gd name="connsiteY106" fmla="*/ 259080 h 3032760"/>
                <a:gd name="connsiteX107" fmla="*/ 939800 w 2214880"/>
                <a:gd name="connsiteY107" fmla="*/ 259080 h 3032760"/>
                <a:gd name="connsiteX108" fmla="*/ 889000 w 2214880"/>
                <a:gd name="connsiteY108" fmla="*/ 233680 h 3032760"/>
                <a:gd name="connsiteX109" fmla="*/ 889000 w 2214880"/>
                <a:gd name="connsiteY109" fmla="*/ 60960 h 303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214880" h="3032760">
                  <a:moveTo>
                    <a:pt x="889000" y="60960"/>
                  </a:moveTo>
                  <a:lnTo>
                    <a:pt x="650240" y="0"/>
                  </a:lnTo>
                  <a:lnTo>
                    <a:pt x="426720" y="238760"/>
                  </a:lnTo>
                  <a:lnTo>
                    <a:pt x="406400" y="274320"/>
                  </a:lnTo>
                  <a:lnTo>
                    <a:pt x="406400" y="330200"/>
                  </a:lnTo>
                  <a:lnTo>
                    <a:pt x="431800" y="365760"/>
                  </a:lnTo>
                  <a:lnTo>
                    <a:pt x="431800" y="436880"/>
                  </a:lnTo>
                  <a:lnTo>
                    <a:pt x="452120" y="487680"/>
                  </a:lnTo>
                  <a:lnTo>
                    <a:pt x="467360" y="802640"/>
                  </a:lnTo>
                  <a:lnTo>
                    <a:pt x="436880" y="838200"/>
                  </a:lnTo>
                  <a:lnTo>
                    <a:pt x="299720" y="919480"/>
                  </a:lnTo>
                  <a:lnTo>
                    <a:pt x="254000" y="975360"/>
                  </a:lnTo>
                  <a:lnTo>
                    <a:pt x="213360" y="1036320"/>
                  </a:lnTo>
                  <a:lnTo>
                    <a:pt x="167640" y="1102360"/>
                  </a:lnTo>
                  <a:lnTo>
                    <a:pt x="0" y="1193800"/>
                  </a:lnTo>
                  <a:lnTo>
                    <a:pt x="0" y="1234440"/>
                  </a:lnTo>
                  <a:lnTo>
                    <a:pt x="66040" y="1366520"/>
                  </a:lnTo>
                  <a:lnTo>
                    <a:pt x="127000" y="1595120"/>
                  </a:lnTo>
                  <a:lnTo>
                    <a:pt x="187960" y="1762760"/>
                  </a:lnTo>
                  <a:lnTo>
                    <a:pt x="187960" y="1920240"/>
                  </a:lnTo>
                  <a:lnTo>
                    <a:pt x="198120" y="1950720"/>
                  </a:lnTo>
                  <a:lnTo>
                    <a:pt x="314960" y="2072640"/>
                  </a:lnTo>
                  <a:lnTo>
                    <a:pt x="350520" y="2072640"/>
                  </a:lnTo>
                  <a:lnTo>
                    <a:pt x="391160" y="2037080"/>
                  </a:lnTo>
                  <a:lnTo>
                    <a:pt x="502920" y="2103120"/>
                  </a:lnTo>
                  <a:lnTo>
                    <a:pt x="518160" y="2164080"/>
                  </a:lnTo>
                  <a:lnTo>
                    <a:pt x="508000" y="2235200"/>
                  </a:lnTo>
                  <a:lnTo>
                    <a:pt x="518160" y="2275840"/>
                  </a:lnTo>
                  <a:lnTo>
                    <a:pt x="574040" y="2306320"/>
                  </a:lnTo>
                  <a:lnTo>
                    <a:pt x="619760" y="2316480"/>
                  </a:lnTo>
                  <a:lnTo>
                    <a:pt x="711200" y="2407920"/>
                  </a:lnTo>
                  <a:lnTo>
                    <a:pt x="772160" y="2438400"/>
                  </a:lnTo>
                  <a:lnTo>
                    <a:pt x="853440" y="2418080"/>
                  </a:lnTo>
                  <a:lnTo>
                    <a:pt x="899160" y="2418080"/>
                  </a:lnTo>
                  <a:lnTo>
                    <a:pt x="960120" y="2484120"/>
                  </a:lnTo>
                  <a:lnTo>
                    <a:pt x="965200" y="2534920"/>
                  </a:lnTo>
                  <a:lnTo>
                    <a:pt x="949960" y="2575560"/>
                  </a:lnTo>
                  <a:cubicBezTo>
                    <a:pt x="950172" y="2604347"/>
                    <a:pt x="950383" y="2633133"/>
                    <a:pt x="950595" y="2661920"/>
                  </a:cubicBezTo>
                  <a:lnTo>
                    <a:pt x="990600" y="2702560"/>
                  </a:lnTo>
                  <a:lnTo>
                    <a:pt x="1066800" y="2794000"/>
                  </a:lnTo>
                  <a:lnTo>
                    <a:pt x="1117600" y="2799080"/>
                  </a:lnTo>
                  <a:lnTo>
                    <a:pt x="1153160" y="2799080"/>
                  </a:lnTo>
                  <a:lnTo>
                    <a:pt x="1193800" y="2839720"/>
                  </a:lnTo>
                  <a:lnTo>
                    <a:pt x="1198880" y="2875280"/>
                  </a:lnTo>
                  <a:lnTo>
                    <a:pt x="1259840" y="2890520"/>
                  </a:lnTo>
                  <a:lnTo>
                    <a:pt x="1290320" y="2885440"/>
                  </a:lnTo>
                  <a:lnTo>
                    <a:pt x="1341120" y="2936240"/>
                  </a:lnTo>
                  <a:lnTo>
                    <a:pt x="1402080" y="2936240"/>
                  </a:lnTo>
                  <a:lnTo>
                    <a:pt x="1569720" y="2931160"/>
                  </a:lnTo>
                  <a:lnTo>
                    <a:pt x="1595120" y="2921000"/>
                  </a:lnTo>
                  <a:lnTo>
                    <a:pt x="1651000" y="2946400"/>
                  </a:lnTo>
                  <a:lnTo>
                    <a:pt x="1671320" y="3002280"/>
                  </a:lnTo>
                  <a:lnTo>
                    <a:pt x="1686560" y="3032760"/>
                  </a:lnTo>
                  <a:lnTo>
                    <a:pt x="1778000" y="2981960"/>
                  </a:lnTo>
                  <a:lnTo>
                    <a:pt x="1823720" y="2921000"/>
                  </a:lnTo>
                  <a:lnTo>
                    <a:pt x="1960880" y="2763520"/>
                  </a:lnTo>
                  <a:lnTo>
                    <a:pt x="2001520" y="2733040"/>
                  </a:lnTo>
                  <a:lnTo>
                    <a:pt x="2057400" y="2727960"/>
                  </a:lnTo>
                  <a:lnTo>
                    <a:pt x="2062480" y="2672080"/>
                  </a:lnTo>
                  <a:lnTo>
                    <a:pt x="2047240" y="2651760"/>
                  </a:lnTo>
                  <a:lnTo>
                    <a:pt x="2108200" y="2519680"/>
                  </a:lnTo>
                  <a:lnTo>
                    <a:pt x="2214880" y="2468880"/>
                  </a:lnTo>
                  <a:lnTo>
                    <a:pt x="2199640" y="2433320"/>
                  </a:lnTo>
                  <a:lnTo>
                    <a:pt x="2148840" y="2382520"/>
                  </a:lnTo>
                  <a:lnTo>
                    <a:pt x="2072640" y="2382520"/>
                  </a:lnTo>
                  <a:lnTo>
                    <a:pt x="2011680" y="2341880"/>
                  </a:lnTo>
                  <a:lnTo>
                    <a:pt x="1971040" y="2250440"/>
                  </a:lnTo>
                  <a:lnTo>
                    <a:pt x="1950720" y="2204720"/>
                  </a:lnTo>
                  <a:lnTo>
                    <a:pt x="1894840" y="2194560"/>
                  </a:lnTo>
                  <a:lnTo>
                    <a:pt x="1869440" y="2159000"/>
                  </a:lnTo>
                  <a:lnTo>
                    <a:pt x="1869440" y="2006600"/>
                  </a:lnTo>
                  <a:lnTo>
                    <a:pt x="1864360" y="1960880"/>
                  </a:lnTo>
                  <a:lnTo>
                    <a:pt x="1808480" y="1960880"/>
                  </a:lnTo>
                  <a:lnTo>
                    <a:pt x="1732280" y="1930400"/>
                  </a:lnTo>
                  <a:lnTo>
                    <a:pt x="1686560" y="1864360"/>
                  </a:lnTo>
                  <a:lnTo>
                    <a:pt x="1676400" y="1818640"/>
                  </a:lnTo>
                  <a:lnTo>
                    <a:pt x="1676400" y="1767840"/>
                  </a:lnTo>
                  <a:lnTo>
                    <a:pt x="1645920" y="1752600"/>
                  </a:lnTo>
                  <a:lnTo>
                    <a:pt x="1595120" y="1752600"/>
                  </a:lnTo>
                  <a:lnTo>
                    <a:pt x="1539240" y="1757680"/>
                  </a:lnTo>
                  <a:lnTo>
                    <a:pt x="1452880" y="1686560"/>
                  </a:lnTo>
                  <a:lnTo>
                    <a:pt x="1452880" y="1610360"/>
                  </a:lnTo>
                  <a:lnTo>
                    <a:pt x="1452880" y="1559560"/>
                  </a:lnTo>
                  <a:lnTo>
                    <a:pt x="1397000" y="1503680"/>
                  </a:lnTo>
                  <a:lnTo>
                    <a:pt x="1320800" y="1488440"/>
                  </a:lnTo>
                  <a:lnTo>
                    <a:pt x="1275080" y="1518920"/>
                  </a:lnTo>
                  <a:lnTo>
                    <a:pt x="1259840" y="1539240"/>
                  </a:lnTo>
                  <a:lnTo>
                    <a:pt x="1224280" y="1539240"/>
                  </a:lnTo>
                  <a:lnTo>
                    <a:pt x="1193800" y="1483360"/>
                  </a:lnTo>
                  <a:lnTo>
                    <a:pt x="1163320" y="1478280"/>
                  </a:lnTo>
                  <a:lnTo>
                    <a:pt x="1122680" y="1478280"/>
                  </a:lnTo>
                  <a:lnTo>
                    <a:pt x="1046480" y="1427480"/>
                  </a:lnTo>
                  <a:lnTo>
                    <a:pt x="1036320" y="1214120"/>
                  </a:lnTo>
                  <a:lnTo>
                    <a:pt x="1066800" y="1158240"/>
                  </a:lnTo>
                  <a:lnTo>
                    <a:pt x="1061720" y="1036320"/>
                  </a:lnTo>
                  <a:lnTo>
                    <a:pt x="1122680" y="960120"/>
                  </a:lnTo>
                  <a:lnTo>
                    <a:pt x="1122680" y="843280"/>
                  </a:lnTo>
                  <a:lnTo>
                    <a:pt x="1148080" y="762000"/>
                  </a:lnTo>
                  <a:lnTo>
                    <a:pt x="1153160" y="711200"/>
                  </a:lnTo>
                  <a:lnTo>
                    <a:pt x="1203960" y="635000"/>
                  </a:lnTo>
                  <a:lnTo>
                    <a:pt x="1183640" y="513080"/>
                  </a:lnTo>
                  <a:lnTo>
                    <a:pt x="1158240" y="472440"/>
                  </a:lnTo>
                  <a:lnTo>
                    <a:pt x="1087120" y="431800"/>
                  </a:lnTo>
                  <a:lnTo>
                    <a:pt x="1097280" y="345440"/>
                  </a:lnTo>
                  <a:lnTo>
                    <a:pt x="1071880" y="294640"/>
                  </a:lnTo>
                  <a:lnTo>
                    <a:pt x="1046480" y="264160"/>
                  </a:lnTo>
                  <a:lnTo>
                    <a:pt x="990600" y="259080"/>
                  </a:lnTo>
                  <a:lnTo>
                    <a:pt x="939800" y="259080"/>
                  </a:lnTo>
                  <a:lnTo>
                    <a:pt x="889000" y="233680"/>
                  </a:lnTo>
                  <a:lnTo>
                    <a:pt x="889000" y="609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3" name="강북 TXT">
              <a:extLst>
                <a:ext uri="{FF2B5EF4-FFF2-40B4-BE49-F238E27FC236}">
                  <a16:creationId xmlns="" xmlns:a16="http://schemas.microsoft.com/office/drawing/2014/main" id="{4DC6DF03-F15A-48FE-93BF-C1C7708BBBE4}"/>
                </a:ext>
              </a:extLst>
            </p:cNvPr>
            <p:cNvSpPr txBox="1"/>
            <p:nvPr/>
          </p:nvSpPr>
          <p:spPr>
            <a:xfrm>
              <a:off x="4869071" y="2784301"/>
              <a:ext cx="453970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강북</a:t>
              </a:r>
              <a:endPara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66" name="도봉구">
            <a:extLst>
              <a:ext uri="{FF2B5EF4-FFF2-40B4-BE49-F238E27FC236}">
                <a16:creationId xmlns="" xmlns:a16="http://schemas.microsoft.com/office/drawing/2014/main" id="{5503A9F2-45A1-431B-B4EB-7E6755A460D7}"/>
              </a:ext>
            </a:extLst>
          </p:cNvPr>
          <p:cNvGrpSpPr/>
          <p:nvPr/>
        </p:nvGrpSpPr>
        <p:grpSpPr>
          <a:xfrm>
            <a:off x="6463211" y="1223909"/>
            <a:ext cx="671666" cy="1141315"/>
            <a:chOff x="5026109" y="1850636"/>
            <a:chExt cx="671666" cy="1141315"/>
          </a:xfrm>
        </p:grpSpPr>
        <p:sp>
          <p:nvSpPr>
            <p:cNvPr id="70" name="도봉구">
              <a:extLst>
                <a:ext uri="{FF2B5EF4-FFF2-40B4-BE49-F238E27FC236}">
                  <a16:creationId xmlns="" xmlns:a16="http://schemas.microsoft.com/office/drawing/2014/main" id="{A3D4ED19-5D28-4EA5-BC7C-D3C7BC0930E7}"/>
                </a:ext>
              </a:extLst>
            </p:cNvPr>
            <p:cNvSpPr/>
            <p:nvPr/>
          </p:nvSpPr>
          <p:spPr>
            <a:xfrm>
              <a:off x="5026109" y="1850636"/>
              <a:ext cx="671666" cy="1141315"/>
            </a:xfrm>
            <a:custGeom>
              <a:avLst/>
              <a:gdLst>
                <a:gd name="connsiteX0" fmla="*/ 647700 w 1646766"/>
                <a:gd name="connsiteY0" fmla="*/ 0 h 2798234"/>
                <a:gd name="connsiteX1" fmla="*/ 402166 w 1646766"/>
                <a:gd name="connsiteY1" fmla="*/ 8467 h 2798234"/>
                <a:gd name="connsiteX2" fmla="*/ 309033 w 1646766"/>
                <a:gd name="connsiteY2" fmla="*/ 4234 h 2798234"/>
                <a:gd name="connsiteX3" fmla="*/ 245533 w 1646766"/>
                <a:gd name="connsiteY3" fmla="*/ 4234 h 2798234"/>
                <a:gd name="connsiteX4" fmla="*/ 190500 w 1646766"/>
                <a:gd name="connsiteY4" fmla="*/ 67734 h 2798234"/>
                <a:gd name="connsiteX5" fmla="*/ 127000 w 1646766"/>
                <a:gd name="connsiteY5" fmla="*/ 135467 h 2798234"/>
                <a:gd name="connsiteX6" fmla="*/ 33866 w 1646766"/>
                <a:gd name="connsiteY6" fmla="*/ 215900 h 2798234"/>
                <a:gd name="connsiteX7" fmla="*/ 0 w 1646766"/>
                <a:gd name="connsiteY7" fmla="*/ 249767 h 2798234"/>
                <a:gd name="connsiteX8" fmla="*/ 21166 w 1646766"/>
                <a:gd name="connsiteY8" fmla="*/ 309034 h 2798234"/>
                <a:gd name="connsiteX9" fmla="*/ 50800 w 1646766"/>
                <a:gd name="connsiteY9" fmla="*/ 368300 h 2798234"/>
                <a:gd name="connsiteX10" fmla="*/ 63500 w 1646766"/>
                <a:gd name="connsiteY10" fmla="*/ 452967 h 2798234"/>
                <a:gd name="connsiteX11" fmla="*/ 84666 w 1646766"/>
                <a:gd name="connsiteY11" fmla="*/ 516467 h 2798234"/>
                <a:gd name="connsiteX12" fmla="*/ 84666 w 1646766"/>
                <a:gd name="connsiteY12" fmla="*/ 596900 h 2798234"/>
                <a:gd name="connsiteX13" fmla="*/ 84666 w 1646766"/>
                <a:gd name="connsiteY13" fmla="*/ 690034 h 2798234"/>
                <a:gd name="connsiteX14" fmla="*/ 67733 w 1646766"/>
                <a:gd name="connsiteY14" fmla="*/ 736600 h 2798234"/>
                <a:gd name="connsiteX15" fmla="*/ 76200 w 1646766"/>
                <a:gd name="connsiteY15" fmla="*/ 821267 h 2798234"/>
                <a:gd name="connsiteX16" fmla="*/ 110066 w 1646766"/>
                <a:gd name="connsiteY16" fmla="*/ 880534 h 2798234"/>
                <a:gd name="connsiteX17" fmla="*/ 152400 w 1646766"/>
                <a:gd name="connsiteY17" fmla="*/ 867834 h 2798234"/>
                <a:gd name="connsiteX18" fmla="*/ 215900 w 1646766"/>
                <a:gd name="connsiteY18" fmla="*/ 884767 h 2798234"/>
                <a:gd name="connsiteX19" fmla="*/ 279400 w 1646766"/>
                <a:gd name="connsiteY19" fmla="*/ 927100 h 2798234"/>
                <a:gd name="connsiteX20" fmla="*/ 296333 w 1646766"/>
                <a:gd name="connsiteY20" fmla="*/ 999067 h 2798234"/>
                <a:gd name="connsiteX21" fmla="*/ 283633 w 1646766"/>
                <a:gd name="connsiteY21" fmla="*/ 1058334 h 2798234"/>
                <a:gd name="connsiteX22" fmla="*/ 313266 w 1646766"/>
                <a:gd name="connsiteY22" fmla="*/ 1104900 h 2798234"/>
                <a:gd name="connsiteX23" fmla="*/ 347133 w 1646766"/>
                <a:gd name="connsiteY23" fmla="*/ 1113367 h 2798234"/>
                <a:gd name="connsiteX24" fmla="*/ 389466 w 1646766"/>
                <a:gd name="connsiteY24" fmla="*/ 1185334 h 2798234"/>
                <a:gd name="connsiteX25" fmla="*/ 402166 w 1646766"/>
                <a:gd name="connsiteY25" fmla="*/ 1244600 h 2798234"/>
                <a:gd name="connsiteX26" fmla="*/ 414866 w 1646766"/>
                <a:gd name="connsiteY26" fmla="*/ 1333500 h 2798234"/>
                <a:gd name="connsiteX27" fmla="*/ 393700 w 1646766"/>
                <a:gd name="connsiteY27" fmla="*/ 1375834 h 2798234"/>
                <a:gd name="connsiteX28" fmla="*/ 347133 w 1646766"/>
                <a:gd name="connsiteY28" fmla="*/ 1447800 h 2798234"/>
                <a:gd name="connsiteX29" fmla="*/ 347133 w 1646766"/>
                <a:gd name="connsiteY29" fmla="*/ 1490134 h 2798234"/>
                <a:gd name="connsiteX30" fmla="*/ 304800 w 1646766"/>
                <a:gd name="connsiteY30" fmla="*/ 1545167 h 2798234"/>
                <a:gd name="connsiteX31" fmla="*/ 317500 w 1646766"/>
                <a:gd name="connsiteY31" fmla="*/ 1617134 h 2798234"/>
                <a:gd name="connsiteX32" fmla="*/ 309033 w 1646766"/>
                <a:gd name="connsiteY32" fmla="*/ 1680634 h 2798234"/>
                <a:gd name="connsiteX33" fmla="*/ 275166 w 1646766"/>
                <a:gd name="connsiteY33" fmla="*/ 1731434 h 2798234"/>
                <a:gd name="connsiteX34" fmla="*/ 241300 w 1646766"/>
                <a:gd name="connsiteY34" fmla="*/ 1782234 h 2798234"/>
                <a:gd name="connsiteX35" fmla="*/ 254000 w 1646766"/>
                <a:gd name="connsiteY35" fmla="*/ 1833034 h 2798234"/>
                <a:gd name="connsiteX36" fmla="*/ 270933 w 1646766"/>
                <a:gd name="connsiteY36" fmla="*/ 1866900 h 2798234"/>
                <a:gd name="connsiteX37" fmla="*/ 262466 w 1646766"/>
                <a:gd name="connsiteY37" fmla="*/ 1913467 h 2798234"/>
                <a:gd name="connsiteX38" fmla="*/ 232833 w 1646766"/>
                <a:gd name="connsiteY38" fmla="*/ 1943100 h 2798234"/>
                <a:gd name="connsiteX39" fmla="*/ 224366 w 1646766"/>
                <a:gd name="connsiteY39" fmla="*/ 1981200 h 2798234"/>
                <a:gd name="connsiteX40" fmla="*/ 232833 w 1646766"/>
                <a:gd name="connsiteY40" fmla="*/ 2053167 h 2798234"/>
                <a:gd name="connsiteX41" fmla="*/ 245533 w 1646766"/>
                <a:gd name="connsiteY41" fmla="*/ 2082800 h 2798234"/>
                <a:gd name="connsiteX42" fmla="*/ 283633 w 1646766"/>
                <a:gd name="connsiteY42" fmla="*/ 2074334 h 2798234"/>
                <a:gd name="connsiteX43" fmla="*/ 283633 w 1646766"/>
                <a:gd name="connsiteY43" fmla="*/ 2074334 h 2798234"/>
                <a:gd name="connsiteX44" fmla="*/ 330200 w 1646766"/>
                <a:gd name="connsiteY44" fmla="*/ 2091267 h 2798234"/>
                <a:gd name="connsiteX45" fmla="*/ 355600 w 1646766"/>
                <a:gd name="connsiteY45" fmla="*/ 2112434 h 2798234"/>
                <a:gd name="connsiteX46" fmla="*/ 381000 w 1646766"/>
                <a:gd name="connsiteY46" fmla="*/ 2095500 h 2798234"/>
                <a:gd name="connsiteX47" fmla="*/ 402166 w 1646766"/>
                <a:gd name="connsiteY47" fmla="*/ 2078567 h 2798234"/>
                <a:gd name="connsiteX48" fmla="*/ 465666 w 1646766"/>
                <a:gd name="connsiteY48" fmla="*/ 2078567 h 2798234"/>
                <a:gd name="connsiteX49" fmla="*/ 524933 w 1646766"/>
                <a:gd name="connsiteY49" fmla="*/ 2091267 h 2798234"/>
                <a:gd name="connsiteX50" fmla="*/ 567266 w 1646766"/>
                <a:gd name="connsiteY50" fmla="*/ 2133600 h 2798234"/>
                <a:gd name="connsiteX51" fmla="*/ 609600 w 1646766"/>
                <a:gd name="connsiteY51" fmla="*/ 2167467 h 2798234"/>
                <a:gd name="connsiteX52" fmla="*/ 643466 w 1646766"/>
                <a:gd name="connsiteY52" fmla="*/ 2192867 h 2798234"/>
                <a:gd name="connsiteX53" fmla="*/ 651933 w 1646766"/>
                <a:gd name="connsiteY53" fmla="*/ 2230967 h 2798234"/>
                <a:gd name="connsiteX54" fmla="*/ 643466 w 1646766"/>
                <a:gd name="connsiteY54" fmla="*/ 2269067 h 2798234"/>
                <a:gd name="connsiteX55" fmla="*/ 651933 w 1646766"/>
                <a:gd name="connsiteY55" fmla="*/ 2324100 h 2798234"/>
                <a:gd name="connsiteX56" fmla="*/ 690033 w 1646766"/>
                <a:gd name="connsiteY56" fmla="*/ 2349500 h 2798234"/>
                <a:gd name="connsiteX57" fmla="*/ 728133 w 1646766"/>
                <a:gd name="connsiteY57" fmla="*/ 2362200 h 2798234"/>
                <a:gd name="connsiteX58" fmla="*/ 787400 w 1646766"/>
                <a:gd name="connsiteY58" fmla="*/ 2362200 h 2798234"/>
                <a:gd name="connsiteX59" fmla="*/ 838200 w 1646766"/>
                <a:gd name="connsiteY59" fmla="*/ 2387600 h 2798234"/>
                <a:gd name="connsiteX60" fmla="*/ 859366 w 1646766"/>
                <a:gd name="connsiteY60" fmla="*/ 2438400 h 2798234"/>
                <a:gd name="connsiteX61" fmla="*/ 867833 w 1646766"/>
                <a:gd name="connsiteY61" fmla="*/ 2480734 h 2798234"/>
                <a:gd name="connsiteX62" fmla="*/ 910166 w 1646766"/>
                <a:gd name="connsiteY62" fmla="*/ 2540000 h 2798234"/>
                <a:gd name="connsiteX63" fmla="*/ 948266 w 1646766"/>
                <a:gd name="connsiteY63" fmla="*/ 2573867 h 2798234"/>
                <a:gd name="connsiteX64" fmla="*/ 986366 w 1646766"/>
                <a:gd name="connsiteY64" fmla="*/ 2582334 h 2798234"/>
                <a:gd name="connsiteX65" fmla="*/ 1032933 w 1646766"/>
                <a:gd name="connsiteY65" fmla="*/ 2590800 h 2798234"/>
                <a:gd name="connsiteX66" fmla="*/ 1049866 w 1646766"/>
                <a:gd name="connsiteY66" fmla="*/ 2616200 h 2798234"/>
                <a:gd name="connsiteX67" fmla="*/ 1058333 w 1646766"/>
                <a:gd name="connsiteY67" fmla="*/ 2675467 h 2798234"/>
                <a:gd name="connsiteX68" fmla="*/ 1058333 w 1646766"/>
                <a:gd name="connsiteY68" fmla="*/ 2768600 h 2798234"/>
                <a:gd name="connsiteX69" fmla="*/ 1079500 w 1646766"/>
                <a:gd name="connsiteY69" fmla="*/ 2798234 h 2798234"/>
                <a:gd name="connsiteX70" fmla="*/ 1109133 w 1646766"/>
                <a:gd name="connsiteY70" fmla="*/ 2785534 h 2798234"/>
                <a:gd name="connsiteX71" fmla="*/ 1109133 w 1646766"/>
                <a:gd name="connsiteY71" fmla="*/ 2785534 h 2798234"/>
                <a:gd name="connsiteX72" fmla="*/ 1134533 w 1646766"/>
                <a:gd name="connsiteY72" fmla="*/ 2726267 h 2798234"/>
                <a:gd name="connsiteX73" fmla="*/ 1155700 w 1646766"/>
                <a:gd name="connsiteY73" fmla="*/ 2734734 h 2798234"/>
                <a:gd name="connsiteX74" fmla="*/ 1168400 w 1646766"/>
                <a:gd name="connsiteY74" fmla="*/ 2751667 h 2798234"/>
                <a:gd name="connsiteX75" fmla="*/ 1168400 w 1646766"/>
                <a:gd name="connsiteY75" fmla="*/ 2751667 h 2798234"/>
                <a:gd name="connsiteX76" fmla="*/ 1198033 w 1646766"/>
                <a:gd name="connsiteY76" fmla="*/ 2743200 h 2798234"/>
                <a:gd name="connsiteX77" fmla="*/ 1198033 w 1646766"/>
                <a:gd name="connsiteY77" fmla="*/ 2696634 h 2798234"/>
                <a:gd name="connsiteX78" fmla="*/ 1176866 w 1646766"/>
                <a:gd name="connsiteY78" fmla="*/ 2650067 h 2798234"/>
                <a:gd name="connsiteX79" fmla="*/ 1176866 w 1646766"/>
                <a:gd name="connsiteY79" fmla="*/ 2599267 h 2798234"/>
                <a:gd name="connsiteX80" fmla="*/ 1231900 w 1646766"/>
                <a:gd name="connsiteY80" fmla="*/ 2569634 h 2798234"/>
                <a:gd name="connsiteX81" fmla="*/ 1274233 w 1646766"/>
                <a:gd name="connsiteY81" fmla="*/ 2514600 h 2798234"/>
                <a:gd name="connsiteX82" fmla="*/ 1295400 w 1646766"/>
                <a:gd name="connsiteY82" fmla="*/ 2463800 h 2798234"/>
                <a:gd name="connsiteX83" fmla="*/ 1303866 w 1646766"/>
                <a:gd name="connsiteY83" fmla="*/ 2408767 h 2798234"/>
                <a:gd name="connsiteX84" fmla="*/ 1337733 w 1646766"/>
                <a:gd name="connsiteY84" fmla="*/ 2349500 h 2798234"/>
                <a:gd name="connsiteX85" fmla="*/ 1384300 w 1646766"/>
                <a:gd name="connsiteY85" fmla="*/ 2294467 h 2798234"/>
                <a:gd name="connsiteX86" fmla="*/ 1413933 w 1646766"/>
                <a:gd name="connsiteY86" fmla="*/ 2269067 h 2798234"/>
                <a:gd name="connsiteX87" fmla="*/ 1443566 w 1646766"/>
                <a:gd name="connsiteY87" fmla="*/ 2269067 h 2798234"/>
                <a:gd name="connsiteX88" fmla="*/ 1511300 w 1646766"/>
                <a:gd name="connsiteY88" fmla="*/ 2302934 h 2798234"/>
                <a:gd name="connsiteX89" fmla="*/ 1524000 w 1646766"/>
                <a:gd name="connsiteY89" fmla="*/ 2324100 h 2798234"/>
                <a:gd name="connsiteX90" fmla="*/ 1524000 w 1646766"/>
                <a:gd name="connsiteY90" fmla="*/ 2396067 h 2798234"/>
                <a:gd name="connsiteX91" fmla="*/ 1553633 w 1646766"/>
                <a:gd name="connsiteY91" fmla="*/ 2438400 h 2798234"/>
                <a:gd name="connsiteX92" fmla="*/ 1595966 w 1646766"/>
                <a:gd name="connsiteY92" fmla="*/ 2472267 h 2798234"/>
                <a:gd name="connsiteX93" fmla="*/ 1646766 w 1646766"/>
                <a:gd name="connsiteY93" fmla="*/ 2484967 h 2798234"/>
                <a:gd name="connsiteX94" fmla="*/ 1646766 w 1646766"/>
                <a:gd name="connsiteY94" fmla="*/ 2442634 h 2798234"/>
                <a:gd name="connsiteX95" fmla="*/ 1617133 w 1646766"/>
                <a:gd name="connsiteY95" fmla="*/ 2362200 h 2798234"/>
                <a:gd name="connsiteX96" fmla="*/ 1629833 w 1646766"/>
                <a:gd name="connsiteY96" fmla="*/ 2252134 h 2798234"/>
                <a:gd name="connsiteX97" fmla="*/ 1625600 w 1646766"/>
                <a:gd name="connsiteY97" fmla="*/ 2205567 h 2798234"/>
                <a:gd name="connsiteX98" fmla="*/ 1583266 w 1646766"/>
                <a:gd name="connsiteY98" fmla="*/ 2091267 h 2798234"/>
                <a:gd name="connsiteX99" fmla="*/ 1536700 w 1646766"/>
                <a:gd name="connsiteY99" fmla="*/ 1934634 h 2798234"/>
                <a:gd name="connsiteX100" fmla="*/ 1502833 w 1646766"/>
                <a:gd name="connsiteY100" fmla="*/ 1828800 h 2798234"/>
                <a:gd name="connsiteX101" fmla="*/ 1494366 w 1646766"/>
                <a:gd name="connsiteY101" fmla="*/ 1778000 h 2798234"/>
                <a:gd name="connsiteX102" fmla="*/ 1498600 w 1646766"/>
                <a:gd name="connsiteY102" fmla="*/ 1617134 h 2798234"/>
                <a:gd name="connsiteX103" fmla="*/ 1502833 w 1646766"/>
                <a:gd name="connsiteY103" fmla="*/ 1570567 h 2798234"/>
                <a:gd name="connsiteX104" fmla="*/ 1490133 w 1646766"/>
                <a:gd name="connsiteY104" fmla="*/ 1498600 h 2798234"/>
                <a:gd name="connsiteX105" fmla="*/ 1460500 w 1646766"/>
                <a:gd name="connsiteY105" fmla="*/ 1494367 h 2798234"/>
                <a:gd name="connsiteX106" fmla="*/ 1430866 w 1646766"/>
                <a:gd name="connsiteY106" fmla="*/ 1430867 h 2798234"/>
                <a:gd name="connsiteX107" fmla="*/ 1422400 w 1646766"/>
                <a:gd name="connsiteY107" fmla="*/ 1341967 h 2798234"/>
                <a:gd name="connsiteX108" fmla="*/ 1413933 w 1646766"/>
                <a:gd name="connsiteY108" fmla="*/ 1253067 h 2798234"/>
                <a:gd name="connsiteX109" fmla="*/ 1397000 w 1646766"/>
                <a:gd name="connsiteY109" fmla="*/ 1172634 h 2798234"/>
                <a:gd name="connsiteX110" fmla="*/ 1405466 w 1646766"/>
                <a:gd name="connsiteY110" fmla="*/ 1041400 h 2798234"/>
                <a:gd name="connsiteX111" fmla="*/ 1435100 w 1646766"/>
                <a:gd name="connsiteY111" fmla="*/ 965200 h 2798234"/>
                <a:gd name="connsiteX112" fmla="*/ 1443566 w 1646766"/>
                <a:gd name="connsiteY112" fmla="*/ 901700 h 2798234"/>
                <a:gd name="connsiteX113" fmla="*/ 1452033 w 1646766"/>
                <a:gd name="connsiteY113" fmla="*/ 804334 h 2798234"/>
                <a:gd name="connsiteX114" fmla="*/ 1447800 w 1646766"/>
                <a:gd name="connsiteY114" fmla="*/ 711200 h 2798234"/>
                <a:gd name="connsiteX115" fmla="*/ 1426633 w 1646766"/>
                <a:gd name="connsiteY115" fmla="*/ 673100 h 2798234"/>
                <a:gd name="connsiteX116" fmla="*/ 1430866 w 1646766"/>
                <a:gd name="connsiteY116" fmla="*/ 609600 h 2798234"/>
                <a:gd name="connsiteX117" fmla="*/ 1413933 w 1646766"/>
                <a:gd name="connsiteY117" fmla="*/ 579967 h 2798234"/>
                <a:gd name="connsiteX118" fmla="*/ 1329266 w 1646766"/>
                <a:gd name="connsiteY118" fmla="*/ 537634 h 2798234"/>
                <a:gd name="connsiteX119" fmla="*/ 1316566 w 1646766"/>
                <a:gd name="connsiteY119" fmla="*/ 474134 h 2798234"/>
                <a:gd name="connsiteX120" fmla="*/ 1316566 w 1646766"/>
                <a:gd name="connsiteY120" fmla="*/ 359834 h 2798234"/>
                <a:gd name="connsiteX121" fmla="*/ 1320800 w 1646766"/>
                <a:gd name="connsiteY121" fmla="*/ 313267 h 2798234"/>
                <a:gd name="connsiteX122" fmla="*/ 1308100 w 1646766"/>
                <a:gd name="connsiteY122" fmla="*/ 279400 h 2798234"/>
                <a:gd name="connsiteX123" fmla="*/ 1278466 w 1646766"/>
                <a:gd name="connsiteY123" fmla="*/ 270934 h 2798234"/>
                <a:gd name="connsiteX124" fmla="*/ 1193800 w 1646766"/>
                <a:gd name="connsiteY124" fmla="*/ 270934 h 2798234"/>
                <a:gd name="connsiteX125" fmla="*/ 1134533 w 1646766"/>
                <a:gd name="connsiteY125" fmla="*/ 270934 h 2798234"/>
                <a:gd name="connsiteX126" fmla="*/ 1087966 w 1646766"/>
                <a:gd name="connsiteY126" fmla="*/ 287867 h 2798234"/>
                <a:gd name="connsiteX127" fmla="*/ 999066 w 1646766"/>
                <a:gd name="connsiteY127" fmla="*/ 347134 h 2798234"/>
                <a:gd name="connsiteX128" fmla="*/ 956733 w 1646766"/>
                <a:gd name="connsiteY128" fmla="*/ 381000 h 2798234"/>
                <a:gd name="connsiteX129" fmla="*/ 910166 w 1646766"/>
                <a:gd name="connsiteY129" fmla="*/ 410634 h 2798234"/>
                <a:gd name="connsiteX130" fmla="*/ 855133 w 1646766"/>
                <a:gd name="connsiteY130" fmla="*/ 427567 h 2798234"/>
                <a:gd name="connsiteX131" fmla="*/ 808566 w 1646766"/>
                <a:gd name="connsiteY131" fmla="*/ 423334 h 2798234"/>
                <a:gd name="connsiteX132" fmla="*/ 770466 w 1646766"/>
                <a:gd name="connsiteY132" fmla="*/ 385234 h 2798234"/>
                <a:gd name="connsiteX133" fmla="*/ 762000 w 1646766"/>
                <a:gd name="connsiteY133" fmla="*/ 325967 h 2798234"/>
                <a:gd name="connsiteX134" fmla="*/ 736600 w 1646766"/>
                <a:gd name="connsiteY134" fmla="*/ 296334 h 2798234"/>
                <a:gd name="connsiteX135" fmla="*/ 715433 w 1646766"/>
                <a:gd name="connsiteY135" fmla="*/ 220134 h 2798234"/>
                <a:gd name="connsiteX136" fmla="*/ 719666 w 1646766"/>
                <a:gd name="connsiteY136" fmla="*/ 101600 h 2798234"/>
                <a:gd name="connsiteX137" fmla="*/ 723900 w 1646766"/>
                <a:gd name="connsiteY137" fmla="*/ 50800 h 2798234"/>
                <a:gd name="connsiteX138" fmla="*/ 723900 w 1646766"/>
                <a:gd name="connsiteY138" fmla="*/ 50800 h 2798234"/>
                <a:gd name="connsiteX139" fmla="*/ 723900 w 1646766"/>
                <a:gd name="connsiteY139" fmla="*/ 4234 h 2798234"/>
                <a:gd name="connsiteX140" fmla="*/ 647700 w 1646766"/>
                <a:gd name="connsiteY140" fmla="*/ 0 h 279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646766" h="2798234">
                  <a:moveTo>
                    <a:pt x="647700" y="0"/>
                  </a:moveTo>
                  <a:lnTo>
                    <a:pt x="402166" y="8467"/>
                  </a:lnTo>
                  <a:lnTo>
                    <a:pt x="309033" y="4234"/>
                  </a:lnTo>
                  <a:lnTo>
                    <a:pt x="245533" y="4234"/>
                  </a:lnTo>
                  <a:lnTo>
                    <a:pt x="190500" y="67734"/>
                  </a:lnTo>
                  <a:lnTo>
                    <a:pt x="127000" y="135467"/>
                  </a:lnTo>
                  <a:lnTo>
                    <a:pt x="33866" y="215900"/>
                  </a:lnTo>
                  <a:lnTo>
                    <a:pt x="0" y="249767"/>
                  </a:lnTo>
                  <a:lnTo>
                    <a:pt x="21166" y="309034"/>
                  </a:lnTo>
                  <a:lnTo>
                    <a:pt x="50800" y="368300"/>
                  </a:lnTo>
                  <a:lnTo>
                    <a:pt x="63500" y="452967"/>
                  </a:lnTo>
                  <a:lnTo>
                    <a:pt x="84666" y="516467"/>
                  </a:lnTo>
                  <a:lnTo>
                    <a:pt x="84666" y="596900"/>
                  </a:lnTo>
                  <a:lnTo>
                    <a:pt x="84666" y="690034"/>
                  </a:lnTo>
                  <a:lnTo>
                    <a:pt x="67733" y="736600"/>
                  </a:lnTo>
                  <a:lnTo>
                    <a:pt x="76200" y="821267"/>
                  </a:lnTo>
                  <a:lnTo>
                    <a:pt x="110066" y="880534"/>
                  </a:lnTo>
                  <a:lnTo>
                    <a:pt x="152400" y="867834"/>
                  </a:lnTo>
                  <a:lnTo>
                    <a:pt x="215900" y="884767"/>
                  </a:lnTo>
                  <a:lnTo>
                    <a:pt x="279400" y="927100"/>
                  </a:lnTo>
                  <a:lnTo>
                    <a:pt x="296333" y="999067"/>
                  </a:lnTo>
                  <a:lnTo>
                    <a:pt x="283633" y="1058334"/>
                  </a:lnTo>
                  <a:lnTo>
                    <a:pt x="313266" y="1104900"/>
                  </a:lnTo>
                  <a:lnTo>
                    <a:pt x="347133" y="1113367"/>
                  </a:lnTo>
                  <a:lnTo>
                    <a:pt x="389466" y="1185334"/>
                  </a:lnTo>
                  <a:lnTo>
                    <a:pt x="402166" y="1244600"/>
                  </a:lnTo>
                  <a:lnTo>
                    <a:pt x="414866" y="1333500"/>
                  </a:lnTo>
                  <a:lnTo>
                    <a:pt x="393700" y="1375834"/>
                  </a:lnTo>
                  <a:lnTo>
                    <a:pt x="347133" y="1447800"/>
                  </a:lnTo>
                  <a:lnTo>
                    <a:pt x="347133" y="1490134"/>
                  </a:lnTo>
                  <a:lnTo>
                    <a:pt x="304800" y="1545167"/>
                  </a:lnTo>
                  <a:lnTo>
                    <a:pt x="317500" y="1617134"/>
                  </a:lnTo>
                  <a:lnTo>
                    <a:pt x="309033" y="1680634"/>
                  </a:lnTo>
                  <a:lnTo>
                    <a:pt x="275166" y="1731434"/>
                  </a:lnTo>
                  <a:lnTo>
                    <a:pt x="241300" y="1782234"/>
                  </a:lnTo>
                  <a:lnTo>
                    <a:pt x="254000" y="1833034"/>
                  </a:lnTo>
                  <a:lnTo>
                    <a:pt x="270933" y="1866900"/>
                  </a:lnTo>
                  <a:lnTo>
                    <a:pt x="262466" y="1913467"/>
                  </a:lnTo>
                  <a:lnTo>
                    <a:pt x="232833" y="1943100"/>
                  </a:lnTo>
                  <a:lnTo>
                    <a:pt x="224366" y="1981200"/>
                  </a:lnTo>
                  <a:lnTo>
                    <a:pt x="232833" y="2053167"/>
                  </a:lnTo>
                  <a:lnTo>
                    <a:pt x="245533" y="2082800"/>
                  </a:lnTo>
                  <a:lnTo>
                    <a:pt x="283633" y="2074334"/>
                  </a:lnTo>
                  <a:lnTo>
                    <a:pt x="283633" y="2074334"/>
                  </a:lnTo>
                  <a:lnTo>
                    <a:pt x="330200" y="2091267"/>
                  </a:lnTo>
                  <a:lnTo>
                    <a:pt x="355600" y="2112434"/>
                  </a:lnTo>
                  <a:lnTo>
                    <a:pt x="381000" y="2095500"/>
                  </a:lnTo>
                  <a:lnTo>
                    <a:pt x="402166" y="2078567"/>
                  </a:lnTo>
                  <a:lnTo>
                    <a:pt x="465666" y="2078567"/>
                  </a:lnTo>
                  <a:lnTo>
                    <a:pt x="524933" y="2091267"/>
                  </a:lnTo>
                  <a:lnTo>
                    <a:pt x="567266" y="2133600"/>
                  </a:lnTo>
                  <a:lnTo>
                    <a:pt x="609600" y="2167467"/>
                  </a:lnTo>
                  <a:lnTo>
                    <a:pt x="643466" y="2192867"/>
                  </a:lnTo>
                  <a:lnTo>
                    <a:pt x="651933" y="2230967"/>
                  </a:lnTo>
                  <a:lnTo>
                    <a:pt x="643466" y="2269067"/>
                  </a:lnTo>
                  <a:lnTo>
                    <a:pt x="651933" y="2324100"/>
                  </a:lnTo>
                  <a:lnTo>
                    <a:pt x="690033" y="2349500"/>
                  </a:lnTo>
                  <a:lnTo>
                    <a:pt x="728133" y="2362200"/>
                  </a:lnTo>
                  <a:lnTo>
                    <a:pt x="787400" y="2362200"/>
                  </a:lnTo>
                  <a:lnTo>
                    <a:pt x="838200" y="2387600"/>
                  </a:lnTo>
                  <a:lnTo>
                    <a:pt x="859366" y="2438400"/>
                  </a:lnTo>
                  <a:lnTo>
                    <a:pt x="867833" y="2480734"/>
                  </a:lnTo>
                  <a:lnTo>
                    <a:pt x="910166" y="2540000"/>
                  </a:lnTo>
                  <a:lnTo>
                    <a:pt x="948266" y="2573867"/>
                  </a:lnTo>
                  <a:lnTo>
                    <a:pt x="986366" y="2582334"/>
                  </a:lnTo>
                  <a:lnTo>
                    <a:pt x="1032933" y="2590800"/>
                  </a:lnTo>
                  <a:lnTo>
                    <a:pt x="1049866" y="2616200"/>
                  </a:lnTo>
                  <a:lnTo>
                    <a:pt x="1058333" y="2675467"/>
                  </a:lnTo>
                  <a:lnTo>
                    <a:pt x="1058333" y="2768600"/>
                  </a:lnTo>
                  <a:lnTo>
                    <a:pt x="1079500" y="2798234"/>
                  </a:lnTo>
                  <a:lnTo>
                    <a:pt x="1109133" y="2785534"/>
                  </a:lnTo>
                  <a:lnTo>
                    <a:pt x="1109133" y="2785534"/>
                  </a:lnTo>
                  <a:lnTo>
                    <a:pt x="1134533" y="2726267"/>
                  </a:lnTo>
                  <a:lnTo>
                    <a:pt x="1155700" y="2734734"/>
                  </a:lnTo>
                  <a:lnTo>
                    <a:pt x="1168400" y="2751667"/>
                  </a:lnTo>
                  <a:lnTo>
                    <a:pt x="1168400" y="2751667"/>
                  </a:lnTo>
                  <a:lnTo>
                    <a:pt x="1198033" y="2743200"/>
                  </a:lnTo>
                  <a:lnTo>
                    <a:pt x="1198033" y="2696634"/>
                  </a:lnTo>
                  <a:lnTo>
                    <a:pt x="1176866" y="2650067"/>
                  </a:lnTo>
                  <a:lnTo>
                    <a:pt x="1176866" y="2599267"/>
                  </a:lnTo>
                  <a:lnTo>
                    <a:pt x="1231900" y="2569634"/>
                  </a:lnTo>
                  <a:lnTo>
                    <a:pt x="1274233" y="2514600"/>
                  </a:lnTo>
                  <a:lnTo>
                    <a:pt x="1295400" y="2463800"/>
                  </a:lnTo>
                  <a:lnTo>
                    <a:pt x="1303866" y="2408767"/>
                  </a:lnTo>
                  <a:lnTo>
                    <a:pt x="1337733" y="2349500"/>
                  </a:lnTo>
                  <a:lnTo>
                    <a:pt x="1384300" y="2294467"/>
                  </a:lnTo>
                  <a:lnTo>
                    <a:pt x="1413933" y="2269067"/>
                  </a:lnTo>
                  <a:lnTo>
                    <a:pt x="1443566" y="2269067"/>
                  </a:lnTo>
                  <a:lnTo>
                    <a:pt x="1511300" y="2302934"/>
                  </a:lnTo>
                  <a:lnTo>
                    <a:pt x="1524000" y="2324100"/>
                  </a:lnTo>
                  <a:lnTo>
                    <a:pt x="1524000" y="2396067"/>
                  </a:lnTo>
                  <a:lnTo>
                    <a:pt x="1553633" y="2438400"/>
                  </a:lnTo>
                  <a:lnTo>
                    <a:pt x="1595966" y="2472267"/>
                  </a:lnTo>
                  <a:lnTo>
                    <a:pt x="1646766" y="2484967"/>
                  </a:lnTo>
                  <a:lnTo>
                    <a:pt x="1646766" y="2442634"/>
                  </a:lnTo>
                  <a:lnTo>
                    <a:pt x="1617133" y="2362200"/>
                  </a:lnTo>
                  <a:lnTo>
                    <a:pt x="1629833" y="2252134"/>
                  </a:lnTo>
                  <a:lnTo>
                    <a:pt x="1625600" y="2205567"/>
                  </a:lnTo>
                  <a:lnTo>
                    <a:pt x="1583266" y="2091267"/>
                  </a:lnTo>
                  <a:lnTo>
                    <a:pt x="1536700" y="1934634"/>
                  </a:lnTo>
                  <a:lnTo>
                    <a:pt x="1502833" y="1828800"/>
                  </a:lnTo>
                  <a:lnTo>
                    <a:pt x="1494366" y="1778000"/>
                  </a:lnTo>
                  <a:lnTo>
                    <a:pt x="1498600" y="1617134"/>
                  </a:lnTo>
                  <a:lnTo>
                    <a:pt x="1502833" y="1570567"/>
                  </a:lnTo>
                  <a:lnTo>
                    <a:pt x="1490133" y="1498600"/>
                  </a:lnTo>
                  <a:lnTo>
                    <a:pt x="1460500" y="1494367"/>
                  </a:lnTo>
                  <a:lnTo>
                    <a:pt x="1430866" y="1430867"/>
                  </a:lnTo>
                  <a:lnTo>
                    <a:pt x="1422400" y="1341967"/>
                  </a:lnTo>
                  <a:lnTo>
                    <a:pt x="1413933" y="1253067"/>
                  </a:lnTo>
                  <a:lnTo>
                    <a:pt x="1397000" y="1172634"/>
                  </a:lnTo>
                  <a:lnTo>
                    <a:pt x="1405466" y="1041400"/>
                  </a:lnTo>
                  <a:lnTo>
                    <a:pt x="1435100" y="965200"/>
                  </a:lnTo>
                  <a:lnTo>
                    <a:pt x="1443566" y="901700"/>
                  </a:lnTo>
                  <a:lnTo>
                    <a:pt x="1452033" y="804334"/>
                  </a:lnTo>
                  <a:lnTo>
                    <a:pt x="1447800" y="711200"/>
                  </a:lnTo>
                  <a:lnTo>
                    <a:pt x="1426633" y="673100"/>
                  </a:lnTo>
                  <a:lnTo>
                    <a:pt x="1430866" y="609600"/>
                  </a:lnTo>
                  <a:lnTo>
                    <a:pt x="1413933" y="579967"/>
                  </a:lnTo>
                  <a:lnTo>
                    <a:pt x="1329266" y="537634"/>
                  </a:lnTo>
                  <a:lnTo>
                    <a:pt x="1316566" y="474134"/>
                  </a:lnTo>
                  <a:lnTo>
                    <a:pt x="1316566" y="359834"/>
                  </a:lnTo>
                  <a:lnTo>
                    <a:pt x="1320800" y="313267"/>
                  </a:lnTo>
                  <a:lnTo>
                    <a:pt x="1308100" y="279400"/>
                  </a:lnTo>
                  <a:lnTo>
                    <a:pt x="1278466" y="270934"/>
                  </a:lnTo>
                  <a:lnTo>
                    <a:pt x="1193800" y="270934"/>
                  </a:lnTo>
                  <a:lnTo>
                    <a:pt x="1134533" y="270934"/>
                  </a:lnTo>
                  <a:lnTo>
                    <a:pt x="1087966" y="287867"/>
                  </a:lnTo>
                  <a:lnTo>
                    <a:pt x="999066" y="347134"/>
                  </a:lnTo>
                  <a:lnTo>
                    <a:pt x="956733" y="381000"/>
                  </a:lnTo>
                  <a:lnTo>
                    <a:pt x="910166" y="410634"/>
                  </a:lnTo>
                  <a:lnTo>
                    <a:pt x="855133" y="427567"/>
                  </a:lnTo>
                  <a:lnTo>
                    <a:pt x="808566" y="423334"/>
                  </a:lnTo>
                  <a:lnTo>
                    <a:pt x="770466" y="385234"/>
                  </a:lnTo>
                  <a:lnTo>
                    <a:pt x="762000" y="325967"/>
                  </a:lnTo>
                  <a:lnTo>
                    <a:pt x="736600" y="296334"/>
                  </a:lnTo>
                  <a:lnTo>
                    <a:pt x="715433" y="220134"/>
                  </a:lnTo>
                  <a:lnTo>
                    <a:pt x="719666" y="101600"/>
                  </a:lnTo>
                  <a:lnTo>
                    <a:pt x="723900" y="50800"/>
                  </a:lnTo>
                  <a:lnTo>
                    <a:pt x="723900" y="50800"/>
                  </a:lnTo>
                  <a:lnTo>
                    <a:pt x="723900" y="423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1" name="도봉 TXT">
              <a:extLst>
                <a:ext uri="{FF2B5EF4-FFF2-40B4-BE49-F238E27FC236}">
                  <a16:creationId xmlns="" xmlns:a16="http://schemas.microsoft.com/office/drawing/2014/main" id="{0FBCB8AD-6A99-4C27-B5D4-3E616738A32D}"/>
                </a:ext>
              </a:extLst>
            </p:cNvPr>
            <p:cNvSpPr txBox="1"/>
            <p:nvPr/>
          </p:nvSpPr>
          <p:spPr>
            <a:xfrm>
              <a:off x="5153778" y="2334182"/>
              <a:ext cx="453970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도봉</a:t>
              </a:r>
              <a:endPara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67" name="노원구">
            <a:extLst>
              <a:ext uri="{FF2B5EF4-FFF2-40B4-BE49-F238E27FC236}">
                <a16:creationId xmlns="" xmlns:a16="http://schemas.microsoft.com/office/drawing/2014/main" id="{A7955B6D-04DB-4DAF-85B0-4D50E7D9DBA2}"/>
              </a:ext>
            </a:extLst>
          </p:cNvPr>
          <p:cNvGrpSpPr/>
          <p:nvPr/>
        </p:nvGrpSpPr>
        <p:grpSpPr>
          <a:xfrm>
            <a:off x="6929406" y="1303335"/>
            <a:ext cx="916851" cy="1357146"/>
            <a:chOff x="5492304" y="1930062"/>
            <a:chExt cx="916851" cy="1357146"/>
          </a:xfrm>
        </p:grpSpPr>
        <p:sp>
          <p:nvSpPr>
            <p:cNvPr id="68" name="노원구">
              <a:extLst>
                <a:ext uri="{FF2B5EF4-FFF2-40B4-BE49-F238E27FC236}">
                  <a16:creationId xmlns="" xmlns:a16="http://schemas.microsoft.com/office/drawing/2014/main" id="{A808D517-C8E7-4C20-976F-4EE4DF718E7A}"/>
                </a:ext>
              </a:extLst>
            </p:cNvPr>
            <p:cNvSpPr/>
            <p:nvPr/>
          </p:nvSpPr>
          <p:spPr>
            <a:xfrm>
              <a:off x="5492304" y="1930062"/>
              <a:ext cx="916851" cy="1357146"/>
            </a:xfrm>
            <a:custGeom>
              <a:avLst/>
              <a:gdLst>
                <a:gd name="connsiteX0" fmla="*/ 1214966 w 2247900"/>
                <a:gd name="connsiteY0" fmla="*/ 0 h 3327400"/>
                <a:gd name="connsiteX1" fmla="*/ 1113366 w 2247900"/>
                <a:gd name="connsiteY1" fmla="*/ 25400 h 3327400"/>
                <a:gd name="connsiteX2" fmla="*/ 1058333 w 2247900"/>
                <a:gd name="connsiteY2" fmla="*/ 29633 h 3327400"/>
                <a:gd name="connsiteX3" fmla="*/ 1016000 w 2247900"/>
                <a:gd name="connsiteY3" fmla="*/ 42333 h 3327400"/>
                <a:gd name="connsiteX4" fmla="*/ 944033 w 2247900"/>
                <a:gd name="connsiteY4" fmla="*/ 42333 h 3327400"/>
                <a:gd name="connsiteX5" fmla="*/ 880533 w 2247900"/>
                <a:gd name="connsiteY5" fmla="*/ 46566 h 3327400"/>
                <a:gd name="connsiteX6" fmla="*/ 850900 w 2247900"/>
                <a:gd name="connsiteY6" fmla="*/ 71966 h 3327400"/>
                <a:gd name="connsiteX7" fmla="*/ 850900 w 2247900"/>
                <a:gd name="connsiteY7" fmla="*/ 127000 h 3327400"/>
                <a:gd name="connsiteX8" fmla="*/ 829733 w 2247900"/>
                <a:gd name="connsiteY8" fmla="*/ 190500 h 3327400"/>
                <a:gd name="connsiteX9" fmla="*/ 808566 w 2247900"/>
                <a:gd name="connsiteY9" fmla="*/ 249766 h 3327400"/>
                <a:gd name="connsiteX10" fmla="*/ 808566 w 2247900"/>
                <a:gd name="connsiteY10" fmla="*/ 283633 h 3327400"/>
                <a:gd name="connsiteX11" fmla="*/ 787400 w 2247900"/>
                <a:gd name="connsiteY11" fmla="*/ 313266 h 3327400"/>
                <a:gd name="connsiteX12" fmla="*/ 732366 w 2247900"/>
                <a:gd name="connsiteY12" fmla="*/ 321733 h 3327400"/>
                <a:gd name="connsiteX13" fmla="*/ 622300 w 2247900"/>
                <a:gd name="connsiteY13" fmla="*/ 325966 h 3327400"/>
                <a:gd name="connsiteX14" fmla="*/ 550333 w 2247900"/>
                <a:gd name="connsiteY14" fmla="*/ 334433 h 3327400"/>
                <a:gd name="connsiteX15" fmla="*/ 503766 w 2247900"/>
                <a:gd name="connsiteY15" fmla="*/ 330200 h 3327400"/>
                <a:gd name="connsiteX16" fmla="*/ 465666 w 2247900"/>
                <a:gd name="connsiteY16" fmla="*/ 351366 h 3327400"/>
                <a:gd name="connsiteX17" fmla="*/ 385233 w 2247900"/>
                <a:gd name="connsiteY17" fmla="*/ 423333 h 3327400"/>
                <a:gd name="connsiteX18" fmla="*/ 347133 w 2247900"/>
                <a:gd name="connsiteY18" fmla="*/ 448733 h 3327400"/>
                <a:gd name="connsiteX19" fmla="*/ 372533 w 2247900"/>
                <a:gd name="connsiteY19" fmla="*/ 503766 h 3327400"/>
                <a:gd name="connsiteX20" fmla="*/ 389466 w 2247900"/>
                <a:gd name="connsiteY20" fmla="*/ 605366 h 3327400"/>
                <a:gd name="connsiteX21" fmla="*/ 397933 w 2247900"/>
                <a:gd name="connsiteY21" fmla="*/ 643466 h 3327400"/>
                <a:gd name="connsiteX22" fmla="*/ 406400 w 2247900"/>
                <a:gd name="connsiteY22" fmla="*/ 677333 h 3327400"/>
                <a:gd name="connsiteX23" fmla="*/ 389466 w 2247900"/>
                <a:gd name="connsiteY23" fmla="*/ 723900 h 3327400"/>
                <a:gd name="connsiteX24" fmla="*/ 347133 w 2247900"/>
                <a:gd name="connsiteY24" fmla="*/ 791633 h 3327400"/>
                <a:gd name="connsiteX25" fmla="*/ 330200 w 2247900"/>
                <a:gd name="connsiteY25" fmla="*/ 889000 h 3327400"/>
                <a:gd name="connsiteX26" fmla="*/ 355600 w 2247900"/>
                <a:gd name="connsiteY26" fmla="*/ 1126066 h 3327400"/>
                <a:gd name="connsiteX27" fmla="*/ 355600 w 2247900"/>
                <a:gd name="connsiteY27" fmla="*/ 1202266 h 3327400"/>
                <a:gd name="connsiteX28" fmla="*/ 406400 w 2247900"/>
                <a:gd name="connsiteY28" fmla="*/ 1274233 h 3327400"/>
                <a:gd name="connsiteX29" fmla="*/ 431800 w 2247900"/>
                <a:gd name="connsiteY29" fmla="*/ 1354666 h 3327400"/>
                <a:gd name="connsiteX30" fmla="*/ 436033 w 2247900"/>
                <a:gd name="connsiteY30" fmla="*/ 1426633 h 3327400"/>
                <a:gd name="connsiteX31" fmla="*/ 427566 w 2247900"/>
                <a:gd name="connsiteY31" fmla="*/ 1562100 h 3327400"/>
                <a:gd name="connsiteX32" fmla="*/ 444500 w 2247900"/>
                <a:gd name="connsiteY32" fmla="*/ 1600200 h 3327400"/>
                <a:gd name="connsiteX33" fmla="*/ 465666 w 2247900"/>
                <a:gd name="connsiteY33" fmla="*/ 1684866 h 3327400"/>
                <a:gd name="connsiteX34" fmla="*/ 508000 w 2247900"/>
                <a:gd name="connsiteY34" fmla="*/ 1888066 h 3327400"/>
                <a:gd name="connsiteX35" fmla="*/ 541866 w 2247900"/>
                <a:gd name="connsiteY35" fmla="*/ 1976966 h 3327400"/>
                <a:gd name="connsiteX36" fmla="*/ 567266 w 2247900"/>
                <a:gd name="connsiteY36" fmla="*/ 2048933 h 3327400"/>
                <a:gd name="connsiteX37" fmla="*/ 567266 w 2247900"/>
                <a:gd name="connsiteY37" fmla="*/ 2137833 h 3327400"/>
                <a:gd name="connsiteX38" fmla="*/ 567266 w 2247900"/>
                <a:gd name="connsiteY38" fmla="*/ 2286000 h 3327400"/>
                <a:gd name="connsiteX39" fmla="*/ 571500 w 2247900"/>
                <a:gd name="connsiteY39" fmla="*/ 2362200 h 3327400"/>
                <a:gd name="connsiteX40" fmla="*/ 541866 w 2247900"/>
                <a:gd name="connsiteY40" fmla="*/ 2383366 h 3327400"/>
                <a:gd name="connsiteX41" fmla="*/ 478366 w 2247900"/>
                <a:gd name="connsiteY41" fmla="*/ 2374900 h 3327400"/>
                <a:gd name="connsiteX42" fmla="*/ 419100 w 2247900"/>
                <a:gd name="connsiteY42" fmla="*/ 2353733 h 3327400"/>
                <a:gd name="connsiteX43" fmla="*/ 347133 w 2247900"/>
                <a:gd name="connsiteY43" fmla="*/ 2302933 h 3327400"/>
                <a:gd name="connsiteX44" fmla="*/ 317500 w 2247900"/>
                <a:gd name="connsiteY44" fmla="*/ 2260600 h 3327400"/>
                <a:gd name="connsiteX45" fmla="*/ 321733 w 2247900"/>
                <a:gd name="connsiteY45" fmla="*/ 2222500 h 3327400"/>
                <a:gd name="connsiteX46" fmla="*/ 304800 w 2247900"/>
                <a:gd name="connsiteY46" fmla="*/ 2180166 h 3327400"/>
                <a:gd name="connsiteX47" fmla="*/ 270933 w 2247900"/>
                <a:gd name="connsiteY47" fmla="*/ 2192866 h 3327400"/>
                <a:gd name="connsiteX48" fmla="*/ 258233 w 2247900"/>
                <a:gd name="connsiteY48" fmla="*/ 2252133 h 3327400"/>
                <a:gd name="connsiteX49" fmla="*/ 232833 w 2247900"/>
                <a:gd name="connsiteY49" fmla="*/ 2294466 h 3327400"/>
                <a:gd name="connsiteX50" fmla="*/ 207433 w 2247900"/>
                <a:gd name="connsiteY50" fmla="*/ 2357966 h 3327400"/>
                <a:gd name="connsiteX51" fmla="*/ 135466 w 2247900"/>
                <a:gd name="connsiteY51" fmla="*/ 2434166 h 3327400"/>
                <a:gd name="connsiteX52" fmla="*/ 110066 w 2247900"/>
                <a:gd name="connsiteY52" fmla="*/ 2463800 h 3327400"/>
                <a:gd name="connsiteX53" fmla="*/ 131233 w 2247900"/>
                <a:gd name="connsiteY53" fmla="*/ 2565400 h 3327400"/>
                <a:gd name="connsiteX54" fmla="*/ 110066 w 2247900"/>
                <a:gd name="connsiteY54" fmla="*/ 2611966 h 3327400"/>
                <a:gd name="connsiteX55" fmla="*/ 67733 w 2247900"/>
                <a:gd name="connsiteY55" fmla="*/ 2628900 h 3327400"/>
                <a:gd name="connsiteX56" fmla="*/ 25400 w 2247900"/>
                <a:gd name="connsiteY56" fmla="*/ 2620433 h 3327400"/>
                <a:gd name="connsiteX57" fmla="*/ 0 w 2247900"/>
                <a:gd name="connsiteY57" fmla="*/ 2650066 h 3327400"/>
                <a:gd name="connsiteX58" fmla="*/ 21166 w 2247900"/>
                <a:gd name="connsiteY58" fmla="*/ 2722033 h 3327400"/>
                <a:gd name="connsiteX59" fmla="*/ 80433 w 2247900"/>
                <a:gd name="connsiteY59" fmla="*/ 2777066 h 3327400"/>
                <a:gd name="connsiteX60" fmla="*/ 101600 w 2247900"/>
                <a:gd name="connsiteY60" fmla="*/ 2794000 h 3327400"/>
                <a:gd name="connsiteX61" fmla="*/ 139700 w 2247900"/>
                <a:gd name="connsiteY61" fmla="*/ 2781300 h 3327400"/>
                <a:gd name="connsiteX62" fmla="*/ 139700 w 2247900"/>
                <a:gd name="connsiteY62" fmla="*/ 2781300 h 3327400"/>
                <a:gd name="connsiteX63" fmla="*/ 220133 w 2247900"/>
                <a:gd name="connsiteY63" fmla="*/ 2840566 h 3327400"/>
                <a:gd name="connsiteX64" fmla="*/ 249766 w 2247900"/>
                <a:gd name="connsiteY64" fmla="*/ 2904066 h 3327400"/>
                <a:gd name="connsiteX65" fmla="*/ 245533 w 2247900"/>
                <a:gd name="connsiteY65" fmla="*/ 2954866 h 3327400"/>
                <a:gd name="connsiteX66" fmla="*/ 266700 w 2247900"/>
                <a:gd name="connsiteY66" fmla="*/ 2992966 h 3327400"/>
                <a:gd name="connsiteX67" fmla="*/ 313266 w 2247900"/>
                <a:gd name="connsiteY67" fmla="*/ 3001433 h 3327400"/>
                <a:gd name="connsiteX68" fmla="*/ 567266 w 2247900"/>
                <a:gd name="connsiteY68" fmla="*/ 3238500 h 3327400"/>
                <a:gd name="connsiteX69" fmla="*/ 626533 w 2247900"/>
                <a:gd name="connsiteY69" fmla="*/ 3255433 h 3327400"/>
                <a:gd name="connsiteX70" fmla="*/ 668866 w 2247900"/>
                <a:gd name="connsiteY70" fmla="*/ 3272366 h 3327400"/>
                <a:gd name="connsiteX71" fmla="*/ 736600 w 2247900"/>
                <a:gd name="connsiteY71" fmla="*/ 3310466 h 3327400"/>
                <a:gd name="connsiteX72" fmla="*/ 795866 w 2247900"/>
                <a:gd name="connsiteY72" fmla="*/ 3327400 h 3327400"/>
                <a:gd name="connsiteX73" fmla="*/ 829733 w 2247900"/>
                <a:gd name="connsiteY73" fmla="*/ 3310466 h 3327400"/>
                <a:gd name="connsiteX74" fmla="*/ 855133 w 2247900"/>
                <a:gd name="connsiteY74" fmla="*/ 3285066 h 3327400"/>
                <a:gd name="connsiteX75" fmla="*/ 914400 w 2247900"/>
                <a:gd name="connsiteY75" fmla="*/ 3276600 h 3327400"/>
                <a:gd name="connsiteX76" fmla="*/ 977900 w 2247900"/>
                <a:gd name="connsiteY76" fmla="*/ 3234266 h 3327400"/>
                <a:gd name="connsiteX77" fmla="*/ 1155700 w 2247900"/>
                <a:gd name="connsiteY77" fmla="*/ 3158066 h 3327400"/>
                <a:gd name="connsiteX78" fmla="*/ 1236133 w 2247900"/>
                <a:gd name="connsiteY78" fmla="*/ 3119966 h 3327400"/>
                <a:gd name="connsiteX79" fmla="*/ 1308100 w 2247900"/>
                <a:gd name="connsiteY79" fmla="*/ 3111500 h 3327400"/>
                <a:gd name="connsiteX80" fmla="*/ 1384300 w 2247900"/>
                <a:gd name="connsiteY80" fmla="*/ 3098800 h 3327400"/>
                <a:gd name="connsiteX81" fmla="*/ 1418166 w 2247900"/>
                <a:gd name="connsiteY81" fmla="*/ 3090333 h 3327400"/>
                <a:gd name="connsiteX82" fmla="*/ 1447800 w 2247900"/>
                <a:gd name="connsiteY82" fmla="*/ 3115733 h 3327400"/>
                <a:gd name="connsiteX83" fmla="*/ 1468966 w 2247900"/>
                <a:gd name="connsiteY83" fmla="*/ 3170766 h 3327400"/>
                <a:gd name="connsiteX84" fmla="*/ 1498600 w 2247900"/>
                <a:gd name="connsiteY84" fmla="*/ 3196166 h 3327400"/>
                <a:gd name="connsiteX85" fmla="*/ 1536700 w 2247900"/>
                <a:gd name="connsiteY85" fmla="*/ 3230033 h 3327400"/>
                <a:gd name="connsiteX86" fmla="*/ 1570566 w 2247900"/>
                <a:gd name="connsiteY86" fmla="*/ 3255433 h 3327400"/>
                <a:gd name="connsiteX87" fmla="*/ 1604433 w 2247900"/>
                <a:gd name="connsiteY87" fmla="*/ 3234266 h 3327400"/>
                <a:gd name="connsiteX88" fmla="*/ 1634066 w 2247900"/>
                <a:gd name="connsiteY88" fmla="*/ 3204633 h 3327400"/>
                <a:gd name="connsiteX89" fmla="*/ 1659466 w 2247900"/>
                <a:gd name="connsiteY89" fmla="*/ 3196166 h 3327400"/>
                <a:gd name="connsiteX90" fmla="*/ 1706033 w 2247900"/>
                <a:gd name="connsiteY90" fmla="*/ 3200400 h 3327400"/>
                <a:gd name="connsiteX91" fmla="*/ 1769533 w 2247900"/>
                <a:gd name="connsiteY91" fmla="*/ 3230033 h 3327400"/>
                <a:gd name="connsiteX92" fmla="*/ 1824566 w 2247900"/>
                <a:gd name="connsiteY92" fmla="*/ 3230033 h 3327400"/>
                <a:gd name="connsiteX93" fmla="*/ 1875366 w 2247900"/>
                <a:gd name="connsiteY93" fmla="*/ 3213100 h 3327400"/>
                <a:gd name="connsiteX94" fmla="*/ 1879600 w 2247900"/>
                <a:gd name="connsiteY94" fmla="*/ 3183466 h 3327400"/>
                <a:gd name="connsiteX95" fmla="*/ 1930400 w 2247900"/>
                <a:gd name="connsiteY95" fmla="*/ 3166533 h 3327400"/>
                <a:gd name="connsiteX96" fmla="*/ 1917700 w 2247900"/>
                <a:gd name="connsiteY96" fmla="*/ 3014133 h 3327400"/>
                <a:gd name="connsiteX97" fmla="*/ 1934633 w 2247900"/>
                <a:gd name="connsiteY97" fmla="*/ 2954866 h 3327400"/>
                <a:gd name="connsiteX98" fmla="*/ 2006600 w 2247900"/>
                <a:gd name="connsiteY98" fmla="*/ 2925233 h 3327400"/>
                <a:gd name="connsiteX99" fmla="*/ 2082800 w 2247900"/>
                <a:gd name="connsiteY99" fmla="*/ 2874433 h 3327400"/>
                <a:gd name="connsiteX100" fmla="*/ 2129366 w 2247900"/>
                <a:gd name="connsiteY100" fmla="*/ 2836333 h 3327400"/>
                <a:gd name="connsiteX101" fmla="*/ 2167466 w 2247900"/>
                <a:gd name="connsiteY101" fmla="*/ 2819400 h 3327400"/>
                <a:gd name="connsiteX102" fmla="*/ 2218266 w 2247900"/>
                <a:gd name="connsiteY102" fmla="*/ 2717800 h 3327400"/>
                <a:gd name="connsiteX103" fmla="*/ 2247900 w 2247900"/>
                <a:gd name="connsiteY103" fmla="*/ 2662766 h 3327400"/>
                <a:gd name="connsiteX104" fmla="*/ 2243666 w 2247900"/>
                <a:gd name="connsiteY104" fmla="*/ 2607733 h 3327400"/>
                <a:gd name="connsiteX105" fmla="*/ 2226733 w 2247900"/>
                <a:gd name="connsiteY105" fmla="*/ 2442633 h 3327400"/>
                <a:gd name="connsiteX106" fmla="*/ 2192866 w 2247900"/>
                <a:gd name="connsiteY106" fmla="*/ 2341033 h 3327400"/>
                <a:gd name="connsiteX107" fmla="*/ 2188633 w 2247900"/>
                <a:gd name="connsiteY107" fmla="*/ 2218266 h 3327400"/>
                <a:gd name="connsiteX108" fmla="*/ 2188633 w 2247900"/>
                <a:gd name="connsiteY108" fmla="*/ 2142066 h 3327400"/>
                <a:gd name="connsiteX109" fmla="*/ 2159000 w 2247900"/>
                <a:gd name="connsiteY109" fmla="*/ 2099733 h 3327400"/>
                <a:gd name="connsiteX110" fmla="*/ 1989666 w 2247900"/>
                <a:gd name="connsiteY110" fmla="*/ 2006600 h 3327400"/>
                <a:gd name="connsiteX111" fmla="*/ 1938866 w 2247900"/>
                <a:gd name="connsiteY111" fmla="*/ 2006600 h 3327400"/>
                <a:gd name="connsiteX112" fmla="*/ 1896533 w 2247900"/>
                <a:gd name="connsiteY112" fmla="*/ 2036233 h 3327400"/>
                <a:gd name="connsiteX113" fmla="*/ 1782233 w 2247900"/>
                <a:gd name="connsiteY113" fmla="*/ 2087033 h 3327400"/>
                <a:gd name="connsiteX114" fmla="*/ 1739900 w 2247900"/>
                <a:gd name="connsiteY114" fmla="*/ 2074333 h 3327400"/>
                <a:gd name="connsiteX115" fmla="*/ 1722966 w 2247900"/>
                <a:gd name="connsiteY115" fmla="*/ 1964266 h 3327400"/>
                <a:gd name="connsiteX116" fmla="*/ 1697566 w 2247900"/>
                <a:gd name="connsiteY116" fmla="*/ 1824566 h 3327400"/>
                <a:gd name="connsiteX117" fmla="*/ 1680633 w 2247900"/>
                <a:gd name="connsiteY117" fmla="*/ 1782233 h 3327400"/>
                <a:gd name="connsiteX118" fmla="*/ 1638300 w 2247900"/>
                <a:gd name="connsiteY118" fmla="*/ 1744133 h 3327400"/>
                <a:gd name="connsiteX119" fmla="*/ 1507066 w 2247900"/>
                <a:gd name="connsiteY119" fmla="*/ 1659466 h 3327400"/>
                <a:gd name="connsiteX120" fmla="*/ 1473200 w 2247900"/>
                <a:gd name="connsiteY120" fmla="*/ 1629833 h 3327400"/>
                <a:gd name="connsiteX121" fmla="*/ 1473200 w 2247900"/>
                <a:gd name="connsiteY121" fmla="*/ 1629833 h 3327400"/>
                <a:gd name="connsiteX122" fmla="*/ 1574800 w 2247900"/>
                <a:gd name="connsiteY122" fmla="*/ 1562100 h 3327400"/>
                <a:gd name="connsiteX123" fmla="*/ 1655233 w 2247900"/>
                <a:gd name="connsiteY123" fmla="*/ 1540933 h 3327400"/>
                <a:gd name="connsiteX124" fmla="*/ 1710266 w 2247900"/>
                <a:gd name="connsiteY124" fmla="*/ 1511300 h 3327400"/>
                <a:gd name="connsiteX125" fmla="*/ 1731433 w 2247900"/>
                <a:gd name="connsiteY125" fmla="*/ 1460500 h 3327400"/>
                <a:gd name="connsiteX126" fmla="*/ 1701800 w 2247900"/>
                <a:gd name="connsiteY126" fmla="*/ 1430866 h 3327400"/>
                <a:gd name="connsiteX127" fmla="*/ 1663700 w 2247900"/>
                <a:gd name="connsiteY127" fmla="*/ 1392766 h 3327400"/>
                <a:gd name="connsiteX128" fmla="*/ 1651000 w 2247900"/>
                <a:gd name="connsiteY128" fmla="*/ 1354666 h 3327400"/>
                <a:gd name="connsiteX129" fmla="*/ 1655233 w 2247900"/>
                <a:gd name="connsiteY129" fmla="*/ 1295400 h 3327400"/>
                <a:gd name="connsiteX130" fmla="*/ 1663700 w 2247900"/>
                <a:gd name="connsiteY130" fmla="*/ 1253066 h 3327400"/>
                <a:gd name="connsiteX131" fmla="*/ 1672166 w 2247900"/>
                <a:gd name="connsiteY131" fmla="*/ 1198033 h 3327400"/>
                <a:gd name="connsiteX132" fmla="*/ 1676400 w 2247900"/>
                <a:gd name="connsiteY132" fmla="*/ 1130300 h 3327400"/>
                <a:gd name="connsiteX133" fmla="*/ 1672166 w 2247900"/>
                <a:gd name="connsiteY133" fmla="*/ 1104900 h 3327400"/>
                <a:gd name="connsiteX134" fmla="*/ 1731433 w 2247900"/>
                <a:gd name="connsiteY134" fmla="*/ 1071033 h 3327400"/>
                <a:gd name="connsiteX135" fmla="*/ 1752600 w 2247900"/>
                <a:gd name="connsiteY135" fmla="*/ 1020233 h 3327400"/>
                <a:gd name="connsiteX136" fmla="*/ 1739900 w 2247900"/>
                <a:gd name="connsiteY136" fmla="*/ 965200 h 3327400"/>
                <a:gd name="connsiteX137" fmla="*/ 1706033 w 2247900"/>
                <a:gd name="connsiteY137" fmla="*/ 893233 h 3327400"/>
                <a:gd name="connsiteX138" fmla="*/ 1655233 w 2247900"/>
                <a:gd name="connsiteY138" fmla="*/ 821266 h 3327400"/>
                <a:gd name="connsiteX139" fmla="*/ 1642533 w 2247900"/>
                <a:gd name="connsiteY139" fmla="*/ 787400 h 3327400"/>
                <a:gd name="connsiteX140" fmla="*/ 1646766 w 2247900"/>
                <a:gd name="connsiteY140" fmla="*/ 618066 h 3327400"/>
                <a:gd name="connsiteX141" fmla="*/ 1659466 w 2247900"/>
                <a:gd name="connsiteY141" fmla="*/ 558800 h 3327400"/>
                <a:gd name="connsiteX142" fmla="*/ 1701800 w 2247900"/>
                <a:gd name="connsiteY142" fmla="*/ 520700 h 3327400"/>
                <a:gd name="connsiteX143" fmla="*/ 1710266 w 2247900"/>
                <a:gd name="connsiteY143" fmla="*/ 482600 h 3327400"/>
                <a:gd name="connsiteX144" fmla="*/ 1722966 w 2247900"/>
                <a:gd name="connsiteY144" fmla="*/ 431800 h 3327400"/>
                <a:gd name="connsiteX145" fmla="*/ 1739900 w 2247900"/>
                <a:gd name="connsiteY145" fmla="*/ 359833 h 3327400"/>
                <a:gd name="connsiteX146" fmla="*/ 1727200 w 2247900"/>
                <a:gd name="connsiteY146" fmla="*/ 287866 h 3327400"/>
                <a:gd name="connsiteX147" fmla="*/ 1697566 w 2247900"/>
                <a:gd name="connsiteY147" fmla="*/ 275166 h 3327400"/>
                <a:gd name="connsiteX148" fmla="*/ 1642533 w 2247900"/>
                <a:gd name="connsiteY148" fmla="*/ 275166 h 3327400"/>
                <a:gd name="connsiteX149" fmla="*/ 1591733 w 2247900"/>
                <a:gd name="connsiteY149" fmla="*/ 296333 h 3327400"/>
                <a:gd name="connsiteX150" fmla="*/ 1532466 w 2247900"/>
                <a:gd name="connsiteY150" fmla="*/ 309033 h 3327400"/>
                <a:gd name="connsiteX151" fmla="*/ 1485900 w 2247900"/>
                <a:gd name="connsiteY151" fmla="*/ 292100 h 3327400"/>
                <a:gd name="connsiteX152" fmla="*/ 1405466 w 2247900"/>
                <a:gd name="connsiteY152" fmla="*/ 207433 h 3327400"/>
                <a:gd name="connsiteX153" fmla="*/ 1329266 w 2247900"/>
                <a:gd name="connsiteY153" fmla="*/ 148166 h 3327400"/>
                <a:gd name="connsiteX154" fmla="*/ 1308100 w 2247900"/>
                <a:gd name="connsiteY154" fmla="*/ 101600 h 3327400"/>
                <a:gd name="connsiteX155" fmla="*/ 1291166 w 2247900"/>
                <a:gd name="connsiteY155" fmla="*/ 38100 h 3327400"/>
                <a:gd name="connsiteX156" fmla="*/ 1274233 w 2247900"/>
                <a:gd name="connsiteY156" fmla="*/ 4233 h 3327400"/>
                <a:gd name="connsiteX157" fmla="*/ 1214966 w 2247900"/>
                <a:gd name="connsiteY157" fmla="*/ 0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247900" h="3327400">
                  <a:moveTo>
                    <a:pt x="1214966" y="0"/>
                  </a:moveTo>
                  <a:lnTo>
                    <a:pt x="1113366" y="25400"/>
                  </a:lnTo>
                  <a:lnTo>
                    <a:pt x="1058333" y="29633"/>
                  </a:lnTo>
                  <a:lnTo>
                    <a:pt x="1016000" y="42333"/>
                  </a:lnTo>
                  <a:lnTo>
                    <a:pt x="944033" y="42333"/>
                  </a:lnTo>
                  <a:lnTo>
                    <a:pt x="880533" y="46566"/>
                  </a:lnTo>
                  <a:lnTo>
                    <a:pt x="850900" y="71966"/>
                  </a:lnTo>
                  <a:lnTo>
                    <a:pt x="850900" y="127000"/>
                  </a:lnTo>
                  <a:lnTo>
                    <a:pt x="829733" y="190500"/>
                  </a:lnTo>
                  <a:lnTo>
                    <a:pt x="808566" y="249766"/>
                  </a:lnTo>
                  <a:lnTo>
                    <a:pt x="808566" y="283633"/>
                  </a:lnTo>
                  <a:lnTo>
                    <a:pt x="787400" y="313266"/>
                  </a:lnTo>
                  <a:lnTo>
                    <a:pt x="732366" y="321733"/>
                  </a:lnTo>
                  <a:lnTo>
                    <a:pt x="622300" y="325966"/>
                  </a:lnTo>
                  <a:lnTo>
                    <a:pt x="550333" y="334433"/>
                  </a:lnTo>
                  <a:lnTo>
                    <a:pt x="503766" y="330200"/>
                  </a:lnTo>
                  <a:lnTo>
                    <a:pt x="465666" y="351366"/>
                  </a:lnTo>
                  <a:lnTo>
                    <a:pt x="385233" y="423333"/>
                  </a:lnTo>
                  <a:lnTo>
                    <a:pt x="347133" y="448733"/>
                  </a:lnTo>
                  <a:lnTo>
                    <a:pt x="372533" y="503766"/>
                  </a:lnTo>
                  <a:lnTo>
                    <a:pt x="389466" y="605366"/>
                  </a:lnTo>
                  <a:lnTo>
                    <a:pt x="397933" y="643466"/>
                  </a:lnTo>
                  <a:lnTo>
                    <a:pt x="406400" y="677333"/>
                  </a:lnTo>
                  <a:lnTo>
                    <a:pt x="389466" y="723900"/>
                  </a:lnTo>
                  <a:lnTo>
                    <a:pt x="347133" y="791633"/>
                  </a:lnTo>
                  <a:lnTo>
                    <a:pt x="330200" y="889000"/>
                  </a:lnTo>
                  <a:lnTo>
                    <a:pt x="355600" y="1126066"/>
                  </a:lnTo>
                  <a:lnTo>
                    <a:pt x="355600" y="1202266"/>
                  </a:lnTo>
                  <a:lnTo>
                    <a:pt x="406400" y="1274233"/>
                  </a:lnTo>
                  <a:lnTo>
                    <a:pt x="431800" y="1354666"/>
                  </a:lnTo>
                  <a:lnTo>
                    <a:pt x="436033" y="1426633"/>
                  </a:lnTo>
                  <a:lnTo>
                    <a:pt x="427566" y="1562100"/>
                  </a:lnTo>
                  <a:lnTo>
                    <a:pt x="444500" y="1600200"/>
                  </a:lnTo>
                  <a:lnTo>
                    <a:pt x="465666" y="1684866"/>
                  </a:lnTo>
                  <a:lnTo>
                    <a:pt x="508000" y="1888066"/>
                  </a:lnTo>
                  <a:lnTo>
                    <a:pt x="541866" y="1976966"/>
                  </a:lnTo>
                  <a:lnTo>
                    <a:pt x="567266" y="2048933"/>
                  </a:lnTo>
                  <a:lnTo>
                    <a:pt x="567266" y="2137833"/>
                  </a:lnTo>
                  <a:lnTo>
                    <a:pt x="567266" y="2286000"/>
                  </a:lnTo>
                  <a:lnTo>
                    <a:pt x="571500" y="2362200"/>
                  </a:lnTo>
                  <a:lnTo>
                    <a:pt x="541866" y="2383366"/>
                  </a:lnTo>
                  <a:lnTo>
                    <a:pt x="478366" y="2374900"/>
                  </a:lnTo>
                  <a:lnTo>
                    <a:pt x="419100" y="2353733"/>
                  </a:lnTo>
                  <a:lnTo>
                    <a:pt x="347133" y="2302933"/>
                  </a:lnTo>
                  <a:lnTo>
                    <a:pt x="317500" y="2260600"/>
                  </a:lnTo>
                  <a:lnTo>
                    <a:pt x="321733" y="2222500"/>
                  </a:lnTo>
                  <a:lnTo>
                    <a:pt x="304800" y="2180166"/>
                  </a:lnTo>
                  <a:lnTo>
                    <a:pt x="270933" y="2192866"/>
                  </a:lnTo>
                  <a:lnTo>
                    <a:pt x="258233" y="2252133"/>
                  </a:lnTo>
                  <a:lnTo>
                    <a:pt x="232833" y="2294466"/>
                  </a:lnTo>
                  <a:lnTo>
                    <a:pt x="207433" y="2357966"/>
                  </a:lnTo>
                  <a:lnTo>
                    <a:pt x="135466" y="2434166"/>
                  </a:lnTo>
                  <a:lnTo>
                    <a:pt x="110066" y="2463800"/>
                  </a:lnTo>
                  <a:lnTo>
                    <a:pt x="131233" y="2565400"/>
                  </a:lnTo>
                  <a:lnTo>
                    <a:pt x="110066" y="2611966"/>
                  </a:lnTo>
                  <a:lnTo>
                    <a:pt x="67733" y="2628900"/>
                  </a:lnTo>
                  <a:lnTo>
                    <a:pt x="25400" y="2620433"/>
                  </a:lnTo>
                  <a:lnTo>
                    <a:pt x="0" y="2650066"/>
                  </a:lnTo>
                  <a:lnTo>
                    <a:pt x="21166" y="2722033"/>
                  </a:lnTo>
                  <a:lnTo>
                    <a:pt x="80433" y="2777066"/>
                  </a:lnTo>
                  <a:lnTo>
                    <a:pt x="101600" y="2794000"/>
                  </a:lnTo>
                  <a:lnTo>
                    <a:pt x="139700" y="2781300"/>
                  </a:lnTo>
                  <a:lnTo>
                    <a:pt x="139700" y="2781300"/>
                  </a:lnTo>
                  <a:lnTo>
                    <a:pt x="220133" y="2840566"/>
                  </a:lnTo>
                  <a:lnTo>
                    <a:pt x="249766" y="2904066"/>
                  </a:lnTo>
                  <a:lnTo>
                    <a:pt x="245533" y="2954866"/>
                  </a:lnTo>
                  <a:lnTo>
                    <a:pt x="266700" y="2992966"/>
                  </a:lnTo>
                  <a:lnTo>
                    <a:pt x="313266" y="3001433"/>
                  </a:lnTo>
                  <a:lnTo>
                    <a:pt x="567266" y="3238500"/>
                  </a:lnTo>
                  <a:lnTo>
                    <a:pt x="626533" y="3255433"/>
                  </a:lnTo>
                  <a:lnTo>
                    <a:pt x="668866" y="3272366"/>
                  </a:lnTo>
                  <a:lnTo>
                    <a:pt x="736600" y="3310466"/>
                  </a:lnTo>
                  <a:lnTo>
                    <a:pt x="795866" y="3327400"/>
                  </a:lnTo>
                  <a:lnTo>
                    <a:pt x="829733" y="3310466"/>
                  </a:lnTo>
                  <a:lnTo>
                    <a:pt x="855133" y="3285066"/>
                  </a:lnTo>
                  <a:lnTo>
                    <a:pt x="914400" y="3276600"/>
                  </a:lnTo>
                  <a:lnTo>
                    <a:pt x="977900" y="3234266"/>
                  </a:lnTo>
                  <a:lnTo>
                    <a:pt x="1155700" y="3158066"/>
                  </a:lnTo>
                  <a:lnTo>
                    <a:pt x="1236133" y="3119966"/>
                  </a:lnTo>
                  <a:lnTo>
                    <a:pt x="1308100" y="3111500"/>
                  </a:lnTo>
                  <a:lnTo>
                    <a:pt x="1384300" y="3098800"/>
                  </a:lnTo>
                  <a:lnTo>
                    <a:pt x="1418166" y="3090333"/>
                  </a:lnTo>
                  <a:lnTo>
                    <a:pt x="1447800" y="3115733"/>
                  </a:lnTo>
                  <a:lnTo>
                    <a:pt x="1468966" y="3170766"/>
                  </a:lnTo>
                  <a:lnTo>
                    <a:pt x="1498600" y="3196166"/>
                  </a:lnTo>
                  <a:lnTo>
                    <a:pt x="1536700" y="3230033"/>
                  </a:lnTo>
                  <a:lnTo>
                    <a:pt x="1570566" y="3255433"/>
                  </a:lnTo>
                  <a:lnTo>
                    <a:pt x="1604433" y="3234266"/>
                  </a:lnTo>
                  <a:lnTo>
                    <a:pt x="1634066" y="3204633"/>
                  </a:lnTo>
                  <a:lnTo>
                    <a:pt x="1659466" y="3196166"/>
                  </a:lnTo>
                  <a:lnTo>
                    <a:pt x="1706033" y="3200400"/>
                  </a:lnTo>
                  <a:lnTo>
                    <a:pt x="1769533" y="3230033"/>
                  </a:lnTo>
                  <a:lnTo>
                    <a:pt x="1824566" y="3230033"/>
                  </a:lnTo>
                  <a:lnTo>
                    <a:pt x="1875366" y="3213100"/>
                  </a:lnTo>
                  <a:lnTo>
                    <a:pt x="1879600" y="3183466"/>
                  </a:lnTo>
                  <a:lnTo>
                    <a:pt x="1930400" y="3166533"/>
                  </a:lnTo>
                  <a:lnTo>
                    <a:pt x="1917700" y="3014133"/>
                  </a:lnTo>
                  <a:lnTo>
                    <a:pt x="1934633" y="2954866"/>
                  </a:lnTo>
                  <a:lnTo>
                    <a:pt x="2006600" y="2925233"/>
                  </a:lnTo>
                  <a:lnTo>
                    <a:pt x="2082800" y="2874433"/>
                  </a:lnTo>
                  <a:lnTo>
                    <a:pt x="2129366" y="2836333"/>
                  </a:lnTo>
                  <a:lnTo>
                    <a:pt x="2167466" y="2819400"/>
                  </a:lnTo>
                  <a:lnTo>
                    <a:pt x="2218266" y="2717800"/>
                  </a:lnTo>
                  <a:lnTo>
                    <a:pt x="2247900" y="2662766"/>
                  </a:lnTo>
                  <a:lnTo>
                    <a:pt x="2243666" y="2607733"/>
                  </a:lnTo>
                  <a:lnTo>
                    <a:pt x="2226733" y="2442633"/>
                  </a:lnTo>
                  <a:lnTo>
                    <a:pt x="2192866" y="2341033"/>
                  </a:lnTo>
                  <a:lnTo>
                    <a:pt x="2188633" y="2218266"/>
                  </a:lnTo>
                  <a:lnTo>
                    <a:pt x="2188633" y="2142066"/>
                  </a:lnTo>
                  <a:lnTo>
                    <a:pt x="2159000" y="2099733"/>
                  </a:lnTo>
                  <a:lnTo>
                    <a:pt x="1989666" y="2006600"/>
                  </a:lnTo>
                  <a:lnTo>
                    <a:pt x="1938866" y="2006600"/>
                  </a:lnTo>
                  <a:lnTo>
                    <a:pt x="1896533" y="2036233"/>
                  </a:lnTo>
                  <a:lnTo>
                    <a:pt x="1782233" y="2087033"/>
                  </a:lnTo>
                  <a:lnTo>
                    <a:pt x="1739900" y="2074333"/>
                  </a:lnTo>
                  <a:lnTo>
                    <a:pt x="1722966" y="1964266"/>
                  </a:lnTo>
                  <a:lnTo>
                    <a:pt x="1697566" y="1824566"/>
                  </a:lnTo>
                  <a:lnTo>
                    <a:pt x="1680633" y="1782233"/>
                  </a:lnTo>
                  <a:lnTo>
                    <a:pt x="1638300" y="1744133"/>
                  </a:lnTo>
                  <a:lnTo>
                    <a:pt x="1507066" y="1659466"/>
                  </a:lnTo>
                  <a:lnTo>
                    <a:pt x="1473200" y="1629833"/>
                  </a:lnTo>
                  <a:lnTo>
                    <a:pt x="1473200" y="1629833"/>
                  </a:lnTo>
                  <a:lnTo>
                    <a:pt x="1574800" y="1562100"/>
                  </a:lnTo>
                  <a:lnTo>
                    <a:pt x="1655233" y="1540933"/>
                  </a:lnTo>
                  <a:lnTo>
                    <a:pt x="1710266" y="1511300"/>
                  </a:lnTo>
                  <a:lnTo>
                    <a:pt x="1731433" y="1460500"/>
                  </a:lnTo>
                  <a:lnTo>
                    <a:pt x="1701800" y="1430866"/>
                  </a:lnTo>
                  <a:lnTo>
                    <a:pt x="1663700" y="1392766"/>
                  </a:lnTo>
                  <a:lnTo>
                    <a:pt x="1651000" y="1354666"/>
                  </a:lnTo>
                  <a:lnTo>
                    <a:pt x="1655233" y="1295400"/>
                  </a:lnTo>
                  <a:lnTo>
                    <a:pt x="1663700" y="1253066"/>
                  </a:lnTo>
                  <a:lnTo>
                    <a:pt x="1672166" y="1198033"/>
                  </a:lnTo>
                  <a:lnTo>
                    <a:pt x="1676400" y="1130300"/>
                  </a:lnTo>
                  <a:lnTo>
                    <a:pt x="1672166" y="1104900"/>
                  </a:lnTo>
                  <a:lnTo>
                    <a:pt x="1731433" y="1071033"/>
                  </a:lnTo>
                  <a:lnTo>
                    <a:pt x="1752600" y="1020233"/>
                  </a:lnTo>
                  <a:lnTo>
                    <a:pt x="1739900" y="965200"/>
                  </a:lnTo>
                  <a:lnTo>
                    <a:pt x="1706033" y="893233"/>
                  </a:lnTo>
                  <a:lnTo>
                    <a:pt x="1655233" y="821266"/>
                  </a:lnTo>
                  <a:lnTo>
                    <a:pt x="1642533" y="787400"/>
                  </a:lnTo>
                  <a:lnTo>
                    <a:pt x="1646766" y="618066"/>
                  </a:lnTo>
                  <a:lnTo>
                    <a:pt x="1659466" y="558800"/>
                  </a:lnTo>
                  <a:lnTo>
                    <a:pt x="1701800" y="520700"/>
                  </a:lnTo>
                  <a:lnTo>
                    <a:pt x="1710266" y="482600"/>
                  </a:lnTo>
                  <a:lnTo>
                    <a:pt x="1722966" y="431800"/>
                  </a:lnTo>
                  <a:lnTo>
                    <a:pt x="1739900" y="359833"/>
                  </a:lnTo>
                  <a:lnTo>
                    <a:pt x="1727200" y="287866"/>
                  </a:lnTo>
                  <a:lnTo>
                    <a:pt x="1697566" y="275166"/>
                  </a:lnTo>
                  <a:lnTo>
                    <a:pt x="1642533" y="275166"/>
                  </a:lnTo>
                  <a:lnTo>
                    <a:pt x="1591733" y="296333"/>
                  </a:lnTo>
                  <a:lnTo>
                    <a:pt x="1532466" y="309033"/>
                  </a:lnTo>
                  <a:lnTo>
                    <a:pt x="1485900" y="292100"/>
                  </a:lnTo>
                  <a:lnTo>
                    <a:pt x="1405466" y="207433"/>
                  </a:lnTo>
                  <a:lnTo>
                    <a:pt x="1329266" y="148166"/>
                  </a:lnTo>
                  <a:lnTo>
                    <a:pt x="1308100" y="101600"/>
                  </a:lnTo>
                  <a:lnTo>
                    <a:pt x="1291166" y="38100"/>
                  </a:lnTo>
                  <a:lnTo>
                    <a:pt x="1274233" y="4233"/>
                  </a:lnTo>
                  <a:lnTo>
                    <a:pt x="1214966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9" name="노원 TXT">
              <a:extLst>
                <a:ext uri="{FF2B5EF4-FFF2-40B4-BE49-F238E27FC236}">
                  <a16:creationId xmlns="" xmlns:a16="http://schemas.microsoft.com/office/drawing/2014/main" id="{68B4A004-E5AF-4577-A5FF-5F41B28A6A7D}"/>
                </a:ext>
              </a:extLst>
            </p:cNvPr>
            <p:cNvSpPr txBox="1"/>
            <p:nvPr/>
          </p:nvSpPr>
          <p:spPr>
            <a:xfrm>
              <a:off x="5707515" y="2604469"/>
              <a:ext cx="453971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노원</a:t>
              </a:r>
              <a:endPara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92" name="용산구">
            <a:extLst>
              <a:ext uri="{FF2B5EF4-FFF2-40B4-BE49-F238E27FC236}">
                <a16:creationId xmlns="" xmlns:a16="http://schemas.microsoft.com/office/drawing/2014/main" id="{4BA9F0AD-0860-4C7B-B909-D827E40E22DE}"/>
              </a:ext>
            </a:extLst>
          </p:cNvPr>
          <p:cNvSpPr/>
          <p:nvPr/>
        </p:nvSpPr>
        <p:spPr>
          <a:xfrm>
            <a:off x="5655830" y="3689910"/>
            <a:ext cx="925138" cy="651637"/>
          </a:xfrm>
          <a:custGeom>
            <a:avLst/>
            <a:gdLst>
              <a:gd name="connsiteX0" fmla="*/ 802640 w 2268220"/>
              <a:gd name="connsiteY0" fmla="*/ 71120 h 1597660"/>
              <a:gd name="connsiteX1" fmla="*/ 762000 w 2268220"/>
              <a:gd name="connsiteY1" fmla="*/ 27940 h 1597660"/>
              <a:gd name="connsiteX2" fmla="*/ 739140 w 2268220"/>
              <a:gd name="connsiteY2" fmla="*/ 0 h 1597660"/>
              <a:gd name="connsiteX3" fmla="*/ 693420 w 2268220"/>
              <a:gd name="connsiteY3" fmla="*/ 15240 h 1597660"/>
              <a:gd name="connsiteX4" fmla="*/ 665480 w 2268220"/>
              <a:gd name="connsiteY4" fmla="*/ 48260 h 1597660"/>
              <a:gd name="connsiteX5" fmla="*/ 635000 w 2268220"/>
              <a:gd name="connsiteY5" fmla="*/ 60960 h 1597660"/>
              <a:gd name="connsiteX6" fmla="*/ 609600 w 2268220"/>
              <a:gd name="connsiteY6" fmla="*/ 76200 h 1597660"/>
              <a:gd name="connsiteX7" fmla="*/ 579120 w 2268220"/>
              <a:gd name="connsiteY7" fmla="*/ 91440 h 1597660"/>
              <a:gd name="connsiteX8" fmla="*/ 589280 w 2268220"/>
              <a:gd name="connsiteY8" fmla="*/ 119380 h 1597660"/>
              <a:gd name="connsiteX9" fmla="*/ 617220 w 2268220"/>
              <a:gd name="connsiteY9" fmla="*/ 139700 h 1597660"/>
              <a:gd name="connsiteX10" fmla="*/ 629920 w 2268220"/>
              <a:gd name="connsiteY10" fmla="*/ 185420 h 1597660"/>
              <a:gd name="connsiteX11" fmla="*/ 622300 w 2268220"/>
              <a:gd name="connsiteY11" fmla="*/ 231140 h 1597660"/>
              <a:gd name="connsiteX12" fmla="*/ 584200 w 2268220"/>
              <a:gd name="connsiteY12" fmla="*/ 284480 h 1597660"/>
              <a:gd name="connsiteX13" fmla="*/ 551180 w 2268220"/>
              <a:gd name="connsiteY13" fmla="*/ 327660 h 1597660"/>
              <a:gd name="connsiteX14" fmla="*/ 485140 w 2268220"/>
              <a:gd name="connsiteY14" fmla="*/ 358140 h 1597660"/>
              <a:gd name="connsiteX15" fmla="*/ 439420 w 2268220"/>
              <a:gd name="connsiteY15" fmla="*/ 375920 h 1597660"/>
              <a:gd name="connsiteX16" fmla="*/ 401320 w 2268220"/>
              <a:gd name="connsiteY16" fmla="*/ 416560 h 1597660"/>
              <a:gd name="connsiteX17" fmla="*/ 393700 w 2268220"/>
              <a:gd name="connsiteY17" fmla="*/ 480060 h 1597660"/>
              <a:gd name="connsiteX18" fmla="*/ 383540 w 2268220"/>
              <a:gd name="connsiteY18" fmla="*/ 523240 h 1597660"/>
              <a:gd name="connsiteX19" fmla="*/ 388620 w 2268220"/>
              <a:gd name="connsiteY19" fmla="*/ 581660 h 1597660"/>
              <a:gd name="connsiteX20" fmla="*/ 337820 w 2268220"/>
              <a:gd name="connsiteY20" fmla="*/ 614680 h 1597660"/>
              <a:gd name="connsiteX21" fmla="*/ 312420 w 2268220"/>
              <a:gd name="connsiteY21" fmla="*/ 635000 h 1597660"/>
              <a:gd name="connsiteX22" fmla="*/ 307340 w 2268220"/>
              <a:gd name="connsiteY22" fmla="*/ 670560 h 1597660"/>
              <a:gd name="connsiteX23" fmla="*/ 269240 w 2268220"/>
              <a:gd name="connsiteY23" fmla="*/ 713740 h 1597660"/>
              <a:gd name="connsiteX24" fmla="*/ 241300 w 2268220"/>
              <a:gd name="connsiteY24" fmla="*/ 751840 h 1597660"/>
              <a:gd name="connsiteX25" fmla="*/ 215900 w 2268220"/>
              <a:gd name="connsiteY25" fmla="*/ 774700 h 1597660"/>
              <a:gd name="connsiteX26" fmla="*/ 170180 w 2268220"/>
              <a:gd name="connsiteY26" fmla="*/ 782320 h 1597660"/>
              <a:gd name="connsiteX27" fmla="*/ 101600 w 2268220"/>
              <a:gd name="connsiteY27" fmla="*/ 782320 h 1597660"/>
              <a:gd name="connsiteX28" fmla="*/ 68580 w 2268220"/>
              <a:gd name="connsiteY28" fmla="*/ 792480 h 1597660"/>
              <a:gd name="connsiteX29" fmla="*/ 17780 w 2268220"/>
              <a:gd name="connsiteY29" fmla="*/ 825500 h 1597660"/>
              <a:gd name="connsiteX30" fmla="*/ 2540 w 2268220"/>
              <a:gd name="connsiteY30" fmla="*/ 848360 h 1597660"/>
              <a:gd name="connsiteX31" fmla="*/ 0 w 2268220"/>
              <a:gd name="connsiteY31" fmla="*/ 883920 h 1597660"/>
              <a:gd name="connsiteX32" fmla="*/ 25400 w 2268220"/>
              <a:gd name="connsiteY32" fmla="*/ 909320 h 1597660"/>
              <a:gd name="connsiteX33" fmla="*/ 53340 w 2268220"/>
              <a:gd name="connsiteY33" fmla="*/ 949960 h 1597660"/>
              <a:gd name="connsiteX34" fmla="*/ 121920 w 2268220"/>
              <a:gd name="connsiteY34" fmla="*/ 1016000 h 1597660"/>
              <a:gd name="connsiteX35" fmla="*/ 162560 w 2268220"/>
              <a:gd name="connsiteY35" fmla="*/ 1099820 h 1597660"/>
              <a:gd name="connsiteX36" fmla="*/ 198120 w 2268220"/>
              <a:gd name="connsiteY36" fmla="*/ 1155700 h 1597660"/>
              <a:gd name="connsiteX37" fmla="*/ 266700 w 2268220"/>
              <a:gd name="connsiteY37" fmla="*/ 1178560 h 1597660"/>
              <a:gd name="connsiteX38" fmla="*/ 307340 w 2268220"/>
              <a:gd name="connsiteY38" fmla="*/ 1231900 h 1597660"/>
              <a:gd name="connsiteX39" fmla="*/ 370840 w 2268220"/>
              <a:gd name="connsiteY39" fmla="*/ 1264920 h 1597660"/>
              <a:gd name="connsiteX40" fmla="*/ 431800 w 2268220"/>
              <a:gd name="connsiteY40" fmla="*/ 1290320 h 1597660"/>
              <a:gd name="connsiteX41" fmla="*/ 490220 w 2268220"/>
              <a:gd name="connsiteY41" fmla="*/ 1323340 h 1597660"/>
              <a:gd name="connsiteX42" fmla="*/ 556260 w 2268220"/>
              <a:gd name="connsiteY42" fmla="*/ 1341120 h 1597660"/>
              <a:gd name="connsiteX43" fmla="*/ 640080 w 2268220"/>
              <a:gd name="connsiteY43" fmla="*/ 1386840 h 1597660"/>
              <a:gd name="connsiteX44" fmla="*/ 698500 w 2268220"/>
              <a:gd name="connsiteY44" fmla="*/ 1430020 h 1597660"/>
              <a:gd name="connsiteX45" fmla="*/ 833120 w 2268220"/>
              <a:gd name="connsiteY45" fmla="*/ 1483360 h 1597660"/>
              <a:gd name="connsiteX46" fmla="*/ 944880 w 2268220"/>
              <a:gd name="connsiteY46" fmla="*/ 1516380 h 1597660"/>
              <a:gd name="connsiteX47" fmla="*/ 1023620 w 2268220"/>
              <a:gd name="connsiteY47" fmla="*/ 1534160 h 1597660"/>
              <a:gd name="connsiteX48" fmla="*/ 1069340 w 2268220"/>
              <a:gd name="connsiteY48" fmla="*/ 1551940 h 1597660"/>
              <a:gd name="connsiteX49" fmla="*/ 1158240 w 2268220"/>
              <a:gd name="connsiteY49" fmla="*/ 1582420 h 1597660"/>
              <a:gd name="connsiteX50" fmla="*/ 1234440 w 2268220"/>
              <a:gd name="connsiteY50" fmla="*/ 1597660 h 1597660"/>
              <a:gd name="connsiteX51" fmla="*/ 1295400 w 2268220"/>
              <a:gd name="connsiteY51" fmla="*/ 1590040 h 1597660"/>
              <a:gd name="connsiteX52" fmla="*/ 1356360 w 2268220"/>
              <a:gd name="connsiteY52" fmla="*/ 1564640 h 1597660"/>
              <a:gd name="connsiteX53" fmla="*/ 1483360 w 2268220"/>
              <a:gd name="connsiteY53" fmla="*/ 1534160 h 1597660"/>
              <a:gd name="connsiteX54" fmla="*/ 1551940 w 2268220"/>
              <a:gd name="connsiteY54" fmla="*/ 1511300 h 1597660"/>
              <a:gd name="connsiteX55" fmla="*/ 1597660 w 2268220"/>
              <a:gd name="connsiteY55" fmla="*/ 1501140 h 1597660"/>
              <a:gd name="connsiteX56" fmla="*/ 1635760 w 2268220"/>
              <a:gd name="connsiteY56" fmla="*/ 1488440 h 1597660"/>
              <a:gd name="connsiteX57" fmla="*/ 1658620 w 2268220"/>
              <a:gd name="connsiteY57" fmla="*/ 1457960 h 1597660"/>
              <a:gd name="connsiteX58" fmla="*/ 1714500 w 2268220"/>
              <a:gd name="connsiteY58" fmla="*/ 1409700 h 1597660"/>
              <a:gd name="connsiteX59" fmla="*/ 1821180 w 2268220"/>
              <a:gd name="connsiteY59" fmla="*/ 1346200 h 1597660"/>
              <a:gd name="connsiteX60" fmla="*/ 1877060 w 2268220"/>
              <a:gd name="connsiteY60" fmla="*/ 1287780 h 1597660"/>
              <a:gd name="connsiteX61" fmla="*/ 1897380 w 2268220"/>
              <a:gd name="connsiteY61" fmla="*/ 1280160 h 1597660"/>
              <a:gd name="connsiteX62" fmla="*/ 1963420 w 2268220"/>
              <a:gd name="connsiteY62" fmla="*/ 1244600 h 1597660"/>
              <a:gd name="connsiteX63" fmla="*/ 2016760 w 2268220"/>
              <a:gd name="connsiteY63" fmla="*/ 1186180 h 1597660"/>
              <a:gd name="connsiteX64" fmla="*/ 2032000 w 2268220"/>
              <a:gd name="connsiteY64" fmla="*/ 1168400 h 1597660"/>
              <a:gd name="connsiteX65" fmla="*/ 2034540 w 2268220"/>
              <a:gd name="connsiteY65" fmla="*/ 1130300 h 1597660"/>
              <a:gd name="connsiteX66" fmla="*/ 2120900 w 2268220"/>
              <a:gd name="connsiteY66" fmla="*/ 1018540 h 1597660"/>
              <a:gd name="connsiteX67" fmla="*/ 2171700 w 2268220"/>
              <a:gd name="connsiteY67" fmla="*/ 929640 h 1597660"/>
              <a:gd name="connsiteX68" fmla="*/ 2214880 w 2268220"/>
              <a:gd name="connsiteY68" fmla="*/ 853440 h 1597660"/>
              <a:gd name="connsiteX69" fmla="*/ 2255520 w 2268220"/>
              <a:gd name="connsiteY69" fmla="*/ 822960 h 1597660"/>
              <a:gd name="connsiteX70" fmla="*/ 2268220 w 2268220"/>
              <a:gd name="connsiteY70" fmla="*/ 792480 h 1597660"/>
              <a:gd name="connsiteX71" fmla="*/ 2230120 w 2268220"/>
              <a:gd name="connsiteY71" fmla="*/ 754380 h 1597660"/>
              <a:gd name="connsiteX72" fmla="*/ 2192020 w 2268220"/>
              <a:gd name="connsiteY72" fmla="*/ 711200 h 1597660"/>
              <a:gd name="connsiteX73" fmla="*/ 2174240 w 2268220"/>
              <a:gd name="connsiteY73" fmla="*/ 678180 h 1597660"/>
              <a:gd name="connsiteX74" fmla="*/ 2153920 w 2268220"/>
              <a:gd name="connsiteY74" fmla="*/ 650240 h 1597660"/>
              <a:gd name="connsiteX75" fmla="*/ 2108200 w 2268220"/>
              <a:gd name="connsiteY75" fmla="*/ 635000 h 1597660"/>
              <a:gd name="connsiteX76" fmla="*/ 2062480 w 2268220"/>
              <a:gd name="connsiteY76" fmla="*/ 624840 h 1597660"/>
              <a:gd name="connsiteX77" fmla="*/ 2029460 w 2268220"/>
              <a:gd name="connsiteY77" fmla="*/ 627380 h 1597660"/>
              <a:gd name="connsiteX78" fmla="*/ 1996440 w 2268220"/>
              <a:gd name="connsiteY78" fmla="*/ 619760 h 1597660"/>
              <a:gd name="connsiteX79" fmla="*/ 1983740 w 2268220"/>
              <a:gd name="connsiteY79" fmla="*/ 591820 h 1597660"/>
              <a:gd name="connsiteX80" fmla="*/ 1983740 w 2268220"/>
              <a:gd name="connsiteY80" fmla="*/ 520700 h 1597660"/>
              <a:gd name="connsiteX81" fmla="*/ 1993900 w 2268220"/>
              <a:gd name="connsiteY81" fmla="*/ 444500 h 1597660"/>
              <a:gd name="connsiteX82" fmla="*/ 1976120 w 2268220"/>
              <a:gd name="connsiteY82" fmla="*/ 416560 h 1597660"/>
              <a:gd name="connsiteX83" fmla="*/ 1948180 w 2268220"/>
              <a:gd name="connsiteY83" fmla="*/ 373380 h 1597660"/>
              <a:gd name="connsiteX84" fmla="*/ 1932940 w 2268220"/>
              <a:gd name="connsiteY84" fmla="*/ 337820 h 1597660"/>
              <a:gd name="connsiteX85" fmla="*/ 1915160 w 2268220"/>
              <a:gd name="connsiteY85" fmla="*/ 304800 h 1597660"/>
              <a:gd name="connsiteX86" fmla="*/ 1905000 w 2268220"/>
              <a:gd name="connsiteY86" fmla="*/ 271780 h 1597660"/>
              <a:gd name="connsiteX87" fmla="*/ 1907540 w 2268220"/>
              <a:gd name="connsiteY87" fmla="*/ 223520 h 1597660"/>
              <a:gd name="connsiteX88" fmla="*/ 1899920 w 2268220"/>
              <a:gd name="connsiteY88" fmla="*/ 193040 h 1597660"/>
              <a:gd name="connsiteX89" fmla="*/ 1856740 w 2268220"/>
              <a:gd name="connsiteY89" fmla="*/ 187960 h 1597660"/>
              <a:gd name="connsiteX90" fmla="*/ 1793240 w 2268220"/>
              <a:gd name="connsiteY90" fmla="*/ 198120 h 1597660"/>
              <a:gd name="connsiteX91" fmla="*/ 1762760 w 2268220"/>
              <a:gd name="connsiteY91" fmla="*/ 205740 h 1597660"/>
              <a:gd name="connsiteX92" fmla="*/ 1755140 w 2268220"/>
              <a:gd name="connsiteY92" fmla="*/ 248920 h 1597660"/>
              <a:gd name="connsiteX93" fmla="*/ 1737360 w 2268220"/>
              <a:gd name="connsiteY93" fmla="*/ 287020 h 1597660"/>
              <a:gd name="connsiteX94" fmla="*/ 1699260 w 2268220"/>
              <a:gd name="connsiteY94" fmla="*/ 312420 h 1597660"/>
              <a:gd name="connsiteX95" fmla="*/ 1653540 w 2268220"/>
              <a:gd name="connsiteY95" fmla="*/ 302260 h 1597660"/>
              <a:gd name="connsiteX96" fmla="*/ 1595120 w 2268220"/>
              <a:gd name="connsiteY96" fmla="*/ 320040 h 1597660"/>
              <a:gd name="connsiteX97" fmla="*/ 1546860 w 2268220"/>
              <a:gd name="connsiteY97" fmla="*/ 289560 h 1597660"/>
              <a:gd name="connsiteX98" fmla="*/ 1529080 w 2268220"/>
              <a:gd name="connsiteY98" fmla="*/ 246380 h 1597660"/>
              <a:gd name="connsiteX99" fmla="*/ 1526540 w 2268220"/>
              <a:gd name="connsiteY99" fmla="*/ 208280 h 1597660"/>
              <a:gd name="connsiteX100" fmla="*/ 1513840 w 2268220"/>
              <a:gd name="connsiteY100" fmla="*/ 187960 h 1597660"/>
              <a:gd name="connsiteX101" fmla="*/ 1463040 w 2268220"/>
              <a:gd name="connsiteY101" fmla="*/ 187960 h 1597660"/>
              <a:gd name="connsiteX102" fmla="*/ 1409700 w 2268220"/>
              <a:gd name="connsiteY102" fmla="*/ 182880 h 1597660"/>
              <a:gd name="connsiteX103" fmla="*/ 1374140 w 2268220"/>
              <a:gd name="connsiteY103" fmla="*/ 170180 h 1597660"/>
              <a:gd name="connsiteX104" fmla="*/ 1351280 w 2268220"/>
              <a:gd name="connsiteY104" fmla="*/ 147320 h 1597660"/>
              <a:gd name="connsiteX105" fmla="*/ 1353820 w 2268220"/>
              <a:gd name="connsiteY105" fmla="*/ 114300 h 1597660"/>
              <a:gd name="connsiteX106" fmla="*/ 1369060 w 2268220"/>
              <a:gd name="connsiteY106" fmla="*/ 93980 h 1597660"/>
              <a:gd name="connsiteX107" fmla="*/ 1358900 w 2268220"/>
              <a:gd name="connsiteY107" fmla="*/ 81280 h 1597660"/>
              <a:gd name="connsiteX108" fmla="*/ 1320800 w 2268220"/>
              <a:gd name="connsiteY108" fmla="*/ 73660 h 1597660"/>
              <a:gd name="connsiteX109" fmla="*/ 1300480 w 2268220"/>
              <a:gd name="connsiteY109" fmla="*/ 91440 h 1597660"/>
              <a:gd name="connsiteX110" fmla="*/ 1285240 w 2268220"/>
              <a:gd name="connsiteY110" fmla="*/ 106680 h 1597660"/>
              <a:gd name="connsiteX111" fmla="*/ 1264920 w 2268220"/>
              <a:gd name="connsiteY111" fmla="*/ 101600 h 1597660"/>
              <a:gd name="connsiteX112" fmla="*/ 1262380 w 2268220"/>
              <a:gd name="connsiteY112" fmla="*/ 78740 h 1597660"/>
              <a:gd name="connsiteX113" fmla="*/ 1239520 w 2268220"/>
              <a:gd name="connsiteY113" fmla="*/ 76200 h 1597660"/>
              <a:gd name="connsiteX114" fmla="*/ 1214120 w 2268220"/>
              <a:gd name="connsiteY114" fmla="*/ 86360 h 1597660"/>
              <a:gd name="connsiteX115" fmla="*/ 1201420 w 2268220"/>
              <a:gd name="connsiteY115" fmla="*/ 109220 h 1597660"/>
              <a:gd name="connsiteX116" fmla="*/ 1178560 w 2268220"/>
              <a:gd name="connsiteY116" fmla="*/ 106680 h 1597660"/>
              <a:gd name="connsiteX117" fmla="*/ 1148080 w 2268220"/>
              <a:gd name="connsiteY117" fmla="*/ 99060 h 1597660"/>
              <a:gd name="connsiteX118" fmla="*/ 1109980 w 2268220"/>
              <a:gd name="connsiteY118" fmla="*/ 76200 h 1597660"/>
              <a:gd name="connsiteX119" fmla="*/ 1089660 w 2268220"/>
              <a:gd name="connsiteY119" fmla="*/ 60960 h 1597660"/>
              <a:gd name="connsiteX120" fmla="*/ 1097280 w 2268220"/>
              <a:gd name="connsiteY120" fmla="*/ 30480 h 1597660"/>
              <a:gd name="connsiteX121" fmla="*/ 1087120 w 2268220"/>
              <a:gd name="connsiteY121" fmla="*/ 7620 h 1597660"/>
              <a:gd name="connsiteX122" fmla="*/ 1061720 w 2268220"/>
              <a:gd name="connsiteY122" fmla="*/ 10160 h 1597660"/>
              <a:gd name="connsiteX123" fmla="*/ 1036320 w 2268220"/>
              <a:gd name="connsiteY123" fmla="*/ 30480 h 1597660"/>
              <a:gd name="connsiteX124" fmla="*/ 1028700 w 2268220"/>
              <a:gd name="connsiteY124" fmla="*/ 58420 h 1597660"/>
              <a:gd name="connsiteX125" fmla="*/ 1013460 w 2268220"/>
              <a:gd name="connsiteY125" fmla="*/ 68580 h 1597660"/>
              <a:gd name="connsiteX126" fmla="*/ 955040 w 2268220"/>
              <a:gd name="connsiteY126" fmla="*/ 58420 h 1597660"/>
              <a:gd name="connsiteX127" fmla="*/ 914400 w 2268220"/>
              <a:gd name="connsiteY127" fmla="*/ 50800 h 1597660"/>
              <a:gd name="connsiteX128" fmla="*/ 889000 w 2268220"/>
              <a:gd name="connsiteY128" fmla="*/ 50800 h 1597660"/>
              <a:gd name="connsiteX129" fmla="*/ 855980 w 2268220"/>
              <a:gd name="connsiteY129" fmla="*/ 60960 h 1597660"/>
              <a:gd name="connsiteX130" fmla="*/ 802640 w 2268220"/>
              <a:gd name="connsiteY130" fmla="*/ 71120 h 1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2268220" h="1597660">
                <a:moveTo>
                  <a:pt x="802640" y="71120"/>
                </a:moveTo>
                <a:lnTo>
                  <a:pt x="762000" y="27940"/>
                </a:lnTo>
                <a:lnTo>
                  <a:pt x="739140" y="0"/>
                </a:lnTo>
                <a:lnTo>
                  <a:pt x="693420" y="15240"/>
                </a:lnTo>
                <a:lnTo>
                  <a:pt x="665480" y="48260"/>
                </a:lnTo>
                <a:lnTo>
                  <a:pt x="635000" y="60960"/>
                </a:lnTo>
                <a:lnTo>
                  <a:pt x="609600" y="76200"/>
                </a:lnTo>
                <a:lnTo>
                  <a:pt x="579120" y="91440"/>
                </a:lnTo>
                <a:lnTo>
                  <a:pt x="589280" y="119380"/>
                </a:lnTo>
                <a:lnTo>
                  <a:pt x="617220" y="139700"/>
                </a:lnTo>
                <a:lnTo>
                  <a:pt x="629920" y="185420"/>
                </a:lnTo>
                <a:lnTo>
                  <a:pt x="622300" y="231140"/>
                </a:lnTo>
                <a:lnTo>
                  <a:pt x="584200" y="284480"/>
                </a:lnTo>
                <a:lnTo>
                  <a:pt x="551180" y="327660"/>
                </a:lnTo>
                <a:lnTo>
                  <a:pt x="485140" y="358140"/>
                </a:lnTo>
                <a:lnTo>
                  <a:pt x="439420" y="375920"/>
                </a:lnTo>
                <a:lnTo>
                  <a:pt x="401320" y="416560"/>
                </a:lnTo>
                <a:lnTo>
                  <a:pt x="393700" y="480060"/>
                </a:lnTo>
                <a:lnTo>
                  <a:pt x="383540" y="523240"/>
                </a:lnTo>
                <a:lnTo>
                  <a:pt x="388620" y="581660"/>
                </a:lnTo>
                <a:lnTo>
                  <a:pt x="337820" y="614680"/>
                </a:lnTo>
                <a:lnTo>
                  <a:pt x="312420" y="635000"/>
                </a:lnTo>
                <a:lnTo>
                  <a:pt x="307340" y="670560"/>
                </a:lnTo>
                <a:lnTo>
                  <a:pt x="269240" y="713740"/>
                </a:lnTo>
                <a:lnTo>
                  <a:pt x="241300" y="751840"/>
                </a:lnTo>
                <a:lnTo>
                  <a:pt x="215900" y="774700"/>
                </a:lnTo>
                <a:lnTo>
                  <a:pt x="170180" y="782320"/>
                </a:lnTo>
                <a:lnTo>
                  <a:pt x="101600" y="782320"/>
                </a:lnTo>
                <a:lnTo>
                  <a:pt x="68580" y="792480"/>
                </a:lnTo>
                <a:lnTo>
                  <a:pt x="17780" y="825500"/>
                </a:lnTo>
                <a:lnTo>
                  <a:pt x="2540" y="848360"/>
                </a:lnTo>
                <a:lnTo>
                  <a:pt x="0" y="883920"/>
                </a:lnTo>
                <a:lnTo>
                  <a:pt x="25400" y="909320"/>
                </a:lnTo>
                <a:lnTo>
                  <a:pt x="53340" y="949960"/>
                </a:lnTo>
                <a:lnTo>
                  <a:pt x="121920" y="1016000"/>
                </a:lnTo>
                <a:lnTo>
                  <a:pt x="162560" y="1099820"/>
                </a:lnTo>
                <a:lnTo>
                  <a:pt x="198120" y="1155700"/>
                </a:lnTo>
                <a:lnTo>
                  <a:pt x="266700" y="1178560"/>
                </a:lnTo>
                <a:lnTo>
                  <a:pt x="307340" y="1231900"/>
                </a:lnTo>
                <a:lnTo>
                  <a:pt x="370840" y="1264920"/>
                </a:lnTo>
                <a:lnTo>
                  <a:pt x="431800" y="1290320"/>
                </a:lnTo>
                <a:lnTo>
                  <a:pt x="490220" y="1323340"/>
                </a:lnTo>
                <a:lnTo>
                  <a:pt x="556260" y="1341120"/>
                </a:lnTo>
                <a:lnTo>
                  <a:pt x="640080" y="1386840"/>
                </a:lnTo>
                <a:lnTo>
                  <a:pt x="698500" y="1430020"/>
                </a:lnTo>
                <a:lnTo>
                  <a:pt x="833120" y="1483360"/>
                </a:lnTo>
                <a:lnTo>
                  <a:pt x="944880" y="1516380"/>
                </a:lnTo>
                <a:lnTo>
                  <a:pt x="1023620" y="1534160"/>
                </a:lnTo>
                <a:lnTo>
                  <a:pt x="1069340" y="1551940"/>
                </a:lnTo>
                <a:lnTo>
                  <a:pt x="1158240" y="1582420"/>
                </a:lnTo>
                <a:lnTo>
                  <a:pt x="1234440" y="1597660"/>
                </a:lnTo>
                <a:lnTo>
                  <a:pt x="1295400" y="1590040"/>
                </a:lnTo>
                <a:lnTo>
                  <a:pt x="1356360" y="1564640"/>
                </a:lnTo>
                <a:lnTo>
                  <a:pt x="1483360" y="1534160"/>
                </a:lnTo>
                <a:lnTo>
                  <a:pt x="1551940" y="1511300"/>
                </a:lnTo>
                <a:lnTo>
                  <a:pt x="1597660" y="1501140"/>
                </a:lnTo>
                <a:lnTo>
                  <a:pt x="1635760" y="1488440"/>
                </a:lnTo>
                <a:lnTo>
                  <a:pt x="1658620" y="1457960"/>
                </a:lnTo>
                <a:lnTo>
                  <a:pt x="1714500" y="1409700"/>
                </a:lnTo>
                <a:lnTo>
                  <a:pt x="1821180" y="1346200"/>
                </a:lnTo>
                <a:lnTo>
                  <a:pt x="1877060" y="1287780"/>
                </a:lnTo>
                <a:lnTo>
                  <a:pt x="1897380" y="1280160"/>
                </a:lnTo>
                <a:lnTo>
                  <a:pt x="1963420" y="1244600"/>
                </a:lnTo>
                <a:lnTo>
                  <a:pt x="2016760" y="1186180"/>
                </a:lnTo>
                <a:lnTo>
                  <a:pt x="2032000" y="1168400"/>
                </a:lnTo>
                <a:lnTo>
                  <a:pt x="2034540" y="1130300"/>
                </a:lnTo>
                <a:lnTo>
                  <a:pt x="2120900" y="1018540"/>
                </a:lnTo>
                <a:lnTo>
                  <a:pt x="2171700" y="929640"/>
                </a:lnTo>
                <a:lnTo>
                  <a:pt x="2214880" y="853440"/>
                </a:lnTo>
                <a:lnTo>
                  <a:pt x="2255520" y="822960"/>
                </a:lnTo>
                <a:lnTo>
                  <a:pt x="2268220" y="792480"/>
                </a:lnTo>
                <a:lnTo>
                  <a:pt x="2230120" y="754380"/>
                </a:lnTo>
                <a:lnTo>
                  <a:pt x="2192020" y="711200"/>
                </a:lnTo>
                <a:lnTo>
                  <a:pt x="2174240" y="678180"/>
                </a:lnTo>
                <a:lnTo>
                  <a:pt x="2153920" y="650240"/>
                </a:lnTo>
                <a:lnTo>
                  <a:pt x="2108200" y="635000"/>
                </a:lnTo>
                <a:lnTo>
                  <a:pt x="2062480" y="624840"/>
                </a:lnTo>
                <a:lnTo>
                  <a:pt x="2029460" y="627380"/>
                </a:lnTo>
                <a:lnTo>
                  <a:pt x="1996440" y="619760"/>
                </a:lnTo>
                <a:lnTo>
                  <a:pt x="1983740" y="591820"/>
                </a:lnTo>
                <a:lnTo>
                  <a:pt x="1983740" y="520700"/>
                </a:lnTo>
                <a:lnTo>
                  <a:pt x="1993900" y="444500"/>
                </a:lnTo>
                <a:lnTo>
                  <a:pt x="1976120" y="416560"/>
                </a:lnTo>
                <a:lnTo>
                  <a:pt x="1948180" y="373380"/>
                </a:lnTo>
                <a:lnTo>
                  <a:pt x="1932940" y="337820"/>
                </a:lnTo>
                <a:lnTo>
                  <a:pt x="1915160" y="304800"/>
                </a:lnTo>
                <a:lnTo>
                  <a:pt x="1905000" y="271780"/>
                </a:lnTo>
                <a:lnTo>
                  <a:pt x="1907540" y="223520"/>
                </a:lnTo>
                <a:lnTo>
                  <a:pt x="1899920" y="193040"/>
                </a:lnTo>
                <a:lnTo>
                  <a:pt x="1856740" y="187960"/>
                </a:lnTo>
                <a:lnTo>
                  <a:pt x="1793240" y="198120"/>
                </a:lnTo>
                <a:lnTo>
                  <a:pt x="1762760" y="205740"/>
                </a:lnTo>
                <a:lnTo>
                  <a:pt x="1755140" y="248920"/>
                </a:lnTo>
                <a:lnTo>
                  <a:pt x="1737360" y="287020"/>
                </a:lnTo>
                <a:lnTo>
                  <a:pt x="1699260" y="312420"/>
                </a:lnTo>
                <a:lnTo>
                  <a:pt x="1653540" y="302260"/>
                </a:lnTo>
                <a:lnTo>
                  <a:pt x="1595120" y="320040"/>
                </a:lnTo>
                <a:lnTo>
                  <a:pt x="1546860" y="289560"/>
                </a:lnTo>
                <a:lnTo>
                  <a:pt x="1529080" y="246380"/>
                </a:lnTo>
                <a:lnTo>
                  <a:pt x="1526540" y="208280"/>
                </a:lnTo>
                <a:lnTo>
                  <a:pt x="1513840" y="187960"/>
                </a:lnTo>
                <a:lnTo>
                  <a:pt x="1463040" y="187960"/>
                </a:lnTo>
                <a:lnTo>
                  <a:pt x="1409700" y="182880"/>
                </a:lnTo>
                <a:lnTo>
                  <a:pt x="1374140" y="170180"/>
                </a:lnTo>
                <a:lnTo>
                  <a:pt x="1351280" y="147320"/>
                </a:lnTo>
                <a:lnTo>
                  <a:pt x="1353820" y="114300"/>
                </a:lnTo>
                <a:lnTo>
                  <a:pt x="1369060" y="93980"/>
                </a:lnTo>
                <a:lnTo>
                  <a:pt x="1358900" y="81280"/>
                </a:lnTo>
                <a:lnTo>
                  <a:pt x="1320800" y="73660"/>
                </a:lnTo>
                <a:lnTo>
                  <a:pt x="1300480" y="91440"/>
                </a:lnTo>
                <a:lnTo>
                  <a:pt x="1285240" y="106680"/>
                </a:lnTo>
                <a:lnTo>
                  <a:pt x="1264920" y="101600"/>
                </a:lnTo>
                <a:lnTo>
                  <a:pt x="1262380" y="78740"/>
                </a:lnTo>
                <a:lnTo>
                  <a:pt x="1239520" y="76200"/>
                </a:lnTo>
                <a:lnTo>
                  <a:pt x="1214120" y="86360"/>
                </a:lnTo>
                <a:lnTo>
                  <a:pt x="1201420" y="109220"/>
                </a:lnTo>
                <a:lnTo>
                  <a:pt x="1178560" y="106680"/>
                </a:lnTo>
                <a:lnTo>
                  <a:pt x="1148080" y="99060"/>
                </a:lnTo>
                <a:lnTo>
                  <a:pt x="1109980" y="76200"/>
                </a:lnTo>
                <a:lnTo>
                  <a:pt x="1089660" y="60960"/>
                </a:lnTo>
                <a:lnTo>
                  <a:pt x="1097280" y="30480"/>
                </a:lnTo>
                <a:lnTo>
                  <a:pt x="1087120" y="7620"/>
                </a:lnTo>
                <a:lnTo>
                  <a:pt x="1061720" y="10160"/>
                </a:lnTo>
                <a:lnTo>
                  <a:pt x="1036320" y="30480"/>
                </a:lnTo>
                <a:lnTo>
                  <a:pt x="1028700" y="58420"/>
                </a:lnTo>
                <a:lnTo>
                  <a:pt x="1013460" y="68580"/>
                </a:lnTo>
                <a:lnTo>
                  <a:pt x="955040" y="58420"/>
                </a:lnTo>
                <a:lnTo>
                  <a:pt x="914400" y="50800"/>
                </a:lnTo>
                <a:lnTo>
                  <a:pt x="889000" y="50800"/>
                </a:lnTo>
                <a:lnTo>
                  <a:pt x="855980" y="60960"/>
                </a:lnTo>
                <a:lnTo>
                  <a:pt x="802640" y="71120"/>
                </a:lnTo>
                <a:close/>
              </a:path>
            </a:pathLst>
          </a:custGeom>
          <a:solidFill>
            <a:srgbClr val="FF0000">
              <a:alpha val="27059"/>
            </a:srgbClr>
          </a:solidFill>
          <a:ln w="6350"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3" name="용산 TXT">
            <a:extLst>
              <a:ext uri="{FF2B5EF4-FFF2-40B4-BE49-F238E27FC236}">
                <a16:creationId xmlns="" xmlns:a16="http://schemas.microsoft.com/office/drawing/2014/main" id="{A4F4E9C5-31D9-4314-B248-0EC68017FA26}"/>
              </a:ext>
            </a:extLst>
          </p:cNvPr>
          <p:cNvSpPr txBox="1"/>
          <p:nvPr/>
        </p:nvSpPr>
        <p:spPr>
          <a:xfrm>
            <a:off x="5899931" y="3887334"/>
            <a:ext cx="453971" cy="276999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용산</a:t>
            </a:r>
          </a:p>
        </p:txBody>
      </p:sp>
      <p:grpSp>
        <p:nvGrpSpPr>
          <p:cNvPr id="86" name="중구">
            <a:extLst>
              <a:ext uri="{FF2B5EF4-FFF2-40B4-BE49-F238E27FC236}">
                <a16:creationId xmlns="" xmlns:a16="http://schemas.microsoft.com/office/drawing/2014/main" id="{6E52C6E2-658F-491C-8232-133A96CB5497}"/>
              </a:ext>
            </a:extLst>
          </p:cNvPr>
          <p:cNvGrpSpPr/>
          <p:nvPr/>
        </p:nvGrpSpPr>
        <p:grpSpPr>
          <a:xfrm>
            <a:off x="5874683" y="3416667"/>
            <a:ext cx="823611" cy="411806"/>
            <a:chOff x="4437581" y="4043394"/>
            <a:chExt cx="823611" cy="411806"/>
          </a:xfrm>
        </p:grpSpPr>
        <p:sp>
          <p:nvSpPr>
            <p:cNvPr id="90" name="중구">
              <a:extLst>
                <a:ext uri="{FF2B5EF4-FFF2-40B4-BE49-F238E27FC236}">
                  <a16:creationId xmlns="" xmlns:a16="http://schemas.microsoft.com/office/drawing/2014/main" id="{A6A8B8E6-50A3-4E11-AEE5-59D7A68A95CD}"/>
                </a:ext>
              </a:extLst>
            </p:cNvPr>
            <p:cNvSpPr/>
            <p:nvPr/>
          </p:nvSpPr>
          <p:spPr>
            <a:xfrm>
              <a:off x="4437581" y="4043394"/>
              <a:ext cx="823611" cy="411806"/>
            </a:xfrm>
            <a:custGeom>
              <a:avLst/>
              <a:gdLst>
                <a:gd name="connsiteX0" fmla="*/ 1163955 w 2019300"/>
                <a:gd name="connsiteY0" fmla="*/ 24765 h 1009650"/>
                <a:gd name="connsiteX1" fmla="*/ 1118235 w 2019300"/>
                <a:gd name="connsiteY1" fmla="*/ 43815 h 1009650"/>
                <a:gd name="connsiteX2" fmla="*/ 1089660 w 2019300"/>
                <a:gd name="connsiteY2" fmla="*/ 78105 h 1009650"/>
                <a:gd name="connsiteX3" fmla="*/ 1057275 w 2019300"/>
                <a:gd name="connsiteY3" fmla="*/ 106680 h 1009650"/>
                <a:gd name="connsiteX4" fmla="*/ 1011555 w 2019300"/>
                <a:gd name="connsiteY4" fmla="*/ 118110 h 1009650"/>
                <a:gd name="connsiteX5" fmla="*/ 868680 w 2019300"/>
                <a:gd name="connsiteY5" fmla="*/ 120015 h 1009650"/>
                <a:gd name="connsiteX6" fmla="*/ 847725 w 2019300"/>
                <a:gd name="connsiteY6" fmla="*/ 120015 h 1009650"/>
                <a:gd name="connsiteX7" fmla="*/ 803910 w 2019300"/>
                <a:gd name="connsiteY7" fmla="*/ 110490 h 1009650"/>
                <a:gd name="connsiteX8" fmla="*/ 741045 w 2019300"/>
                <a:gd name="connsiteY8" fmla="*/ 87630 h 1009650"/>
                <a:gd name="connsiteX9" fmla="*/ 716280 w 2019300"/>
                <a:gd name="connsiteY9" fmla="*/ 87630 h 1009650"/>
                <a:gd name="connsiteX10" fmla="*/ 661035 w 2019300"/>
                <a:gd name="connsiteY10" fmla="*/ 91440 h 1009650"/>
                <a:gd name="connsiteX11" fmla="*/ 643890 w 2019300"/>
                <a:gd name="connsiteY11" fmla="*/ 93345 h 1009650"/>
                <a:gd name="connsiteX12" fmla="*/ 571500 w 2019300"/>
                <a:gd name="connsiteY12" fmla="*/ 83820 h 1009650"/>
                <a:gd name="connsiteX13" fmla="*/ 556260 w 2019300"/>
                <a:gd name="connsiteY13" fmla="*/ 78105 h 1009650"/>
                <a:gd name="connsiteX14" fmla="*/ 550545 w 2019300"/>
                <a:gd name="connsiteY14" fmla="*/ 76200 h 1009650"/>
                <a:gd name="connsiteX15" fmla="*/ 520065 w 2019300"/>
                <a:gd name="connsiteY15" fmla="*/ 64770 h 1009650"/>
                <a:gd name="connsiteX16" fmla="*/ 499110 w 2019300"/>
                <a:gd name="connsiteY16" fmla="*/ 64770 h 1009650"/>
                <a:gd name="connsiteX17" fmla="*/ 422910 w 2019300"/>
                <a:gd name="connsiteY17" fmla="*/ 64770 h 1009650"/>
                <a:gd name="connsiteX18" fmla="*/ 344805 w 2019300"/>
                <a:gd name="connsiteY18" fmla="*/ 59055 h 1009650"/>
                <a:gd name="connsiteX19" fmla="*/ 295275 w 2019300"/>
                <a:gd name="connsiteY19" fmla="*/ 28575 h 1009650"/>
                <a:gd name="connsiteX20" fmla="*/ 255270 w 2019300"/>
                <a:gd name="connsiteY20" fmla="*/ 43815 h 1009650"/>
                <a:gd name="connsiteX21" fmla="*/ 224790 w 2019300"/>
                <a:gd name="connsiteY21" fmla="*/ 74295 h 1009650"/>
                <a:gd name="connsiteX22" fmla="*/ 192405 w 2019300"/>
                <a:gd name="connsiteY22" fmla="*/ 93345 h 1009650"/>
                <a:gd name="connsiteX23" fmla="*/ 140970 w 2019300"/>
                <a:gd name="connsiteY23" fmla="*/ 81915 h 1009650"/>
                <a:gd name="connsiteX24" fmla="*/ 114300 w 2019300"/>
                <a:gd name="connsiteY24" fmla="*/ 93345 h 1009650"/>
                <a:gd name="connsiteX25" fmla="*/ 102870 w 2019300"/>
                <a:gd name="connsiteY25" fmla="*/ 135255 h 1009650"/>
                <a:gd name="connsiteX26" fmla="*/ 125730 w 2019300"/>
                <a:gd name="connsiteY26" fmla="*/ 220980 h 1009650"/>
                <a:gd name="connsiteX27" fmla="*/ 160020 w 2019300"/>
                <a:gd name="connsiteY27" fmla="*/ 297180 h 1009650"/>
                <a:gd name="connsiteX28" fmla="*/ 184785 w 2019300"/>
                <a:gd name="connsiteY28" fmla="*/ 342900 h 1009650"/>
                <a:gd name="connsiteX29" fmla="*/ 184785 w 2019300"/>
                <a:gd name="connsiteY29" fmla="*/ 375285 h 1009650"/>
                <a:gd name="connsiteX30" fmla="*/ 146685 w 2019300"/>
                <a:gd name="connsiteY30" fmla="*/ 400050 h 1009650"/>
                <a:gd name="connsiteX31" fmla="*/ 100965 w 2019300"/>
                <a:gd name="connsiteY31" fmla="*/ 421005 h 1009650"/>
                <a:gd name="connsiteX32" fmla="*/ 59055 w 2019300"/>
                <a:gd name="connsiteY32" fmla="*/ 422910 h 1009650"/>
                <a:gd name="connsiteX33" fmla="*/ 22860 w 2019300"/>
                <a:gd name="connsiteY33" fmla="*/ 445770 h 1009650"/>
                <a:gd name="connsiteX34" fmla="*/ 0 w 2019300"/>
                <a:gd name="connsiteY34" fmla="*/ 464820 h 1009650"/>
                <a:gd name="connsiteX35" fmla="*/ 26670 w 2019300"/>
                <a:gd name="connsiteY35" fmla="*/ 497205 h 1009650"/>
                <a:gd name="connsiteX36" fmla="*/ 57150 w 2019300"/>
                <a:gd name="connsiteY36" fmla="*/ 571500 h 1009650"/>
                <a:gd name="connsiteX37" fmla="*/ 57150 w 2019300"/>
                <a:gd name="connsiteY37" fmla="*/ 605790 h 1009650"/>
                <a:gd name="connsiteX38" fmla="*/ 40005 w 2019300"/>
                <a:gd name="connsiteY38" fmla="*/ 641985 h 1009650"/>
                <a:gd name="connsiteX39" fmla="*/ 3810 w 2019300"/>
                <a:gd name="connsiteY39" fmla="*/ 659130 h 1009650"/>
                <a:gd name="connsiteX40" fmla="*/ 15240 w 2019300"/>
                <a:gd name="connsiteY40" fmla="*/ 699135 h 1009650"/>
                <a:gd name="connsiteX41" fmla="*/ 60960 w 2019300"/>
                <a:gd name="connsiteY41" fmla="*/ 693420 h 1009650"/>
                <a:gd name="connsiteX42" fmla="*/ 102870 w 2019300"/>
                <a:gd name="connsiteY42" fmla="*/ 649605 h 1009650"/>
                <a:gd name="connsiteX43" fmla="*/ 177165 w 2019300"/>
                <a:gd name="connsiteY43" fmla="*/ 607695 h 1009650"/>
                <a:gd name="connsiteX44" fmla="*/ 228600 w 2019300"/>
                <a:gd name="connsiteY44" fmla="*/ 586740 h 1009650"/>
                <a:gd name="connsiteX45" fmla="*/ 278130 w 2019300"/>
                <a:gd name="connsiteY45" fmla="*/ 596265 h 1009650"/>
                <a:gd name="connsiteX46" fmla="*/ 287655 w 2019300"/>
                <a:gd name="connsiteY46" fmla="*/ 638175 h 1009650"/>
                <a:gd name="connsiteX47" fmla="*/ 312420 w 2019300"/>
                <a:gd name="connsiteY47" fmla="*/ 655320 h 1009650"/>
                <a:gd name="connsiteX48" fmla="*/ 360045 w 2019300"/>
                <a:gd name="connsiteY48" fmla="*/ 647700 h 1009650"/>
                <a:gd name="connsiteX49" fmla="*/ 384810 w 2019300"/>
                <a:gd name="connsiteY49" fmla="*/ 628650 h 1009650"/>
                <a:gd name="connsiteX50" fmla="*/ 401955 w 2019300"/>
                <a:gd name="connsiteY50" fmla="*/ 628650 h 1009650"/>
                <a:gd name="connsiteX51" fmla="*/ 415290 w 2019300"/>
                <a:gd name="connsiteY51" fmla="*/ 649605 h 1009650"/>
                <a:gd name="connsiteX52" fmla="*/ 447675 w 2019300"/>
                <a:gd name="connsiteY52" fmla="*/ 659130 h 1009650"/>
                <a:gd name="connsiteX53" fmla="*/ 481965 w 2019300"/>
                <a:gd name="connsiteY53" fmla="*/ 640080 h 1009650"/>
                <a:gd name="connsiteX54" fmla="*/ 502920 w 2019300"/>
                <a:gd name="connsiteY54" fmla="*/ 605790 h 1009650"/>
                <a:gd name="connsiteX55" fmla="*/ 558165 w 2019300"/>
                <a:gd name="connsiteY55" fmla="*/ 609600 h 1009650"/>
                <a:gd name="connsiteX56" fmla="*/ 607695 w 2019300"/>
                <a:gd name="connsiteY56" fmla="*/ 628650 h 1009650"/>
                <a:gd name="connsiteX57" fmla="*/ 619125 w 2019300"/>
                <a:gd name="connsiteY57" fmla="*/ 672465 h 1009650"/>
                <a:gd name="connsiteX58" fmla="*/ 645795 w 2019300"/>
                <a:gd name="connsiteY58" fmla="*/ 699135 h 1009650"/>
                <a:gd name="connsiteX59" fmla="*/ 689610 w 2019300"/>
                <a:gd name="connsiteY59" fmla="*/ 672465 h 1009650"/>
                <a:gd name="connsiteX60" fmla="*/ 721995 w 2019300"/>
                <a:gd name="connsiteY60" fmla="*/ 653415 h 1009650"/>
                <a:gd name="connsiteX61" fmla="*/ 758190 w 2019300"/>
                <a:gd name="connsiteY61" fmla="*/ 680085 h 1009650"/>
                <a:gd name="connsiteX62" fmla="*/ 796290 w 2019300"/>
                <a:gd name="connsiteY62" fmla="*/ 676275 h 1009650"/>
                <a:gd name="connsiteX63" fmla="*/ 811530 w 2019300"/>
                <a:gd name="connsiteY63" fmla="*/ 662940 h 1009650"/>
                <a:gd name="connsiteX64" fmla="*/ 857250 w 2019300"/>
                <a:gd name="connsiteY64" fmla="*/ 674370 h 1009650"/>
                <a:gd name="connsiteX65" fmla="*/ 899160 w 2019300"/>
                <a:gd name="connsiteY65" fmla="*/ 706755 h 1009650"/>
                <a:gd name="connsiteX66" fmla="*/ 906780 w 2019300"/>
                <a:gd name="connsiteY66" fmla="*/ 727710 h 1009650"/>
                <a:gd name="connsiteX67" fmla="*/ 904875 w 2019300"/>
                <a:gd name="connsiteY67" fmla="*/ 762000 h 1009650"/>
                <a:gd name="connsiteX68" fmla="*/ 935355 w 2019300"/>
                <a:gd name="connsiteY68" fmla="*/ 786765 h 1009650"/>
                <a:gd name="connsiteX69" fmla="*/ 973455 w 2019300"/>
                <a:gd name="connsiteY69" fmla="*/ 784860 h 1009650"/>
                <a:gd name="connsiteX70" fmla="*/ 1013460 w 2019300"/>
                <a:gd name="connsiteY70" fmla="*/ 796290 h 1009650"/>
                <a:gd name="connsiteX71" fmla="*/ 1030605 w 2019300"/>
                <a:gd name="connsiteY71" fmla="*/ 828675 h 1009650"/>
                <a:gd name="connsiteX72" fmla="*/ 1055370 w 2019300"/>
                <a:gd name="connsiteY72" fmla="*/ 882015 h 1009650"/>
                <a:gd name="connsiteX73" fmla="*/ 1120140 w 2019300"/>
                <a:gd name="connsiteY73" fmla="*/ 912495 h 1009650"/>
                <a:gd name="connsiteX74" fmla="*/ 1156335 w 2019300"/>
                <a:gd name="connsiteY74" fmla="*/ 882015 h 1009650"/>
                <a:gd name="connsiteX75" fmla="*/ 1163955 w 2019300"/>
                <a:gd name="connsiteY75" fmla="*/ 840105 h 1009650"/>
                <a:gd name="connsiteX76" fmla="*/ 1167765 w 2019300"/>
                <a:gd name="connsiteY76" fmla="*/ 819150 h 1009650"/>
                <a:gd name="connsiteX77" fmla="*/ 1198245 w 2019300"/>
                <a:gd name="connsiteY77" fmla="*/ 798195 h 1009650"/>
                <a:gd name="connsiteX78" fmla="*/ 1223010 w 2019300"/>
                <a:gd name="connsiteY78" fmla="*/ 788670 h 1009650"/>
                <a:gd name="connsiteX79" fmla="*/ 1308735 w 2019300"/>
                <a:gd name="connsiteY79" fmla="*/ 779145 h 1009650"/>
                <a:gd name="connsiteX80" fmla="*/ 1405890 w 2019300"/>
                <a:gd name="connsiteY80" fmla="*/ 782955 h 1009650"/>
                <a:gd name="connsiteX81" fmla="*/ 1419225 w 2019300"/>
                <a:gd name="connsiteY81" fmla="*/ 777240 h 1009650"/>
                <a:gd name="connsiteX82" fmla="*/ 1455420 w 2019300"/>
                <a:gd name="connsiteY82" fmla="*/ 798195 h 1009650"/>
                <a:gd name="connsiteX83" fmla="*/ 1457325 w 2019300"/>
                <a:gd name="connsiteY83" fmla="*/ 840105 h 1009650"/>
                <a:gd name="connsiteX84" fmla="*/ 1442085 w 2019300"/>
                <a:gd name="connsiteY84" fmla="*/ 885825 h 1009650"/>
                <a:gd name="connsiteX85" fmla="*/ 1442085 w 2019300"/>
                <a:gd name="connsiteY85" fmla="*/ 906780 h 1009650"/>
                <a:gd name="connsiteX86" fmla="*/ 1447800 w 2019300"/>
                <a:gd name="connsiteY86" fmla="*/ 952500 h 1009650"/>
                <a:gd name="connsiteX87" fmla="*/ 1468755 w 2019300"/>
                <a:gd name="connsiteY87" fmla="*/ 1003935 h 1009650"/>
                <a:gd name="connsiteX88" fmla="*/ 1504950 w 2019300"/>
                <a:gd name="connsiteY88" fmla="*/ 1009650 h 1009650"/>
                <a:gd name="connsiteX89" fmla="*/ 1525905 w 2019300"/>
                <a:gd name="connsiteY89" fmla="*/ 962025 h 1009650"/>
                <a:gd name="connsiteX90" fmla="*/ 1527810 w 2019300"/>
                <a:gd name="connsiteY90" fmla="*/ 923925 h 1009650"/>
                <a:gd name="connsiteX91" fmla="*/ 1550670 w 2019300"/>
                <a:gd name="connsiteY91" fmla="*/ 882015 h 1009650"/>
                <a:gd name="connsiteX92" fmla="*/ 1617345 w 2019300"/>
                <a:gd name="connsiteY92" fmla="*/ 838200 h 1009650"/>
                <a:gd name="connsiteX93" fmla="*/ 1653540 w 2019300"/>
                <a:gd name="connsiteY93" fmla="*/ 796290 h 1009650"/>
                <a:gd name="connsiteX94" fmla="*/ 1668780 w 2019300"/>
                <a:gd name="connsiteY94" fmla="*/ 750570 h 1009650"/>
                <a:gd name="connsiteX95" fmla="*/ 1655445 w 2019300"/>
                <a:gd name="connsiteY95" fmla="*/ 695325 h 1009650"/>
                <a:gd name="connsiteX96" fmla="*/ 1678305 w 2019300"/>
                <a:gd name="connsiteY96" fmla="*/ 649605 h 1009650"/>
                <a:gd name="connsiteX97" fmla="*/ 1706880 w 2019300"/>
                <a:gd name="connsiteY97" fmla="*/ 588645 h 1009650"/>
                <a:gd name="connsiteX98" fmla="*/ 1765935 w 2019300"/>
                <a:gd name="connsiteY98" fmla="*/ 563880 h 1009650"/>
                <a:gd name="connsiteX99" fmla="*/ 1798320 w 2019300"/>
                <a:gd name="connsiteY99" fmla="*/ 539115 h 1009650"/>
                <a:gd name="connsiteX100" fmla="*/ 1809750 w 2019300"/>
                <a:gd name="connsiteY100" fmla="*/ 491490 h 1009650"/>
                <a:gd name="connsiteX101" fmla="*/ 1823085 w 2019300"/>
                <a:gd name="connsiteY101" fmla="*/ 459105 h 1009650"/>
                <a:gd name="connsiteX102" fmla="*/ 1863090 w 2019300"/>
                <a:gd name="connsiteY102" fmla="*/ 455295 h 1009650"/>
                <a:gd name="connsiteX103" fmla="*/ 1903095 w 2019300"/>
                <a:gd name="connsiteY103" fmla="*/ 449580 h 1009650"/>
                <a:gd name="connsiteX104" fmla="*/ 1912620 w 2019300"/>
                <a:gd name="connsiteY104" fmla="*/ 396240 h 1009650"/>
                <a:gd name="connsiteX105" fmla="*/ 1918335 w 2019300"/>
                <a:gd name="connsiteY105" fmla="*/ 348615 h 1009650"/>
                <a:gd name="connsiteX106" fmla="*/ 1965960 w 2019300"/>
                <a:gd name="connsiteY106" fmla="*/ 287655 h 1009650"/>
                <a:gd name="connsiteX107" fmla="*/ 2009775 w 2019300"/>
                <a:gd name="connsiteY107" fmla="*/ 243840 h 1009650"/>
                <a:gd name="connsiteX108" fmla="*/ 2019300 w 2019300"/>
                <a:gd name="connsiteY108" fmla="*/ 217170 h 1009650"/>
                <a:gd name="connsiteX109" fmla="*/ 1983105 w 2019300"/>
                <a:gd name="connsiteY109" fmla="*/ 182880 h 1009650"/>
                <a:gd name="connsiteX110" fmla="*/ 1958340 w 2019300"/>
                <a:gd name="connsiteY110" fmla="*/ 133350 h 1009650"/>
                <a:gd name="connsiteX111" fmla="*/ 1964055 w 2019300"/>
                <a:gd name="connsiteY111" fmla="*/ 72390 h 1009650"/>
                <a:gd name="connsiteX112" fmla="*/ 1967865 w 2019300"/>
                <a:gd name="connsiteY112" fmla="*/ 26670 h 1009650"/>
                <a:gd name="connsiteX113" fmla="*/ 1952625 w 2019300"/>
                <a:gd name="connsiteY113" fmla="*/ 0 h 1009650"/>
                <a:gd name="connsiteX114" fmla="*/ 1918335 w 2019300"/>
                <a:gd name="connsiteY114" fmla="*/ 13335 h 1009650"/>
                <a:gd name="connsiteX115" fmla="*/ 1864995 w 2019300"/>
                <a:gd name="connsiteY115" fmla="*/ 36195 h 1009650"/>
                <a:gd name="connsiteX116" fmla="*/ 1811655 w 2019300"/>
                <a:gd name="connsiteY116" fmla="*/ 40005 h 1009650"/>
                <a:gd name="connsiteX117" fmla="*/ 1750695 w 2019300"/>
                <a:gd name="connsiteY117" fmla="*/ 55245 h 1009650"/>
                <a:gd name="connsiteX118" fmla="*/ 1632585 w 2019300"/>
                <a:gd name="connsiteY118" fmla="*/ 49530 h 1009650"/>
                <a:gd name="connsiteX119" fmla="*/ 1514475 w 2019300"/>
                <a:gd name="connsiteY119" fmla="*/ 43815 h 1009650"/>
                <a:gd name="connsiteX120" fmla="*/ 1495425 w 2019300"/>
                <a:gd name="connsiteY120" fmla="*/ 45720 h 1009650"/>
                <a:gd name="connsiteX121" fmla="*/ 1373505 w 2019300"/>
                <a:gd name="connsiteY121" fmla="*/ 59055 h 1009650"/>
                <a:gd name="connsiteX122" fmla="*/ 1312545 w 2019300"/>
                <a:gd name="connsiteY122" fmla="*/ 55245 h 1009650"/>
                <a:gd name="connsiteX123" fmla="*/ 1268730 w 2019300"/>
                <a:gd name="connsiteY123" fmla="*/ 66675 h 1009650"/>
                <a:gd name="connsiteX124" fmla="*/ 1234440 w 2019300"/>
                <a:gd name="connsiteY124" fmla="*/ 57150 h 1009650"/>
                <a:gd name="connsiteX125" fmla="*/ 1163955 w 2019300"/>
                <a:gd name="connsiteY125" fmla="*/ 24765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019300" h="1009650">
                  <a:moveTo>
                    <a:pt x="1163955" y="24765"/>
                  </a:moveTo>
                  <a:lnTo>
                    <a:pt x="1118235" y="43815"/>
                  </a:lnTo>
                  <a:lnTo>
                    <a:pt x="1089660" y="78105"/>
                  </a:lnTo>
                  <a:lnTo>
                    <a:pt x="1057275" y="106680"/>
                  </a:lnTo>
                  <a:lnTo>
                    <a:pt x="1011555" y="118110"/>
                  </a:lnTo>
                  <a:lnTo>
                    <a:pt x="868680" y="120015"/>
                  </a:lnTo>
                  <a:lnTo>
                    <a:pt x="847725" y="120015"/>
                  </a:lnTo>
                  <a:lnTo>
                    <a:pt x="803910" y="110490"/>
                  </a:lnTo>
                  <a:lnTo>
                    <a:pt x="741045" y="87630"/>
                  </a:lnTo>
                  <a:lnTo>
                    <a:pt x="716280" y="87630"/>
                  </a:lnTo>
                  <a:lnTo>
                    <a:pt x="661035" y="91440"/>
                  </a:lnTo>
                  <a:lnTo>
                    <a:pt x="643890" y="93345"/>
                  </a:lnTo>
                  <a:lnTo>
                    <a:pt x="571500" y="83820"/>
                  </a:lnTo>
                  <a:lnTo>
                    <a:pt x="556260" y="78105"/>
                  </a:lnTo>
                  <a:cubicBezTo>
                    <a:pt x="554373" y="77419"/>
                    <a:pt x="550545" y="76200"/>
                    <a:pt x="550545" y="76200"/>
                  </a:cubicBezTo>
                  <a:lnTo>
                    <a:pt x="520065" y="64770"/>
                  </a:lnTo>
                  <a:lnTo>
                    <a:pt x="499110" y="64770"/>
                  </a:lnTo>
                  <a:lnTo>
                    <a:pt x="422910" y="64770"/>
                  </a:lnTo>
                  <a:lnTo>
                    <a:pt x="344805" y="59055"/>
                  </a:lnTo>
                  <a:lnTo>
                    <a:pt x="295275" y="28575"/>
                  </a:lnTo>
                  <a:lnTo>
                    <a:pt x="255270" y="43815"/>
                  </a:lnTo>
                  <a:lnTo>
                    <a:pt x="224790" y="74295"/>
                  </a:lnTo>
                  <a:lnTo>
                    <a:pt x="192405" y="93345"/>
                  </a:lnTo>
                  <a:lnTo>
                    <a:pt x="140970" y="81915"/>
                  </a:lnTo>
                  <a:lnTo>
                    <a:pt x="114300" y="93345"/>
                  </a:lnTo>
                  <a:lnTo>
                    <a:pt x="102870" y="135255"/>
                  </a:lnTo>
                  <a:lnTo>
                    <a:pt x="125730" y="220980"/>
                  </a:lnTo>
                  <a:lnTo>
                    <a:pt x="160020" y="297180"/>
                  </a:lnTo>
                  <a:lnTo>
                    <a:pt x="184785" y="342900"/>
                  </a:lnTo>
                  <a:lnTo>
                    <a:pt x="184785" y="375285"/>
                  </a:lnTo>
                  <a:lnTo>
                    <a:pt x="146685" y="400050"/>
                  </a:lnTo>
                  <a:lnTo>
                    <a:pt x="100965" y="421005"/>
                  </a:lnTo>
                  <a:lnTo>
                    <a:pt x="59055" y="422910"/>
                  </a:lnTo>
                  <a:lnTo>
                    <a:pt x="22860" y="445770"/>
                  </a:lnTo>
                  <a:lnTo>
                    <a:pt x="0" y="464820"/>
                  </a:lnTo>
                  <a:lnTo>
                    <a:pt x="26670" y="497205"/>
                  </a:lnTo>
                  <a:lnTo>
                    <a:pt x="57150" y="571500"/>
                  </a:lnTo>
                  <a:lnTo>
                    <a:pt x="57150" y="605790"/>
                  </a:lnTo>
                  <a:lnTo>
                    <a:pt x="40005" y="641985"/>
                  </a:lnTo>
                  <a:lnTo>
                    <a:pt x="3810" y="659130"/>
                  </a:lnTo>
                  <a:lnTo>
                    <a:pt x="15240" y="699135"/>
                  </a:lnTo>
                  <a:lnTo>
                    <a:pt x="60960" y="693420"/>
                  </a:lnTo>
                  <a:lnTo>
                    <a:pt x="102870" y="649605"/>
                  </a:lnTo>
                  <a:lnTo>
                    <a:pt x="177165" y="607695"/>
                  </a:lnTo>
                  <a:lnTo>
                    <a:pt x="228600" y="586740"/>
                  </a:lnTo>
                  <a:lnTo>
                    <a:pt x="278130" y="596265"/>
                  </a:lnTo>
                  <a:lnTo>
                    <a:pt x="287655" y="638175"/>
                  </a:lnTo>
                  <a:lnTo>
                    <a:pt x="312420" y="655320"/>
                  </a:lnTo>
                  <a:lnTo>
                    <a:pt x="360045" y="647700"/>
                  </a:lnTo>
                  <a:lnTo>
                    <a:pt x="384810" y="628650"/>
                  </a:lnTo>
                  <a:lnTo>
                    <a:pt x="401955" y="628650"/>
                  </a:lnTo>
                  <a:lnTo>
                    <a:pt x="415290" y="649605"/>
                  </a:lnTo>
                  <a:lnTo>
                    <a:pt x="447675" y="659130"/>
                  </a:lnTo>
                  <a:lnTo>
                    <a:pt x="481965" y="640080"/>
                  </a:lnTo>
                  <a:lnTo>
                    <a:pt x="502920" y="605790"/>
                  </a:lnTo>
                  <a:lnTo>
                    <a:pt x="558165" y="609600"/>
                  </a:lnTo>
                  <a:lnTo>
                    <a:pt x="607695" y="628650"/>
                  </a:lnTo>
                  <a:lnTo>
                    <a:pt x="619125" y="672465"/>
                  </a:lnTo>
                  <a:lnTo>
                    <a:pt x="645795" y="699135"/>
                  </a:lnTo>
                  <a:lnTo>
                    <a:pt x="689610" y="672465"/>
                  </a:lnTo>
                  <a:lnTo>
                    <a:pt x="721995" y="653415"/>
                  </a:lnTo>
                  <a:lnTo>
                    <a:pt x="758190" y="680085"/>
                  </a:lnTo>
                  <a:lnTo>
                    <a:pt x="796290" y="676275"/>
                  </a:lnTo>
                  <a:lnTo>
                    <a:pt x="811530" y="662940"/>
                  </a:lnTo>
                  <a:lnTo>
                    <a:pt x="857250" y="674370"/>
                  </a:lnTo>
                  <a:lnTo>
                    <a:pt x="899160" y="706755"/>
                  </a:lnTo>
                  <a:lnTo>
                    <a:pt x="906780" y="727710"/>
                  </a:lnTo>
                  <a:lnTo>
                    <a:pt x="904875" y="762000"/>
                  </a:lnTo>
                  <a:lnTo>
                    <a:pt x="935355" y="786765"/>
                  </a:lnTo>
                  <a:lnTo>
                    <a:pt x="973455" y="784860"/>
                  </a:lnTo>
                  <a:lnTo>
                    <a:pt x="1013460" y="796290"/>
                  </a:lnTo>
                  <a:lnTo>
                    <a:pt x="1030605" y="828675"/>
                  </a:lnTo>
                  <a:lnTo>
                    <a:pt x="1055370" y="882015"/>
                  </a:lnTo>
                  <a:lnTo>
                    <a:pt x="1120140" y="912495"/>
                  </a:lnTo>
                  <a:lnTo>
                    <a:pt x="1156335" y="882015"/>
                  </a:lnTo>
                  <a:lnTo>
                    <a:pt x="1163955" y="840105"/>
                  </a:lnTo>
                  <a:lnTo>
                    <a:pt x="1167765" y="819150"/>
                  </a:lnTo>
                  <a:lnTo>
                    <a:pt x="1198245" y="798195"/>
                  </a:lnTo>
                  <a:cubicBezTo>
                    <a:pt x="1220356" y="788144"/>
                    <a:pt x="1211527" y="788670"/>
                    <a:pt x="1223010" y="788670"/>
                  </a:cubicBezTo>
                  <a:lnTo>
                    <a:pt x="1308735" y="779145"/>
                  </a:lnTo>
                  <a:lnTo>
                    <a:pt x="1405890" y="782955"/>
                  </a:lnTo>
                  <a:lnTo>
                    <a:pt x="1419225" y="777240"/>
                  </a:lnTo>
                  <a:lnTo>
                    <a:pt x="1455420" y="798195"/>
                  </a:lnTo>
                  <a:lnTo>
                    <a:pt x="1457325" y="840105"/>
                  </a:lnTo>
                  <a:lnTo>
                    <a:pt x="1442085" y="885825"/>
                  </a:lnTo>
                  <a:lnTo>
                    <a:pt x="1442085" y="906780"/>
                  </a:lnTo>
                  <a:lnTo>
                    <a:pt x="1447800" y="952500"/>
                  </a:lnTo>
                  <a:lnTo>
                    <a:pt x="1468755" y="1003935"/>
                  </a:lnTo>
                  <a:lnTo>
                    <a:pt x="1504950" y="1009650"/>
                  </a:lnTo>
                  <a:lnTo>
                    <a:pt x="1525905" y="962025"/>
                  </a:lnTo>
                  <a:lnTo>
                    <a:pt x="1527810" y="923925"/>
                  </a:lnTo>
                  <a:lnTo>
                    <a:pt x="1550670" y="882015"/>
                  </a:lnTo>
                  <a:lnTo>
                    <a:pt x="1617345" y="838200"/>
                  </a:lnTo>
                  <a:lnTo>
                    <a:pt x="1653540" y="796290"/>
                  </a:lnTo>
                  <a:lnTo>
                    <a:pt x="1668780" y="750570"/>
                  </a:lnTo>
                  <a:lnTo>
                    <a:pt x="1655445" y="695325"/>
                  </a:lnTo>
                  <a:lnTo>
                    <a:pt x="1678305" y="649605"/>
                  </a:lnTo>
                  <a:lnTo>
                    <a:pt x="1706880" y="588645"/>
                  </a:lnTo>
                  <a:lnTo>
                    <a:pt x="1765935" y="563880"/>
                  </a:lnTo>
                  <a:lnTo>
                    <a:pt x="1798320" y="539115"/>
                  </a:lnTo>
                  <a:lnTo>
                    <a:pt x="1809750" y="491490"/>
                  </a:lnTo>
                  <a:lnTo>
                    <a:pt x="1823085" y="459105"/>
                  </a:lnTo>
                  <a:lnTo>
                    <a:pt x="1863090" y="455295"/>
                  </a:lnTo>
                  <a:lnTo>
                    <a:pt x="1903095" y="449580"/>
                  </a:lnTo>
                  <a:lnTo>
                    <a:pt x="1912620" y="396240"/>
                  </a:lnTo>
                  <a:lnTo>
                    <a:pt x="1918335" y="348615"/>
                  </a:lnTo>
                  <a:lnTo>
                    <a:pt x="1965960" y="287655"/>
                  </a:lnTo>
                  <a:lnTo>
                    <a:pt x="2009775" y="243840"/>
                  </a:lnTo>
                  <a:lnTo>
                    <a:pt x="2019300" y="217170"/>
                  </a:lnTo>
                  <a:lnTo>
                    <a:pt x="1983105" y="182880"/>
                  </a:lnTo>
                  <a:lnTo>
                    <a:pt x="1958340" y="133350"/>
                  </a:lnTo>
                  <a:lnTo>
                    <a:pt x="1964055" y="72390"/>
                  </a:lnTo>
                  <a:lnTo>
                    <a:pt x="1967865" y="26670"/>
                  </a:lnTo>
                  <a:lnTo>
                    <a:pt x="1952625" y="0"/>
                  </a:lnTo>
                  <a:lnTo>
                    <a:pt x="1918335" y="13335"/>
                  </a:lnTo>
                  <a:lnTo>
                    <a:pt x="1864995" y="36195"/>
                  </a:lnTo>
                  <a:lnTo>
                    <a:pt x="1811655" y="40005"/>
                  </a:lnTo>
                  <a:lnTo>
                    <a:pt x="1750695" y="55245"/>
                  </a:lnTo>
                  <a:lnTo>
                    <a:pt x="1632585" y="49530"/>
                  </a:lnTo>
                  <a:lnTo>
                    <a:pt x="1514475" y="43815"/>
                  </a:lnTo>
                  <a:lnTo>
                    <a:pt x="1495425" y="45720"/>
                  </a:lnTo>
                  <a:lnTo>
                    <a:pt x="1373505" y="59055"/>
                  </a:lnTo>
                  <a:lnTo>
                    <a:pt x="1312545" y="55245"/>
                  </a:lnTo>
                  <a:lnTo>
                    <a:pt x="1268730" y="66675"/>
                  </a:lnTo>
                  <a:lnTo>
                    <a:pt x="1234440" y="57150"/>
                  </a:lnTo>
                  <a:lnTo>
                    <a:pt x="1163955" y="2476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1" name="중구 TXT">
              <a:extLst>
                <a:ext uri="{FF2B5EF4-FFF2-40B4-BE49-F238E27FC236}">
                  <a16:creationId xmlns="" xmlns:a16="http://schemas.microsoft.com/office/drawing/2014/main" id="{97DC312D-54B9-4189-A992-63D9C3187C78}"/>
                </a:ext>
              </a:extLst>
            </p:cNvPr>
            <p:cNvSpPr txBox="1"/>
            <p:nvPr/>
          </p:nvSpPr>
          <p:spPr>
            <a:xfrm>
              <a:off x="4619241" y="4071949"/>
              <a:ext cx="453971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중구</a:t>
              </a:r>
              <a:endPara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87" name="종로구">
            <a:extLst>
              <a:ext uri="{FF2B5EF4-FFF2-40B4-BE49-F238E27FC236}">
                <a16:creationId xmlns="" xmlns:a16="http://schemas.microsoft.com/office/drawing/2014/main" id="{532A2766-1DA1-493F-8327-532A07E970B3}"/>
              </a:ext>
            </a:extLst>
          </p:cNvPr>
          <p:cNvGrpSpPr/>
          <p:nvPr/>
        </p:nvGrpSpPr>
        <p:grpSpPr>
          <a:xfrm>
            <a:off x="5719440" y="2383734"/>
            <a:ext cx="956011" cy="1048007"/>
            <a:chOff x="4282338" y="3010461"/>
            <a:chExt cx="956011" cy="1048007"/>
          </a:xfrm>
        </p:grpSpPr>
        <p:sp>
          <p:nvSpPr>
            <p:cNvPr id="88" name="종로구">
              <a:extLst>
                <a:ext uri="{FF2B5EF4-FFF2-40B4-BE49-F238E27FC236}">
                  <a16:creationId xmlns="" xmlns:a16="http://schemas.microsoft.com/office/drawing/2014/main" id="{F47B6A53-9FD3-4226-9C14-73D4AF39FA55}"/>
                </a:ext>
              </a:extLst>
            </p:cNvPr>
            <p:cNvSpPr/>
            <p:nvPr/>
          </p:nvSpPr>
          <p:spPr>
            <a:xfrm>
              <a:off x="4282338" y="3010461"/>
              <a:ext cx="956011" cy="1048007"/>
            </a:xfrm>
            <a:custGeom>
              <a:avLst/>
              <a:gdLst>
                <a:gd name="connsiteX0" fmla="*/ 768096 w 2343912"/>
                <a:gd name="connsiteY0" fmla="*/ 18288 h 2569464"/>
                <a:gd name="connsiteX1" fmla="*/ 704088 w 2343912"/>
                <a:gd name="connsiteY1" fmla="*/ 0 h 2569464"/>
                <a:gd name="connsiteX2" fmla="*/ 682752 w 2343912"/>
                <a:gd name="connsiteY2" fmla="*/ 15240 h 2569464"/>
                <a:gd name="connsiteX3" fmla="*/ 670560 w 2343912"/>
                <a:gd name="connsiteY3" fmla="*/ 54864 h 2569464"/>
                <a:gd name="connsiteX4" fmla="*/ 670560 w 2343912"/>
                <a:gd name="connsiteY4" fmla="*/ 88392 h 2569464"/>
                <a:gd name="connsiteX5" fmla="*/ 606552 w 2343912"/>
                <a:gd name="connsiteY5" fmla="*/ 115824 h 2569464"/>
                <a:gd name="connsiteX6" fmla="*/ 560832 w 2343912"/>
                <a:gd name="connsiteY6" fmla="*/ 131064 h 2569464"/>
                <a:gd name="connsiteX7" fmla="*/ 505968 w 2343912"/>
                <a:gd name="connsiteY7" fmla="*/ 128016 h 2569464"/>
                <a:gd name="connsiteX8" fmla="*/ 448056 w 2343912"/>
                <a:gd name="connsiteY8" fmla="*/ 134112 h 2569464"/>
                <a:gd name="connsiteX9" fmla="*/ 411480 w 2343912"/>
                <a:gd name="connsiteY9" fmla="*/ 121920 h 2569464"/>
                <a:gd name="connsiteX10" fmla="*/ 362712 w 2343912"/>
                <a:gd name="connsiteY10" fmla="*/ 128016 h 2569464"/>
                <a:gd name="connsiteX11" fmla="*/ 316992 w 2343912"/>
                <a:gd name="connsiteY11" fmla="*/ 143256 h 2569464"/>
                <a:gd name="connsiteX12" fmla="*/ 286512 w 2343912"/>
                <a:gd name="connsiteY12" fmla="*/ 201168 h 2569464"/>
                <a:gd name="connsiteX13" fmla="*/ 283464 w 2343912"/>
                <a:gd name="connsiteY13" fmla="*/ 252984 h 2569464"/>
                <a:gd name="connsiteX14" fmla="*/ 292608 w 2343912"/>
                <a:gd name="connsiteY14" fmla="*/ 277368 h 2569464"/>
                <a:gd name="connsiteX15" fmla="*/ 271272 w 2343912"/>
                <a:gd name="connsiteY15" fmla="*/ 307848 h 2569464"/>
                <a:gd name="connsiteX16" fmla="*/ 228600 w 2343912"/>
                <a:gd name="connsiteY16" fmla="*/ 313944 h 2569464"/>
                <a:gd name="connsiteX17" fmla="*/ 198120 w 2343912"/>
                <a:gd name="connsiteY17" fmla="*/ 335280 h 2569464"/>
                <a:gd name="connsiteX18" fmla="*/ 140208 w 2343912"/>
                <a:gd name="connsiteY18" fmla="*/ 335280 h 2569464"/>
                <a:gd name="connsiteX19" fmla="*/ 100584 w 2343912"/>
                <a:gd name="connsiteY19" fmla="*/ 316992 h 2569464"/>
                <a:gd name="connsiteX20" fmla="*/ 42672 w 2343912"/>
                <a:gd name="connsiteY20" fmla="*/ 304800 h 2569464"/>
                <a:gd name="connsiteX21" fmla="*/ 12192 w 2343912"/>
                <a:gd name="connsiteY21" fmla="*/ 329184 h 2569464"/>
                <a:gd name="connsiteX22" fmla="*/ 0 w 2343912"/>
                <a:gd name="connsiteY22" fmla="*/ 384048 h 2569464"/>
                <a:gd name="connsiteX23" fmla="*/ 15240 w 2343912"/>
                <a:gd name="connsiteY23" fmla="*/ 435864 h 2569464"/>
                <a:gd name="connsiteX24" fmla="*/ 30480 w 2343912"/>
                <a:gd name="connsiteY24" fmla="*/ 505968 h 2569464"/>
                <a:gd name="connsiteX25" fmla="*/ 39624 w 2343912"/>
                <a:gd name="connsiteY25" fmla="*/ 554736 h 2569464"/>
                <a:gd name="connsiteX26" fmla="*/ 45720 w 2343912"/>
                <a:gd name="connsiteY26" fmla="*/ 603504 h 2569464"/>
                <a:gd name="connsiteX27" fmla="*/ 30480 w 2343912"/>
                <a:gd name="connsiteY27" fmla="*/ 640080 h 2569464"/>
                <a:gd name="connsiteX28" fmla="*/ 30480 w 2343912"/>
                <a:gd name="connsiteY28" fmla="*/ 737616 h 2569464"/>
                <a:gd name="connsiteX29" fmla="*/ 30480 w 2343912"/>
                <a:gd name="connsiteY29" fmla="*/ 975360 h 2569464"/>
                <a:gd name="connsiteX30" fmla="*/ 54864 w 2343912"/>
                <a:gd name="connsiteY30" fmla="*/ 1027176 h 2569464"/>
                <a:gd name="connsiteX31" fmla="*/ 112776 w 2343912"/>
                <a:gd name="connsiteY31" fmla="*/ 1072896 h 2569464"/>
                <a:gd name="connsiteX32" fmla="*/ 149352 w 2343912"/>
                <a:gd name="connsiteY32" fmla="*/ 1124712 h 2569464"/>
                <a:gd name="connsiteX33" fmla="*/ 155448 w 2343912"/>
                <a:gd name="connsiteY33" fmla="*/ 1167384 h 2569464"/>
                <a:gd name="connsiteX34" fmla="*/ 118872 w 2343912"/>
                <a:gd name="connsiteY34" fmla="*/ 1207008 h 2569464"/>
                <a:gd name="connsiteX35" fmla="*/ 106680 w 2343912"/>
                <a:gd name="connsiteY35" fmla="*/ 1267968 h 2569464"/>
                <a:gd name="connsiteX36" fmla="*/ 109728 w 2343912"/>
                <a:gd name="connsiteY36" fmla="*/ 1319784 h 2569464"/>
                <a:gd name="connsiteX37" fmla="*/ 128016 w 2343912"/>
                <a:gd name="connsiteY37" fmla="*/ 1350264 h 2569464"/>
                <a:gd name="connsiteX38" fmla="*/ 134112 w 2343912"/>
                <a:gd name="connsiteY38" fmla="*/ 1383792 h 2569464"/>
                <a:gd name="connsiteX39" fmla="*/ 164592 w 2343912"/>
                <a:gd name="connsiteY39" fmla="*/ 1408176 h 2569464"/>
                <a:gd name="connsiteX40" fmla="*/ 213360 w 2343912"/>
                <a:gd name="connsiteY40" fmla="*/ 1392936 h 2569464"/>
                <a:gd name="connsiteX41" fmla="*/ 262128 w 2343912"/>
                <a:gd name="connsiteY41" fmla="*/ 1408176 h 2569464"/>
                <a:gd name="connsiteX42" fmla="*/ 277368 w 2343912"/>
                <a:gd name="connsiteY42" fmla="*/ 1441704 h 2569464"/>
                <a:gd name="connsiteX43" fmla="*/ 280416 w 2343912"/>
                <a:gd name="connsiteY43" fmla="*/ 1490472 h 2569464"/>
                <a:gd name="connsiteX44" fmla="*/ 286512 w 2343912"/>
                <a:gd name="connsiteY44" fmla="*/ 1557528 h 2569464"/>
                <a:gd name="connsiteX45" fmla="*/ 283464 w 2343912"/>
                <a:gd name="connsiteY45" fmla="*/ 1597152 h 2569464"/>
                <a:gd name="connsiteX46" fmla="*/ 259080 w 2343912"/>
                <a:gd name="connsiteY46" fmla="*/ 1624584 h 2569464"/>
                <a:gd name="connsiteX47" fmla="*/ 256032 w 2343912"/>
                <a:gd name="connsiteY47" fmla="*/ 1664208 h 2569464"/>
                <a:gd name="connsiteX48" fmla="*/ 274320 w 2343912"/>
                <a:gd name="connsiteY48" fmla="*/ 1700784 h 2569464"/>
                <a:gd name="connsiteX49" fmla="*/ 265176 w 2343912"/>
                <a:gd name="connsiteY49" fmla="*/ 1746504 h 2569464"/>
                <a:gd name="connsiteX50" fmla="*/ 240792 w 2343912"/>
                <a:gd name="connsiteY50" fmla="*/ 1786128 h 2569464"/>
                <a:gd name="connsiteX51" fmla="*/ 246888 w 2343912"/>
                <a:gd name="connsiteY51" fmla="*/ 1831848 h 2569464"/>
                <a:gd name="connsiteX52" fmla="*/ 262128 w 2343912"/>
                <a:gd name="connsiteY52" fmla="*/ 1929384 h 2569464"/>
                <a:gd name="connsiteX53" fmla="*/ 277368 w 2343912"/>
                <a:gd name="connsiteY53" fmla="*/ 1990344 h 2569464"/>
                <a:gd name="connsiteX54" fmla="*/ 301752 w 2343912"/>
                <a:gd name="connsiteY54" fmla="*/ 2039112 h 2569464"/>
                <a:gd name="connsiteX55" fmla="*/ 310896 w 2343912"/>
                <a:gd name="connsiteY55" fmla="*/ 2081784 h 2569464"/>
                <a:gd name="connsiteX56" fmla="*/ 289560 w 2343912"/>
                <a:gd name="connsiteY56" fmla="*/ 2115312 h 2569464"/>
                <a:gd name="connsiteX57" fmla="*/ 243840 w 2343912"/>
                <a:gd name="connsiteY57" fmla="*/ 2130552 h 2569464"/>
                <a:gd name="connsiteX58" fmla="*/ 243840 w 2343912"/>
                <a:gd name="connsiteY58" fmla="*/ 2130552 h 2569464"/>
                <a:gd name="connsiteX59" fmla="*/ 195072 w 2343912"/>
                <a:gd name="connsiteY59" fmla="*/ 2139696 h 2569464"/>
                <a:gd name="connsiteX60" fmla="*/ 188976 w 2343912"/>
                <a:gd name="connsiteY60" fmla="*/ 2167128 h 2569464"/>
                <a:gd name="connsiteX61" fmla="*/ 216408 w 2343912"/>
                <a:gd name="connsiteY61" fmla="*/ 2194560 h 2569464"/>
                <a:gd name="connsiteX62" fmla="*/ 283464 w 2343912"/>
                <a:gd name="connsiteY62" fmla="*/ 2240280 h 2569464"/>
                <a:gd name="connsiteX63" fmla="*/ 316992 w 2343912"/>
                <a:gd name="connsiteY63" fmla="*/ 2276856 h 2569464"/>
                <a:gd name="connsiteX64" fmla="*/ 316992 w 2343912"/>
                <a:gd name="connsiteY64" fmla="*/ 2316480 h 2569464"/>
                <a:gd name="connsiteX65" fmla="*/ 310896 w 2343912"/>
                <a:gd name="connsiteY65" fmla="*/ 2350008 h 2569464"/>
                <a:gd name="connsiteX66" fmla="*/ 356616 w 2343912"/>
                <a:gd name="connsiteY66" fmla="*/ 2414016 h 2569464"/>
                <a:gd name="connsiteX67" fmla="*/ 408432 w 2343912"/>
                <a:gd name="connsiteY67" fmla="*/ 2493264 h 2569464"/>
                <a:gd name="connsiteX68" fmla="*/ 411480 w 2343912"/>
                <a:gd name="connsiteY68" fmla="*/ 2520696 h 2569464"/>
                <a:gd name="connsiteX69" fmla="*/ 435864 w 2343912"/>
                <a:gd name="connsiteY69" fmla="*/ 2560320 h 2569464"/>
                <a:gd name="connsiteX70" fmla="*/ 460248 w 2343912"/>
                <a:gd name="connsiteY70" fmla="*/ 2566416 h 2569464"/>
                <a:gd name="connsiteX71" fmla="*/ 496824 w 2343912"/>
                <a:gd name="connsiteY71" fmla="*/ 2538984 h 2569464"/>
                <a:gd name="connsiteX72" fmla="*/ 496824 w 2343912"/>
                <a:gd name="connsiteY72" fmla="*/ 2538984 h 2569464"/>
                <a:gd name="connsiteX73" fmla="*/ 545592 w 2343912"/>
                <a:gd name="connsiteY73" fmla="*/ 2526792 h 2569464"/>
                <a:gd name="connsiteX74" fmla="*/ 573024 w 2343912"/>
                <a:gd name="connsiteY74" fmla="*/ 2548128 h 2569464"/>
                <a:gd name="connsiteX75" fmla="*/ 606552 w 2343912"/>
                <a:gd name="connsiteY75" fmla="*/ 2542032 h 2569464"/>
                <a:gd name="connsiteX76" fmla="*/ 627888 w 2343912"/>
                <a:gd name="connsiteY76" fmla="*/ 2499360 h 2569464"/>
                <a:gd name="connsiteX77" fmla="*/ 661416 w 2343912"/>
                <a:gd name="connsiteY77" fmla="*/ 2496312 h 2569464"/>
                <a:gd name="connsiteX78" fmla="*/ 731520 w 2343912"/>
                <a:gd name="connsiteY78" fmla="*/ 2502408 h 2569464"/>
                <a:gd name="connsiteX79" fmla="*/ 801624 w 2343912"/>
                <a:gd name="connsiteY79" fmla="*/ 2520696 h 2569464"/>
                <a:gd name="connsiteX80" fmla="*/ 896112 w 2343912"/>
                <a:gd name="connsiteY80" fmla="*/ 2523744 h 2569464"/>
                <a:gd name="connsiteX81" fmla="*/ 941832 w 2343912"/>
                <a:gd name="connsiteY81" fmla="*/ 2538984 h 2569464"/>
                <a:gd name="connsiteX82" fmla="*/ 1042416 w 2343912"/>
                <a:gd name="connsiteY82" fmla="*/ 2542032 h 2569464"/>
                <a:gd name="connsiteX83" fmla="*/ 1103376 w 2343912"/>
                <a:gd name="connsiteY83" fmla="*/ 2535936 h 2569464"/>
                <a:gd name="connsiteX84" fmla="*/ 1210056 w 2343912"/>
                <a:gd name="connsiteY84" fmla="*/ 2560320 h 2569464"/>
                <a:gd name="connsiteX85" fmla="*/ 1301496 w 2343912"/>
                <a:gd name="connsiteY85" fmla="*/ 2569464 h 2569464"/>
                <a:gd name="connsiteX86" fmla="*/ 1389888 w 2343912"/>
                <a:gd name="connsiteY86" fmla="*/ 2569464 h 2569464"/>
                <a:gd name="connsiteX87" fmla="*/ 1432560 w 2343912"/>
                <a:gd name="connsiteY87" fmla="*/ 2557272 h 2569464"/>
                <a:gd name="connsiteX88" fmla="*/ 1459992 w 2343912"/>
                <a:gd name="connsiteY88" fmla="*/ 2529840 h 2569464"/>
                <a:gd name="connsiteX89" fmla="*/ 1490472 w 2343912"/>
                <a:gd name="connsiteY89" fmla="*/ 2502408 h 2569464"/>
                <a:gd name="connsiteX90" fmla="*/ 1514856 w 2343912"/>
                <a:gd name="connsiteY90" fmla="*/ 2478024 h 2569464"/>
                <a:gd name="connsiteX91" fmla="*/ 1536192 w 2343912"/>
                <a:gd name="connsiteY91" fmla="*/ 2465832 h 2569464"/>
                <a:gd name="connsiteX92" fmla="*/ 1563624 w 2343912"/>
                <a:gd name="connsiteY92" fmla="*/ 2468880 h 2569464"/>
                <a:gd name="connsiteX93" fmla="*/ 1594104 w 2343912"/>
                <a:gd name="connsiteY93" fmla="*/ 2493264 h 2569464"/>
                <a:gd name="connsiteX94" fmla="*/ 1624584 w 2343912"/>
                <a:gd name="connsiteY94" fmla="*/ 2511552 h 2569464"/>
                <a:gd name="connsiteX95" fmla="*/ 1664208 w 2343912"/>
                <a:gd name="connsiteY95" fmla="*/ 2520696 h 2569464"/>
                <a:gd name="connsiteX96" fmla="*/ 1798320 w 2343912"/>
                <a:gd name="connsiteY96" fmla="*/ 2520696 h 2569464"/>
                <a:gd name="connsiteX97" fmla="*/ 1840992 w 2343912"/>
                <a:gd name="connsiteY97" fmla="*/ 2508504 h 2569464"/>
                <a:gd name="connsiteX98" fmla="*/ 1920240 w 2343912"/>
                <a:gd name="connsiteY98" fmla="*/ 2511552 h 2569464"/>
                <a:gd name="connsiteX99" fmla="*/ 1972056 w 2343912"/>
                <a:gd name="connsiteY99" fmla="*/ 2499360 h 2569464"/>
                <a:gd name="connsiteX100" fmla="*/ 2130552 w 2343912"/>
                <a:gd name="connsiteY100" fmla="*/ 2514600 h 2569464"/>
                <a:gd name="connsiteX101" fmla="*/ 2185416 w 2343912"/>
                <a:gd name="connsiteY101" fmla="*/ 2499360 h 2569464"/>
                <a:gd name="connsiteX102" fmla="*/ 2243328 w 2343912"/>
                <a:gd name="connsiteY102" fmla="*/ 2484120 h 2569464"/>
                <a:gd name="connsiteX103" fmla="*/ 2304288 w 2343912"/>
                <a:gd name="connsiteY103" fmla="*/ 2484120 h 2569464"/>
                <a:gd name="connsiteX104" fmla="*/ 2322576 w 2343912"/>
                <a:gd name="connsiteY104" fmla="*/ 2459736 h 2569464"/>
                <a:gd name="connsiteX105" fmla="*/ 2313432 w 2343912"/>
                <a:gd name="connsiteY105" fmla="*/ 2386584 h 2569464"/>
                <a:gd name="connsiteX106" fmla="*/ 2292096 w 2343912"/>
                <a:gd name="connsiteY106" fmla="*/ 2346960 h 2569464"/>
                <a:gd name="connsiteX107" fmla="*/ 2304288 w 2343912"/>
                <a:gd name="connsiteY107" fmla="*/ 2322576 h 2569464"/>
                <a:gd name="connsiteX108" fmla="*/ 2334768 w 2343912"/>
                <a:gd name="connsiteY108" fmla="*/ 2286000 h 2569464"/>
                <a:gd name="connsiteX109" fmla="*/ 2343912 w 2343912"/>
                <a:gd name="connsiteY109" fmla="*/ 2258568 h 2569464"/>
                <a:gd name="connsiteX110" fmla="*/ 2292096 w 2343912"/>
                <a:gd name="connsiteY110" fmla="*/ 2264664 h 2569464"/>
                <a:gd name="connsiteX111" fmla="*/ 2264664 w 2343912"/>
                <a:gd name="connsiteY111" fmla="*/ 2295144 h 2569464"/>
                <a:gd name="connsiteX112" fmla="*/ 2218944 w 2343912"/>
                <a:gd name="connsiteY112" fmla="*/ 2295144 h 2569464"/>
                <a:gd name="connsiteX113" fmla="*/ 2173224 w 2343912"/>
                <a:gd name="connsiteY113" fmla="*/ 2267712 h 2569464"/>
                <a:gd name="connsiteX114" fmla="*/ 2145792 w 2343912"/>
                <a:gd name="connsiteY114" fmla="*/ 2237232 h 2569464"/>
                <a:gd name="connsiteX115" fmla="*/ 2133600 w 2343912"/>
                <a:gd name="connsiteY115" fmla="*/ 2203704 h 2569464"/>
                <a:gd name="connsiteX116" fmla="*/ 2136648 w 2343912"/>
                <a:gd name="connsiteY116" fmla="*/ 2176272 h 2569464"/>
                <a:gd name="connsiteX117" fmla="*/ 2148840 w 2343912"/>
                <a:gd name="connsiteY117" fmla="*/ 2154936 h 2569464"/>
                <a:gd name="connsiteX118" fmla="*/ 2173224 w 2343912"/>
                <a:gd name="connsiteY118" fmla="*/ 2136648 h 2569464"/>
                <a:gd name="connsiteX119" fmla="*/ 2167128 w 2343912"/>
                <a:gd name="connsiteY119" fmla="*/ 2090928 h 2569464"/>
                <a:gd name="connsiteX120" fmla="*/ 2133600 w 2343912"/>
                <a:gd name="connsiteY120" fmla="*/ 2075688 h 2569464"/>
                <a:gd name="connsiteX121" fmla="*/ 2106168 w 2343912"/>
                <a:gd name="connsiteY121" fmla="*/ 2100072 h 2569464"/>
                <a:gd name="connsiteX122" fmla="*/ 2042160 w 2343912"/>
                <a:gd name="connsiteY122" fmla="*/ 2103120 h 2569464"/>
                <a:gd name="connsiteX123" fmla="*/ 2005584 w 2343912"/>
                <a:gd name="connsiteY123" fmla="*/ 2139696 h 2569464"/>
                <a:gd name="connsiteX124" fmla="*/ 1996440 w 2343912"/>
                <a:gd name="connsiteY124" fmla="*/ 2176272 h 2569464"/>
                <a:gd name="connsiteX125" fmla="*/ 1978152 w 2343912"/>
                <a:gd name="connsiteY125" fmla="*/ 2200656 h 2569464"/>
                <a:gd name="connsiteX126" fmla="*/ 1926336 w 2343912"/>
                <a:gd name="connsiteY126" fmla="*/ 2218944 h 2569464"/>
                <a:gd name="connsiteX127" fmla="*/ 1831848 w 2343912"/>
                <a:gd name="connsiteY127" fmla="*/ 2167128 h 2569464"/>
                <a:gd name="connsiteX128" fmla="*/ 1807464 w 2343912"/>
                <a:gd name="connsiteY128" fmla="*/ 2142744 h 2569464"/>
                <a:gd name="connsiteX129" fmla="*/ 1798320 w 2343912"/>
                <a:gd name="connsiteY129" fmla="*/ 2106168 h 2569464"/>
                <a:gd name="connsiteX130" fmla="*/ 1807464 w 2343912"/>
                <a:gd name="connsiteY130" fmla="*/ 2069592 h 2569464"/>
                <a:gd name="connsiteX131" fmla="*/ 1828800 w 2343912"/>
                <a:gd name="connsiteY131" fmla="*/ 2036064 h 2569464"/>
                <a:gd name="connsiteX132" fmla="*/ 1816608 w 2343912"/>
                <a:gd name="connsiteY132" fmla="*/ 2005584 h 2569464"/>
                <a:gd name="connsiteX133" fmla="*/ 1792224 w 2343912"/>
                <a:gd name="connsiteY133" fmla="*/ 1993392 h 2569464"/>
                <a:gd name="connsiteX134" fmla="*/ 1780032 w 2343912"/>
                <a:gd name="connsiteY134" fmla="*/ 1965960 h 2569464"/>
                <a:gd name="connsiteX135" fmla="*/ 1780032 w 2343912"/>
                <a:gd name="connsiteY135" fmla="*/ 1941576 h 2569464"/>
                <a:gd name="connsiteX136" fmla="*/ 1795272 w 2343912"/>
                <a:gd name="connsiteY136" fmla="*/ 1905000 h 2569464"/>
                <a:gd name="connsiteX137" fmla="*/ 1773936 w 2343912"/>
                <a:gd name="connsiteY137" fmla="*/ 1862328 h 2569464"/>
                <a:gd name="connsiteX138" fmla="*/ 1734312 w 2343912"/>
                <a:gd name="connsiteY138" fmla="*/ 1847088 h 2569464"/>
                <a:gd name="connsiteX139" fmla="*/ 1685544 w 2343912"/>
                <a:gd name="connsiteY139" fmla="*/ 1801368 h 2569464"/>
                <a:gd name="connsiteX140" fmla="*/ 1676400 w 2343912"/>
                <a:gd name="connsiteY140" fmla="*/ 1752600 h 2569464"/>
                <a:gd name="connsiteX141" fmla="*/ 1688592 w 2343912"/>
                <a:gd name="connsiteY141" fmla="*/ 1722120 h 2569464"/>
                <a:gd name="connsiteX142" fmla="*/ 1676400 w 2343912"/>
                <a:gd name="connsiteY142" fmla="*/ 1685544 h 2569464"/>
                <a:gd name="connsiteX143" fmla="*/ 1624584 w 2343912"/>
                <a:gd name="connsiteY143" fmla="*/ 1676400 h 2569464"/>
                <a:gd name="connsiteX144" fmla="*/ 1539240 w 2343912"/>
                <a:gd name="connsiteY144" fmla="*/ 1670304 h 2569464"/>
                <a:gd name="connsiteX145" fmla="*/ 1496568 w 2343912"/>
                <a:gd name="connsiteY145" fmla="*/ 1676400 h 2569464"/>
                <a:gd name="connsiteX146" fmla="*/ 1423416 w 2343912"/>
                <a:gd name="connsiteY146" fmla="*/ 1703832 h 2569464"/>
                <a:gd name="connsiteX147" fmla="*/ 1350264 w 2343912"/>
                <a:gd name="connsiteY147" fmla="*/ 1716024 h 2569464"/>
                <a:gd name="connsiteX148" fmla="*/ 1271016 w 2343912"/>
                <a:gd name="connsiteY148" fmla="*/ 1716024 h 2569464"/>
                <a:gd name="connsiteX149" fmla="*/ 1219200 w 2343912"/>
                <a:gd name="connsiteY149" fmla="*/ 1664208 h 2569464"/>
                <a:gd name="connsiteX150" fmla="*/ 1182624 w 2343912"/>
                <a:gd name="connsiteY150" fmla="*/ 1609344 h 2569464"/>
                <a:gd name="connsiteX151" fmla="*/ 1121664 w 2343912"/>
                <a:gd name="connsiteY151" fmla="*/ 1578864 h 2569464"/>
                <a:gd name="connsiteX152" fmla="*/ 1075944 w 2343912"/>
                <a:gd name="connsiteY152" fmla="*/ 1575816 h 2569464"/>
                <a:gd name="connsiteX153" fmla="*/ 1014984 w 2343912"/>
                <a:gd name="connsiteY153" fmla="*/ 1575816 h 2569464"/>
                <a:gd name="connsiteX154" fmla="*/ 978408 w 2343912"/>
                <a:gd name="connsiteY154" fmla="*/ 1560576 h 2569464"/>
                <a:gd name="connsiteX155" fmla="*/ 944880 w 2343912"/>
                <a:gd name="connsiteY155" fmla="*/ 1469136 h 2569464"/>
                <a:gd name="connsiteX156" fmla="*/ 938784 w 2343912"/>
                <a:gd name="connsiteY156" fmla="*/ 1432560 h 2569464"/>
                <a:gd name="connsiteX157" fmla="*/ 950976 w 2343912"/>
                <a:gd name="connsiteY157" fmla="*/ 1392936 h 2569464"/>
                <a:gd name="connsiteX158" fmla="*/ 1039368 w 2343912"/>
                <a:gd name="connsiteY158" fmla="*/ 1301496 h 2569464"/>
                <a:gd name="connsiteX159" fmla="*/ 1075944 w 2343912"/>
                <a:gd name="connsiteY159" fmla="*/ 1261872 h 2569464"/>
                <a:gd name="connsiteX160" fmla="*/ 1100328 w 2343912"/>
                <a:gd name="connsiteY160" fmla="*/ 1261872 h 2569464"/>
                <a:gd name="connsiteX161" fmla="*/ 1136904 w 2343912"/>
                <a:gd name="connsiteY161" fmla="*/ 1277112 h 2569464"/>
                <a:gd name="connsiteX162" fmla="*/ 1155192 w 2343912"/>
                <a:gd name="connsiteY162" fmla="*/ 1249680 h 2569464"/>
                <a:gd name="connsiteX163" fmla="*/ 1143000 w 2343912"/>
                <a:gd name="connsiteY163" fmla="*/ 1210056 h 2569464"/>
                <a:gd name="connsiteX164" fmla="*/ 1109472 w 2343912"/>
                <a:gd name="connsiteY164" fmla="*/ 1167384 h 2569464"/>
                <a:gd name="connsiteX165" fmla="*/ 1103376 w 2343912"/>
                <a:gd name="connsiteY165" fmla="*/ 1124712 h 2569464"/>
                <a:gd name="connsiteX166" fmla="*/ 1118616 w 2343912"/>
                <a:gd name="connsiteY166" fmla="*/ 1088136 h 2569464"/>
                <a:gd name="connsiteX167" fmla="*/ 1158240 w 2343912"/>
                <a:gd name="connsiteY167" fmla="*/ 1024128 h 2569464"/>
                <a:gd name="connsiteX168" fmla="*/ 1179576 w 2343912"/>
                <a:gd name="connsiteY168" fmla="*/ 966216 h 2569464"/>
                <a:gd name="connsiteX169" fmla="*/ 1182624 w 2343912"/>
                <a:gd name="connsiteY169" fmla="*/ 798576 h 2569464"/>
                <a:gd name="connsiteX170" fmla="*/ 1167384 w 2343912"/>
                <a:gd name="connsiteY170" fmla="*/ 749808 h 2569464"/>
                <a:gd name="connsiteX171" fmla="*/ 1130808 w 2343912"/>
                <a:gd name="connsiteY171" fmla="*/ 725424 h 2569464"/>
                <a:gd name="connsiteX172" fmla="*/ 1085088 w 2343912"/>
                <a:gd name="connsiteY172" fmla="*/ 685800 h 2569464"/>
                <a:gd name="connsiteX173" fmla="*/ 1021080 w 2343912"/>
                <a:gd name="connsiteY173" fmla="*/ 627888 h 2569464"/>
                <a:gd name="connsiteX174" fmla="*/ 999744 w 2343912"/>
                <a:gd name="connsiteY174" fmla="*/ 582168 h 2569464"/>
                <a:gd name="connsiteX175" fmla="*/ 987552 w 2343912"/>
                <a:gd name="connsiteY175" fmla="*/ 545592 h 2569464"/>
                <a:gd name="connsiteX176" fmla="*/ 984504 w 2343912"/>
                <a:gd name="connsiteY176" fmla="*/ 496824 h 2569464"/>
                <a:gd name="connsiteX177" fmla="*/ 987552 w 2343912"/>
                <a:gd name="connsiteY177" fmla="*/ 451104 h 2569464"/>
                <a:gd name="connsiteX178" fmla="*/ 978408 w 2343912"/>
                <a:gd name="connsiteY178" fmla="*/ 405384 h 2569464"/>
                <a:gd name="connsiteX179" fmla="*/ 950976 w 2343912"/>
                <a:gd name="connsiteY179" fmla="*/ 368808 h 2569464"/>
                <a:gd name="connsiteX180" fmla="*/ 917448 w 2343912"/>
                <a:gd name="connsiteY180" fmla="*/ 347472 h 2569464"/>
                <a:gd name="connsiteX181" fmla="*/ 911352 w 2343912"/>
                <a:gd name="connsiteY181" fmla="*/ 320040 h 2569464"/>
                <a:gd name="connsiteX182" fmla="*/ 932688 w 2343912"/>
                <a:gd name="connsiteY182" fmla="*/ 295656 h 2569464"/>
                <a:gd name="connsiteX183" fmla="*/ 938784 w 2343912"/>
                <a:gd name="connsiteY183" fmla="*/ 268224 h 2569464"/>
                <a:gd name="connsiteX184" fmla="*/ 911352 w 2343912"/>
                <a:gd name="connsiteY184" fmla="*/ 222504 h 2569464"/>
                <a:gd name="connsiteX185" fmla="*/ 896112 w 2343912"/>
                <a:gd name="connsiteY185" fmla="*/ 182880 h 2569464"/>
                <a:gd name="connsiteX186" fmla="*/ 862584 w 2343912"/>
                <a:gd name="connsiteY186" fmla="*/ 173736 h 2569464"/>
                <a:gd name="connsiteX187" fmla="*/ 832104 w 2343912"/>
                <a:gd name="connsiteY187" fmla="*/ 192024 h 2569464"/>
                <a:gd name="connsiteX188" fmla="*/ 801624 w 2343912"/>
                <a:gd name="connsiteY188" fmla="*/ 188976 h 2569464"/>
                <a:gd name="connsiteX189" fmla="*/ 783336 w 2343912"/>
                <a:gd name="connsiteY189" fmla="*/ 164592 h 2569464"/>
                <a:gd name="connsiteX190" fmla="*/ 780288 w 2343912"/>
                <a:gd name="connsiteY190" fmla="*/ 121920 h 2569464"/>
                <a:gd name="connsiteX191" fmla="*/ 789432 w 2343912"/>
                <a:gd name="connsiteY191" fmla="*/ 79248 h 2569464"/>
                <a:gd name="connsiteX192" fmla="*/ 768096 w 2343912"/>
                <a:gd name="connsiteY192" fmla="*/ 18288 h 25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2343912" h="2569464">
                  <a:moveTo>
                    <a:pt x="768096" y="18288"/>
                  </a:moveTo>
                  <a:lnTo>
                    <a:pt x="704088" y="0"/>
                  </a:lnTo>
                  <a:lnTo>
                    <a:pt x="682752" y="15240"/>
                  </a:lnTo>
                  <a:lnTo>
                    <a:pt x="670560" y="54864"/>
                  </a:lnTo>
                  <a:lnTo>
                    <a:pt x="670560" y="88392"/>
                  </a:lnTo>
                  <a:lnTo>
                    <a:pt x="606552" y="115824"/>
                  </a:lnTo>
                  <a:lnTo>
                    <a:pt x="560832" y="131064"/>
                  </a:lnTo>
                  <a:lnTo>
                    <a:pt x="505968" y="128016"/>
                  </a:lnTo>
                  <a:lnTo>
                    <a:pt x="448056" y="134112"/>
                  </a:lnTo>
                  <a:lnTo>
                    <a:pt x="411480" y="121920"/>
                  </a:lnTo>
                  <a:lnTo>
                    <a:pt x="362712" y="128016"/>
                  </a:lnTo>
                  <a:lnTo>
                    <a:pt x="316992" y="143256"/>
                  </a:lnTo>
                  <a:lnTo>
                    <a:pt x="286512" y="201168"/>
                  </a:lnTo>
                  <a:lnTo>
                    <a:pt x="283464" y="252984"/>
                  </a:lnTo>
                  <a:lnTo>
                    <a:pt x="292608" y="277368"/>
                  </a:lnTo>
                  <a:lnTo>
                    <a:pt x="271272" y="307848"/>
                  </a:lnTo>
                  <a:lnTo>
                    <a:pt x="228600" y="313944"/>
                  </a:lnTo>
                  <a:lnTo>
                    <a:pt x="198120" y="335280"/>
                  </a:lnTo>
                  <a:lnTo>
                    <a:pt x="140208" y="335280"/>
                  </a:lnTo>
                  <a:lnTo>
                    <a:pt x="100584" y="316992"/>
                  </a:lnTo>
                  <a:lnTo>
                    <a:pt x="42672" y="304800"/>
                  </a:lnTo>
                  <a:lnTo>
                    <a:pt x="12192" y="329184"/>
                  </a:lnTo>
                  <a:lnTo>
                    <a:pt x="0" y="384048"/>
                  </a:lnTo>
                  <a:lnTo>
                    <a:pt x="15240" y="435864"/>
                  </a:lnTo>
                  <a:lnTo>
                    <a:pt x="30480" y="505968"/>
                  </a:lnTo>
                  <a:lnTo>
                    <a:pt x="39624" y="554736"/>
                  </a:lnTo>
                  <a:lnTo>
                    <a:pt x="45720" y="603504"/>
                  </a:lnTo>
                  <a:lnTo>
                    <a:pt x="30480" y="640080"/>
                  </a:lnTo>
                  <a:lnTo>
                    <a:pt x="30480" y="737616"/>
                  </a:lnTo>
                  <a:lnTo>
                    <a:pt x="30480" y="975360"/>
                  </a:lnTo>
                  <a:lnTo>
                    <a:pt x="54864" y="1027176"/>
                  </a:lnTo>
                  <a:lnTo>
                    <a:pt x="112776" y="1072896"/>
                  </a:lnTo>
                  <a:lnTo>
                    <a:pt x="149352" y="1124712"/>
                  </a:lnTo>
                  <a:lnTo>
                    <a:pt x="155448" y="1167384"/>
                  </a:lnTo>
                  <a:lnTo>
                    <a:pt x="118872" y="1207008"/>
                  </a:lnTo>
                  <a:lnTo>
                    <a:pt x="106680" y="1267968"/>
                  </a:lnTo>
                  <a:lnTo>
                    <a:pt x="109728" y="1319784"/>
                  </a:lnTo>
                  <a:lnTo>
                    <a:pt x="128016" y="1350264"/>
                  </a:lnTo>
                  <a:lnTo>
                    <a:pt x="134112" y="1383792"/>
                  </a:lnTo>
                  <a:lnTo>
                    <a:pt x="164592" y="1408176"/>
                  </a:lnTo>
                  <a:lnTo>
                    <a:pt x="213360" y="1392936"/>
                  </a:lnTo>
                  <a:lnTo>
                    <a:pt x="262128" y="1408176"/>
                  </a:lnTo>
                  <a:lnTo>
                    <a:pt x="277368" y="1441704"/>
                  </a:lnTo>
                  <a:lnTo>
                    <a:pt x="280416" y="1490472"/>
                  </a:lnTo>
                  <a:lnTo>
                    <a:pt x="286512" y="1557528"/>
                  </a:lnTo>
                  <a:lnTo>
                    <a:pt x="283464" y="1597152"/>
                  </a:lnTo>
                  <a:lnTo>
                    <a:pt x="259080" y="1624584"/>
                  </a:lnTo>
                  <a:lnTo>
                    <a:pt x="256032" y="1664208"/>
                  </a:lnTo>
                  <a:lnTo>
                    <a:pt x="274320" y="1700784"/>
                  </a:lnTo>
                  <a:lnTo>
                    <a:pt x="265176" y="1746504"/>
                  </a:lnTo>
                  <a:lnTo>
                    <a:pt x="240792" y="1786128"/>
                  </a:lnTo>
                  <a:lnTo>
                    <a:pt x="246888" y="1831848"/>
                  </a:lnTo>
                  <a:lnTo>
                    <a:pt x="262128" y="1929384"/>
                  </a:lnTo>
                  <a:lnTo>
                    <a:pt x="277368" y="1990344"/>
                  </a:lnTo>
                  <a:lnTo>
                    <a:pt x="301752" y="2039112"/>
                  </a:lnTo>
                  <a:lnTo>
                    <a:pt x="310896" y="2081784"/>
                  </a:lnTo>
                  <a:lnTo>
                    <a:pt x="289560" y="2115312"/>
                  </a:lnTo>
                  <a:lnTo>
                    <a:pt x="243840" y="2130552"/>
                  </a:lnTo>
                  <a:lnTo>
                    <a:pt x="243840" y="2130552"/>
                  </a:lnTo>
                  <a:lnTo>
                    <a:pt x="195072" y="2139696"/>
                  </a:lnTo>
                  <a:lnTo>
                    <a:pt x="188976" y="2167128"/>
                  </a:lnTo>
                  <a:lnTo>
                    <a:pt x="216408" y="2194560"/>
                  </a:lnTo>
                  <a:lnTo>
                    <a:pt x="283464" y="2240280"/>
                  </a:lnTo>
                  <a:lnTo>
                    <a:pt x="316992" y="2276856"/>
                  </a:lnTo>
                  <a:lnTo>
                    <a:pt x="316992" y="2316480"/>
                  </a:lnTo>
                  <a:lnTo>
                    <a:pt x="310896" y="2350008"/>
                  </a:lnTo>
                  <a:lnTo>
                    <a:pt x="356616" y="2414016"/>
                  </a:lnTo>
                  <a:lnTo>
                    <a:pt x="408432" y="2493264"/>
                  </a:lnTo>
                  <a:lnTo>
                    <a:pt x="411480" y="2520696"/>
                  </a:lnTo>
                  <a:lnTo>
                    <a:pt x="435864" y="2560320"/>
                  </a:lnTo>
                  <a:lnTo>
                    <a:pt x="460248" y="2566416"/>
                  </a:lnTo>
                  <a:lnTo>
                    <a:pt x="496824" y="2538984"/>
                  </a:lnTo>
                  <a:lnTo>
                    <a:pt x="496824" y="2538984"/>
                  </a:lnTo>
                  <a:lnTo>
                    <a:pt x="545592" y="2526792"/>
                  </a:lnTo>
                  <a:lnTo>
                    <a:pt x="573024" y="2548128"/>
                  </a:lnTo>
                  <a:lnTo>
                    <a:pt x="606552" y="2542032"/>
                  </a:lnTo>
                  <a:lnTo>
                    <a:pt x="627888" y="2499360"/>
                  </a:lnTo>
                  <a:lnTo>
                    <a:pt x="661416" y="2496312"/>
                  </a:lnTo>
                  <a:lnTo>
                    <a:pt x="731520" y="2502408"/>
                  </a:lnTo>
                  <a:lnTo>
                    <a:pt x="801624" y="2520696"/>
                  </a:lnTo>
                  <a:lnTo>
                    <a:pt x="896112" y="2523744"/>
                  </a:lnTo>
                  <a:lnTo>
                    <a:pt x="941832" y="2538984"/>
                  </a:lnTo>
                  <a:lnTo>
                    <a:pt x="1042416" y="2542032"/>
                  </a:lnTo>
                  <a:lnTo>
                    <a:pt x="1103376" y="2535936"/>
                  </a:lnTo>
                  <a:lnTo>
                    <a:pt x="1210056" y="2560320"/>
                  </a:lnTo>
                  <a:lnTo>
                    <a:pt x="1301496" y="2569464"/>
                  </a:lnTo>
                  <a:lnTo>
                    <a:pt x="1389888" y="2569464"/>
                  </a:lnTo>
                  <a:lnTo>
                    <a:pt x="1432560" y="2557272"/>
                  </a:lnTo>
                  <a:lnTo>
                    <a:pt x="1459992" y="2529840"/>
                  </a:lnTo>
                  <a:lnTo>
                    <a:pt x="1490472" y="2502408"/>
                  </a:lnTo>
                  <a:lnTo>
                    <a:pt x="1514856" y="2478024"/>
                  </a:lnTo>
                  <a:lnTo>
                    <a:pt x="1536192" y="2465832"/>
                  </a:lnTo>
                  <a:lnTo>
                    <a:pt x="1563624" y="2468880"/>
                  </a:lnTo>
                  <a:lnTo>
                    <a:pt x="1594104" y="2493264"/>
                  </a:lnTo>
                  <a:lnTo>
                    <a:pt x="1624584" y="2511552"/>
                  </a:lnTo>
                  <a:lnTo>
                    <a:pt x="1664208" y="2520696"/>
                  </a:lnTo>
                  <a:lnTo>
                    <a:pt x="1798320" y="2520696"/>
                  </a:lnTo>
                  <a:lnTo>
                    <a:pt x="1840992" y="2508504"/>
                  </a:lnTo>
                  <a:lnTo>
                    <a:pt x="1920240" y="2511552"/>
                  </a:lnTo>
                  <a:lnTo>
                    <a:pt x="1972056" y="2499360"/>
                  </a:lnTo>
                  <a:lnTo>
                    <a:pt x="2130552" y="2514600"/>
                  </a:lnTo>
                  <a:lnTo>
                    <a:pt x="2185416" y="2499360"/>
                  </a:lnTo>
                  <a:lnTo>
                    <a:pt x="2243328" y="2484120"/>
                  </a:lnTo>
                  <a:lnTo>
                    <a:pt x="2304288" y="2484120"/>
                  </a:lnTo>
                  <a:lnTo>
                    <a:pt x="2322576" y="2459736"/>
                  </a:lnTo>
                  <a:lnTo>
                    <a:pt x="2313432" y="2386584"/>
                  </a:lnTo>
                  <a:lnTo>
                    <a:pt x="2292096" y="2346960"/>
                  </a:lnTo>
                  <a:lnTo>
                    <a:pt x="2304288" y="2322576"/>
                  </a:lnTo>
                  <a:lnTo>
                    <a:pt x="2334768" y="2286000"/>
                  </a:lnTo>
                  <a:lnTo>
                    <a:pt x="2343912" y="2258568"/>
                  </a:lnTo>
                  <a:lnTo>
                    <a:pt x="2292096" y="2264664"/>
                  </a:lnTo>
                  <a:lnTo>
                    <a:pt x="2264664" y="2295144"/>
                  </a:lnTo>
                  <a:lnTo>
                    <a:pt x="2218944" y="2295144"/>
                  </a:lnTo>
                  <a:lnTo>
                    <a:pt x="2173224" y="2267712"/>
                  </a:lnTo>
                  <a:lnTo>
                    <a:pt x="2145792" y="2237232"/>
                  </a:lnTo>
                  <a:lnTo>
                    <a:pt x="2133600" y="2203704"/>
                  </a:lnTo>
                  <a:lnTo>
                    <a:pt x="2136648" y="2176272"/>
                  </a:lnTo>
                  <a:lnTo>
                    <a:pt x="2148840" y="2154936"/>
                  </a:lnTo>
                  <a:lnTo>
                    <a:pt x="2173224" y="2136648"/>
                  </a:lnTo>
                  <a:lnTo>
                    <a:pt x="2167128" y="2090928"/>
                  </a:lnTo>
                  <a:lnTo>
                    <a:pt x="2133600" y="2075688"/>
                  </a:lnTo>
                  <a:lnTo>
                    <a:pt x="2106168" y="2100072"/>
                  </a:lnTo>
                  <a:lnTo>
                    <a:pt x="2042160" y="2103120"/>
                  </a:lnTo>
                  <a:lnTo>
                    <a:pt x="2005584" y="2139696"/>
                  </a:lnTo>
                  <a:lnTo>
                    <a:pt x="1996440" y="2176272"/>
                  </a:lnTo>
                  <a:lnTo>
                    <a:pt x="1978152" y="2200656"/>
                  </a:lnTo>
                  <a:lnTo>
                    <a:pt x="1926336" y="2218944"/>
                  </a:lnTo>
                  <a:lnTo>
                    <a:pt x="1831848" y="2167128"/>
                  </a:lnTo>
                  <a:lnTo>
                    <a:pt x="1807464" y="2142744"/>
                  </a:lnTo>
                  <a:lnTo>
                    <a:pt x="1798320" y="2106168"/>
                  </a:lnTo>
                  <a:lnTo>
                    <a:pt x="1807464" y="2069592"/>
                  </a:lnTo>
                  <a:lnTo>
                    <a:pt x="1828800" y="2036064"/>
                  </a:lnTo>
                  <a:lnTo>
                    <a:pt x="1816608" y="2005584"/>
                  </a:lnTo>
                  <a:lnTo>
                    <a:pt x="1792224" y="1993392"/>
                  </a:lnTo>
                  <a:lnTo>
                    <a:pt x="1780032" y="1965960"/>
                  </a:lnTo>
                  <a:lnTo>
                    <a:pt x="1780032" y="1941576"/>
                  </a:lnTo>
                  <a:lnTo>
                    <a:pt x="1795272" y="1905000"/>
                  </a:lnTo>
                  <a:lnTo>
                    <a:pt x="1773936" y="1862328"/>
                  </a:lnTo>
                  <a:lnTo>
                    <a:pt x="1734312" y="1847088"/>
                  </a:lnTo>
                  <a:lnTo>
                    <a:pt x="1685544" y="1801368"/>
                  </a:lnTo>
                  <a:lnTo>
                    <a:pt x="1676400" y="1752600"/>
                  </a:lnTo>
                  <a:lnTo>
                    <a:pt x="1688592" y="1722120"/>
                  </a:lnTo>
                  <a:lnTo>
                    <a:pt x="1676400" y="1685544"/>
                  </a:lnTo>
                  <a:lnTo>
                    <a:pt x="1624584" y="1676400"/>
                  </a:lnTo>
                  <a:lnTo>
                    <a:pt x="1539240" y="1670304"/>
                  </a:lnTo>
                  <a:lnTo>
                    <a:pt x="1496568" y="1676400"/>
                  </a:lnTo>
                  <a:lnTo>
                    <a:pt x="1423416" y="1703832"/>
                  </a:lnTo>
                  <a:lnTo>
                    <a:pt x="1350264" y="1716024"/>
                  </a:lnTo>
                  <a:lnTo>
                    <a:pt x="1271016" y="1716024"/>
                  </a:lnTo>
                  <a:lnTo>
                    <a:pt x="1219200" y="1664208"/>
                  </a:lnTo>
                  <a:lnTo>
                    <a:pt x="1182624" y="1609344"/>
                  </a:lnTo>
                  <a:lnTo>
                    <a:pt x="1121664" y="1578864"/>
                  </a:lnTo>
                  <a:lnTo>
                    <a:pt x="1075944" y="1575816"/>
                  </a:lnTo>
                  <a:lnTo>
                    <a:pt x="1014984" y="1575816"/>
                  </a:lnTo>
                  <a:lnTo>
                    <a:pt x="978408" y="1560576"/>
                  </a:lnTo>
                  <a:lnTo>
                    <a:pt x="944880" y="1469136"/>
                  </a:lnTo>
                  <a:lnTo>
                    <a:pt x="938784" y="1432560"/>
                  </a:lnTo>
                  <a:lnTo>
                    <a:pt x="950976" y="1392936"/>
                  </a:lnTo>
                  <a:lnTo>
                    <a:pt x="1039368" y="1301496"/>
                  </a:lnTo>
                  <a:lnTo>
                    <a:pt x="1075944" y="1261872"/>
                  </a:lnTo>
                  <a:lnTo>
                    <a:pt x="1100328" y="1261872"/>
                  </a:lnTo>
                  <a:lnTo>
                    <a:pt x="1136904" y="1277112"/>
                  </a:lnTo>
                  <a:lnTo>
                    <a:pt x="1155192" y="1249680"/>
                  </a:lnTo>
                  <a:lnTo>
                    <a:pt x="1143000" y="1210056"/>
                  </a:lnTo>
                  <a:lnTo>
                    <a:pt x="1109472" y="1167384"/>
                  </a:lnTo>
                  <a:lnTo>
                    <a:pt x="1103376" y="1124712"/>
                  </a:lnTo>
                  <a:lnTo>
                    <a:pt x="1118616" y="1088136"/>
                  </a:lnTo>
                  <a:lnTo>
                    <a:pt x="1158240" y="1024128"/>
                  </a:lnTo>
                  <a:lnTo>
                    <a:pt x="1179576" y="966216"/>
                  </a:lnTo>
                  <a:lnTo>
                    <a:pt x="1182624" y="798576"/>
                  </a:lnTo>
                  <a:lnTo>
                    <a:pt x="1167384" y="749808"/>
                  </a:lnTo>
                  <a:lnTo>
                    <a:pt x="1130808" y="725424"/>
                  </a:lnTo>
                  <a:lnTo>
                    <a:pt x="1085088" y="685800"/>
                  </a:lnTo>
                  <a:lnTo>
                    <a:pt x="1021080" y="627888"/>
                  </a:lnTo>
                  <a:lnTo>
                    <a:pt x="999744" y="582168"/>
                  </a:lnTo>
                  <a:lnTo>
                    <a:pt x="987552" y="545592"/>
                  </a:lnTo>
                  <a:lnTo>
                    <a:pt x="984504" y="496824"/>
                  </a:lnTo>
                  <a:lnTo>
                    <a:pt x="987552" y="451104"/>
                  </a:lnTo>
                  <a:lnTo>
                    <a:pt x="978408" y="405384"/>
                  </a:lnTo>
                  <a:lnTo>
                    <a:pt x="950976" y="368808"/>
                  </a:lnTo>
                  <a:lnTo>
                    <a:pt x="917448" y="347472"/>
                  </a:lnTo>
                  <a:lnTo>
                    <a:pt x="911352" y="320040"/>
                  </a:lnTo>
                  <a:lnTo>
                    <a:pt x="932688" y="295656"/>
                  </a:lnTo>
                  <a:lnTo>
                    <a:pt x="938784" y="268224"/>
                  </a:lnTo>
                  <a:lnTo>
                    <a:pt x="911352" y="222504"/>
                  </a:lnTo>
                  <a:lnTo>
                    <a:pt x="896112" y="182880"/>
                  </a:lnTo>
                  <a:lnTo>
                    <a:pt x="862584" y="173736"/>
                  </a:lnTo>
                  <a:lnTo>
                    <a:pt x="832104" y="192024"/>
                  </a:lnTo>
                  <a:lnTo>
                    <a:pt x="801624" y="188976"/>
                  </a:lnTo>
                  <a:lnTo>
                    <a:pt x="783336" y="164592"/>
                  </a:lnTo>
                  <a:lnTo>
                    <a:pt x="780288" y="121920"/>
                  </a:lnTo>
                  <a:lnTo>
                    <a:pt x="789432" y="79248"/>
                  </a:lnTo>
                  <a:lnTo>
                    <a:pt x="768096" y="1828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9" name="종로 TXT">
              <a:extLst>
                <a:ext uri="{FF2B5EF4-FFF2-40B4-BE49-F238E27FC236}">
                  <a16:creationId xmlns="" xmlns:a16="http://schemas.microsoft.com/office/drawing/2014/main" id="{CA378537-E02E-4D52-9F17-51A4933B0B17}"/>
                </a:ext>
              </a:extLst>
            </p:cNvPr>
            <p:cNvSpPr txBox="1"/>
            <p:nvPr/>
          </p:nvSpPr>
          <p:spPr>
            <a:xfrm>
              <a:off x="4412886" y="3690509"/>
              <a:ext cx="453971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종로</a:t>
              </a:r>
              <a:endPara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39195C98-2A61-4C62-9ED5-7F58F3331758}"/>
              </a:ext>
            </a:extLst>
          </p:cNvPr>
          <p:cNvSpPr txBox="1"/>
          <p:nvPr/>
        </p:nvSpPr>
        <p:spPr>
          <a:xfrm>
            <a:off x="0" y="100001"/>
            <a:ext cx="496802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결과비교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분석 결과가 다른 지역</a:t>
            </a:r>
          </a:p>
        </p:txBody>
      </p:sp>
    </p:spTree>
    <p:extLst>
      <p:ext uri="{BB962C8B-B14F-4D97-AF65-F5344CB8AC3E}">
        <p14:creationId xmlns:p14="http://schemas.microsoft.com/office/powerpoint/2010/main" val="2893813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47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98072" y="1615210"/>
            <a:ext cx="4197536" cy="1880464"/>
          </a:xfrm>
          <a:prstGeom prst="rect">
            <a:avLst/>
          </a:prstGeom>
        </p:spPr>
      </p:pic>
      <p:pic>
        <p:nvPicPr>
          <p:cNvPr id="21" name="그림 3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980216" y="1909907"/>
            <a:ext cx="3476358" cy="1376999"/>
          </a:xfrm>
          <a:prstGeom prst="rect">
            <a:avLst/>
          </a:prstGeom>
        </p:spPr>
      </p:pic>
      <p:pic>
        <p:nvPicPr>
          <p:cNvPr id="23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9369" y="3984874"/>
            <a:ext cx="4174627" cy="1758511"/>
          </a:xfrm>
          <a:prstGeom prst="rect">
            <a:avLst/>
          </a:prstGeom>
        </p:spPr>
      </p:pic>
      <p:pic>
        <p:nvPicPr>
          <p:cNvPr id="60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18025" y="3979562"/>
            <a:ext cx="4258491" cy="1792364"/>
          </a:xfrm>
          <a:prstGeom prst="rect">
            <a:avLst/>
          </a:prstGeom>
        </p:spPr>
      </p:pic>
      <p:sp>
        <p:nvSpPr>
          <p:cNvPr id="61" name="TextBox 1"/>
          <p:cNvSpPr txBox="1"/>
          <p:nvPr/>
        </p:nvSpPr>
        <p:spPr>
          <a:xfrm>
            <a:off x="127635" y="91521"/>
            <a:ext cx="31642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AHP</a:t>
            </a:r>
            <a:r>
              <a:rPr lang="ko-KR" altLang="en-US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  / </a:t>
            </a:r>
            <a:r>
              <a:rPr lang="en-US" altLang="ko-KR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Entropy </a:t>
            </a:r>
            <a:r>
              <a:rPr lang="ko-KR" altLang="en-US" sz="2800" spc="-144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종합</a:t>
            </a:r>
          </a:p>
        </p:txBody>
      </p:sp>
      <p:sp>
        <p:nvSpPr>
          <p:cNvPr id="62" name="직사각형 2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63" name="TextBox 33"/>
          <p:cNvSpPr txBox="1"/>
          <p:nvPr/>
        </p:nvSpPr>
        <p:spPr>
          <a:xfrm>
            <a:off x="503923" y="2116690"/>
            <a:ext cx="564507" cy="910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A</a:t>
            </a:r>
            <a:endParaRPr lang="ko-KR" altLang="en-US" spc="-149">
              <a:solidFill>
                <a:schemeClr val="tx1">
                  <a:lumMod val="95000"/>
                  <a:lumOff val="5000"/>
                </a:schemeClr>
              </a:solidFill>
              <a:latin typeface="DX영화자막 M"/>
              <a:ea typeface="DX영화자막 M"/>
            </a:endParaRPr>
          </a:p>
          <a:p>
            <a:pPr lvl="0" algn="ctr"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H</a:t>
            </a:r>
            <a:endParaRPr lang="ko-KR" altLang="en-US" spc="-149">
              <a:solidFill>
                <a:schemeClr val="tx1">
                  <a:lumMod val="95000"/>
                  <a:lumOff val="5000"/>
                </a:schemeClr>
              </a:solidFill>
              <a:latin typeface="DX영화자막 M"/>
              <a:ea typeface="DX영화자막 M"/>
            </a:endParaRPr>
          </a:p>
          <a:p>
            <a:pPr lvl="0" algn="ctr"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  <a:latin typeface="DX영화자막 M"/>
                <a:ea typeface="DX영화자막 M"/>
              </a:rPr>
              <a:t>P</a:t>
            </a:r>
            <a:endParaRPr lang="ko-KR" altLang="en-US" spc="-149">
              <a:solidFill>
                <a:schemeClr val="tx1">
                  <a:lumMod val="95000"/>
                  <a:lumOff val="5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5" name="TextBox 33"/>
          <p:cNvSpPr txBox="1"/>
          <p:nvPr/>
        </p:nvSpPr>
        <p:spPr>
          <a:xfrm>
            <a:off x="503923" y="4184974"/>
            <a:ext cx="564507" cy="1604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</a:p>
          <a:p>
            <a:pPr lvl="0" algn="ctr">
              <a:lnSpc>
                <a:spcPct val="75000"/>
              </a:lnSpc>
              <a:defRPr lang="ko-KR" altLang="en-US"/>
            </a:pPr>
            <a:r>
              <a:rPr lang="en-US" altLang="ko-KR" spc="-149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2202" y="6111240"/>
            <a:ext cx="6199416" cy="57340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defRPr lang="en-US" sz="2000" spc="-144">
                <a:latin typeface="DX영화자막 M"/>
                <a:ea typeface="DX영화자막 M"/>
              </a:defRPr>
            </a:pPr>
            <a:r>
              <a:rPr lang="en-US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Entropy</a:t>
            </a:r>
            <a:r>
              <a:rPr lang="en-US" altLang="ko-KR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  :  </a:t>
            </a:r>
            <a:r>
              <a:rPr lang="en-US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 사업체수(동) 가중치가 높게 적용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defRPr lang="en-US" sz="2000" spc="-144">
                <a:latin typeface="DX영화자막 M"/>
                <a:ea typeface="DX영화자막 M"/>
              </a:defRPr>
            </a:pPr>
            <a:r>
              <a:rPr lang="en-US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ko-KR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en-US" altLang="ko-KR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altLang="ko-KR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  :   </a:t>
            </a:r>
            <a:r>
              <a:rPr lang="en-US" sz="1600" spc="-132">
                <a:solidFill>
                  <a:schemeClr val="tx1">
                    <a:lumMod val="95000"/>
                    <a:lumOff val="5000"/>
                  </a:schemeClr>
                </a:solidFill>
              </a:rPr>
              <a:t>노후건축물비율(구), 전입전출률(동)의 가중치가 높게 적용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0001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한계점 </a:t>
            </a:r>
            <a:r>
              <a:rPr lang="en-US" altLang="ko-KR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28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아쉬운점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D520412-8986-4ED0-BFC2-59A8D211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2815" y="1678863"/>
            <a:ext cx="7945051" cy="10457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AHP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분석은 전문지식이 필요하며 주관적인 결과가 나올 수 있고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설문이 잘못되면 전혀 다른 결과가 도출될 수 있다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2814" y="3130111"/>
            <a:ext cx="7945051" cy="10457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Entropy</a:t>
            </a:r>
            <a:r>
              <a:rPr lang="ko-KR" altLang="en-US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분석은 데이터에 의해서만 계산하기 때문에</a:t>
            </a:r>
            <a:endParaRPr lang="en-US" altLang="ko-KR" dirty="0" smtClean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실제로 </a:t>
            </a:r>
            <a:r>
              <a:rPr lang="ko-KR" altLang="en-US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중요한 요인이어도 </a:t>
            </a:r>
            <a:r>
              <a:rPr lang="ko-KR" altLang="en-US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낮게 계산될 수 있다</a:t>
            </a:r>
            <a:r>
              <a:rPr lang="en-US" altLang="ko-KR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2814" y="4581359"/>
            <a:ext cx="7945051" cy="10457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사용된 데이터 중 일부가 누락되어 추정치로 사용하였다</a:t>
            </a:r>
            <a:r>
              <a:rPr lang="en-US" altLang="ko-KR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ko-KR" altLang="en-US" spc="-15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2757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49137" y="1460787"/>
            <a:ext cx="130629" cy="130629"/>
          </a:xfrm>
          <a:prstGeom prst="ellipse">
            <a:avLst/>
          </a:prstGeom>
          <a:noFill/>
          <a:ln w="28575">
            <a:solidFill>
              <a:srgbClr val="E6B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49137" y="2217492"/>
            <a:ext cx="130629" cy="130629"/>
          </a:xfrm>
          <a:prstGeom prst="ellipse">
            <a:avLst/>
          </a:prstGeom>
          <a:noFill/>
          <a:ln w="28575">
            <a:solidFill>
              <a:srgbClr val="E6B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49137" y="5423665"/>
            <a:ext cx="130629" cy="130629"/>
          </a:xfrm>
          <a:prstGeom prst="ellipse">
            <a:avLst/>
          </a:prstGeom>
          <a:noFill/>
          <a:ln w="28575">
            <a:solidFill>
              <a:srgbClr val="E6B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427" y="1249103"/>
            <a:ext cx="6409748" cy="55399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latin typeface="+mn-ea"/>
              </a:rPr>
              <a:t>실거래가</a:t>
            </a:r>
            <a:endParaRPr lang="en-US" altLang="ko-KR" sz="1500" dirty="0" smtClean="0">
              <a:latin typeface="+mn-ea"/>
            </a:endParaRPr>
          </a:p>
          <a:p>
            <a:r>
              <a:rPr lang="ko-KR" altLang="en-US" sz="1500" dirty="0" smtClean="0">
                <a:latin typeface="+mn-ea"/>
              </a:rPr>
              <a:t>국토교통부 </a:t>
            </a:r>
            <a:r>
              <a:rPr lang="ko-KR" altLang="en-US" sz="1500" dirty="0" err="1" smtClean="0">
                <a:latin typeface="+mn-ea"/>
              </a:rPr>
              <a:t>실거래가</a:t>
            </a:r>
            <a:r>
              <a:rPr lang="ko-KR" altLang="en-US" sz="1500" dirty="0" smtClean="0">
                <a:latin typeface="+mn-ea"/>
              </a:rPr>
              <a:t> 공개시스템</a:t>
            </a:r>
            <a:r>
              <a:rPr lang="en-US" altLang="ko-KR" sz="1500" dirty="0">
                <a:latin typeface="+mn-ea"/>
              </a:rPr>
              <a:t> (</a:t>
            </a:r>
            <a:r>
              <a:rPr lang="en-US" altLang="ko-KR" sz="1500" dirty="0">
                <a:latin typeface="+mn-ea"/>
                <a:hlinkClick r:id="rId3"/>
              </a:rPr>
              <a:t>http://rtdown.molit.go.kr/</a:t>
            </a:r>
            <a:r>
              <a:rPr lang="en-US" altLang="ko-KR" sz="1500" dirty="0">
                <a:latin typeface="+mn-ea"/>
              </a:rPr>
              <a:t>) </a:t>
            </a:r>
            <a:endParaRPr lang="ko-KR" altLang="en-US" sz="1500" spc="-15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638" y="1991933"/>
            <a:ext cx="8247878" cy="5693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n-ea"/>
              </a:rPr>
              <a:t>공원면적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주민등록인구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사업체 및 종사자 현황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의료기관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보육시설</a:t>
            </a:r>
            <a:r>
              <a:rPr lang="en-US" altLang="ko-KR" sz="1500" dirty="0" smtClean="0">
                <a:latin typeface="+mn-ea"/>
              </a:rPr>
              <a:t/>
            </a:r>
            <a:br>
              <a:rPr lang="en-US" altLang="ko-KR" sz="1500" dirty="0" smtClean="0">
                <a:latin typeface="+mn-ea"/>
              </a:rPr>
            </a:br>
            <a:r>
              <a:rPr lang="ko-KR" altLang="en-US" sz="1500" dirty="0" smtClean="0">
                <a:latin typeface="+mn-ea"/>
              </a:rPr>
              <a:t>서울 열린 데이터 광장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600" dirty="0">
                <a:hlinkClick r:id="rId4"/>
              </a:rPr>
              <a:t>http://data.seoul.go.kr</a:t>
            </a:r>
            <a:r>
              <a:rPr lang="en-US" altLang="ko-KR" sz="1600" dirty="0" smtClean="0">
                <a:hlinkClick r:id="rId4"/>
              </a:rPr>
              <a:t>/</a:t>
            </a:r>
            <a:r>
              <a:rPr lang="en-US" altLang="ko-KR" sz="1600" dirty="0" smtClean="0"/>
              <a:t>)</a:t>
            </a:r>
            <a:endParaRPr lang="ko-KR" altLang="en-US" sz="1500" spc="-15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637" y="5207949"/>
            <a:ext cx="7027690" cy="55399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AHP </a:t>
            </a:r>
            <a:r>
              <a:rPr lang="ko-KR" altLang="en-US" sz="1500" dirty="0" smtClean="0">
                <a:latin typeface="+mn-ea"/>
              </a:rPr>
              <a:t>및 엔트로피 기법을 적용한 </a:t>
            </a:r>
            <a:r>
              <a:rPr lang="ko-KR" altLang="en-US" sz="1500" dirty="0" err="1" smtClean="0">
                <a:latin typeface="+mn-ea"/>
              </a:rPr>
              <a:t>절리암반비탈면</a:t>
            </a:r>
            <a:r>
              <a:rPr lang="ko-KR" altLang="en-US" sz="1500" dirty="0" smtClean="0">
                <a:latin typeface="+mn-ea"/>
              </a:rPr>
              <a:t> 상대평가항목의 가중치 연구</a:t>
            </a:r>
            <a:r>
              <a:rPr lang="en-US" altLang="ko-KR" sz="1500" dirty="0" smtClean="0">
                <a:latin typeface="+mn-ea"/>
              </a:rPr>
              <a:t/>
            </a:r>
            <a:br>
              <a:rPr lang="en-US" altLang="ko-KR" sz="1500" dirty="0" smtClean="0">
                <a:latin typeface="+mn-ea"/>
              </a:rPr>
            </a:br>
            <a:r>
              <a:rPr lang="ko-KR" altLang="en-US" sz="1500" dirty="0" smtClean="0">
                <a:latin typeface="+mn-ea"/>
              </a:rPr>
              <a:t>한국시설안전공단 </a:t>
            </a:r>
            <a:r>
              <a:rPr lang="ko-KR" altLang="en-US" sz="1500" dirty="0">
                <a:latin typeface="+mn-ea"/>
              </a:rPr>
              <a:t>시설성능연구소⋅* 한국건설기술연구원 지반연구소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저</a:t>
            </a:r>
            <a:r>
              <a:rPr lang="en-US" altLang="ko-KR" sz="1500" dirty="0">
                <a:latin typeface="+mn-ea"/>
              </a:rPr>
              <a:t>:</a:t>
            </a:r>
            <a:r>
              <a:rPr lang="ko-KR" altLang="en-US" sz="1500" dirty="0">
                <a:latin typeface="+mn-ea"/>
              </a:rPr>
              <a:t>성주현⋅</a:t>
            </a:r>
            <a:r>
              <a:rPr lang="ko-KR" altLang="en-US" sz="1500" dirty="0" err="1">
                <a:latin typeface="+mn-ea"/>
              </a:rPr>
              <a:t>변요셉</a:t>
            </a:r>
            <a:r>
              <a:rPr lang="en-US" altLang="ko-KR" sz="1500" dirty="0">
                <a:latin typeface="+mn-ea"/>
              </a:rPr>
              <a:t>)</a:t>
            </a:r>
            <a:endParaRPr lang="ko-KR" altLang="en-US" sz="1500" spc="-150" dirty="0"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41927" y="3161317"/>
            <a:ext cx="130629" cy="130629"/>
          </a:xfrm>
          <a:prstGeom prst="ellipse">
            <a:avLst/>
          </a:prstGeom>
          <a:noFill/>
          <a:ln w="28575">
            <a:solidFill>
              <a:srgbClr val="E6B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3944" y="4634949"/>
            <a:ext cx="130629" cy="130629"/>
          </a:xfrm>
          <a:prstGeom prst="ellipse">
            <a:avLst/>
          </a:prstGeom>
          <a:noFill/>
          <a:ln w="28575">
            <a:solidFill>
              <a:srgbClr val="E6B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36201" y="3942337"/>
            <a:ext cx="130629" cy="130629"/>
          </a:xfrm>
          <a:prstGeom prst="ellipse">
            <a:avLst/>
          </a:prstGeom>
          <a:noFill/>
          <a:ln w="28575">
            <a:solidFill>
              <a:srgbClr val="E6B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427" y="2942888"/>
            <a:ext cx="6689667" cy="5693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n-ea"/>
              </a:rPr>
              <a:t>지하철역</a:t>
            </a:r>
            <a:endParaRPr lang="en-US" altLang="ko-KR" sz="1500" dirty="0" smtClean="0">
              <a:latin typeface="+mn-ea"/>
            </a:endParaRPr>
          </a:p>
          <a:p>
            <a:r>
              <a:rPr lang="ko-KR" altLang="en-US" sz="1500" spc="-150" dirty="0" smtClean="0">
                <a:latin typeface="+mn-ea"/>
              </a:rPr>
              <a:t>서울교통공사 </a:t>
            </a:r>
            <a:r>
              <a:rPr lang="en-US" altLang="ko-KR" sz="1500" spc="-150" dirty="0" smtClean="0">
                <a:latin typeface="+mn-ea"/>
              </a:rPr>
              <a:t>(</a:t>
            </a:r>
            <a:r>
              <a:rPr lang="en-US" altLang="ko-KR" sz="1600" dirty="0">
                <a:hlinkClick r:id="rId5"/>
              </a:rPr>
              <a:t>http://</a:t>
            </a:r>
            <a:r>
              <a:rPr lang="en-US" altLang="ko-KR" sz="1600" dirty="0" smtClean="0">
                <a:hlinkClick r:id="rId5"/>
              </a:rPr>
              <a:t>www.seoulmetro.co.kr/kr/board.do?menuIdx=551</a:t>
            </a:r>
            <a:r>
              <a:rPr lang="en-US" altLang="ko-KR" sz="1600" dirty="0" smtClean="0"/>
              <a:t>)</a:t>
            </a:r>
            <a:endParaRPr lang="ko-KR" altLang="en-US" sz="1500" spc="-15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638" y="4538682"/>
            <a:ext cx="5458025" cy="3231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n-ea"/>
              </a:rPr>
              <a:t>경찰서 </a:t>
            </a:r>
            <a:r>
              <a:rPr lang="en-US" altLang="ko-KR" sz="1500" dirty="0">
                <a:latin typeface="+mn-ea"/>
              </a:rPr>
              <a:t>– </a:t>
            </a:r>
            <a:r>
              <a:rPr lang="ko-KR" altLang="en-US" sz="1500" dirty="0" err="1">
                <a:latin typeface="+mn-ea"/>
              </a:rPr>
              <a:t>크롤링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 err="1">
                <a:latin typeface="+mn-ea"/>
              </a:rPr>
              <a:t>네이버</a:t>
            </a:r>
            <a:r>
              <a:rPr lang="en-US" altLang="ko-KR" sz="1500" dirty="0">
                <a:latin typeface="+mn-ea"/>
              </a:rPr>
              <a:t>API </a:t>
            </a:r>
            <a:r>
              <a:rPr lang="ko-KR" altLang="en-US" sz="1500" dirty="0">
                <a:latin typeface="+mn-ea"/>
              </a:rPr>
              <a:t>사용</a:t>
            </a:r>
            <a:r>
              <a:rPr lang="en-US" altLang="ko-KR" sz="1500" dirty="0" smtClean="0">
                <a:latin typeface="+mn-ea"/>
              </a:rPr>
              <a:t>)</a:t>
            </a:r>
            <a:endParaRPr lang="ko-KR" altLang="en-US" sz="1500" spc="-15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6491" y="3724027"/>
            <a:ext cx="7893315" cy="5693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latin typeface="+mn-ea"/>
              </a:rPr>
              <a:t>소득분위</a:t>
            </a:r>
            <a:r>
              <a:rPr lang="en-US" altLang="ko-KR" sz="1500" dirty="0" smtClean="0">
                <a:latin typeface="+mn-ea"/>
              </a:rPr>
              <a:t/>
            </a:r>
            <a:br>
              <a:rPr lang="en-US" altLang="ko-KR" sz="1500" dirty="0" smtClean="0">
                <a:latin typeface="+mn-ea"/>
              </a:rPr>
            </a:br>
            <a:r>
              <a:rPr lang="ko-KR" altLang="en-US" sz="1500" dirty="0" smtClean="0">
                <a:latin typeface="+mn-ea"/>
              </a:rPr>
              <a:t>서울 </a:t>
            </a:r>
            <a:r>
              <a:rPr lang="ko-KR" altLang="en-US" sz="1500" dirty="0">
                <a:latin typeface="+mn-ea"/>
              </a:rPr>
              <a:t>우리마을가게 </a:t>
            </a:r>
            <a:r>
              <a:rPr lang="ko-KR" altLang="en-US" sz="1500" dirty="0" smtClean="0">
                <a:latin typeface="+mn-ea"/>
              </a:rPr>
              <a:t>상권분석서비스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smtClean="0">
                <a:latin typeface="+mn-ea"/>
                <a:hlinkClick r:id="rId6"/>
              </a:rPr>
              <a:t>https</a:t>
            </a:r>
            <a:r>
              <a:rPr lang="en-US" altLang="ko-KR" sz="1500" dirty="0">
                <a:latin typeface="+mn-ea"/>
                <a:hlinkClick r:id="rId6"/>
              </a:rPr>
              <a:t>://golmok.seoul.go.kr/regionAreaAnalysis.do</a:t>
            </a:r>
            <a:r>
              <a:rPr lang="en-US" altLang="ko-KR" sz="1500" dirty="0" smtClean="0">
                <a:latin typeface="+mn-ea"/>
              </a:rPr>
              <a:t>)</a:t>
            </a:r>
            <a:endParaRPr lang="ko-KR" altLang="en-US" sz="1500" spc="-150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FDC4731-E918-40EE-96DA-536CE4338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429" y="6632955"/>
            <a:ext cx="3609145" cy="2716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100001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참고문헌 </a:t>
            </a:r>
            <a:r>
              <a:rPr lang="en-US" altLang="ko-KR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 </a:t>
            </a:r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자료출처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9137" y="6195904"/>
            <a:ext cx="130629" cy="130629"/>
          </a:xfrm>
          <a:prstGeom prst="ellipse">
            <a:avLst/>
          </a:prstGeom>
          <a:noFill/>
          <a:ln w="28575">
            <a:solidFill>
              <a:srgbClr val="E6B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6637" y="5980188"/>
            <a:ext cx="7027690" cy="80021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500" spc="-150" dirty="0" smtClean="0">
                <a:latin typeface="+mn-ea"/>
              </a:rPr>
              <a:t>지도 좌표</a:t>
            </a:r>
            <a:endParaRPr lang="en-US" altLang="ko-KR" sz="1500" spc="-150" dirty="0" smtClean="0">
              <a:latin typeface="+mn-ea"/>
            </a:endParaRPr>
          </a:p>
          <a:p>
            <a:r>
              <a:rPr lang="en-US" altLang="ko-KR" sz="1500" spc="-150" dirty="0" err="1" smtClean="0">
                <a:latin typeface="+mn-ea"/>
              </a:rPr>
              <a:t>Github</a:t>
            </a:r>
            <a:r>
              <a:rPr lang="en-US" altLang="ko-KR" sz="1500" spc="-150" dirty="0" smtClean="0">
                <a:latin typeface="+mn-ea"/>
              </a:rPr>
              <a:t> </a:t>
            </a:r>
            <a:r>
              <a:rPr lang="ko-KR" altLang="en-US" sz="1500" spc="-150" dirty="0" smtClean="0">
                <a:latin typeface="+mn-ea"/>
              </a:rPr>
              <a:t>대한민국 </a:t>
            </a:r>
            <a:r>
              <a:rPr lang="ko-KR" altLang="en-US" sz="1500" spc="-150" dirty="0" err="1">
                <a:latin typeface="+mn-ea"/>
              </a:rPr>
              <a:t>행정동</a:t>
            </a:r>
            <a:r>
              <a:rPr lang="ko-KR" altLang="en-US" sz="1500" spc="-150" dirty="0">
                <a:latin typeface="+mn-ea"/>
              </a:rPr>
              <a:t> </a:t>
            </a:r>
            <a:r>
              <a:rPr lang="ko-KR" altLang="en-US" sz="1500" spc="-150" dirty="0" smtClean="0">
                <a:latin typeface="+mn-ea"/>
              </a:rPr>
              <a:t>경계 </a:t>
            </a:r>
            <a:r>
              <a:rPr lang="en-US" altLang="ko-KR" sz="1500" spc="-150" dirty="0" err="1" smtClean="0">
                <a:latin typeface="+mn-ea"/>
              </a:rPr>
              <a:t>geojson</a:t>
            </a:r>
            <a:r>
              <a:rPr lang="ko-KR" altLang="en-US" sz="1500" spc="-150" dirty="0" smtClean="0">
                <a:latin typeface="+mn-ea"/>
              </a:rPr>
              <a:t>파일</a:t>
            </a:r>
            <a:r>
              <a:rPr lang="en-US" altLang="ko-KR" sz="1500" spc="-150" dirty="0" smtClean="0">
                <a:latin typeface="+mn-ea"/>
              </a:rPr>
              <a:t>  (</a:t>
            </a:r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</a:t>
            </a:r>
            <a:r>
              <a:rPr lang="en-US" altLang="ko-KR" sz="1600" dirty="0" smtClean="0">
                <a:hlinkClick r:id="rId8"/>
              </a:rPr>
              <a:t>github.com/vuski/admdongkor</a:t>
            </a:r>
            <a:r>
              <a:rPr lang="en-US" altLang="ko-KR" sz="1600" dirty="0"/>
              <a:t>)</a:t>
            </a:r>
            <a:endParaRPr lang="en-US" altLang="ko-KR" sz="1500" spc="-15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249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103707" y="2235549"/>
            <a:ext cx="4936585" cy="2106983"/>
            <a:chOff x="2103708" y="2454437"/>
            <a:chExt cx="4936585" cy="21069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203"/>
            <a:stretch/>
          </p:blipFill>
          <p:spPr>
            <a:xfrm>
              <a:off x="2103708" y="2556037"/>
              <a:ext cx="4936585" cy="200538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420019" y="2454437"/>
              <a:ext cx="230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rgbClr val="313332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Thank You</a:t>
              </a:r>
              <a:endParaRPr lang="ko-KR" altLang="en-US" sz="3600" dirty="0">
                <a:ln>
                  <a:solidFill>
                    <a:srgbClr val="313332"/>
                  </a:solidFill>
                </a:ln>
                <a:solidFill>
                  <a:srgbClr val="31333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8FDC4731-E918-40EE-96DA-536CE433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94918"/>
            <a:ext cx="3609145" cy="2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4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0001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주제선정 배경 및 목적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D520412-8986-4ED0-BFC2-59A8D211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243" y="4841484"/>
            <a:ext cx="3515300" cy="146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ㆍ자치구의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의지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지역잠재력 등의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주관적 데이터 포함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77273" y="4841484"/>
            <a:ext cx="3564295" cy="146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ㆍ과거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이용한 객관적 분석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ㆍ시민들의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주거환경에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초점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8243" y="3664829"/>
            <a:ext cx="8003326" cy="1176655"/>
          </a:xfrm>
          <a:prstGeom prst="rect">
            <a:avLst/>
          </a:prstGeom>
          <a:solidFill>
            <a:srgbClr val="EDEDE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기존의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서울형도시재생사업의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선정 지역 중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정성적 지표를 제외한 지표를 활용하여 보다 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객관적으로 분석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93502" y="5206373"/>
            <a:ext cx="578498" cy="606490"/>
          </a:xfrm>
          <a:prstGeom prst="rightArrow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3081" y="1697262"/>
            <a:ext cx="7944930" cy="1176655"/>
          </a:xfrm>
          <a:prstGeom prst="rect">
            <a:avLst/>
          </a:prstGeom>
          <a:solidFill>
            <a:srgbClr val="EDEDE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서울지역 중 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인구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감소 및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고령화로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쇠퇴하고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노후건축물 및 문화 및 복지여건 등 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거주환경이 열악한 지역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선정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243" y="1263920"/>
            <a:ext cx="1381743" cy="367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분석 목적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38242" y="3296948"/>
            <a:ext cx="2647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분석 배경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995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87543"/>
              </p:ext>
            </p:extLst>
          </p:nvPr>
        </p:nvGraphicFramePr>
        <p:xfrm>
          <a:off x="299402" y="4925673"/>
          <a:ext cx="7861774" cy="1583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706"/>
                <a:gridCol w="2065107"/>
                <a:gridCol w="2078961"/>
              </a:tblGrid>
              <a:tr h="516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법정 쇠퇴기준 충족</a:t>
                      </a: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정량적 평가   </a:t>
                      </a:r>
                      <a:r>
                        <a:rPr lang="ko-KR" altLang="en-US" sz="1600" kern="12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      </a:t>
                      </a:r>
                      <a:r>
                        <a:rPr lang="en-US" altLang="ko-KR" sz="1600" kern="12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+   </a:t>
                      </a:r>
                      <a:r>
                        <a:rPr lang="ko-KR" altLang="en-US" sz="1600" kern="12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정성적 평가</a:t>
                      </a:r>
                      <a:endParaRPr lang="en-US" altLang="ko-KR" sz="16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5349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인구감소</a:t>
                      </a:r>
                      <a:r>
                        <a:rPr lang="en-US" altLang="ko-KR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, 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산업이탈 발생</a:t>
                      </a:r>
                      <a:r>
                        <a:rPr lang="en-US" altLang="ko-KR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, 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건축물노후화 진행지역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 서울 복합쇠퇴지수의 </a:t>
                      </a:r>
                      <a:endParaRPr lang="en-US" altLang="ko-KR" sz="16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도입으로 평가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 주민역량 등 </a:t>
                      </a:r>
                      <a:endParaRPr lang="en-US" altLang="ko-KR" sz="16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지역 잠재력 평가</a:t>
                      </a:r>
                    </a:p>
                    <a:p>
                      <a:pPr algn="ctr" latinLnBrk="1"/>
                      <a:endParaRPr lang="en-US" altLang="ko-KR" sz="16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830C97EF-A2D7-45DF-836D-36EA9E01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765959"/>
            <a:ext cx="3609145" cy="1006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0" y="100001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주제선정 배경 및 목적</a:t>
            </a:r>
          </a:p>
        </p:txBody>
      </p:sp>
      <p:sp>
        <p:nvSpPr>
          <p:cNvPr id="27" name="직사각형 26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28599"/>
              </p:ext>
            </p:extLst>
          </p:nvPr>
        </p:nvGraphicFramePr>
        <p:xfrm>
          <a:off x="291575" y="2271361"/>
          <a:ext cx="8238930" cy="2145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167"/>
                <a:gridCol w="1906283"/>
                <a:gridCol w="1906530"/>
                <a:gridCol w="2295950"/>
              </a:tblGrid>
              <a:tr h="46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경제기반형</a:t>
                      </a:r>
                      <a:endParaRPr lang="ko-KR" altLang="en-US" sz="16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근린재생 중심시가지형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근린재생 일반형</a:t>
                      </a:r>
                      <a:endParaRPr lang="ko-KR" altLang="en-US" sz="1600" kern="12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</a:tr>
              <a:tr h="1075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파급효과가  큰</a:t>
                      </a:r>
                      <a:endParaRPr lang="en-US" altLang="ko-KR" sz="14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 핵심시설 보유 지역</a:t>
                      </a:r>
                    </a:p>
                    <a:p>
                      <a:pPr algn="ctr" latinLnBrk="1"/>
                      <a:r>
                        <a:rPr lang="en-US" altLang="ko-KR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이전부지</a:t>
                      </a:r>
                      <a:r>
                        <a:rPr lang="en-US" altLang="ko-KR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철도시설 등</a:t>
                      </a:r>
                      <a:r>
                        <a:rPr lang="en-US" altLang="ko-KR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재활성화가 필요하고</a:t>
                      </a:r>
                      <a:r>
                        <a:rPr lang="en-US" altLang="ko-KR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지역 중심 시가지로서 잠재력이 있는 지역</a:t>
                      </a:r>
                      <a:endParaRPr lang="en-US" altLang="ko-KR" sz="14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업무</a:t>
                      </a:r>
                      <a:r>
                        <a:rPr lang="en-US" altLang="ko-KR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상업</a:t>
                      </a:r>
                      <a:r>
                        <a:rPr lang="en-US" altLang="ko-KR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역사문화관광 등</a:t>
                      </a:r>
                      <a:r>
                        <a:rPr lang="en-US" altLang="ko-KR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kern="12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주거환경이 </a:t>
                      </a:r>
                    </a:p>
                    <a:p>
                      <a:pPr algn="ctr" latinLnBrk="1"/>
                      <a:r>
                        <a:rPr lang="ko-KR" altLang="en-US" sz="1400" kern="12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노후ㆍ불량하여</a:t>
                      </a:r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정비 또는 개선이 </a:t>
                      </a:r>
                    </a:p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필요한 지역</a:t>
                      </a:r>
                    </a:p>
                  </a:txBody>
                  <a:tcPr anchor="ctr"/>
                </a:tc>
              </a:tr>
              <a:tr h="605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신 광역</a:t>
                      </a:r>
                      <a:endParaRPr lang="en-US" altLang="ko-KR" sz="14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경제중심지 육성</a:t>
                      </a:r>
                      <a:endParaRPr lang="ko-KR" altLang="en-US" sz="1400" kern="12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쇠퇴 ∙ 낙후</a:t>
                      </a:r>
                      <a:endParaRPr lang="en-US" altLang="ko-KR" sz="14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지역경제 활성화</a:t>
                      </a:r>
                      <a:endParaRPr lang="ko-KR" altLang="en-US" sz="1400" kern="12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자연 ∙ 역사 ∙ 문화</a:t>
                      </a:r>
                      <a:endParaRPr lang="en-US" altLang="ko-KR" sz="14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정체성 강화</a:t>
                      </a:r>
                      <a:endParaRPr lang="ko-KR" altLang="en-US" sz="1400" kern="12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노후 쇠퇴</a:t>
                      </a:r>
                      <a:endParaRPr lang="en-US" altLang="ko-KR" sz="1400" kern="12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X영화자막 M" panose="02020600000000000000" pitchFamily="18" charset="-127"/>
                          <a:ea typeface="DX영화자막 M" panose="02020600000000000000" pitchFamily="18" charset="-127"/>
                          <a:cs typeface="+mn-cs"/>
                        </a:rPr>
                        <a:t>주거지역 활성화</a:t>
                      </a:r>
                      <a:endParaRPr lang="ko-KR" altLang="en-US" sz="1400" kern="12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X영화자막 M" panose="02020600000000000000" pitchFamily="18" charset="-127"/>
                        <a:ea typeface="DX영화자막 M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15427" y="993109"/>
            <a:ext cx="8415389" cy="82636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932" y="1064437"/>
            <a:ext cx="7580097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  </a:t>
            </a:r>
            <a:r>
              <a:rPr lang="ko-KR" altLang="en-US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기존 사업유형 중   </a:t>
            </a:r>
            <a:r>
              <a:rPr lang="en-US" altLang="ko-KR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‘</a:t>
            </a:r>
            <a:r>
              <a:rPr lang="ko-KR" altLang="en-US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노후쇠퇴 주거지역</a:t>
            </a:r>
            <a:r>
              <a:rPr lang="en-US" altLang="ko-KR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’</a:t>
            </a:r>
            <a:r>
              <a:rPr lang="ko-KR" altLang="en-US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을 중심으로 </a:t>
            </a:r>
            <a:endParaRPr lang="en-US" altLang="ko-KR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  </a:t>
            </a:r>
            <a:r>
              <a:rPr lang="ko-KR" altLang="en-US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기존 선정절차 중 </a:t>
            </a:r>
            <a:r>
              <a:rPr lang="en-US" altLang="ko-KR" spc="-15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‘</a:t>
            </a:r>
            <a:r>
              <a:rPr lang="ko-KR" altLang="en-US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정량적 평가</a:t>
            </a:r>
            <a:r>
              <a:rPr lang="en-US" altLang="ko-KR" spc="-15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’</a:t>
            </a:r>
            <a:r>
              <a:rPr lang="ko-KR" altLang="en-US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기준을 도입</a:t>
            </a:r>
            <a:endParaRPr lang="ko-KR" altLang="en-US" spc="-15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H="1" flipV="1">
            <a:off x="4012028" y="4922666"/>
            <a:ext cx="2064921" cy="1592947"/>
          </a:xfrm>
          <a:prstGeom prst="rect">
            <a:avLst/>
          </a:prstGeom>
          <a:noFill/>
          <a:ln w="57150">
            <a:solidFill>
              <a:srgbClr val="E6B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7718" y="4527935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선정절차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215426" y="190202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사업 유형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 flipH="1" flipV="1">
            <a:off x="6222999" y="2271361"/>
            <a:ext cx="2291779" cy="2124662"/>
          </a:xfrm>
          <a:prstGeom prst="rect">
            <a:avLst/>
          </a:prstGeom>
          <a:noFill/>
          <a:ln w="57150">
            <a:solidFill>
              <a:srgbClr val="E6B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2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3"/>
          <a:stretch/>
        </p:blipFill>
        <p:spPr>
          <a:xfrm>
            <a:off x="4207415" y="4852617"/>
            <a:ext cx="4936585" cy="20053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B5B63CA-26FA-4764-94B1-3CA9A292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56036" y="2721114"/>
            <a:ext cx="5061001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spc="-150">
                <a:solidFill>
                  <a:schemeClr val="bg1"/>
                </a:solidFill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2. </a:t>
            </a:r>
            <a:r>
              <a:rPr lang="ko-KR" altLang="en-US" sz="40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</a:t>
            </a:r>
            <a:r>
              <a:rPr lang="ko-KR" altLang="en-US" sz="4000" b="1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수집 </a:t>
            </a:r>
            <a:r>
              <a:rPr lang="ko-KR" altLang="en-US" sz="4000" b="1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및 전처리</a:t>
            </a:r>
          </a:p>
        </p:txBody>
      </p:sp>
    </p:spTree>
    <p:extLst>
      <p:ext uri="{BB962C8B-B14F-4D97-AF65-F5344CB8AC3E}">
        <p14:creationId xmlns:p14="http://schemas.microsoft.com/office/powerpoint/2010/main" val="284702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FFBBCE8-CE97-41D3-A83C-32807ECCC365}"/>
              </a:ext>
            </a:extLst>
          </p:cNvPr>
          <p:cNvSpPr/>
          <p:nvPr/>
        </p:nvSpPr>
        <p:spPr>
          <a:xfrm>
            <a:off x="1454885" y="1700587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인구 </a:t>
            </a:r>
            <a:r>
              <a:rPr lang="en-US" altLang="ko-KR" sz="1600" spc="-15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 </a:t>
            </a:r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공원면적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DB8F65E-06B5-4E77-B31D-39B8EC7F576B}"/>
              </a:ext>
            </a:extLst>
          </p:cNvPr>
          <p:cNvSpPr/>
          <p:nvPr/>
        </p:nvSpPr>
        <p:spPr>
          <a:xfrm>
            <a:off x="1454885" y="2464844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연령별 인구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96258AA-07B9-4E31-9900-7862E9F12739}"/>
              </a:ext>
            </a:extLst>
          </p:cNvPr>
          <p:cNvSpPr/>
          <p:nvPr/>
        </p:nvSpPr>
        <p:spPr>
          <a:xfrm>
            <a:off x="1454885" y="4757615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인구</a:t>
            </a:r>
            <a:r>
              <a:rPr lang="en-US" altLang="ko-KR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노인 여가 복지시설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2F9DCE9A-1F99-43C0-9DB3-242C70E4763B}"/>
              </a:ext>
            </a:extLst>
          </p:cNvPr>
          <p:cNvSpPr/>
          <p:nvPr/>
        </p:nvSpPr>
        <p:spPr>
          <a:xfrm>
            <a:off x="1454885" y="5521872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사업체 현황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1C2D7FB-90C9-46CF-B5B9-A65D4EB46641}"/>
              </a:ext>
            </a:extLst>
          </p:cNvPr>
          <p:cNvSpPr/>
          <p:nvPr/>
        </p:nvSpPr>
        <p:spPr>
          <a:xfrm>
            <a:off x="1454885" y="3993358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서울시 인구이동 통계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C4A893D-4966-4111-A6E9-C16EEC2C60E7}"/>
              </a:ext>
            </a:extLst>
          </p:cNvPr>
          <p:cNvSpPr/>
          <p:nvPr/>
        </p:nvSpPr>
        <p:spPr>
          <a:xfrm>
            <a:off x="5251847" y="1700587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1000</a:t>
            </a:r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명당 공원 면적 비율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ED56934-F8AB-483A-BD06-FC3886687E44}"/>
              </a:ext>
            </a:extLst>
          </p:cNvPr>
          <p:cNvSpPr/>
          <p:nvPr/>
        </p:nvSpPr>
        <p:spPr>
          <a:xfrm>
            <a:off x="5251847" y="2464844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경제활동 인구 비율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6F70DBD1-E479-4BAD-84CE-54630BA898CA}"/>
              </a:ext>
            </a:extLst>
          </p:cNvPr>
          <p:cNvSpPr/>
          <p:nvPr/>
        </p:nvSpPr>
        <p:spPr>
          <a:xfrm>
            <a:off x="5251847" y="4757615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인구대비 의료</a:t>
            </a:r>
            <a:r>
              <a:rPr lang="en-US" altLang="ko-KR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복지시설  </a:t>
            </a:r>
            <a:endParaRPr lang="ko-KR" altLang="en-US" sz="1600" dirty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B04775C-2DD3-45CF-BA88-596B660C2A4A}"/>
              </a:ext>
            </a:extLst>
          </p:cNvPr>
          <p:cNvSpPr/>
          <p:nvPr/>
        </p:nvSpPr>
        <p:spPr>
          <a:xfrm>
            <a:off x="5251847" y="5521872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사업체 </a:t>
            </a:r>
            <a:r>
              <a:rPr lang="en-US" altLang="ko-KR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종사자 </a:t>
            </a:r>
            <a:r>
              <a:rPr lang="ko-KR" altLang="en-US" sz="1600" spc="-15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비율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83807FA-15C5-456A-A266-34052A234BC0}"/>
              </a:ext>
            </a:extLst>
          </p:cNvPr>
          <p:cNvSpPr/>
          <p:nvPr/>
        </p:nvSpPr>
        <p:spPr>
          <a:xfrm>
            <a:off x="5251847" y="3993358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인구이동 비율</a:t>
            </a:r>
            <a:r>
              <a:rPr lang="en-US" altLang="ko-KR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전입</a:t>
            </a:r>
            <a:r>
              <a:rPr lang="en-US" altLang="ko-KR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전출</a:t>
            </a:r>
            <a:r>
              <a:rPr lang="en-US" altLang="ko-KR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sz="1600" spc="-150" dirty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="" xmlns:a16="http://schemas.microsoft.com/office/drawing/2014/main" id="{29CB7655-8ABF-4318-AF20-4D07191AC8B5}"/>
              </a:ext>
            </a:extLst>
          </p:cNvPr>
          <p:cNvSpPr/>
          <p:nvPr/>
        </p:nvSpPr>
        <p:spPr>
          <a:xfrm>
            <a:off x="4209320" y="1812523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="" xmlns:a16="http://schemas.microsoft.com/office/drawing/2014/main" id="{F315FA60-C1F9-4A18-9586-AA471E65CC7B}"/>
              </a:ext>
            </a:extLst>
          </p:cNvPr>
          <p:cNvSpPr/>
          <p:nvPr/>
        </p:nvSpPr>
        <p:spPr>
          <a:xfrm>
            <a:off x="4209320" y="2551875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="" xmlns:a16="http://schemas.microsoft.com/office/drawing/2014/main" id="{1108C303-2A52-449C-8E53-33BB421A84C1}"/>
              </a:ext>
            </a:extLst>
          </p:cNvPr>
          <p:cNvSpPr/>
          <p:nvPr/>
        </p:nvSpPr>
        <p:spPr>
          <a:xfrm>
            <a:off x="4209319" y="4085869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="" xmlns:a16="http://schemas.microsoft.com/office/drawing/2014/main" id="{EDD9A3ED-B580-429B-B4ED-B91F366D6356}"/>
              </a:ext>
            </a:extLst>
          </p:cNvPr>
          <p:cNvSpPr/>
          <p:nvPr/>
        </p:nvSpPr>
        <p:spPr>
          <a:xfrm>
            <a:off x="4209319" y="4844646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="" xmlns:a16="http://schemas.microsoft.com/office/drawing/2014/main" id="{BD42B6FC-F2F1-4405-BE85-8DB378727912}"/>
              </a:ext>
            </a:extLst>
          </p:cNvPr>
          <p:cNvSpPr/>
          <p:nvPr/>
        </p:nvSpPr>
        <p:spPr>
          <a:xfrm>
            <a:off x="4209319" y="5608903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C99A62C-6D56-4C22-AC19-F455F315F659}"/>
              </a:ext>
            </a:extLst>
          </p:cNvPr>
          <p:cNvSpPr txBox="1"/>
          <p:nvPr/>
        </p:nvSpPr>
        <p:spPr>
          <a:xfrm>
            <a:off x="0" y="100001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</a:t>
            </a:r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수집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및 전처리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 </a:t>
            </a:r>
            <a:r>
              <a:rPr lang="ko-KR" altLang="en-US" sz="28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동별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8DD001B-1F11-4300-85D4-4E0D472489B7}"/>
              </a:ext>
            </a:extLst>
          </p:cNvPr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7A1CAAC-CABC-4605-8A29-6B32F60540B9}"/>
              </a:ext>
            </a:extLst>
          </p:cNvPr>
          <p:cNvSpPr/>
          <p:nvPr/>
        </p:nvSpPr>
        <p:spPr>
          <a:xfrm>
            <a:off x="1454885" y="3229101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소득분위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27F2B7D-72CD-4A38-BA1F-497864433083}"/>
              </a:ext>
            </a:extLst>
          </p:cNvPr>
          <p:cNvSpPr/>
          <p:nvPr/>
        </p:nvSpPr>
        <p:spPr>
          <a:xfrm>
            <a:off x="5251847" y="3229101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소득분위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="" xmlns:a16="http://schemas.microsoft.com/office/drawing/2014/main" id="{85A475B9-E002-4EF1-938B-BAD52EF0E351}"/>
              </a:ext>
            </a:extLst>
          </p:cNvPr>
          <p:cNvSpPr/>
          <p:nvPr/>
        </p:nvSpPr>
        <p:spPr>
          <a:xfrm>
            <a:off x="4209319" y="3316132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73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830C97EF-A2D7-45DF-836D-36EA9E01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765959"/>
            <a:ext cx="3609145" cy="1006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0" y="100001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</a:t>
            </a:r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수집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및 전처리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 </a:t>
            </a:r>
            <a:r>
              <a:rPr lang="ko-KR" altLang="en-US" sz="28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동별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89025" y="1193713"/>
            <a:ext cx="2475479" cy="504000"/>
            <a:chOff x="6104839" y="2304764"/>
            <a:chExt cx="2475479" cy="504000"/>
          </a:xfrm>
        </p:grpSpPr>
        <p:sp>
          <p:nvSpPr>
            <p:cNvPr id="46" name="직사각형 45"/>
            <p:cNvSpPr/>
            <p:nvPr/>
          </p:nvSpPr>
          <p:spPr>
            <a:xfrm>
              <a:off x="6104839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BE2DD983-067F-4036-9F78-1393C935328E}"/>
                </a:ext>
              </a:extLst>
            </p:cNvPr>
            <p:cNvSpPr txBox="1"/>
            <p:nvPr/>
          </p:nvSpPr>
          <p:spPr>
            <a:xfrm>
              <a:off x="6334934" y="2392568"/>
              <a:ext cx="2015296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1000</a:t>
              </a:r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명당 공원 면적 비율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363280" y="1195470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공원 면적 비율이 </a:t>
            </a:r>
            <a:r>
              <a:rPr lang="ko-KR" altLang="en-US" sz="1600" dirty="0" err="1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좁을록</a:t>
            </a:r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낙후지역으로 판단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6657" y="2143650"/>
            <a:ext cx="2475479" cy="504000"/>
            <a:chOff x="3334261" y="2304764"/>
            <a:chExt cx="2475479" cy="504000"/>
          </a:xfrm>
        </p:grpSpPr>
        <p:sp>
          <p:nvSpPr>
            <p:cNvPr id="53" name="직사각형 52"/>
            <p:cNvSpPr/>
            <p:nvPr/>
          </p:nvSpPr>
          <p:spPr>
            <a:xfrm>
              <a:off x="3334261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376F416C-2A3C-420B-BE14-5F5AA7E3467C}"/>
                </a:ext>
              </a:extLst>
            </p:cNvPr>
            <p:cNvSpPr txBox="1"/>
            <p:nvPr/>
          </p:nvSpPr>
          <p:spPr>
            <a:xfrm>
              <a:off x="3751106" y="2392568"/>
              <a:ext cx="1606530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경제활동 인구 비율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382134" y="2151364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노인 </a:t>
            </a:r>
            <a:r>
              <a:rPr lang="en-US" altLang="ko-KR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취약계층이 </a:t>
            </a:r>
            <a:r>
              <a:rPr lang="ko-KR" altLang="en-US" sz="1600" dirty="0" err="1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많을록</a:t>
            </a:r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경제활동 인구비율이 적음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906658" y="3048629"/>
            <a:ext cx="2475479" cy="504000"/>
            <a:chOff x="6104839" y="2304764"/>
            <a:chExt cx="2475479" cy="504000"/>
          </a:xfrm>
        </p:grpSpPr>
        <p:sp>
          <p:nvSpPr>
            <p:cNvPr id="49" name="직사각형 48"/>
            <p:cNvSpPr/>
            <p:nvPr/>
          </p:nvSpPr>
          <p:spPr>
            <a:xfrm>
              <a:off x="6104839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E2DD983-067F-4036-9F78-1393C935328E}"/>
                </a:ext>
              </a:extLst>
            </p:cNvPr>
            <p:cNvSpPr txBox="1"/>
            <p:nvPr/>
          </p:nvSpPr>
          <p:spPr>
            <a:xfrm>
              <a:off x="6735685" y="2392568"/>
              <a:ext cx="1213795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소득분위 비율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3372707" y="3048629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노인 </a:t>
            </a:r>
            <a:r>
              <a:rPr lang="en-US" altLang="ko-KR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취약계층이 </a:t>
            </a:r>
            <a:r>
              <a:rPr lang="ko-KR" altLang="en-US" sz="1600" dirty="0" err="1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많을록</a:t>
            </a:r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소득분위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비율이 낮음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906657" y="4819611"/>
            <a:ext cx="2475479" cy="504000"/>
            <a:chOff x="3334261" y="2304764"/>
            <a:chExt cx="2475479" cy="504000"/>
          </a:xfrm>
        </p:grpSpPr>
        <p:sp>
          <p:nvSpPr>
            <p:cNvPr id="43" name="직사각형 42"/>
            <p:cNvSpPr/>
            <p:nvPr/>
          </p:nvSpPr>
          <p:spPr>
            <a:xfrm>
              <a:off x="3334261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376F416C-2A3C-420B-BE14-5F5AA7E3467C}"/>
                </a:ext>
              </a:extLst>
            </p:cNvPr>
            <p:cNvSpPr txBox="1"/>
            <p:nvPr/>
          </p:nvSpPr>
          <p:spPr>
            <a:xfrm>
              <a:off x="3529089" y="2392568"/>
              <a:ext cx="2050561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인구대비 의료</a:t>
              </a:r>
              <a:r>
                <a:rPr lang="en-US" altLang="ko-KR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/</a:t>
              </a:r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복지시설  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382135" y="4819611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낙후된 </a:t>
            </a:r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지역일록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인구대비 의료</a:t>
            </a:r>
            <a:r>
              <a:rPr lang="en-US" altLang="ko-KR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복지시설 </a:t>
            </a:r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가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적음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06657" y="5728218"/>
            <a:ext cx="2475479" cy="504000"/>
            <a:chOff x="6104839" y="2304764"/>
            <a:chExt cx="2475479" cy="504000"/>
          </a:xfrm>
        </p:grpSpPr>
        <p:sp>
          <p:nvSpPr>
            <p:cNvPr id="14" name="직사각형 13"/>
            <p:cNvSpPr/>
            <p:nvPr/>
          </p:nvSpPr>
          <p:spPr>
            <a:xfrm>
              <a:off x="6104839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E2DD983-067F-4036-9F78-1393C935328E}"/>
                </a:ext>
              </a:extLst>
            </p:cNvPr>
            <p:cNvSpPr txBox="1"/>
            <p:nvPr/>
          </p:nvSpPr>
          <p:spPr>
            <a:xfrm>
              <a:off x="6589007" y="2392568"/>
              <a:ext cx="1507144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사업체 </a:t>
              </a:r>
              <a:r>
                <a:rPr lang="en-US" altLang="ko-KR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&amp; </a:t>
              </a:r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종사자 </a:t>
              </a:r>
              <a:r>
                <a:rPr lang="ko-KR" altLang="en-US" sz="1600" spc="-150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endParaRPr lang="ko-KR" altLang="en-US" sz="1600" spc="-150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3382136" y="5728218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사업체 및 종사자 </a:t>
            </a:r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가 </a:t>
            </a:r>
            <a:r>
              <a:rPr lang="ko-KR" altLang="en-US" sz="1600" dirty="0" err="1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많을록</a:t>
            </a:r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상업적으로 발달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06657" y="3935934"/>
            <a:ext cx="2475479" cy="504000"/>
            <a:chOff x="563682" y="2304764"/>
            <a:chExt cx="2475479" cy="504000"/>
          </a:xfrm>
        </p:grpSpPr>
        <p:sp>
          <p:nvSpPr>
            <p:cNvPr id="35" name="직사각형 34"/>
            <p:cNvSpPr/>
            <p:nvPr/>
          </p:nvSpPr>
          <p:spPr>
            <a:xfrm>
              <a:off x="563682" y="2304764"/>
              <a:ext cx="2475479" cy="504000"/>
            </a:xfrm>
            <a:prstGeom prst="rect">
              <a:avLst/>
            </a:prstGeom>
            <a:solidFill>
              <a:srgbClr val="E6B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2481" y="2392568"/>
              <a:ext cx="2117887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인구이동 비율</a:t>
              </a:r>
              <a:r>
                <a:rPr lang="en-US" altLang="ko-KR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(</a:t>
              </a:r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전입</a:t>
              </a:r>
              <a:r>
                <a:rPr lang="en-US" altLang="ko-KR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</a:t>
              </a:r>
              <a:r>
                <a:rPr lang="ko-KR" altLang="en-US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전출</a:t>
              </a:r>
              <a:r>
                <a:rPr lang="en-US" altLang="ko-KR" sz="1600" spc="-15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)</a:t>
              </a:r>
              <a:endParaRPr lang="ko-KR" altLang="en-US" sz="1600" spc="-150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82134" y="3947088"/>
            <a:ext cx="5110242" cy="504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전출이 </a:t>
            </a:r>
            <a:r>
              <a:rPr lang="ko-KR" altLang="en-US" sz="1600" dirty="0" err="1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많을록</a:t>
            </a:r>
            <a:r>
              <a:rPr lang="ko-KR" altLang="en-US" sz="160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낙후지역으로 판단</a:t>
            </a:r>
          </a:p>
        </p:txBody>
      </p:sp>
    </p:spTree>
    <p:extLst>
      <p:ext uri="{BB962C8B-B14F-4D97-AF65-F5344CB8AC3E}">
        <p14:creationId xmlns:p14="http://schemas.microsoft.com/office/powerpoint/2010/main" val="182088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3A9973D-ABDF-4884-9259-2B9E4D68C961}"/>
              </a:ext>
            </a:extLst>
          </p:cNvPr>
          <p:cNvSpPr txBox="1"/>
          <p:nvPr/>
        </p:nvSpPr>
        <p:spPr>
          <a:xfrm>
            <a:off x="0" y="100001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데이터 </a:t>
            </a:r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수집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및 전처리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구별 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5BF92E-1D49-4A93-A2B8-4F2CDC7EA465}"/>
              </a:ext>
            </a:extLst>
          </p:cNvPr>
          <p:cNvSpPr/>
          <p:nvPr/>
        </p:nvSpPr>
        <p:spPr>
          <a:xfrm rot="16200000">
            <a:off x="4520671" y="-3897449"/>
            <a:ext cx="102660" cy="9144002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BBE614F-4AE6-4440-A221-4CA06B25C02B}"/>
              </a:ext>
            </a:extLst>
          </p:cNvPr>
          <p:cNvSpPr/>
          <p:nvPr/>
        </p:nvSpPr>
        <p:spPr>
          <a:xfrm>
            <a:off x="1464060" y="1525320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강력범죄 </a:t>
            </a:r>
            <a:r>
              <a:rPr lang="ko-KR" altLang="en-US" spc="-15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건</a:t>
            </a:r>
            <a:r>
              <a:rPr lang="en-US" altLang="ko-KR" spc="-15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경찰서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45D0FB9-82BB-44AE-9F9A-857575DC13D9}"/>
              </a:ext>
            </a:extLst>
          </p:cNvPr>
          <p:cNvSpPr/>
          <p:nvPr/>
        </p:nvSpPr>
        <p:spPr>
          <a:xfrm>
            <a:off x="1481695" y="2490765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실거래가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8D09EDB-C036-4007-9BC1-A2CFDC6BA612}"/>
              </a:ext>
            </a:extLst>
          </p:cNvPr>
          <p:cNvSpPr/>
          <p:nvPr/>
        </p:nvSpPr>
        <p:spPr>
          <a:xfrm>
            <a:off x="1481695" y="5387098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지하철역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258B9709-8A63-4FD9-828B-9F6672F13A84}"/>
              </a:ext>
            </a:extLst>
          </p:cNvPr>
          <p:cNvSpPr/>
          <p:nvPr/>
        </p:nvSpPr>
        <p:spPr>
          <a:xfrm>
            <a:off x="1457389" y="4421655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노후건축물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6D8F1FAA-41F0-4E1C-BA79-8CD57E682B92}"/>
              </a:ext>
            </a:extLst>
          </p:cNvPr>
          <p:cNvSpPr/>
          <p:nvPr/>
        </p:nvSpPr>
        <p:spPr>
          <a:xfrm>
            <a:off x="1464060" y="3456210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실거래가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1EB623C-450B-4250-9BF2-FECAE0C5204F}"/>
              </a:ext>
            </a:extLst>
          </p:cNvPr>
          <p:cNvSpPr/>
          <p:nvPr/>
        </p:nvSpPr>
        <p:spPr>
          <a:xfrm>
            <a:off x="5456230" y="1525320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범죄건  </a:t>
            </a:r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대비 경찰서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77E5BA0-5F40-4DAF-841D-65F6AC1F39B3}"/>
              </a:ext>
            </a:extLst>
          </p:cNvPr>
          <p:cNvSpPr/>
          <p:nvPr/>
        </p:nvSpPr>
        <p:spPr>
          <a:xfrm>
            <a:off x="5473865" y="2490765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평 단가 연도별 평균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1EC93CD-825C-460B-B9D4-B5B531060064}"/>
              </a:ext>
            </a:extLst>
          </p:cNvPr>
          <p:cNvSpPr/>
          <p:nvPr/>
        </p:nvSpPr>
        <p:spPr>
          <a:xfrm>
            <a:off x="5473865" y="5387098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지하철역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6D46BED-3043-453C-B02F-229F3041C819}"/>
              </a:ext>
            </a:extLst>
          </p:cNvPr>
          <p:cNvSpPr/>
          <p:nvPr/>
        </p:nvSpPr>
        <p:spPr>
          <a:xfrm>
            <a:off x="5449559" y="4421655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노후건축물 비율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EA2A8CD-D93C-4061-8791-42534F5BBFCB}"/>
              </a:ext>
            </a:extLst>
          </p:cNvPr>
          <p:cNvSpPr/>
          <p:nvPr/>
        </p:nvSpPr>
        <p:spPr>
          <a:xfrm>
            <a:off x="5456230" y="3456210"/>
            <a:ext cx="2475479" cy="504000"/>
          </a:xfrm>
          <a:prstGeom prst="rect">
            <a:avLst/>
          </a:prstGeom>
          <a:solidFill>
            <a:srgbClr val="E6B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평 단가 연도별 변화율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="" xmlns:a16="http://schemas.microsoft.com/office/drawing/2014/main" id="{683E08F6-759C-439B-9CD9-B02C51B67906}"/>
              </a:ext>
            </a:extLst>
          </p:cNvPr>
          <p:cNvSpPr/>
          <p:nvPr/>
        </p:nvSpPr>
        <p:spPr>
          <a:xfrm>
            <a:off x="4316099" y="1612351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E94098C1-8994-43C9-BEBF-8483FCFFBE2F}"/>
              </a:ext>
            </a:extLst>
          </p:cNvPr>
          <p:cNvSpPr/>
          <p:nvPr/>
        </p:nvSpPr>
        <p:spPr>
          <a:xfrm>
            <a:off x="4316099" y="2577796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30F56348-D8D1-449D-B632-98CD86CC5949}"/>
              </a:ext>
            </a:extLst>
          </p:cNvPr>
          <p:cNvSpPr/>
          <p:nvPr/>
        </p:nvSpPr>
        <p:spPr>
          <a:xfrm>
            <a:off x="4316099" y="3543241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="" xmlns:a16="http://schemas.microsoft.com/office/drawing/2014/main" id="{E828A912-2BB6-44EC-A804-C63594E4EB03}"/>
              </a:ext>
            </a:extLst>
          </p:cNvPr>
          <p:cNvSpPr/>
          <p:nvPr/>
        </p:nvSpPr>
        <p:spPr>
          <a:xfrm>
            <a:off x="4316099" y="4508686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="" xmlns:a16="http://schemas.microsoft.com/office/drawing/2014/main" id="{1966FB85-31E2-473A-A7E0-FE50A460CA1C}"/>
              </a:ext>
            </a:extLst>
          </p:cNvPr>
          <p:cNvSpPr/>
          <p:nvPr/>
        </p:nvSpPr>
        <p:spPr>
          <a:xfrm>
            <a:off x="4316099" y="5474131"/>
            <a:ext cx="763571" cy="3299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5760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영화자막">
      <a:majorFont>
        <a:latin typeface="DX영화자막 M"/>
        <a:ea typeface="DX영화자막 M"/>
        <a:cs typeface=""/>
      </a:majorFont>
      <a:minorFont>
        <a:latin typeface="DX영화자막 M"/>
        <a:ea typeface="DX영화자막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133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square" rtlCol="0">
        <a:spAutoFit/>
      </a:bodyPr>
      <a:lstStyle>
        <a:defPPr algn="ctr">
          <a:defRPr sz="2000" spc="-150" dirty="0">
            <a:latin typeface="DX영화자막 M"/>
            <a:ea typeface="DX영화자막 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1474</Words>
  <Application>Microsoft Office PowerPoint</Application>
  <PresentationFormat>화면 슬라이드 쇼(4:3)</PresentationFormat>
  <Paragraphs>547</Paragraphs>
  <Slides>34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DX영화자막 M</vt:lpstr>
      <vt:lpstr>Cambria Math</vt:lpstr>
      <vt:lpstr>Times New Roman</vt:lpstr>
      <vt:lpstr>Arial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문다미</dc:creator>
  <cp:lastModifiedBy>tjoeun</cp:lastModifiedBy>
  <cp:revision>154</cp:revision>
  <dcterms:created xsi:type="dcterms:W3CDTF">2016-05-23T07:48:36Z</dcterms:created>
  <dcterms:modified xsi:type="dcterms:W3CDTF">2020-07-30T06:59:33Z</dcterms:modified>
</cp:coreProperties>
</file>