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Default Extension="xlsx" ContentType="application/haansoftxlsx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Default Extension="package" ContentType="application/vnd.openxmlformats-officedocument.package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8"/>
  </p:notesMasterIdLst>
  <p:sldIdLst>
    <p:sldId id="287" r:id="rId2"/>
    <p:sldId id="283" r:id="rId3"/>
    <p:sldId id="295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6" r:id="rId12"/>
    <p:sldId id="305" r:id="rId13"/>
    <p:sldId id="307" r:id="rId14"/>
    <p:sldId id="308" r:id="rId15"/>
    <p:sldId id="309" r:id="rId16"/>
    <p:sldId id="277" r:id="rId17"/>
  </p:sldIdLst>
  <p:sldSz cx="9144000" cy="6858000" type="screen4x3"/>
  <p:notesSz cx="6805613" cy="9939338"/>
  <p:embeddedFontLst>
    <p:embeddedFont>
      <p:font typeface="나눔고딕" pitchFamily="50" charset="-127"/>
      <p:regular r:id="rId19"/>
      <p:bold r:id="rId20"/>
    </p:embeddedFont>
    <p:embeddedFont>
      <p:font typeface="나눔고딕 ExtraBold" pitchFamily="50" charset="-127"/>
      <p:bold r:id="rId21"/>
    </p:embeddedFont>
    <p:embeddedFont>
      <p:font typeface="맑은 고딕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562" autoAdjust="0"/>
    <p:restoredTop sz="86364" autoAdjust="0"/>
  </p:normalViewPr>
  <p:slideViewPr>
    <p:cSldViewPr>
      <p:cViewPr varScale="1">
        <p:scale>
          <a:sx n="78" d="100"/>
          <a:sy n="78" d="100"/>
        </p:scale>
        <p:origin x="-888" y="-96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2111111111111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1122222222211222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package3.package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>
              <a:gsLst>
                <a:gs pos="60000">
                  <a:srgbClr val="F58220"/>
                </a:gs>
                <a:gs pos="0">
                  <a:srgbClr val="F55A26"/>
                </a:gs>
              </a:gsLst>
              <a:lin ang="16200000" scaled="0"/>
            </a:gradFill>
            <a:ln w="6350"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내용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8.3000000000000007</c:v>
                </c:pt>
                <c:pt idx="1">
                  <c:v>5.5</c:v>
                </c:pt>
                <c:pt idx="2">
                  <c:v>3.5</c:v>
                </c:pt>
                <c:pt idx="3">
                  <c:v>6.8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>
              <a:gsLst>
                <a:gs pos="30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6200000" scaled="0"/>
            </a:gradFill>
            <a:ln w="6350">
              <a:noFill/>
            </a:ln>
          </c:spPr>
          <c:cat>
            <c:strRef>
              <c:f>Sheet1!$A$2:$A$5</c:f>
              <c:strCache>
                <c:ptCount val="4"/>
                <c:pt idx="0">
                  <c:v>내용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6.4</c:v>
                </c:pt>
                <c:pt idx="1">
                  <c:v>11</c:v>
                </c:pt>
                <c:pt idx="2">
                  <c:v>6.5</c:v>
                </c:pt>
                <c:pt idx="3">
                  <c:v>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gradFill>
              <a:gsLst>
                <a:gs pos="100000">
                  <a:schemeClr val="bg1">
                    <a:lumMod val="85000"/>
                  </a:schemeClr>
                </a:gs>
                <a:gs pos="30000">
                  <a:srgbClr val="9F9F9F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16200000" scaled="0"/>
            </a:gradFill>
            <a:ln w="6350">
              <a:noFill/>
            </a:ln>
          </c:spPr>
          <c:cat>
            <c:strRef>
              <c:f>Sheet1!$A$2:$A$5</c:f>
              <c:strCache>
                <c:ptCount val="4"/>
                <c:pt idx="0">
                  <c:v>내용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3.4</c:v>
                </c:pt>
                <c:pt idx="1">
                  <c:v>4.5999999999999996</c:v>
                </c:pt>
                <c:pt idx="2">
                  <c:v>7.8</c:v>
                </c:pt>
                <c:pt idx="3">
                  <c:v>11</c:v>
                </c:pt>
              </c:numCache>
            </c:numRef>
          </c:val>
        </c:ser>
        <c:gapWidth val="132"/>
        <c:axId val="119665792"/>
        <c:axId val="119667328"/>
      </c:barChart>
      <c:catAx>
        <c:axId val="119665792"/>
        <c:scaling>
          <c:orientation val="minMax"/>
        </c:scaling>
        <c:axPos val="b"/>
        <c:maj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8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119667328"/>
        <c:crosses val="autoZero"/>
        <c:auto val="1"/>
        <c:lblAlgn val="ctr"/>
        <c:lblOffset val="100"/>
      </c:catAx>
      <c:valAx>
        <c:axId val="119667328"/>
        <c:scaling>
          <c:orientation val="minMax"/>
        </c:scaling>
        <c:axPos val="l"/>
        <c:majorGridlines>
          <c:spPr>
            <a:ln w="3175">
              <a:solidFill>
                <a:prstClr val="white">
                  <a:alpha val="20000"/>
                </a:prstClr>
              </a:solidFill>
            </a:ln>
          </c:spPr>
        </c:majorGridlines>
        <c:numFmt formatCode="General" sourceLinked="1"/>
        <c:maj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119665792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8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ln w="34925">
              <a:solidFill>
                <a:srgbClr val="92D050"/>
              </a:solidFill>
            </a:ln>
          </c:spPr>
          <c:marker>
            <c:symbol val="circle"/>
            <c:size val="8"/>
            <c:spPr>
              <a:solidFill>
                <a:srgbClr val="92D050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내용2</c:v>
                </c:pt>
              </c:strCache>
            </c:strRef>
          </c:tx>
          <c:spPr>
            <a:ln w="34925">
              <a:solidFill>
                <a:srgbClr val="FF873C"/>
              </a:solidFill>
            </a:ln>
          </c:spPr>
          <c:marker>
            <c:symbol val="circle"/>
            <c:size val="8"/>
            <c:spPr>
              <a:solidFill>
                <a:srgbClr val="FF873C"/>
              </a:solidFill>
              <a:ln w="19050">
                <a:noFill/>
                <a:prstDash val="solid"/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내용3</c:v>
                </c:pt>
              </c:strCache>
            </c:strRef>
          </c:tx>
          <c:spPr>
            <a:ln w="34925">
              <a:solidFill>
                <a:srgbClr val="00B0F0"/>
              </a:solidFill>
            </a:ln>
          </c:spPr>
          <c:marker>
            <c:symbol val="circle"/>
            <c:size val="8"/>
            <c:spPr>
              <a:solidFill>
                <a:srgbClr val="00B0F0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marker val="1"/>
        <c:axId val="119946624"/>
        <c:axId val="119956992"/>
      </c:lineChart>
      <c:catAx>
        <c:axId val="119946624"/>
        <c:scaling>
          <c:orientation val="minMax"/>
        </c:scaling>
        <c:axPos val="b"/>
        <c:majorTickMark val="none"/>
        <c:tickLblPos val="nextTo"/>
        <c:spPr>
          <a:noFill/>
          <a:ln w="15875">
            <a:solidFill>
              <a:schemeClr val="bg1"/>
            </a:solidFill>
          </a:ln>
        </c:spPr>
        <c:txPr>
          <a:bodyPr/>
          <a:lstStyle/>
          <a:p>
            <a:pPr>
              <a:defRPr sz="8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119956992"/>
        <c:crosses val="autoZero"/>
        <c:auto val="1"/>
        <c:lblAlgn val="ctr"/>
        <c:lblOffset val="100"/>
      </c:catAx>
      <c:valAx>
        <c:axId val="119956992"/>
        <c:scaling>
          <c:orientation val="minMax"/>
        </c:scaling>
        <c:axPos val="l"/>
        <c:majorGridlines>
          <c:spPr>
            <a:ln>
              <a:solidFill>
                <a:prstClr val="white">
                  <a:alpha val="20000"/>
                </a:prstClr>
              </a:solidFill>
            </a:ln>
          </c:spPr>
        </c:majorGridlines>
        <c:numFmt formatCode="General" sourceLinked="1"/>
        <c:majorTickMark val="in"/>
        <c:tickLblPos val="nextTo"/>
        <c:spPr>
          <a:ln>
            <a:noFill/>
          </a:ln>
        </c:spPr>
        <c:txPr>
          <a:bodyPr/>
          <a:lstStyle/>
          <a:p>
            <a:pPr>
              <a:defRPr sz="8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119946624"/>
        <c:crosses val="autoZero"/>
        <c:crossBetween val="between"/>
      </c:valAx>
      <c:spPr>
        <a:ln>
          <a:noFill/>
        </a:ln>
      </c:spPr>
    </c:plotArea>
    <c:legend>
      <c:legendPos val="t"/>
      <c:legendEntry>
        <c:idx val="0"/>
        <c:txPr>
          <a:bodyPr/>
          <a:lstStyle/>
          <a:p>
            <a:pPr>
              <a:defRPr sz="8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8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egendEntry>
        <c:idx val="2"/>
        <c:txPr>
          <a:bodyPr/>
          <a:lstStyle/>
          <a:p>
            <a:pPr>
              <a:defRPr sz="9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59443901886364858"/>
          <c:y val="2.1596158119183351E-2"/>
          <c:w val="0.4051608225866643"/>
          <c:h val="5.4379161952527524E-2"/>
        </c:manualLayout>
      </c:layout>
    </c:legend>
    <c:plotVisOnly val="1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90008358027675"/>
          <c:y val="9.7200392088554757E-2"/>
          <c:w val="0.6702000209138822"/>
          <c:h val="0.8113826358505998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>
              <a:noFill/>
            </a:ln>
            <a:effectLst>
              <a:outerShdw blurRad="101600" dist="76200" dir="2700000" algn="tl" rotWithShape="0">
                <a:prstClr val="black">
                  <a:alpha val="15000"/>
                </a:prstClr>
              </a:outerShdw>
            </a:effectLst>
          </c:spPr>
          <c:dPt>
            <c:idx val="0"/>
            <c:spPr>
              <a:solidFill>
                <a:srgbClr val="4BDAE1"/>
              </a:solidFill>
              <a:ln>
                <a:noFill/>
              </a:ln>
              <a:effectLst>
                <a:outerShdw blurRad="101600" dist="76200" dir="2700000" algn="tl" rotWithShape="0">
                  <a:prstClr val="black">
                    <a:alpha val="15000"/>
                  </a:prstClr>
                </a:outerShdw>
              </a:effectLst>
            </c:spPr>
          </c:dPt>
          <c:dPt>
            <c:idx val="1"/>
            <c:spPr>
              <a:solidFill>
                <a:srgbClr val="92D050"/>
              </a:solidFill>
              <a:ln>
                <a:noFill/>
              </a:ln>
              <a:effectLst>
                <a:outerShdw blurRad="101600" dist="76200" dir="2700000" algn="tl" rotWithShape="0">
                  <a:prstClr val="black">
                    <a:alpha val="15000"/>
                  </a:prstClr>
                </a:outerShdw>
              </a:effectLst>
            </c:spPr>
          </c:dPt>
          <c:dPt>
            <c:idx val="2"/>
            <c:spPr>
              <a:solidFill>
                <a:srgbClr val="3A98E6"/>
              </a:solidFill>
              <a:ln>
                <a:noFill/>
              </a:ln>
              <a:effectLst>
                <a:outerShdw blurRad="101600" dist="76200" dir="2700000" algn="tl" rotWithShape="0">
                  <a:prstClr val="black">
                    <a:alpha val="15000"/>
                  </a:prstClr>
                </a:outerShdw>
              </a:effectLst>
            </c:spPr>
          </c:dPt>
          <c:dPt>
            <c:idx val="3"/>
            <c:spPr>
              <a:solidFill>
                <a:srgbClr val="FF873C"/>
              </a:solidFill>
              <a:ln>
                <a:noFill/>
              </a:ln>
              <a:effectLst>
                <a:outerShdw blurRad="101600" dist="76200" dir="2700000" algn="tl" rotWithShape="0">
                  <a:prstClr val="black">
                    <a:alpha val="15000"/>
                  </a:prstClr>
                </a:outerShdw>
              </a:effectLst>
            </c:spPr>
          </c:dPt>
          <c:dPt>
            <c:idx val="4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txPr>
              <a:bodyPr/>
              <a:lstStyle/>
              <a:p>
                <a:pPr>
                  <a:defRPr sz="800" b="1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Percent val="1"/>
            <c:separator> </c:separator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10</c:v>
                </c:pt>
                <c:pt idx="3">
                  <c:v>80</c:v>
                </c:pt>
                <c:pt idx="4">
                  <c:v>2</c:v>
                </c:pt>
              </c:numCache>
            </c:numRef>
          </c:val>
        </c:ser>
        <c:firstSliceAng val="54"/>
        <c:holeSize val="70"/>
      </c:doughnutChart>
    </c:plotArea>
    <c:legend>
      <c:legendPos val="r"/>
      <c:overlay val="1"/>
      <c:txPr>
        <a:bodyPr/>
        <a:lstStyle/>
        <a:p>
          <a:pPr>
            <a:defRPr sz="80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defRPr>
          </a:pPr>
          <a:endParaRPr lang="ko-KR"/>
        </a:p>
      </c:txPr>
    </c:legend>
    <c:plotVisOnly val="1"/>
  </c:chart>
  <c:spPr>
    <a:effectLst>
      <a:outerShdw blurRad="50800" dist="50800" dir="5400000" algn="ctr" rotWithShape="0">
        <a:srgbClr val="000000">
          <a:alpha val="38000"/>
        </a:srgbClr>
      </a:outerShdw>
    </a:effectLst>
  </c:spPr>
  <c:txPr>
    <a:bodyPr/>
    <a:lstStyle/>
    <a:p>
      <a:pPr>
        <a:defRPr sz="1800"/>
      </a:pPr>
      <a:endParaRPr lang="ko-KR"/>
    </a:p>
  </c:txPr>
  <c:externalData r:id="rId2"/>
  <c:userShapes r:id="rId3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7F1755-8A01-49E1-BA06-1C8E233E3A22}" type="doc">
      <dgm:prSet loTypeId="urn:microsoft.com/office/officeart/2005/8/layout/target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BC98F57-E24A-4907-B486-082C4F3201B8}">
      <dgm:prSet phldrT="[텍스트]" custT="1"/>
      <dgm:spPr/>
      <dgm:t>
        <a:bodyPr/>
        <a:lstStyle/>
        <a:p>
          <a:pPr latinLnBrk="1"/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gm:t>
    </dgm:pt>
    <dgm:pt modelId="{08B7C05A-1503-4D69-BF56-1F23E917992F}" type="parTrans" cxnId="{BFB60287-34EF-4EEE-A1BF-7A90200E01A5}">
      <dgm:prSet/>
      <dgm:spPr/>
      <dgm:t>
        <a:bodyPr/>
        <a:lstStyle/>
        <a:p>
          <a:pPr latinLnBrk="1"/>
          <a:endParaRPr lang="ko-KR" altLang="en-US"/>
        </a:p>
      </dgm:t>
    </dgm:pt>
    <dgm:pt modelId="{2B6DB816-5F6A-4776-AD78-9D158F4AB314}" type="sibTrans" cxnId="{BFB60287-34EF-4EEE-A1BF-7A90200E01A5}">
      <dgm:prSet/>
      <dgm:spPr/>
      <dgm:t>
        <a:bodyPr/>
        <a:lstStyle/>
        <a:p>
          <a:pPr latinLnBrk="1"/>
          <a:endParaRPr lang="ko-KR" altLang="en-US"/>
        </a:p>
      </dgm:t>
    </dgm:pt>
    <dgm:pt modelId="{8B1CD6E6-A142-45E3-BE84-9E26382CCDF6}">
      <dgm:prSet phldrT="[텍스트]" custT="1"/>
      <dgm:spPr/>
      <dgm:t>
        <a:bodyPr/>
        <a:lstStyle/>
        <a:p>
          <a:pPr latinLnBrk="1"/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gm:t>
    </dgm:pt>
    <dgm:pt modelId="{905FD4DD-7F4B-4B3E-BB2E-383C3A9E8041}" type="parTrans" cxnId="{FE963D4D-89FB-4C95-B8CC-60F8BBA56F5D}">
      <dgm:prSet/>
      <dgm:spPr/>
      <dgm:t>
        <a:bodyPr/>
        <a:lstStyle/>
        <a:p>
          <a:pPr latinLnBrk="1"/>
          <a:endParaRPr lang="ko-KR" altLang="en-US"/>
        </a:p>
      </dgm:t>
    </dgm:pt>
    <dgm:pt modelId="{52A61732-659E-48BB-8A5C-5261D356738F}" type="sibTrans" cxnId="{FE963D4D-89FB-4C95-B8CC-60F8BBA56F5D}">
      <dgm:prSet/>
      <dgm:spPr/>
      <dgm:t>
        <a:bodyPr/>
        <a:lstStyle/>
        <a:p>
          <a:pPr latinLnBrk="1"/>
          <a:endParaRPr lang="ko-KR" altLang="en-US"/>
        </a:p>
      </dgm:t>
    </dgm:pt>
    <dgm:pt modelId="{77AA6DE6-A914-46E5-B016-25C2965B0B60}">
      <dgm:prSet phldrT="[텍스트]" custT="1"/>
      <dgm:spPr/>
      <dgm:t>
        <a:bodyPr/>
        <a:lstStyle/>
        <a:p>
          <a:pPr latinLnBrk="1"/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gm:t>
    </dgm:pt>
    <dgm:pt modelId="{DDA2EB6D-24B5-48FE-9CFE-55EDF42DFFF7}" type="parTrans" cxnId="{B353F865-B6EA-4494-BDDD-5D7E6EBBAABD}">
      <dgm:prSet/>
      <dgm:spPr/>
      <dgm:t>
        <a:bodyPr/>
        <a:lstStyle/>
        <a:p>
          <a:pPr latinLnBrk="1"/>
          <a:endParaRPr lang="ko-KR" altLang="en-US"/>
        </a:p>
      </dgm:t>
    </dgm:pt>
    <dgm:pt modelId="{7A976A99-BD7D-4E53-9D71-B0D13CEC2387}" type="sibTrans" cxnId="{B353F865-B6EA-4494-BDDD-5D7E6EBBAABD}">
      <dgm:prSet/>
      <dgm:spPr/>
      <dgm:t>
        <a:bodyPr/>
        <a:lstStyle/>
        <a:p>
          <a:pPr latinLnBrk="1"/>
          <a:endParaRPr lang="ko-KR" altLang="en-US"/>
        </a:p>
      </dgm:t>
    </dgm:pt>
    <dgm:pt modelId="{0C6A1F07-6926-4C1D-B4BF-3FE2F74F5D49}">
      <dgm:prSet phldrT="[텍스트]" custT="1"/>
      <dgm:spPr/>
      <dgm:t>
        <a:bodyPr/>
        <a:lstStyle/>
        <a:p>
          <a:pPr latinLnBrk="1"/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gm:t>
    </dgm:pt>
    <dgm:pt modelId="{EC806BD1-DCCE-46AF-A4E5-C889EFEC774C}" type="parTrans" cxnId="{F0E878A5-4EB2-4A4F-A590-F9B321303A3D}">
      <dgm:prSet/>
      <dgm:spPr/>
      <dgm:t>
        <a:bodyPr/>
        <a:lstStyle/>
        <a:p>
          <a:pPr latinLnBrk="1"/>
          <a:endParaRPr lang="ko-KR" altLang="en-US"/>
        </a:p>
      </dgm:t>
    </dgm:pt>
    <dgm:pt modelId="{1286B313-9692-4FD9-8C6E-3C84B444D588}" type="sibTrans" cxnId="{F0E878A5-4EB2-4A4F-A590-F9B321303A3D}">
      <dgm:prSet/>
      <dgm:spPr/>
      <dgm:t>
        <a:bodyPr/>
        <a:lstStyle/>
        <a:p>
          <a:pPr latinLnBrk="1"/>
          <a:endParaRPr lang="ko-KR" altLang="en-US"/>
        </a:p>
      </dgm:t>
    </dgm:pt>
    <dgm:pt modelId="{097B3F85-CCFF-4B9C-BF50-F038F9FC3F9E}">
      <dgm:prSet phldrT="[텍스트]" custT="1"/>
      <dgm:spPr/>
      <dgm:t>
        <a:bodyPr/>
        <a:lstStyle/>
        <a:p>
          <a:pPr latinLnBrk="1"/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gm:t>
    </dgm:pt>
    <dgm:pt modelId="{837ADCD5-7C27-4E44-99DC-3C5BEA6FFB16}" type="parTrans" cxnId="{5CDE7681-F017-4F3C-8E44-7D9432BA7495}">
      <dgm:prSet/>
      <dgm:spPr/>
      <dgm:t>
        <a:bodyPr/>
        <a:lstStyle/>
        <a:p>
          <a:pPr latinLnBrk="1"/>
          <a:endParaRPr lang="ko-KR" altLang="en-US"/>
        </a:p>
      </dgm:t>
    </dgm:pt>
    <dgm:pt modelId="{797017B1-2EE6-477C-A46F-6C7DFA6B319B}" type="sibTrans" cxnId="{5CDE7681-F017-4F3C-8E44-7D9432BA7495}">
      <dgm:prSet/>
      <dgm:spPr/>
      <dgm:t>
        <a:bodyPr/>
        <a:lstStyle/>
        <a:p>
          <a:pPr latinLnBrk="1"/>
          <a:endParaRPr lang="ko-KR" altLang="en-US"/>
        </a:p>
      </dgm:t>
    </dgm:pt>
    <dgm:pt modelId="{2AC6826E-DEE9-49AB-8822-F4AB553E853A}" type="pres">
      <dgm:prSet presAssocID="{707F1755-8A01-49E1-BA06-1C8E233E3A22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F1D298-661C-412B-B1D6-7941C5AF3BC3}" type="pres">
      <dgm:prSet presAssocID="{BBC98F57-E24A-4907-B486-082C4F3201B8}" presName="circle1" presStyleLbl="lnNode1" presStyleIdx="0" presStyleCnt="5"/>
      <dgm:spPr>
        <a:gradFill rotWithShape="0">
          <a:gsLst>
            <a:gs pos="100000">
              <a:schemeClr val="tx1">
                <a:lumMod val="85000"/>
                <a:lumOff val="15000"/>
              </a:schemeClr>
            </a:gs>
            <a:gs pos="30000">
              <a:schemeClr val="tx1">
                <a:lumMod val="50000"/>
                <a:lumOff val="50000"/>
              </a:schemeClr>
            </a:gs>
            <a:gs pos="0">
              <a:schemeClr val="bg1">
                <a:lumMod val="65000"/>
              </a:schemeClr>
            </a:gs>
          </a:gsLst>
          <a:lin ang="2700000" scaled="0"/>
        </a:gra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latinLnBrk="1"/>
          <a:endParaRPr lang="ko-KR" altLang="en-US"/>
        </a:p>
      </dgm:t>
    </dgm:pt>
    <dgm:pt modelId="{8330145C-26A1-4815-8738-EC5733CF2974}" type="pres">
      <dgm:prSet presAssocID="{BBC98F57-E24A-4907-B486-082C4F3201B8}" presName="text1" presStyleLbl="revTx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84E179-BFB8-4097-A250-5F2A5814E7DB}" type="pres">
      <dgm:prSet presAssocID="{BBC98F57-E24A-4907-B486-082C4F3201B8}" presName="line1" presStyleLbl="callout" presStyleIdx="0" presStyleCnt="10"/>
      <dgm:spPr>
        <a:ln w="6350">
          <a:solidFill>
            <a:srgbClr val="FF873C"/>
          </a:solidFill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CBC66666-9D06-456D-8420-42F92E845669}" type="pres">
      <dgm:prSet presAssocID="{BBC98F57-E24A-4907-B486-082C4F3201B8}" presName="d1" presStyleLbl="callout" presStyleIdx="1" presStyleCnt="10"/>
      <dgm:spPr>
        <a:ln w="6350">
          <a:solidFill>
            <a:srgbClr val="FF873C"/>
          </a:solidFill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8CC4D0FC-189D-46C3-9FE2-23CFBC6343E4}" type="pres">
      <dgm:prSet presAssocID="{8B1CD6E6-A142-45E3-BE84-9E26382CCDF6}" presName="circle2" presStyleLbl="lnNode1" presStyleIdx="1" presStyleCnt="5"/>
      <dgm:spPr>
        <a:gradFill rotWithShape="0">
          <a:gsLst>
            <a:gs pos="100000">
              <a:schemeClr val="tx1">
                <a:lumMod val="75000"/>
                <a:lumOff val="25000"/>
              </a:schemeClr>
            </a:gs>
            <a:gs pos="30000">
              <a:schemeClr val="bg1">
                <a:lumMod val="50000"/>
              </a:schemeClr>
            </a:gs>
            <a:gs pos="0">
              <a:schemeClr val="bg1">
                <a:lumMod val="65000"/>
              </a:schemeClr>
            </a:gs>
          </a:gsLst>
          <a:lin ang="2700000" scaled="0"/>
        </a:gra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latinLnBrk="1"/>
          <a:endParaRPr lang="ko-KR" altLang="en-US"/>
        </a:p>
      </dgm:t>
    </dgm:pt>
    <dgm:pt modelId="{3CF866B1-63DA-4288-92E5-AAACB0AD1637}" type="pres">
      <dgm:prSet presAssocID="{8B1CD6E6-A142-45E3-BE84-9E26382CCDF6}" presName="text2" presStyleLbl="revTx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61CC19-8958-4B0E-8147-AF6C38141C2B}" type="pres">
      <dgm:prSet presAssocID="{8B1CD6E6-A142-45E3-BE84-9E26382CCDF6}" presName="line2" presStyleLbl="callout" presStyleIdx="2" presStyleCnt="10"/>
      <dgm:spPr>
        <a:ln w="6350">
          <a:solidFill>
            <a:srgbClr val="FF873C"/>
          </a:solidFill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66D8E74C-6581-43EA-9175-75FC53BF38C9}" type="pres">
      <dgm:prSet presAssocID="{8B1CD6E6-A142-45E3-BE84-9E26382CCDF6}" presName="d2" presStyleLbl="callout" presStyleIdx="3" presStyleCnt="10"/>
      <dgm:spPr>
        <a:ln w="6350">
          <a:solidFill>
            <a:srgbClr val="FF873C"/>
          </a:solidFill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6089EA9F-4211-4D02-9BFC-42D188633A99}" type="pres">
      <dgm:prSet presAssocID="{77AA6DE6-A914-46E5-B016-25C2965B0B60}" presName="circle3" presStyleLbl="lnNode1" presStyleIdx="2" presStyleCnt="5"/>
      <dgm:spPr>
        <a:gradFill rotWithShape="0">
          <a:gsLst>
            <a:gs pos="100000">
              <a:schemeClr val="tx1">
                <a:lumMod val="65000"/>
                <a:lumOff val="35000"/>
              </a:schemeClr>
            </a:gs>
            <a:gs pos="3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lin ang="2700000" scaled="0"/>
        </a:gra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latinLnBrk="1"/>
          <a:endParaRPr lang="ko-KR" altLang="en-US"/>
        </a:p>
      </dgm:t>
    </dgm:pt>
    <dgm:pt modelId="{1258F2B1-7E61-4007-B86E-C713A7CE81A0}" type="pres">
      <dgm:prSet presAssocID="{77AA6DE6-A914-46E5-B016-25C2965B0B60}" presName="text3" presStyleLbl="revTx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9F0546-8EA8-435B-B7E6-AC23EB04FA5C}" type="pres">
      <dgm:prSet presAssocID="{77AA6DE6-A914-46E5-B016-25C2965B0B60}" presName="line3" presStyleLbl="callout" presStyleIdx="4" presStyleCnt="10"/>
      <dgm:spPr>
        <a:ln w="6350">
          <a:solidFill>
            <a:srgbClr val="FF873C"/>
          </a:solidFill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3E1D3E50-91DD-4CE1-A999-7A43E62E203E}" type="pres">
      <dgm:prSet presAssocID="{77AA6DE6-A914-46E5-B016-25C2965B0B60}" presName="d3" presStyleLbl="callout" presStyleIdx="5" presStyleCnt="10"/>
      <dgm:spPr>
        <a:ln w="6350">
          <a:solidFill>
            <a:srgbClr val="FF873C"/>
          </a:solidFill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36C721FE-7C25-49D6-A3DA-AF9AAE807033}" type="pres">
      <dgm:prSet presAssocID="{0C6A1F07-6926-4C1D-B4BF-3FE2F74F5D49}" presName="circle4" presStyleLbl="lnNode1" presStyleIdx="3" presStyleCnt="5"/>
      <dgm:spPr>
        <a:gradFill rotWithShape="0">
          <a:gsLst>
            <a:gs pos="100000">
              <a:schemeClr val="bg1">
                <a:lumMod val="50000"/>
              </a:schemeClr>
            </a:gs>
            <a:gs pos="30000">
              <a:schemeClr val="bg1">
                <a:lumMod val="75000"/>
              </a:schemeClr>
            </a:gs>
            <a:gs pos="0">
              <a:schemeClr val="bg1">
                <a:lumMod val="95000"/>
              </a:schemeClr>
            </a:gs>
          </a:gsLst>
          <a:lin ang="2700000" scaled="0"/>
        </a:gra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latinLnBrk="1"/>
          <a:endParaRPr lang="ko-KR" altLang="en-US"/>
        </a:p>
      </dgm:t>
    </dgm:pt>
    <dgm:pt modelId="{422211A7-F45C-48A4-BDA7-7C5FBCBC3F02}" type="pres">
      <dgm:prSet presAssocID="{0C6A1F07-6926-4C1D-B4BF-3FE2F74F5D49}" presName="text4" presStyleLbl="revTx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7B1A0E-7980-4DB0-B055-629CE9705FFF}" type="pres">
      <dgm:prSet presAssocID="{0C6A1F07-6926-4C1D-B4BF-3FE2F74F5D49}" presName="line4" presStyleLbl="callout" presStyleIdx="6" presStyleCnt="10"/>
      <dgm:spPr>
        <a:ln w="6350">
          <a:solidFill>
            <a:srgbClr val="FF873C"/>
          </a:solidFill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7F514C14-E3DD-4490-BA9B-44022205572A}" type="pres">
      <dgm:prSet presAssocID="{0C6A1F07-6926-4C1D-B4BF-3FE2F74F5D49}" presName="d4" presStyleLbl="callout" presStyleIdx="7" presStyleCnt="10"/>
      <dgm:spPr>
        <a:ln w="6350">
          <a:solidFill>
            <a:srgbClr val="FF873C"/>
          </a:solidFill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3F433983-CBDF-4378-A7E7-8E2C4CC457B8}" type="pres">
      <dgm:prSet presAssocID="{097B3F85-CCFF-4B9C-BF50-F038F9FC3F9E}" presName="circle5" presStyleLbl="lnNode1" presStyleIdx="4" presStyleCnt="5"/>
      <dgm:spPr>
        <a:gradFill rotWithShape="0">
          <a:gsLst>
            <a:gs pos="100000">
              <a:schemeClr val="bg1">
                <a:lumMod val="65000"/>
              </a:schemeClr>
            </a:gs>
            <a:gs pos="30000">
              <a:schemeClr val="bg1">
                <a:lumMod val="85000"/>
              </a:schemeClr>
            </a:gs>
            <a:gs pos="0">
              <a:schemeClr val="bg1"/>
            </a:gs>
          </a:gsLst>
          <a:lin ang="2700000" scaled="0"/>
        </a:gra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latinLnBrk="1"/>
          <a:endParaRPr lang="ko-KR" altLang="en-US"/>
        </a:p>
      </dgm:t>
    </dgm:pt>
    <dgm:pt modelId="{96D1BF26-076D-44DC-96BB-0064225C5A9B}" type="pres">
      <dgm:prSet presAssocID="{097B3F85-CCFF-4B9C-BF50-F038F9FC3F9E}" presName="text5" presStyleLbl="revTx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FC918C-5CEF-406D-87AC-CC560857E752}" type="pres">
      <dgm:prSet presAssocID="{097B3F85-CCFF-4B9C-BF50-F038F9FC3F9E}" presName="line5" presStyleLbl="callout" presStyleIdx="8" presStyleCnt="10"/>
      <dgm:spPr>
        <a:ln w="6350">
          <a:solidFill>
            <a:srgbClr val="FF873C"/>
          </a:solidFill>
        </a:ln>
        <a:effectLst/>
      </dgm:spPr>
      <dgm:t>
        <a:bodyPr/>
        <a:lstStyle/>
        <a:p>
          <a:pPr latinLnBrk="1"/>
          <a:endParaRPr lang="ko-KR" altLang="en-US"/>
        </a:p>
      </dgm:t>
    </dgm:pt>
    <dgm:pt modelId="{41A1E86D-2669-479B-A38C-0BFBD84C3975}" type="pres">
      <dgm:prSet presAssocID="{097B3F85-CCFF-4B9C-BF50-F038F9FC3F9E}" presName="d5" presStyleLbl="callout" presStyleIdx="9" presStyleCnt="10"/>
      <dgm:spPr>
        <a:ln w="6350">
          <a:solidFill>
            <a:srgbClr val="FF873C"/>
          </a:solidFill>
        </a:ln>
        <a:effectLst/>
      </dgm:spPr>
      <dgm:t>
        <a:bodyPr/>
        <a:lstStyle/>
        <a:p>
          <a:pPr latinLnBrk="1"/>
          <a:endParaRPr lang="ko-KR" altLang="en-US"/>
        </a:p>
      </dgm:t>
    </dgm:pt>
  </dgm:ptLst>
  <dgm:cxnLst>
    <dgm:cxn modelId="{0CB86E20-08CC-4A49-AE14-D017BEF7A4FB}" type="presOf" srcId="{77AA6DE6-A914-46E5-B016-25C2965B0B60}" destId="{1258F2B1-7E61-4007-B86E-C713A7CE81A0}" srcOrd="0" destOrd="0" presId="urn:microsoft.com/office/officeart/2005/8/layout/target1"/>
    <dgm:cxn modelId="{DB6F2219-D642-44D8-BE52-C90CF7A5F8AF}" type="presOf" srcId="{0C6A1F07-6926-4C1D-B4BF-3FE2F74F5D49}" destId="{422211A7-F45C-48A4-BDA7-7C5FBCBC3F02}" srcOrd="0" destOrd="0" presId="urn:microsoft.com/office/officeart/2005/8/layout/target1"/>
    <dgm:cxn modelId="{BFB60287-34EF-4EEE-A1BF-7A90200E01A5}" srcId="{707F1755-8A01-49E1-BA06-1C8E233E3A22}" destId="{BBC98F57-E24A-4907-B486-082C4F3201B8}" srcOrd="0" destOrd="0" parTransId="{08B7C05A-1503-4D69-BF56-1F23E917992F}" sibTransId="{2B6DB816-5F6A-4776-AD78-9D158F4AB314}"/>
    <dgm:cxn modelId="{B353F865-B6EA-4494-BDDD-5D7E6EBBAABD}" srcId="{707F1755-8A01-49E1-BA06-1C8E233E3A22}" destId="{77AA6DE6-A914-46E5-B016-25C2965B0B60}" srcOrd="2" destOrd="0" parTransId="{DDA2EB6D-24B5-48FE-9CFE-55EDF42DFFF7}" sibTransId="{7A976A99-BD7D-4E53-9D71-B0D13CEC2387}"/>
    <dgm:cxn modelId="{5CDE7681-F017-4F3C-8E44-7D9432BA7495}" srcId="{707F1755-8A01-49E1-BA06-1C8E233E3A22}" destId="{097B3F85-CCFF-4B9C-BF50-F038F9FC3F9E}" srcOrd="4" destOrd="0" parTransId="{837ADCD5-7C27-4E44-99DC-3C5BEA6FFB16}" sibTransId="{797017B1-2EE6-477C-A46F-6C7DFA6B319B}"/>
    <dgm:cxn modelId="{78F75023-F9C9-4369-9BB4-3BAA6DB53090}" type="presOf" srcId="{8B1CD6E6-A142-45E3-BE84-9E26382CCDF6}" destId="{3CF866B1-63DA-4288-92E5-AAACB0AD1637}" srcOrd="0" destOrd="0" presId="urn:microsoft.com/office/officeart/2005/8/layout/target1"/>
    <dgm:cxn modelId="{C56C1490-73D7-4AB1-A7B1-76DB8E2EF127}" type="presOf" srcId="{707F1755-8A01-49E1-BA06-1C8E233E3A22}" destId="{2AC6826E-DEE9-49AB-8822-F4AB553E853A}" srcOrd="0" destOrd="0" presId="urn:microsoft.com/office/officeart/2005/8/layout/target1"/>
    <dgm:cxn modelId="{FE963D4D-89FB-4C95-B8CC-60F8BBA56F5D}" srcId="{707F1755-8A01-49E1-BA06-1C8E233E3A22}" destId="{8B1CD6E6-A142-45E3-BE84-9E26382CCDF6}" srcOrd="1" destOrd="0" parTransId="{905FD4DD-7F4B-4B3E-BB2E-383C3A9E8041}" sibTransId="{52A61732-659E-48BB-8A5C-5261D356738F}"/>
    <dgm:cxn modelId="{F0E878A5-4EB2-4A4F-A590-F9B321303A3D}" srcId="{707F1755-8A01-49E1-BA06-1C8E233E3A22}" destId="{0C6A1F07-6926-4C1D-B4BF-3FE2F74F5D49}" srcOrd="3" destOrd="0" parTransId="{EC806BD1-DCCE-46AF-A4E5-C889EFEC774C}" sibTransId="{1286B313-9692-4FD9-8C6E-3C84B444D588}"/>
    <dgm:cxn modelId="{168D3B28-8C58-494D-8ABE-C0B70EE23F93}" type="presOf" srcId="{097B3F85-CCFF-4B9C-BF50-F038F9FC3F9E}" destId="{96D1BF26-076D-44DC-96BB-0064225C5A9B}" srcOrd="0" destOrd="0" presId="urn:microsoft.com/office/officeart/2005/8/layout/target1"/>
    <dgm:cxn modelId="{207A6B49-5A0B-464A-BEEA-4FFBFFBBD2AD}" type="presOf" srcId="{BBC98F57-E24A-4907-B486-082C4F3201B8}" destId="{8330145C-26A1-4815-8738-EC5733CF2974}" srcOrd="0" destOrd="0" presId="urn:microsoft.com/office/officeart/2005/8/layout/target1"/>
    <dgm:cxn modelId="{EB7B75B2-E516-47DD-AEB8-D654DB3E32B6}" type="presParOf" srcId="{2AC6826E-DEE9-49AB-8822-F4AB553E853A}" destId="{44F1D298-661C-412B-B1D6-7941C5AF3BC3}" srcOrd="0" destOrd="0" presId="urn:microsoft.com/office/officeart/2005/8/layout/target1"/>
    <dgm:cxn modelId="{0BEED91E-BEFE-4D72-ADDE-A3845E6B2E08}" type="presParOf" srcId="{2AC6826E-DEE9-49AB-8822-F4AB553E853A}" destId="{8330145C-26A1-4815-8738-EC5733CF2974}" srcOrd="1" destOrd="0" presId="urn:microsoft.com/office/officeart/2005/8/layout/target1"/>
    <dgm:cxn modelId="{AFDF1D15-3E30-4EB0-9E70-7BD809F9C17B}" type="presParOf" srcId="{2AC6826E-DEE9-49AB-8822-F4AB553E853A}" destId="{B584E179-BFB8-4097-A250-5F2A5814E7DB}" srcOrd="2" destOrd="0" presId="urn:microsoft.com/office/officeart/2005/8/layout/target1"/>
    <dgm:cxn modelId="{081F4A87-6DBB-439F-A1FC-6F16FE5E0B5F}" type="presParOf" srcId="{2AC6826E-DEE9-49AB-8822-F4AB553E853A}" destId="{CBC66666-9D06-456D-8420-42F92E845669}" srcOrd="3" destOrd="0" presId="urn:microsoft.com/office/officeart/2005/8/layout/target1"/>
    <dgm:cxn modelId="{B0158B38-4380-4C89-BA4E-14CE01FAA056}" type="presParOf" srcId="{2AC6826E-DEE9-49AB-8822-F4AB553E853A}" destId="{8CC4D0FC-189D-46C3-9FE2-23CFBC6343E4}" srcOrd="4" destOrd="0" presId="urn:microsoft.com/office/officeart/2005/8/layout/target1"/>
    <dgm:cxn modelId="{AE5A35C5-583C-4CF9-8E89-E0BE547866DC}" type="presParOf" srcId="{2AC6826E-DEE9-49AB-8822-F4AB553E853A}" destId="{3CF866B1-63DA-4288-92E5-AAACB0AD1637}" srcOrd="5" destOrd="0" presId="urn:microsoft.com/office/officeart/2005/8/layout/target1"/>
    <dgm:cxn modelId="{75152D6F-79F0-4C28-A74E-67CF4DC6D827}" type="presParOf" srcId="{2AC6826E-DEE9-49AB-8822-F4AB553E853A}" destId="{0C61CC19-8958-4B0E-8147-AF6C38141C2B}" srcOrd="6" destOrd="0" presId="urn:microsoft.com/office/officeart/2005/8/layout/target1"/>
    <dgm:cxn modelId="{783D3287-6A27-4F27-9554-B5D5A8C4E889}" type="presParOf" srcId="{2AC6826E-DEE9-49AB-8822-F4AB553E853A}" destId="{66D8E74C-6581-43EA-9175-75FC53BF38C9}" srcOrd="7" destOrd="0" presId="urn:microsoft.com/office/officeart/2005/8/layout/target1"/>
    <dgm:cxn modelId="{5D4C2BF4-B037-4137-96EF-D3F82CABDC69}" type="presParOf" srcId="{2AC6826E-DEE9-49AB-8822-F4AB553E853A}" destId="{6089EA9F-4211-4D02-9BFC-42D188633A99}" srcOrd="8" destOrd="0" presId="urn:microsoft.com/office/officeart/2005/8/layout/target1"/>
    <dgm:cxn modelId="{1699492C-B6AF-4A64-A4E8-89CD2BAECD19}" type="presParOf" srcId="{2AC6826E-DEE9-49AB-8822-F4AB553E853A}" destId="{1258F2B1-7E61-4007-B86E-C713A7CE81A0}" srcOrd="9" destOrd="0" presId="urn:microsoft.com/office/officeart/2005/8/layout/target1"/>
    <dgm:cxn modelId="{908D4219-A12D-449F-9BA3-CF6910507021}" type="presParOf" srcId="{2AC6826E-DEE9-49AB-8822-F4AB553E853A}" destId="{DE9F0546-8EA8-435B-B7E6-AC23EB04FA5C}" srcOrd="10" destOrd="0" presId="urn:microsoft.com/office/officeart/2005/8/layout/target1"/>
    <dgm:cxn modelId="{2C1A9A8C-AC8E-4A83-821F-928AD0736980}" type="presParOf" srcId="{2AC6826E-DEE9-49AB-8822-F4AB553E853A}" destId="{3E1D3E50-91DD-4CE1-A999-7A43E62E203E}" srcOrd="11" destOrd="0" presId="urn:microsoft.com/office/officeart/2005/8/layout/target1"/>
    <dgm:cxn modelId="{37E983B7-4849-4055-B70F-0089E796A678}" type="presParOf" srcId="{2AC6826E-DEE9-49AB-8822-F4AB553E853A}" destId="{36C721FE-7C25-49D6-A3DA-AF9AAE807033}" srcOrd="12" destOrd="0" presId="urn:microsoft.com/office/officeart/2005/8/layout/target1"/>
    <dgm:cxn modelId="{1F9AF8F0-8FDF-4DF6-9FD2-485F33103D7E}" type="presParOf" srcId="{2AC6826E-DEE9-49AB-8822-F4AB553E853A}" destId="{422211A7-F45C-48A4-BDA7-7C5FBCBC3F02}" srcOrd="13" destOrd="0" presId="urn:microsoft.com/office/officeart/2005/8/layout/target1"/>
    <dgm:cxn modelId="{B7B3E54C-C76E-4431-98CA-E67D41A2E91F}" type="presParOf" srcId="{2AC6826E-DEE9-49AB-8822-F4AB553E853A}" destId="{047B1A0E-7980-4DB0-B055-629CE9705FFF}" srcOrd="14" destOrd="0" presId="urn:microsoft.com/office/officeart/2005/8/layout/target1"/>
    <dgm:cxn modelId="{EE58F25E-6CF8-4B18-AA54-6C5F08D4E7DC}" type="presParOf" srcId="{2AC6826E-DEE9-49AB-8822-F4AB553E853A}" destId="{7F514C14-E3DD-4490-BA9B-44022205572A}" srcOrd="15" destOrd="0" presId="urn:microsoft.com/office/officeart/2005/8/layout/target1"/>
    <dgm:cxn modelId="{1B9C6563-FF37-4183-A4B9-86D7D853EF6E}" type="presParOf" srcId="{2AC6826E-DEE9-49AB-8822-F4AB553E853A}" destId="{3F433983-CBDF-4378-A7E7-8E2C4CC457B8}" srcOrd="16" destOrd="0" presId="urn:microsoft.com/office/officeart/2005/8/layout/target1"/>
    <dgm:cxn modelId="{424F42FD-CE6F-45E5-BB82-2E5595713166}" type="presParOf" srcId="{2AC6826E-DEE9-49AB-8822-F4AB553E853A}" destId="{96D1BF26-076D-44DC-96BB-0064225C5A9B}" srcOrd="17" destOrd="0" presId="urn:microsoft.com/office/officeart/2005/8/layout/target1"/>
    <dgm:cxn modelId="{01F9CBD4-F942-4177-A158-B7B7B262D2F3}" type="presParOf" srcId="{2AC6826E-DEE9-49AB-8822-F4AB553E853A}" destId="{8CFC918C-5CEF-406D-87AC-CC560857E752}" srcOrd="18" destOrd="0" presId="urn:microsoft.com/office/officeart/2005/8/layout/target1"/>
    <dgm:cxn modelId="{400699D6-814B-43F2-AE7D-D0747AF588AC}" type="presParOf" srcId="{2AC6826E-DEE9-49AB-8822-F4AB553E853A}" destId="{41A1E86D-2669-479B-A38C-0BFBD84C3975}" srcOrd="19" destOrd="0" presId="urn:microsoft.com/office/officeart/2005/8/layout/target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7F1755-8A01-49E1-BA06-1C8E233E3A22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BC98F57-E24A-4907-B486-082C4F3201B8}">
      <dgm:prSet phldrT="[텍스트]" custT="1"/>
      <dgm:spPr>
        <a:gradFill rotWithShape="0">
          <a:gsLst>
            <a:gs pos="100000">
              <a:schemeClr val="bg1">
                <a:lumMod val="65000"/>
              </a:schemeClr>
            </a:gs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2700000" scaled="0"/>
        </a:gradFill>
        <a:ln w="9525">
          <a:noFill/>
        </a:ln>
        <a:effectLst>
          <a:outerShdw blurRad="25400" dist="25400" dir="5400000" algn="t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latinLnBrk="1"/>
          <a:r>
            <a:rPr lang="ko-KR" altLang="en-US" sz="1000" b="1" spc="-10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000" b="1" spc="-100" baseline="0" dirty="0">
            <a:solidFill>
              <a:schemeClr val="tx1">
                <a:lumMod val="65000"/>
                <a:lumOff val="3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08B7C05A-1503-4D69-BF56-1F23E917992F}" type="parTrans" cxnId="{BFB60287-34EF-4EEE-A1BF-7A90200E01A5}">
      <dgm:prSet/>
      <dgm:spPr/>
      <dgm:t>
        <a:bodyPr/>
        <a:lstStyle/>
        <a:p>
          <a:pPr latinLnBrk="1"/>
          <a:endParaRPr lang="ko-KR" altLang="en-US"/>
        </a:p>
      </dgm:t>
    </dgm:pt>
    <dgm:pt modelId="{2B6DB816-5F6A-4776-AD78-9D158F4AB314}" type="sibTrans" cxnId="{BFB60287-34EF-4EEE-A1BF-7A90200E01A5}">
      <dgm:prSet/>
      <dgm:spPr/>
      <dgm:t>
        <a:bodyPr/>
        <a:lstStyle/>
        <a:p>
          <a:pPr latinLnBrk="1"/>
          <a:endParaRPr lang="ko-KR" altLang="en-US"/>
        </a:p>
      </dgm:t>
    </dgm:pt>
    <dgm:pt modelId="{8B1CD6E6-A142-45E3-BE84-9E26382CCDF6}">
      <dgm:prSet phldrT="[텍스트]" custT="1"/>
      <dgm:spPr>
        <a:gradFill rotWithShape="0">
          <a:gsLst>
            <a:gs pos="10000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0">
              <a:schemeClr val="bg1">
                <a:lumMod val="95000"/>
              </a:schemeClr>
            </a:gs>
          </a:gsLst>
          <a:lin ang="2700000" scaled="0"/>
        </a:gradFill>
        <a:ln w="9525">
          <a:noFill/>
        </a:ln>
        <a:effectLst>
          <a:outerShdw blurRad="25400" dist="25400" dir="5400000" algn="t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latinLnBrk="1"/>
          <a:r>
            <a:rPr lang="ko-KR" altLang="en-US" sz="1000" b="1" spc="-100" baseline="0" dirty="0" smtClean="0">
              <a:solidFill>
                <a:schemeClr val="tx1">
                  <a:lumMod val="65000"/>
                  <a:lumOff val="35000"/>
                </a:schemeClr>
              </a:solidFill>
            </a:rPr>
            <a:t>내용</a:t>
          </a:r>
          <a:endParaRPr lang="ko-KR" altLang="en-US" sz="1000" b="1" spc="-100" baseline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05FD4DD-7F4B-4B3E-BB2E-383C3A9E8041}" type="parTrans" cxnId="{FE963D4D-89FB-4C95-B8CC-60F8BBA56F5D}">
      <dgm:prSet/>
      <dgm:spPr/>
      <dgm:t>
        <a:bodyPr/>
        <a:lstStyle/>
        <a:p>
          <a:pPr latinLnBrk="1"/>
          <a:endParaRPr lang="ko-KR" altLang="en-US"/>
        </a:p>
      </dgm:t>
    </dgm:pt>
    <dgm:pt modelId="{52A61732-659E-48BB-8A5C-5261D356738F}" type="sibTrans" cxnId="{FE963D4D-89FB-4C95-B8CC-60F8BBA56F5D}">
      <dgm:prSet/>
      <dgm:spPr/>
      <dgm:t>
        <a:bodyPr/>
        <a:lstStyle/>
        <a:p>
          <a:pPr latinLnBrk="1"/>
          <a:endParaRPr lang="ko-KR" altLang="en-US"/>
        </a:p>
      </dgm:t>
    </dgm:pt>
    <dgm:pt modelId="{77AA6DE6-A914-46E5-B016-25C2965B0B60}">
      <dgm:prSet phldrT="[텍스트]" custT="1"/>
      <dgm:spPr>
        <a:gradFill rotWithShape="0">
          <a:gsLst>
            <a:gs pos="100000">
              <a:schemeClr val="tx1">
                <a:lumMod val="65000"/>
                <a:lumOff val="35000"/>
              </a:schemeClr>
            </a:gs>
            <a:gs pos="50000">
              <a:schemeClr val="bg1">
                <a:lumMod val="50000"/>
              </a:schemeClr>
            </a:gs>
            <a:gs pos="0">
              <a:schemeClr val="bg1">
                <a:lumMod val="85000"/>
              </a:schemeClr>
            </a:gs>
          </a:gsLst>
          <a:lin ang="2700000" scaled="0"/>
        </a:gradFill>
        <a:ln w="9525">
          <a:noFill/>
        </a:ln>
        <a:effectLst>
          <a:outerShdw blurRad="25400" dist="25400" dir="5400000" algn="t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latinLnBrk="1"/>
          <a:r>
            <a:rPr lang="ko-KR" altLang="en-US" sz="1000" b="1" spc="-100" baseline="0" dirty="0" smtClean="0">
              <a:solidFill>
                <a:schemeClr val="tx1">
                  <a:lumMod val="65000"/>
                  <a:lumOff val="35000"/>
                </a:schemeClr>
              </a:solidFill>
            </a:rPr>
            <a:t>내용</a:t>
          </a:r>
          <a:endParaRPr lang="ko-KR" altLang="en-US" sz="1000" b="1" spc="-100" baseline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DA2EB6D-24B5-48FE-9CFE-55EDF42DFFF7}" type="parTrans" cxnId="{B353F865-B6EA-4494-BDDD-5D7E6EBBAABD}">
      <dgm:prSet/>
      <dgm:spPr/>
      <dgm:t>
        <a:bodyPr/>
        <a:lstStyle/>
        <a:p>
          <a:pPr latinLnBrk="1"/>
          <a:endParaRPr lang="ko-KR" altLang="en-US"/>
        </a:p>
      </dgm:t>
    </dgm:pt>
    <dgm:pt modelId="{7A976A99-BD7D-4E53-9D71-B0D13CEC2387}" type="sibTrans" cxnId="{B353F865-B6EA-4494-BDDD-5D7E6EBBAABD}">
      <dgm:prSet/>
      <dgm:spPr/>
      <dgm:t>
        <a:bodyPr/>
        <a:lstStyle/>
        <a:p>
          <a:pPr latinLnBrk="1"/>
          <a:endParaRPr lang="ko-KR" altLang="en-US"/>
        </a:p>
      </dgm:t>
    </dgm:pt>
    <dgm:pt modelId="{0C6A1F07-6926-4C1D-B4BF-3FE2F74F5D49}">
      <dgm:prSet phldrT="[텍스트]" custT="1"/>
      <dgm:spPr>
        <a:gradFill rotWithShape="0">
          <a:gsLst>
            <a:gs pos="100000">
              <a:schemeClr val="tx1">
                <a:lumMod val="75000"/>
                <a:lumOff val="25000"/>
              </a:schemeClr>
            </a:gs>
            <a:gs pos="50000">
              <a:schemeClr val="tx1">
                <a:lumMod val="50000"/>
                <a:lumOff val="50000"/>
              </a:schemeClr>
            </a:gs>
            <a:gs pos="0">
              <a:schemeClr val="bg1">
                <a:lumMod val="75000"/>
              </a:schemeClr>
            </a:gs>
          </a:gsLst>
          <a:lin ang="2700000" scaled="0"/>
        </a:gradFill>
        <a:ln w="9525">
          <a:noFill/>
        </a:ln>
        <a:effectLst>
          <a:outerShdw blurRad="25400" dist="25400" dir="5400000" algn="t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latinLnBrk="1"/>
          <a:r>
            <a:rPr lang="ko-KR" altLang="en-US" sz="1000" b="1" spc="-100" baseline="0" dirty="0" smtClean="0">
              <a:solidFill>
                <a:schemeClr val="tx1">
                  <a:lumMod val="65000"/>
                  <a:lumOff val="35000"/>
                </a:schemeClr>
              </a:solidFill>
            </a:rPr>
            <a:t>내용</a:t>
          </a:r>
          <a:endParaRPr lang="ko-KR" altLang="en-US" sz="1000" b="1" spc="-100" baseline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C806BD1-DCCE-46AF-A4E5-C889EFEC774C}" type="parTrans" cxnId="{F0E878A5-4EB2-4A4F-A590-F9B321303A3D}">
      <dgm:prSet/>
      <dgm:spPr/>
      <dgm:t>
        <a:bodyPr/>
        <a:lstStyle/>
        <a:p>
          <a:pPr latinLnBrk="1"/>
          <a:endParaRPr lang="ko-KR" altLang="en-US"/>
        </a:p>
      </dgm:t>
    </dgm:pt>
    <dgm:pt modelId="{1286B313-9692-4FD9-8C6E-3C84B444D588}" type="sibTrans" cxnId="{F0E878A5-4EB2-4A4F-A590-F9B321303A3D}">
      <dgm:prSet/>
      <dgm:spPr/>
      <dgm:t>
        <a:bodyPr/>
        <a:lstStyle/>
        <a:p>
          <a:pPr latinLnBrk="1"/>
          <a:endParaRPr lang="ko-KR" altLang="en-US"/>
        </a:p>
      </dgm:t>
    </dgm:pt>
    <dgm:pt modelId="{CD618FEE-2CF4-41FA-898E-A57C5F836AFE}" type="pres">
      <dgm:prSet presAssocID="{707F1755-8A01-49E1-BA06-1C8E233E3A22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61D3D1-85AC-4F30-A34A-C93DD6B94E8C}" type="pres">
      <dgm:prSet presAssocID="{707F1755-8A01-49E1-BA06-1C8E233E3A22}" presName="comp1" presStyleCnt="0"/>
      <dgm:spPr/>
    </dgm:pt>
    <dgm:pt modelId="{C0E988E1-BF22-4E1D-A0BE-3C7DB496A415}" type="pres">
      <dgm:prSet presAssocID="{707F1755-8A01-49E1-BA06-1C8E233E3A22}" presName="circle1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5DB7AA0-1BE8-4AC7-AA48-13F6EAA384D6}" type="pres">
      <dgm:prSet presAssocID="{707F1755-8A01-49E1-BA06-1C8E233E3A22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62F677-2642-4069-876E-FA164B91D24D}" type="pres">
      <dgm:prSet presAssocID="{707F1755-8A01-49E1-BA06-1C8E233E3A22}" presName="comp2" presStyleCnt="0"/>
      <dgm:spPr/>
    </dgm:pt>
    <dgm:pt modelId="{CFEC1C29-E70B-41DA-8D0F-8699FEF215DD}" type="pres">
      <dgm:prSet presAssocID="{707F1755-8A01-49E1-BA06-1C8E233E3A22}" presName="circle2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55E6327-9BD9-4EC1-99B7-1B5EF2A8C0F1}" type="pres">
      <dgm:prSet presAssocID="{707F1755-8A01-49E1-BA06-1C8E233E3A22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DFC563-EFEB-401B-8E37-5EA4C0C64EFF}" type="pres">
      <dgm:prSet presAssocID="{707F1755-8A01-49E1-BA06-1C8E233E3A22}" presName="comp3" presStyleCnt="0"/>
      <dgm:spPr/>
    </dgm:pt>
    <dgm:pt modelId="{89DF0577-AC34-4CED-B689-B2C1E27DEAB2}" type="pres">
      <dgm:prSet presAssocID="{707F1755-8A01-49E1-BA06-1C8E233E3A22}" presName="circle3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6514C32-5DDE-46B8-B380-5C57E9040957}" type="pres">
      <dgm:prSet presAssocID="{707F1755-8A01-49E1-BA06-1C8E233E3A22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3CDE02-C4A8-4B6E-9702-FCFC1CACBBE6}" type="pres">
      <dgm:prSet presAssocID="{707F1755-8A01-49E1-BA06-1C8E233E3A22}" presName="comp4" presStyleCnt="0"/>
      <dgm:spPr/>
    </dgm:pt>
    <dgm:pt modelId="{10164168-09D8-40FC-AAFB-71F444691E1E}" type="pres">
      <dgm:prSet presAssocID="{707F1755-8A01-49E1-BA06-1C8E233E3A22}" presName="circle4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E9E8B446-F1BA-46A2-ADB0-D973BA113119}" type="pres">
      <dgm:prSet presAssocID="{707F1755-8A01-49E1-BA06-1C8E233E3A22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ED527E6-B762-4E7A-9D8C-DEC587FF832F}" type="presOf" srcId="{77AA6DE6-A914-46E5-B016-25C2965B0B60}" destId="{89DF0577-AC34-4CED-B689-B2C1E27DEAB2}" srcOrd="0" destOrd="0" presId="urn:microsoft.com/office/officeart/2005/8/layout/venn2"/>
    <dgm:cxn modelId="{BFB60287-34EF-4EEE-A1BF-7A90200E01A5}" srcId="{707F1755-8A01-49E1-BA06-1C8E233E3A22}" destId="{BBC98F57-E24A-4907-B486-082C4F3201B8}" srcOrd="0" destOrd="0" parTransId="{08B7C05A-1503-4D69-BF56-1F23E917992F}" sibTransId="{2B6DB816-5F6A-4776-AD78-9D158F4AB314}"/>
    <dgm:cxn modelId="{B353F865-B6EA-4494-BDDD-5D7E6EBBAABD}" srcId="{707F1755-8A01-49E1-BA06-1C8E233E3A22}" destId="{77AA6DE6-A914-46E5-B016-25C2965B0B60}" srcOrd="2" destOrd="0" parTransId="{DDA2EB6D-24B5-48FE-9CFE-55EDF42DFFF7}" sibTransId="{7A976A99-BD7D-4E53-9D71-B0D13CEC2387}"/>
    <dgm:cxn modelId="{BB9435B6-7237-44AA-96B6-71D5DCB8441A}" type="presOf" srcId="{BBC98F57-E24A-4907-B486-082C4F3201B8}" destId="{55DB7AA0-1BE8-4AC7-AA48-13F6EAA384D6}" srcOrd="1" destOrd="0" presId="urn:microsoft.com/office/officeart/2005/8/layout/venn2"/>
    <dgm:cxn modelId="{EBF4F9F0-5456-49CC-9171-29C2C1FE3CE9}" type="presOf" srcId="{0C6A1F07-6926-4C1D-B4BF-3FE2F74F5D49}" destId="{10164168-09D8-40FC-AAFB-71F444691E1E}" srcOrd="0" destOrd="0" presId="urn:microsoft.com/office/officeart/2005/8/layout/venn2"/>
    <dgm:cxn modelId="{4F173662-686D-4CC7-8A41-A73FD69ED1D8}" type="presOf" srcId="{8B1CD6E6-A142-45E3-BE84-9E26382CCDF6}" destId="{955E6327-9BD9-4EC1-99B7-1B5EF2A8C0F1}" srcOrd="1" destOrd="0" presId="urn:microsoft.com/office/officeart/2005/8/layout/venn2"/>
    <dgm:cxn modelId="{9B929660-C2F8-46CD-B5FC-59350CCC2880}" type="presOf" srcId="{707F1755-8A01-49E1-BA06-1C8E233E3A22}" destId="{CD618FEE-2CF4-41FA-898E-A57C5F836AFE}" srcOrd="0" destOrd="0" presId="urn:microsoft.com/office/officeart/2005/8/layout/venn2"/>
    <dgm:cxn modelId="{62CCC800-4859-4F35-9CD4-27297BC94602}" type="presOf" srcId="{0C6A1F07-6926-4C1D-B4BF-3FE2F74F5D49}" destId="{E9E8B446-F1BA-46A2-ADB0-D973BA113119}" srcOrd="1" destOrd="0" presId="urn:microsoft.com/office/officeart/2005/8/layout/venn2"/>
    <dgm:cxn modelId="{35412DE0-9DBF-4A97-B3E1-7A0D9AFCDF78}" type="presOf" srcId="{BBC98F57-E24A-4907-B486-082C4F3201B8}" destId="{C0E988E1-BF22-4E1D-A0BE-3C7DB496A415}" srcOrd="0" destOrd="0" presId="urn:microsoft.com/office/officeart/2005/8/layout/venn2"/>
    <dgm:cxn modelId="{F0385B85-BB60-44ED-A919-0C13B721A131}" type="presOf" srcId="{8B1CD6E6-A142-45E3-BE84-9E26382CCDF6}" destId="{CFEC1C29-E70B-41DA-8D0F-8699FEF215DD}" srcOrd="0" destOrd="0" presId="urn:microsoft.com/office/officeart/2005/8/layout/venn2"/>
    <dgm:cxn modelId="{FE963D4D-89FB-4C95-B8CC-60F8BBA56F5D}" srcId="{707F1755-8A01-49E1-BA06-1C8E233E3A22}" destId="{8B1CD6E6-A142-45E3-BE84-9E26382CCDF6}" srcOrd="1" destOrd="0" parTransId="{905FD4DD-7F4B-4B3E-BB2E-383C3A9E8041}" sibTransId="{52A61732-659E-48BB-8A5C-5261D356738F}"/>
    <dgm:cxn modelId="{F0E878A5-4EB2-4A4F-A590-F9B321303A3D}" srcId="{707F1755-8A01-49E1-BA06-1C8E233E3A22}" destId="{0C6A1F07-6926-4C1D-B4BF-3FE2F74F5D49}" srcOrd="3" destOrd="0" parTransId="{EC806BD1-DCCE-46AF-A4E5-C889EFEC774C}" sibTransId="{1286B313-9692-4FD9-8C6E-3C84B444D588}"/>
    <dgm:cxn modelId="{B9EDD825-BE65-4812-83C8-20C26C30F844}" type="presOf" srcId="{77AA6DE6-A914-46E5-B016-25C2965B0B60}" destId="{06514C32-5DDE-46B8-B380-5C57E9040957}" srcOrd="1" destOrd="0" presId="urn:microsoft.com/office/officeart/2005/8/layout/venn2"/>
    <dgm:cxn modelId="{B0185BC3-AA92-4EBC-B434-9DF582B74901}" type="presParOf" srcId="{CD618FEE-2CF4-41FA-898E-A57C5F836AFE}" destId="{1061D3D1-85AC-4F30-A34A-C93DD6B94E8C}" srcOrd="0" destOrd="0" presId="urn:microsoft.com/office/officeart/2005/8/layout/venn2"/>
    <dgm:cxn modelId="{34780E67-F6C4-4781-9105-A6F15F6D9EEC}" type="presParOf" srcId="{1061D3D1-85AC-4F30-A34A-C93DD6B94E8C}" destId="{C0E988E1-BF22-4E1D-A0BE-3C7DB496A415}" srcOrd="0" destOrd="0" presId="urn:microsoft.com/office/officeart/2005/8/layout/venn2"/>
    <dgm:cxn modelId="{3E77CD05-EAFE-4E8F-9FEA-B1282358DBED}" type="presParOf" srcId="{1061D3D1-85AC-4F30-A34A-C93DD6B94E8C}" destId="{55DB7AA0-1BE8-4AC7-AA48-13F6EAA384D6}" srcOrd="1" destOrd="0" presId="urn:microsoft.com/office/officeart/2005/8/layout/venn2"/>
    <dgm:cxn modelId="{492B7439-D1CF-4A30-9AB4-F96E4A29F527}" type="presParOf" srcId="{CD618FEE-2CF4-41FA-898E-A57C5F836AFE}" destId="{1C62F677-2642-4069-876E-FA164B91D24D}" srcOrd="1" destOrd="0" presId="urn:microsoft.com/office/officeart/2005/8/layout/venn2"/>
    <dgm:cxn modelId="{BFF33E5E-CA66-4F49-9133-21CD6885E933}" type="presParOf" srcId="{1C62F677-2642-4069-876E-FA164B91D24D}" destId="{CFEC1C29-E70B-41DA-8D0F-8699FEF215DD}" srcOrd="0" destOrd="0" presId="urn:microsoft.com/office/officeart/2005/8/layout/venn2"/>
    <dgm:cxn modelId="{D0F35EEE-9FC5-4A88-BB29-6D0E48034A44}" type="presParOf" srcId="{1C62F677-2642-4069-876E-FA164B91D24D}" destId="{955E6327-9BD9-4EC1-99B7-1B5EF2A8C0F1}" srcOrd="1" destOrd="0" presId="urn:microsoft.com/office/officeart/2005/8/layout/venn2"/>
    <dgm:cxn modelId="{15DAAB25-75C1-481B-AA7E-ED58CC514059}" type="presParOf" srcId="{CD618FEE-2CF4-41FA-898E-A57C5F836AFE}" destId="{9DDFC563-EFEB-401B-8E37-5EA4C0C64EFF}" srcOrd="2" destOrd="0" presId="urn:microsoft.com/office/officeart/2005/8/layout/venn2"/>
    <dgm:cxn modelId="{351C9697-0016-45F3-BAA7-BB96DD877387}" type="presParOf" srcId="{9DDFC563-EFEB-401B-8E37-5EA4C0C64EFF}" destId="{89DF0577-AC34-4CED-B689-B2C1E27DEAB2}" srcOrd="0" destOrd="0" presId="urn:microsoft.com/office/officeart/2005/8/layout/venn2"/>
    <dgm:cxn modelId="{C0447D6D-05C1-4117-BB67-20E6C1F521C2}" type="presParOf" srcId="{9DDFC563-EFEB-401B-8E37-5EA4C0C64EFF}" destId="{06514C32-5DDE-46B8-B380-5C57E9040957}" srcOrd="1" destOrd="0" presId="urn:microsoft.com/office/officeart/2005/8/layout/venn2"/>
    <dgm:cxn modelId="{E8C7CB1C-6DED-4E0E-A182-2C643D4F8EE2}" type="presParOf" srcId="{CD618FEE-2CF4-41FA-898E-A57C5F836AFE}" destId="{E43CDE02-C4A8-4B6E-9702-FCFC1CACBBE6}" srcOrd="3" destOrd="0" presId="urn:microsoft.com/office/officeart/2005/8/layout/venn2"/>
    <dgm:cxn modelId="{169ECD33-8D07-4FD8-9F48-59BA5978A491}" type="presParOf" srcId="{E43CDE02-C4A8-4B6E-9702-FCFC1CACBBE6}" destId="{10164168-09D8-40FC-AAFB-71F444691E1E}" srcOrd="0" destOrd="0" presId="urn:microsoft.com/office/officeart/2005/8/layout/venn2"/>
    <dgm:cxn modelId="{694FBC97-DA60-4E71-80B5-F40609330E69}" type="presParOf" srcId="{E43CDE02-C4A8-4B6E-9702-FCFC1CACBBE6}" destId="{E9E8B446-F1BA-46A2-ADB0-D973BA11311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7F1755-8A01-49E1-BA06-1C8E233E3A22}" type="doc">
      <dgm:prSet loTypeId="urn:microsoft.com/office/officeart/2005/8/layout/target1" loCatId="relationship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BBC98F57-E24A-4907-B486-082C4F3201B8}">
      <dgm:prSet phldrT="[텍스트]" custT="1"/>
      <dgm:spPr/>
      <dgm:t>
        <a:bodyPr/>
        <a:lstStyle/>
        <a:p>
          <a:pPr latinLnBrk="1"/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gm:t>
    </dgm:pt>
    <dgm:pt modelId="{08B7C05A-1503-4D69-BF56-1F23E917992F}" type="parTrans" cxnId="{BFB60287-34EF-4EEE-A1BF-7A90200E01A5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2B6DB816-5F6A-4776-AD78-9D158F4AB314}" type="sibTrans" cxnId="{BFB60287-34EF-4EEE-A1BF-7A90200E01A5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8B1CD6E6-A142-45E3-BE84-9E26382CCDF6}">
      <dgm:prSet phldrT="[텍스트]" custT="1"/>
      <dgm:spPr/>
      <dgm:t>
        <a:bodyPr/>
        <a:lstStyle/>
        <a:p>
          <a:pPr latinLnBrk="1"/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gm:t>
    </dgm:pt>
    <dgm:pt modelId="{905FD4DD-7F4B-4B3E-BB2E-383C3A9E8041}" type="parTrans" cxnId="{FE963D4D-89FB-4C95-B8CC-60F8BBA56F5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52A61732-659E-48BB-8A5C-5261D356738F}" type="sibTrans" cxnId="{FE963D4D-89FB-4C95-B8CC-60F8BBA56F5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438E3F4A-DEE4-41AE-BF7C-8567332B2AFE}">
      <dgm:prSet phldrT="[텍스트]" custT="1"/>
      <dgm:spPr/>
      <dgm:t>
        <a:bodyPr/>
        <a:lstStyle/>
        <a:p>
          <a:pPr latinLnBrk="1"/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gm:t>
    </dgm:pt>
    <dgm:pt modelId="{AC2086F3-9B06-47E7-8761-594694B7832B}" type="parTrans" cxnId="{32CB518C-AB53-426F-B67E-AEA02A935DFB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1056051B-3088-4CEF-B593-20FA71D04827}" type="sibTrans" cxnId="{32CB518C-AB53-426F-B67E-AEA02A935DFB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18C8F8FB-25EB-4397-A440-595A179581A3}">
      <dgm:prSet phldrT="[텍스트]" custT="1"/>
      <dgm:spPr/>
      <dgm:t>
        <a:bodyPr/>
        <a:lstStyle/>
        <a:p>
          <a:pPr latinLnBrk="1"/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gm:t>
    </dgm:pt>
    <dgm:pt modelId="{21857BBE-EB3B-413F-887A-AF095473546F}" type="parTrans" cxnId="{CFC37423-6829-49DC-9E17-60D994DBCA67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FDEAAEBD-AFD1-4D99-A915-4B5E33C5724E}" type="sibTrans" cxnId="{CFC37423-6829-49DC-9E17-60D994DBCA67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2AC6826E-DEE9-49AB-8822-F4AB553E853A}" type="pres">
      <dgm:prSet presAssocID="{707F1755-8A01-49E1-BA06-1C8E233E3A22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F1D298-661C-412B-B1D6-7941C5AF3BC3}" type="pres">
      <dgm:prSet presAssocID="{BBC98F57-E24A-4907-B486-082C4F3201B8}" presName="circle1" presStyleLbl="ln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330145C-26A1-4815-8738-EC5733CF2974}" type="pres">
      <dgm:prSet presAssocID="{BBC98F57-E24A-4907-B486-082C4F3201B8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84E179-BFB8-4097-A250-5F2A5814E7DB}" type="pres">
      <dgm:prSet presAssocID="{BBC98F57-E24A-4907-B486-082C4F3201B8}" presName="line1" presStyleLbl="callout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CBC66666-9D06-456D-8420-42F92E845669}" type="pres">
      <dgm:prSet presAssocID="{BBC98F57-E24A-4907-B486-082C4F3201B8}" presName="d1" presStyleLbl="callout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8CC4D0FC-189D-46C3-9FE2-23CFBC6343E4}" type="pres">
      <dgm:prSet presAssocID="{8B1CD6E6-A142-45E3-BE84-9E26382CCDF6}" presName="circle2" presStyleLbl="ln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CF866B1-63DA-4288-92E5-AAACB0AD1637}" type="pres">
      <dgm:prSet presAssocID="{8B1CD6E6-A142-45E3-BE84-9E26382CCDF6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61CC19-8958-4B0E-8147-AF6C38141C2B}" type="pres">
      <dgm:prSet presAssocID="{8B1CD6E6-A142-45E3-BE84-9E26382CCDF6}" presName="line2" presStyleLbl="callout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66D8E74C-6581-43EA-9175-75FC53BF38C9}" type="pres">
      <dgm:prSet presAssocID="{8B1CD6E6-A142-45E3-BE84-9E26382CCDF6}" presName="d2" presStyleLbl="callout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9847D8D1-58E2-4F25-A88E-3316FFAB1C59}" type="pres">
      <dgm:prSet presAssocID="{18C8F8FB-25EB-4397-A440-595A179581A3}" presName="circle3" presStyleLbl="lnNode1" presStyleIdx="2" presStyleCnt="4"/>
      <dgm:spPr/>
    </dgm:pt>
    <dgm:pt modelId="{920F77B2-199A-460A-9252-BD56A327CB66}" type="pres">
      <dgm:prSet presAssocID="{18C8F8FB-25EB-4397-A440-595A179581A3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DE8970-32B1-41B9-8360-2D43C035C2FB}" type="pres">
      <dgm:prSet presAssocID="{18C8F8FB-25EB-4397-A440-595A179581A3}" presName="line3" presStyleLbl="callout" presStyleIdx="4" presStyleCnt="8"/>
      <dgm:spPr/>
    </dgm:pt>
    <dgm:pt modelId="{8F3CD2C6-0AF2-4499-854C-70C8E7C2561C}" type="pres">
      <dgm:prSet presAssocID="{18C8F8FB-25EB-4397-A440-595A179581A3}" presName="d3" presStyleLbl="callout" presStyleIdx="5" presStyleCnt="8"/>
      <dgm:spPr/>
    </dgm:pt>
    <dgm:pt modelId="{041FAB81-10FB-45CC-AB1C-6B892C13CE4B}" type="pres">
      <dgm:prSet presAssocID="{438E3F4A-DEE4-41AE-BF7C-8567332B2AFE}" presName="circle4" presStyleLbl="lnNode1" presStyleIdx="3" presStyleCnt="4"/>
      <dgm:spPr/>
    </dgm:pt>
    <dgm:pt modelId="{A5A0BB52-3A49-42EE-82B3-129A831DEC3E}" type="pres">
      <dgm:prSet presAssocID="{438E3F4A-DEE4-41AE-BF7C-8567332B2AFE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3D10F7-56B8-4013-BC82-9D87390BAE7E}" type="pres">
      <dgm:prSet presAssocID="{438E3F4A-DEE4-41AE-BF7C-8567332B2AFE}" presName="line4" presStyleLbl="callout" presStyleIdx="6" presStyleCnt="8"/>
      <dgm:spPr/>
    </dgm:pt>
    <dgm:pt modelId="{656A96D3-06B4-4273-8205-F4DBD13F0660}" type="pres">
      <dgm:prSet presAssocID="{438E3F4A-DEE4-41AE-BF7C-8567332B2AFE}" presName="d4" presStyleLbl="callout" presStyleIdx="7" presStyleCnt="8"/>
      <dgm:spPr/>
    </dgm:pt>
  </dgm:ptLst>
  <dgm:cxnLst>
    <dgm:cxn modelId="{FE963D4D-89FB-4C95-B8CC-60F8BBA56F5D}" srcId="{707F1755-8A01-49E1-BA06-1C8E233E3A22}" destId="{8B1CD6E6-A142-45E3-BE84-9E26382CCDF6}" srcOrd="1" destOrd="0" parTransId="{905FD4DD-7F4B-4B3E-BB2E-383C3A9E8041}" sibTransId="{52A61732-659E-48BB-8A5C-5261D356738F}"/>
    <dgm:cxn modelId="{14B983AC-4878-4B91-A4C1-8C142972F27E}" type="presOf" srcId="{707F1755-8A01-49E1-BA06-1C8E233E3A22}" destId="{2AC6826E-DEE9-49AB-8822-F4AB553E853A}" srcOrd="0" destOrd="0" presId="urn:microsoft.com/office/officeart/2005/8/layout/target1"/>
    <dgm:cxn modelId="{AEC9EBFA-9A86-4682-9845-6FB367000407}" type="presOf" srcId="{438E3F4A-DEE4-41AE-BF7C-8567332B2AFE}" destId="{A5A0BB52-3A49-42EE-82B3-129A831DEC3E}" srcOrd="0" destOrd="0" presId="urn:microsoft.com/office/officeart/2005/8/layout/target1"/>
    <dgm:cxn modelId="{BFB60287-34EF-4EEE-A1BF-7A90200E01A5}" srcId="{707F1755-8A01-49E1-BA06-1C8E233E3A22}" destId="{BBC98F57-E24A-4907-B486-082C4F3201B8}" srcOrd="0" destOrd="0" parTransId="{08B7C05A-1503-4D69-BF56-1F23E917992F}" sibTransId="{2B6DB816-5F6A-4776-AD78-9D158F4AB314}"/>
    <dgm:cxn modelId="{7EF5FC5E-2325-42E8-9269-B27F3D512869}" type="presOf" srcId="{8B1CD6E6-A142-45E3-BE84-9E26382CCDF6}" destId="{3CF866B1-63DA-4288-92E5-AAACB0AD1637}" srcOrd="0" destOrd="0" presId="urn:microsoft.com/office/officeart/2005/8/layout/target1"/>
    <dgm:cxn modelId="{CA27C583-56D8-4476-89A0-258D51252C01}" type="presOf" srcId="{18C8F8FB-25EB-4397-A440-595A179581A3}" destId="{920F77B2-199A-460A-9252-BD56A327CB66}" srcOrd="0" destOrd="0" presId="urn:microsoft.com/office/officeart/2005/8/layout/target1"/>
    <dgm:cxn modelId="{32CB518C-AB53-426F-B67E-AEA02A935DFB}" srcId="{707F1755-8A01-49E1-BA06-1C8E233E3A22}" destId="{438E3F4A-DEE4-41AE-BF7C-8567332B2AFE}" srcOrd="3" destOrd="0" parTransId="{AC2086F3-9B06-47E7-8761-594694B7832B}" sibTransId="{1056051B-3088-4CEF-B593-20FA71D04827}"/>
    <dgm:cxn modelId="{0DF71857-8544-420E-AEF2-17C140BD8770}" type="presOf" srcId="{BBC98F57-E24A-4907-B486-082C4F3201B8}" destId="{8330145C-26A1-4815-8738-EC5733CF2974}" srcOrd="0" destOrd="0" presId="urn:microsoft.com/office/officeart/2005/8/layout/target1"/>
    <dgm:cxn modelId="{CFC37423-6829-49DC-9E17-60D994DBCA67}" srcId="{707F1755-8A01-49E1-BA06-1C8E233E3A22}" destId="{18C8F8FB-25EB-4397-A440-595A179581A3}" srcOrd="2" destOrd="0" parTransId="{21857BBE-EB3B-413F-887A-AF095473546F}" sibTransId="{FDEAAEBD-AFD1-4D99-A915-4B5E33C5724E}"/>
    <dgm:cxn modelId="{8424818F-6D7A-4A2A-B0AC-BA19E8A38F51}" type="presParOf" srcId="{2AC6826E-DEE9-49AB-8822-F4AB553E853A}" destId="{44F1D298-661C-412B-B1D6-7941C5AF3BC3}" srcOrd="0" destOrd="0" presId="urn:microsoft.com/office/officeart/2005/8/layout/target1"/>
    <dgm:cxn modelId="{4431D716-CB0E-46E6-BE98-B84675C86F40}" type="presParOf" srcId="{2AC6826E-DEE9-49AB-8822-F4AB553E853A}" destId="{8330145C-26A1-4815-8738-EC5733CF2974}" srcOrd="1" destOrd="0" presId="urn:microsoft.com/office/officeart/2005/8/layout/target1"/>
    <dgm:cxn modelId="{10485A17-529D-4F05-81DE-717E27FBEC49}" type="presParOf" srcId="{2AC6826E-DEE9-49AB-8822-F4AB553E853A}" destId="{B584E179-BFB8-4097-A250-5F2A5814E7DB}" srcOrd="2" destOrd="0" presId="urn:microsoft.com/office/officeart/2005/8/layout/target1"/>
    <dgm:cxn modelId="{B26B7686-F8B0-4D45-8308-B6BA2C80D50B}" type="presParOf" srcId="{2AC6826E-DEE9-49AB-8822-F4AB553E853A}" destId="{CBC66666-9D06-456D-8420-42F92E845669}" srcOrd="3" destOrd="0" presId="urn:microsoft.com/office/officeart/2005/8/layout/target1"/>
    <dgm:cxn modelId="{40A905AF-6F7C-46CA-848D-A6B3CF6D9132}" type="presParOf" srcId="{2AC6826E-DEE9-49AB-8822-F4AB553E853A}" destId="{8CC4D0FC-189D-46C3-9FE2-23CFBC6343E4}" srcOrd="4" destOrd="0" presId="urn:microsoft.com/office/officeart/2005/8/layout/target1"/>
    <dgm:cxn modelId="{0A23328A-16D5-4A26-85EE-AA77215476CD}" type="presParOf" srcId="{2AC6826E-DEE9-49AB-8822-F4AB553E853A}" destId="{3CF866B1-63DA-4288-92E5-AAACB0AD1637}" srcOrd="5" destOrd="0" presId="urn:microsoft.com/office/officeart/2005/8/layout/target1"/>
    <dgm:cxn modelId="{9DA94F27-7FC9-4D89-8A09-6F9782161830}" type="presParOf" srcId="{2AC6826E-DEE9-49AB-8822-F4AB553E853A}" destId="{0C61CC19-8958-4B0E-8147-AF6C38141C2B}" srcOrd="6" destOrd="0" presId="urn:microsoft.com/office/officeart/2005/8/layout/target1"/>
    <dgm:cxn modelId="{023BCBF7-4146-4739-9BAF-6BB22D3626F6}" type="presParOf" srcId="{2AC6826E-DEE9-49AB-8822-F4AB553E853A}" destId="{66D8E74C-6581-43EA-9175-75FC53BF38C9}" srcOrd="7" destOrd="0" presId="urn:microsoft.com/office/officeart/2005/8/layout/target1"/>
    <dgm:cxn modelId="{C1B9D65B-31D9-4656-BBAB-131F03DB7ED4}" type="presParOf" srcId="{2AC6826E-DEE9-49AB-8822-F4AB553E853A}" destId="{9847D8D1-58E2-4F25-A88E-3316FFAB1C59}" srcOrd="8" destOrd="0" presId="urn:microsoft.com/office/officeart/2005/8/layout/target1"/>
    <dgm:cxn modelId="{D04AAF51-BB55-41A0-B29B-745634D3CD3B}" type="presParOf" srcId="{2AC6826E-DEE9-49AB-8822-F4AB553E853A}" destId="{920F77B2-199A-460A-9252-BD56A327CB66}" srcOrd="9" destOrd="0" presId="urn:microsoft.com/office/officeart/2005/8/layout/target1"/>
    <dgm:cxn modelId="{15FC48B9-A975-474E-9DDF-FFE9A648E91D}" type="presParOf" srcId="{2AC6826E-DEE9-49AB-8822-F4AB553E853A}" destId="{AEDE8970-32B1-41B9-8360-2D43C035C2FB}" srcOrd="10" destOrd="0" presId="urn:microsoft.com/office/officeart/2005/8/layout/target1"/>
    <dgm:cxn modelId="{6CF60D4D-C9F4-4C37-B119-C951697876B2}" type="presParOf" srcId="{2AC6826E-DEE9-49AB-8822-F4AB553E853A}" destId="{8F3CD2C6-0AF2-4499-854C-70C8E7C2561C}" srcOrd="11" destOrd="0" presId="urn:microsoft.com/office/officeart/2005/8/layout/target1"/>
    <dgm:cxn modelId="{F72F4148-A5DD-4449-A710-3397D90881EC}" type="presParOf" srcId="{2AC6826E-DEE9-49AB-8822-F4AB553E853A}" destId="{041FAB81-10FB-45CC-AB1C-6B892C13CE4B}" srcOrd="12" destOrd="0" presId="urn:microsoft.com/office/officeart/2005/8/layout/target1"/>
    <dgm:cxn modelId="{26FF1586-45A9-4DFA-A878-1544F63C6C74}" type="presParOf" srcId="{2AC6826E-DEE9-49AB-8822-F4AB553E853A}" destId="{A5A0BB52-3A49-42EE-82B3-129A831DEC3E}" srcOrd="13" destOrd="0" presId="urn:microsoft.com/office/officeart/2005/8/layout/target1"/>
    <dgm:cxn modelId="{D1E02989-EB81-42F5-B799-2852283A29EA}" type="presParOf" srcId="{2AC6826E-DEE9-49AB-8822-F4AB553E853A}" destId="{333D10F7-56B8-4013-BC82-9D87390BAE7E}" srcOrd="14" destOrd="0" presId="urn:microsoft.com/office/officeart/2005/8/layout/target1"/>
    <dgm:cxn modelId="{D7D22EF0-28D2-459E-8081-BFA22ED37A58}" type="presParOf" srcId="{2AC6826E-DEE9-49AB-8822-F4AB553E853A}" destId="{656A96D3-06B4-4273-8205-F4DBD13F0660}" srcOrd="15" destOrd="0" presId="urn:microsoft.com/office/officeart/2005/8/layout/target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7F1755-8A01-49E1-BA06-1C8E233E3A22}" type="doc">
      <dgm:prSet loTypeId="urn:microsoft.com/office/officeart/2005/8/layout/venn2" loCatId="relationship" qsTypeId="urn:microsoft.com/office/officeart/2005/8/quickstyle/3d4" qsCatId="3D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BBC98F57-E24A-4907-B486-082C4F3201B8}">
      <dgm:prSet phldrT="[텍스트]" custT="1"/>
      <dgm:spPr/>
      <dgm:t>
        <a:bodyPr/>
        <a:lstStyle/>
        <a:p>
          <a:pPr latinLnBrk="1"/>
          <a:r>
            <a:rPr lang="ko-KR" altLang="en-US" sz="1000" b="1" spc="-1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000" b="1" spc="-100" baseline="0" dirty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08B7C05A-1503-4D69-BF56-1F23E917992F}" type="parTrans" cxnId="{BFB60287-34EF-4EEE-A1BF-7A90200E01A5}">
      <dgm:prSet/>
      <dgm:spPr/>
      <dgm:t>
        <a:bodyPr/>
        <a:lstStyle/>
        <a:p>
          <a:pPr latinLnBrk="1"/>
          <a:endParaRPr lang="ko-KR" altLang="en-US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2B6DB816-5F6A-4776-AD78-9D158F4AB314}" type="sibTrans" cxnId="{BFB60287-34EF-4EEE-A1BF-7A90200E01A5}">
      <dgm:prSet/>
      <dgm:spPr/>
      <dgm:t>
        <a:bodyPr/>
        <a:lstStyle/>
        <a:p>
          <a:pPr latinLnBrk="1"/>
          <a:endParaRPr lang="ko-KR" altLang="en-US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8B1CD6E6-A142-45E3-BE84-9E26382CCDF6}">
      <dgm:prSet phldrT="[텍스트]" custT="1"/>
      <dgm:spPr/>
      <dgm:t>
        <a:bodyPr/>
        <a:lstStyle/>
        <a:p>
          <a:pPr latinLnBrk="1"/>
          <a:r>
            <a:rPr lang="ko-KR" altLang="en-US" sz="1000" b="1" spc="-1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000" b="1" spc="-100" baseline="0" dirty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905FD4DD-7F4B-4B3E-BB2E-383C3A9E8041}" type="parTrans" cxnId="{FE963D4D-89FB-4C95-B8CC-60F8BBA56F5D}">
      <dgm:prSet/>
      <dgm:spPr/>
      <dgm:t>
        <a:bodyPr/>
        <a:lstStyle/>
        <a:p>
          <a:pPr latinLnBrk="1"/>
          <a:endParaRPr lang="ko-KR" altLang="en-US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52A61732-659E-48BB-8A5C-5261D356738F}" type="sibTrans" cxnId="{FE963D4D-89FB-4C95-B8CC-60F8BBA56F5D}">
      <dgm:prSet/>
      <dgm:spPr/>
      <dgm:t>
        <a:bodyPr/>
        <a:lstStyle/>
        <a:p>
          <a:pPr latinLnBrk="1"/>
          <a:endParaRPr lang="ko-KR" altLang="en-US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77AA6DE6-A914-46E5-B016-25C2965B0B60}">
      <dgm:prSet phldrT="[텍스트]" custT="1"/>
      <dgm:spPr/>
      <dgm:t>
        <a:bodyPr/>
        <a:lstStyle/>
        <a:p>
          <a:pPr latinLnBrk="1"/>
          <a:r>
            <a:rPr lang="ko-KR" altLang="en-US" sz="1000" b="1" spc="-1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000" b="1" spc="-100" baseline="0" dirty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DDA2EB6D-24B5-48FE-9CFE-55EDF42DFFF7}" type="parTrans" cxnId="{B353F865-B6EA-4494-BDDD-5D7E6EBBAABD}">
      <dgm:prSet/>
      <dgm:spPr/>
      <dgm:t>
        <a:bodyPr/>
        <a:lstStyle/>
        <a:p>
          <a:pPr latinLnBrk="1"/>
          <a:endParaRPr lang="ko-KR" altLang="en-US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7A976A99-BD7D-4E53-9D71-B0D13CEC2387}" type="sibTrans" cxnId="{B353F865-B6EA-4494-BDDD-5D7E6EBBAABD}">
      <dgm:prSet/>
      <dgm:spPr/>
      <dgm:t>
        <a:bodyPr/>
        <a:lstStyle/>
        <a:p>
          <a:pPr latinLnBrk="1"/>
          <a:endParaRPr lang="ko-KR" altLang="en-US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0C6A1F07-6926-4C1D-B4BF-3FE2F74F5D49}">
      <dgm:prSet phldrT="[텍스트]" custT="1"/>
      <dgm:spPr/>
      <dgm:t>
        <a:bodyPr/>
        <a:lstStyle/>
        <a:p>
          <a:pPr latinLnBrk="1"/>
          <a:r>
            <a:rPr lang="ko-KR" altLang="en-US" sz="1000" b="1" spc="-1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000" b="1" spc="-100" baseline="0" dirty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EC806BD1-DCCE-46AF-A4E5-C889EFEC774C}" type="parTrans" cxnId="{F0E878A5-4EB2-4A4F-A590-F9B321303A3D}">
      <dgm:prSet/>
      <dgm:spPr/>
      <dgm:t>
        <a:bodyPr/>
        <a:lstStyle/>
        <a:p>
          <a:pPr latinLnBrk="1"/>
          <a:endParaRPr lang="ko-KR" altLang="en-US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1286B313-9692-4FD9-8C6E-3C84B444D588}" type="sibTrans" cxnId="{F0E878A5-4EB2-4A4F-A590-F9B321303A3D}">
      <dgm:prSet/>
      <dgm:spPr/>
      <dgm:t>
        <a:bodyPr/>
        <a:lstStyle/>
        <a:p>
          <a:pPr latinLnBrk="1"/>
          <a:endParaRPr lang="ko-KR" altLang="en-US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CD618FEE-2CF4-41FA-898E-A57C5F836AFE}" type="pres">
      <dgm:prSet presAssocID="{707F1755-8A01-49E1-BA06-1C8E233E3A22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61D3D1-85AC-4F30-A34A-C93DD6B94E8C}" type="pres">
      <dgm:prSet presAssocID="{707F1755-8A01-49E1-BA06-1C8E233E3A22}" presName="comp1" presStyleCnt="0"/>
      <dgm:spPr/>
      <dgm:t>
        <a:bodyPr/>
        <a:lstStyle/>
        <a:p>
          <a:pPr latinLnBrk="1"/>
          <a:endParaRPr lang="ko-KR" altLang="en-US"/>
        </a:p>
      </dgm:t>
    </dgm:pt>
    <dgm:pt modelId="{C0E988E1-BF22-4E1D-A0BE-3C7DB496A415}" type="pres">
      <dgm:prSet presAssocID="{707F1755-8A01-49E1-BA06-1C8E233E3A22}" presName="circle1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5DB7AA0-1BE8-4AC7-AA48-13F6EAA384D6}" type="pres">
      <dgm:prSet presAssocID="{707F1755-8A01-49E1-BA06-1C8E233E3A22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62F677-2642-4069-876E-FA164B91D24D}" type="pres">
      <dgm:prSet presAssocID="{707F1755-8A01-49E1-BA06-1C8E233E3A22}" presName="comp2" presStyleCnt="0"/>
      <dgm:spPr/>
      <dgm:t>
        <a:bodyPr/>
        <a:lstStyle/>
        <a:p>
          <a:pPr latinLnBrk="1"/>
          <a:endParaRPr lang="ko-KR" altLang="en-US"/>
        </a:p>
      </dgm:t>
    </dgm:pt>
    <dgm:pt modelId="{CFEC1C29-E70B-41DA-8D0F-8699FEF215DD}" type="pres">
      <dgm:prSet presAssocID="{707F1755-8A01-49E1-BA06-1C8E233E3A22}" presName="circle2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55E6327-9BD9-4EC1-99B7-1B5EF2A8C0F1}" type="pres">
      <dgm:prSet presAssocID="{707F1755-8A01-49E1-BA06-1C8E233E3A22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DFC563-EFEB-401B-8E37-5EA4C0C64EFF}" type="pres">
      <dgm:prSet presAssocID="{707F1755-8A01-49E1-BA06-1C8E233E3A22}" presName="comp3" presStyleCnt="0"/>
      <dgm:spPr/>
      <dgm:t>
        <a:bodyPr/>
        <a:lstStyle/>
        <a:p>
          <a:pPr latinLnBrk="1"/>
          <a:endParaRPr lang="ko-KR" altLang="en-US"/>
        </a:p>
      </dgm:t>
    </dgm:pt>
    <dgm:pt modelId="{89DF0577-AC34-4CED-B689-B2C1E27DEAB2}" type="pres">
      <dgm:prSet presAssocID="{707F1755-8A01-49E1-BA06-1C8E233E3A22}" presName="circle3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6514C32-5DDE-46B8-B380-5C57E9040957}" type="pres">
      <dgm:prSet presAssocID="{707F1755-8A01-49E1-BA06-1C8E233E3A22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3CDE02-C4A8-4B6E-9702-FCFC1CACBBE6}" type="pres">
      <dgm:prSet presAssocID="{707F1755-8A01-49E1-BA06-1C8E233E3A22}" presName="comp4" presStyleCnt="0"/>
      <dgm:spPr/>
      <dgm:t>
        <a:bodyPr/>
        <a:lstStyle/>
        <a:p>
          <a:pPr latinLnBrk="1"/>
          <a:endParaRPr lang="ko-KR" altLang="en-US"/>
        </a:p>
      </dgm:t>
    </dgm:pt>
    <dgm:pt modelId="{10164168-09D8-40FC-AAFB-71F444691E1E}" type="pres">
      <dgm:prSet presAssocID="{707F1755-8A01-49E1-BA06-1C8E233E3A22}" presName="circle4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E9E8B446-F1BA-46A2-ADB0-D973BA113119}" type="pres">
      <dgm:prSet presAssocID="{707F1755-8A01-49E1-BA06-1C8E233E3A22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D2F3C25-3377-4BC5-A4FE-633FD9DAC8DC}" type="presOf" srcId="{77AA6DE6-A914-46E5-B016-25C2965B0B60}" destId="{06514C32-5DDE-46B8-B380-5C57E9040957}" srcOrd="1" destOrd="0" presId="urn:microsoft.com/office/officeart/2005/8/layout/venn2"/>
    <dgm:cxn modelId="{FE963D4D-89FB-4C95-B8CC-60F8BBA56F5D}" srcId="{707F1755-8A01-49E1-BA06-1C8E233E3A22}" destId="{8B1CD6E6-A142-45E3-BE84-9E26382CCDF6}" srcOrd="1" destOrd="0" parTransId="{905FD4DD-7F4B-4B3E-BB2E-383C3A9E8041}" sibTransId="{52A61732-659E-48BB-8A5C-5261D356738F}"/>
    <dgm:cxn modelId="{C1D102DD-D1C9-45A7-A68C-4D8FED160567}" type="presOf" srcId="{0C6A1F07-6926-4C1D-B4BF-3FE2F74F5D49}" destId="{E9E8B446-F1BA-46A2-ADB0-D973BA113119}" srcOrd="1" destOrd="0" presId="urn:microsoft.com/office/officeart/2005/8/layout/venn2"/>
    <dgm:cxn modelId="{4D0D6581-6344-4F47-AE35-6626BCE5D2C1}" type="presOf" srcId="{707F1755-8A01-49E1-BA06-1C8E233E3A22}" destId="{CD618FEE-2CF4-41FA-898E-A57C5F836AFE}" srcOrd="0" destOrd="0" presId="urn:microsoft.com/office/officeart/2005/8/layout/venn2"/>
    <dgm:cxn modelId="{E696D417-F15E-475B-9EFF-1B78B4FC907B}" type="presOf" srcId="{77AA6DE6-A914-46E5-B016-25C2965B0B60}" destId="{89DF0577-AC34-4CED-B689-B2C1E27DEAB2}" srcOrd="0" destOrd="0" presId="urn:microsoft.com/office/officeart/2005/8/layout/venn2"/>
    <dgm:cxn modelId="{F0E878A5-4EB2-4A4F-A590-F9B321303A3D}" srcId="{707F1755-8A01-49E1-BA06-1C8E233E3A22}" destId="{0C6A1F07-6926-4C1D-B4BF-3FE2F74F5D49}" srcOrd="3" destOrd="0" parTransId="{EC806BD1-DCCE-46AF-A4E5-C889EFEC774C}" sibTransId="{1286B313-9692-4FD9-8C6E-3C84B444D588}"/>
    <dgm:cxn modelId="{B353F865-B6EA-4494-BDDD-5D7E6EBBAABD}" srcId="{707F1755-8A01-49E1-BA06-1C8E233E3A22}" destId="{77AA6DE6-A914-46E5-B016-25C2965B0B60}" srcOrd="2" destOrd="0" parTransId="{DDA2EB6D-24B5-48FE-9CFE-55EDF42DFFF7}" sibTransId="{7A976A99-BD7D-4E53-9D71-B0D13CEC2387}"/>
    <dgm:cxn modelId="{CECADB74-DFD5-44CC-92C2-E6AEEA1CCC0C}" type="presOf" srcId="{BBC98F57-E24A-4907-B486-082C4F3201B8}" destId="{55DB7AA0-1BE8-4AC7-AA48-13F6EAA384D6}" srcOrd="1" destOrd="0" presId="urn:microsoft.com/office/officeart/2005/8/layout/venn2"/>
    <dgm:cxn modelId="{A0CFB48F-CEE6-4A11-B8EB-3B94F819DE39}" type="presOf" srcId="{8B1CD6E6-A142-45E3-BE84-9E26382CCDF6}" destId="{CFEC1C29-E70B-41DA-8D0F-8699FEF215DD}" srcOrd="0" destOrd="0" presId="urn:microsoft.com/office/officeart/2005/8/layout/venn2"/>
    <dgm:cxn modelId="{BFB60287-34EF-4EEE-A1BF-7A90200E01A5}" srcId="{707F1755-8A01-49E1-BA06-1C8E233E3A22}" destId="{BBC98F57-E24A-4907-B486-082C4F3201B8}" srcOrd="0" destOrd="0" parTransId="{08B7C05A-1503-4D69-BF56-1F23E917992F}" sibTransId="{2B6DB816-5F6A-4776-AD78-9D158F4AB314}"/>
    <dgm:cxn modelId="{3D1DBC49-630E-4C7A-A34F-AE4DE754F5DC}" type="presOf" srcId="{0C6A1F07-6926-4C1D-B4BF-3FE2F74F5D49}" destId="{10164168-09D8-40FC-AAFB-71F444691E1E}" srcOrd="0" destOrd="0" presId="urn:microsoft.com/office/officeart/2005/8/layout/venn2"/>
    <dgm:cxn modelId="{713234CA-2663-43C8-847F-E786030F9D0F}" type="presOf" srcId="{8B1CD6E6-A142-45E3-BE84-9E26382CCDF6}" destId="{955E6327-9BD9-4EC1-99B7-1B5EF2A8C0F1}" srcOrd="1" destOrd="0" presId="urn:microsoft.com/office/officeart/2005/8/layout/venn2"/>
    <dgm:cxn modelId="{30B1D1A3-EC8B-4EC8-9680-5B003456AD81}" type="presOf" srcId="{BBC98F57-E24A-4907-B486-082C4F3201B8}" destId="{C0E988E1-BF22-4E1D-A0BE-3C7DB496A415}" srcOrd="0" destOrd="0" presId="urn:microsoft.com/office/officeart/2005/8/layout/venn2"/>
    <dgm:cxn modelId="{A7AA9DC0-CC7B-41E0-92F9-7ADA5BF5392C}" type="presParOf" srcId="{CD618FEE-2CF4-41FA-898E-A57C5F836AFE}" destId="{1061D3D1-85AC-4F30-A34A-C93DD6B94E8C}" srcOrd="0" destOrd="0" presId="urn:microsoft.com/office/officeart/2005/8/layout/venn2"/>
    <dgm:cxn modelId="{0871A1B1-8D94-41FB-BB6D-AC80FBE782B4}" type="presParOf" srcId="{1061D3D1-85AC-4F30-A34A-C93DD6B94E8C}" destId="{C0E988E1-BF22-4E1D-A0BE-3C7DB496A415}" srcOrd="0" destOrd="0" presId="urn:microsoft.com/office/officeart/2005/8/layout/venn2"/>
    <dgm:cxn modelId="{B317393E-8221-4EFC-99CE-AA1D97303DE5}" type="presParOf" srcId="{1061D3D1-85AC-4F30-A34A-C93DD6B94E8C}" destId="{55DB7AA0-1BE8-4AC7-AA48-13F6EAA384D6}" srcOrd="1" destOrd="0" presId="urn:microsoft.com/office/officeart/2005/8/layout/venn2"/>
    <dgm:cxn modelId="{1057F023-2509-4EB2-BF81-226359864822}" type="presParOf" srcId="{CD618FEE-2CF4-41FA-898E-A57C5F836AFE}" destId="{1C62F677-2642-4069-876E-FA164B91D24D}" srcOrd="1" destOrd="0" presId="urn:microsoft.com/office/officeart/2005/8/layout/venn2"/>
    <dgm:cxn modelId="{6CC70105-0616-4AB1-BC19-892E8379D4DF}" type="presParOf" srcId="{1C62F677-2642-4069-876E-FA164B91D24D}" destId="{CFEC1C29-E70B-41DA-8D0F-8699FEF215DD}" srcOrd="0" destOrd="0" presId="urn:microsoft.com/office/officeart/2005/8/layout/venn2"/>
    <dgm:cxn modelId="{CBCAFD57-1872-4E08-9F33-30F45629D659}" type="presParOf" srcId="{1C62F677-2642-4069-876E-FA164B91D24D}" destId="{955E6327-9BD9-4EC1-99B7-1B5EF2A8C0F1}" srcOrd="1" destOrd="0" presId="urn:microsoft.com/office/officeart/2005/8/layout/venn2"/>
    <dgm:cxn modelId="{AFD90292-1ED7-4D9A-B06E-CE03D7845402}" type="presParOf" srcId="{CD618FEE-2CF4-41FA-898E-A57C5F836AFE}" destId="{9DDFC563-EFEB-401B-8E37-5EA4C0C64EFF}" srcOrd="2" destOrd="0" presId="urn:microsoft.com/office/officeart/2005/8/layout/venn2"/>
    <dgm:cxn modelId="{BE66FCE7-94F8-447E-B59F-5694B1F1F861}" type="presParOf" srcId="{9DDFC563-EFEB-401B-8E37-5EA4C0C64EFF}" destId="{89DF0577-AC34-4CED-B689-B2C1E27DEAB2}" srcOrd="0" destOrd="0" presId="urn:microsoft.com/office/officeart/2005/8/layout/venn2"/>
    <dgm:cxn modelId="{F3F4F6CE-B278-414C-87C8-FA3A7BF32EF3}" type="presParOf" srcId="{9DDFC563-EFEB-401B-8E37-5EA4C0C64EFF}" destId="{06514C32-5DDE-46B8-B380-5C57E9040957}" srcOrd="1" destOrd="0" presId="urn:microsoft.com/office/officeart/2005/8/layout/venn2"/>
    <dgm:cxn modelId="{B79B00F2-85FD-4F8A-A54A-C0C7FC2CA932}" type="presParOf" srcId="{CD618FEE-2CF4-41FA-898E-A57C5F836AFE}" destId="{E43CDE02-C4A8-4B6E-9702-FCFC1CACBBE6}" srcOrd="3" destOrd="0" presId="urn:microsoft.com/office/officeart/2005/8/layout/venn2"/>
    <dgm:cxn modelId="{4D0B3B3B-550A-4665-A884-256BC56EACEF}" type="presParOf" srcId="{E43CDE02-C4A8-4B6E-9702-FCFC1CACBBE6}" destId="{10164168-09D8-40FC-AAFB-71F444691E1E}" srcOrd="0" destOrd="0" presId="urn:microsoft.com/office/officeart/2005/8/layout/venn2"/>
    <dgm:cxn modelId="{C1610671-7685-4DB3-8F62-68FBDC3147C9}" type="presParOf" srcId="{E43CDE02-C4A8-4B6E-9702-FCFC1CACBBE6}" destId="{E9E8B446-F1BA-46A2-ADB0-D973BA11311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0F77BF-FBF3-42D7-99F5-BB5CC9011B6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6052BE7-8026-4FAC-9232-AE070B217699}">
      <dgm:prSet phldrT="[텍스트]" custT="1"/>
      <dgm:spPr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>
          <a:noFill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marL="0" algn="ctr" defTabSz="914400" rtl="0" eaLnBrk="1" latinLnBrk="1" hangingPunct="1"/>
          <a:r>
            <a:rPr lang="ko-KR" altLang="en-US" sz="1400" b="1" kern="1200" spc="-100" baseline="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</a:rPr>
            <a:t>내용</a:t>
          </a:r>
          <a:endParaRPr lang="ko-KR" altLang="en-US" sz="1400" kern="12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gm:t>
    </dgm:pt>
    <dgm:pt modelId="{131D1EB8-D9DA-46C4-8757-BE38F4348AA8}" type="parTrans" cxnId="{10685125-9EF1-47F9-A26A-529E02C15D55}">
      <dgm:prSet/>
      <dgm:spPr/>
      <dgm:t>
        <a:bodyPr/>
        <a:lstStyle/>
        <a:p>
          <a:pPr latinLnBrk="1"/>
          <a:endParaRPr lang="ko-KR" altLang="en-US"/>
        </a:p>
      </dgm:t>
    </dgm:pt>
    <dgm:pt modelId="{E8859A2D-41A9-4FA0-92BA-5CA3664BCB0A}" type="sibTrans" cxnId="{10685125-9EF1-47F9-A26A-529E02C15D55}">
      <dgm:prSet/>
      <dgm:spPr/>
      <dgm:t>
        <a:bodyPr/>
        <a:lstStyle/>
        <a:p>
          <a:pPr latinLnBrk="1"/>
          <a:endParaRPr lang="ko-KR" altLang="en-US"/>
        </a:p>
      </dgm:t>
    </dgm:pt>
    <dgm:pt modelId="{29D42C46-4759-4387-903B-3AC8FCED856B}">
      <dgm:prSet phldrT="[텍스트]" custT="1"/>
      <dgm:spPr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>
          <a:noFill/>
        </a:ln>
        <a:effectLst>
          <a:outerShdw blurRad="127000" dist="76200" dir="5400000" algn="ctr" rotWithShape="0">
            <a:srgbClr val="000000">
              <a:alpha val="30000"/>
            </a:srgbClr>
          </a:outerShdw>
          <a:reflection blurRad="6350" stA="50000" endA="300" endPos="555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marL="0" algn="ctr" defTabSz="914400" rtl="0" eaLnBrk="1" latinLnBrk="1" hangingPunct="1"/>
          <a:r>
            <a:rPr lang="ko-KR" altLang="en-US" sz="1400" b="1" kern="1200" spc="-100" baseline="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</a:rPr>
            <a:t>내용</a:t>
          </a:r>
          <a:endParaRPr lang="ko-KR" altLang="en-US" sz="1400" b="1" kern="1200" spc="-100" baseline="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</a:endParaRPr>
        </a:p>
      </dgm:t>
    </dgm:pt>
    <dgm:pt modelId="{4FFC5419-2198-4F53-998D-67AAD18D5351}" type="parTrans" cxnId="{5C34BAF4-69FB-4C86-83B9-0159FE3BCA5E}">
      <dgm:prSet/>
      <dgm:spPr>
        <a:ln w="12700">
          <a:solidFill>
            <a:srgbClr val="FF873C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42BE926C-EFE5-4A90-940F-D805CD80E6A8}" type="sibTrans" cxnId="{5C34BAF4-69FB-4C86-83B9-0159FE3BCA5E}">
      <dgm:prSet/>
      <dgm:spPr/>
      <dgm:t>
        <a:bodyPr/>
        <a:lstStyle/>
        <a:p>
          <a:pPr latinLnBrk="1"/>
          <a:endParaRPr lang="ko-KR" altLang="en-US"/>
        </a:p>
      </dgm:t>
    </dgm:pt>
    <dgm:pt modelId="{2276959B-88A4-488C-BB3A-C8F22641C678}">
      <dgm:prSet phldrT="[텍스트]" custT="1"/>
      <dgm:spPr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>
          <a:noFill/>
        </a:ln>
        <a:effectLst>
          <a:outerShdw blurRad="127000" dist="76200" dir="5400000" algn="ctr" rotWithShape="0">
            <a:srgbClr val="000000">
              <a:alpha val="30000"/>
            </a:srgbClr>
          </a:outerShdw>
          <a:reflection blurRad="6350" stA="50000" endA="300" endPos="555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latinLnBrk="1"/>
          <a:r>
            <a:rPr lang="ko-KR" altLang="en-US" sz="1400" b="1" kern="1200" spc="-100" baseline="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</a:rPr>
            <a:t>내용</a:t>
          </a:r>
          <a:endParaRPr lang="ko-KR" altLang="en-US" sz="1400" b="1" kern="1200" spc="-100" baseline="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</a:endParaRPr>
        </a:p>
      </dgm:t>
    </dgm:pt>
    <dgm:pt modelId="{F5884756-73D1-49CD-B44A-055C186A1163}" type="parTrans" cxnId="{8B314A0B-1E89-4147-9785-7FB618A71C61}">
      <dgm:prSet/>
      <dgm:spPr>
        <a:ln w="12700">
          <a:solidFill>
            <a:srgbClr val="FF873C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ADD4ED5-991E-4241-879B-FDF2916C02E6}" type="sibTrans" cxnId="{8B314A0B-1E89-4147-9785-7FB618A71C61}">
      <dgm:prSet/>
      <dgm:spPr/>
      <dgm:t>
        <a:bodyPr/>
        <a:lstStyle/>
        <a:p>
          <a:pPr latinLnBrk="1"/>
          <a:endParaRPr lang="ko-KR" altLang="en-US"/>
        </a:p>
      </dgm:t>
    </dgm:pt>
    <dgm:pt modelId="{AFE60614-0FC8-42BD-9D64-0C21C3524EB3}">
      <dgm:prSet phldrT="[텍스트]" custT="1"/>
      <dgm:spPr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>
          <a:noFill/>
        </a:ln>
        <a:effectLst>
          <a:outerShdw blurRad="127000" dist="76200" dir="5400000" algn="ctr" rotWithShape="0">
            <a:srgbClr val="000000">
              <a:alpha val="30000"/>
            </a:srgbClr>
          </a:outerShdw>
          <a:reflection blurRad="6350" stA="50000" endA="300" endPos="555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marL="0" algn="ctr" defTabSz="914400" rtl="0" eaLnBrk="1" latinLnBrk="1" hangingPunct="1"/>
          <a:r>
            <a:rPr lang="ko-KR" altLang="en-US" sz="1400" b="1" kern="1200" spc="-100" baseline="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</a:rPr>
            <a:t>내용</a:t>
          </a:r>
          <a:endParaRPr lang="ko-KR" altLang="en-US" sz="1400" b="1" kern="1200" spc="-100" baseline="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</a:endParaRPr>
        </a:p>
      </dgm:t>
    </dgm:pt>
    <dgm:pt modelId="{D64E67B5-8749-4882-921C-E059AC1F8EB9}" type="parTrans" cxnId="{A0CE86E4-0073-4AFA-9CD1-5DE763C7A864}">
      <dgm:prSet/>
      <dgm:spPr>
        <a:ln w="12700">
          <a:solidFill>
            <a:srgbClr val="FF873C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F6138C3-C751-48BB-90C7-E522B5ABF347}" type="sibTrans" cxnId="{A0CE86E4-0073-4AFA-9CD1-5DE763C7A864}">
      <dgm:prSet/>
      <dgm:spPr/>
      <dgm:t>
        <a:bodyPr/>
        <a:lstStyle/>
        <a:p>
          <a:pPr latinLnBrk="1"/>
          <a:endParaRPr lang="ko-KR" altLang="en-US"/>
        </a:p>
      </dgm:t>
    </dgm:pt>
    <dgm:pt modelId="{5EDB58E3-3CF3-4918-84C0-45F3021BAA8A}">
      <dgm:prSet phldrT="[텍스트]" custT="1"/>
      <dgm:spPr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>
          <a:noFill/>
        </a:ln>
        <a:effectLst>
          <a:outerShdw blurRad="127000" dist="76200" dir="5400000" algn="ctr" rotWithShape="0">
            <a:srgbClr val="000000">
              <a:alpha val="30000"/>
            </a:srgbClr>
          </a:outerShdw>
          <a:reflection blurRad="6350" stA="50000" endA="300" endPos="555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latinLnBrk="1"/>
          <a:r>
            <a:rPr lang="ko-KR" altLang="en-US" sz="1400" b="1" kern="1200" spc="-100" baseline="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</a:rPr>
            <a:t>내용</a:t>
          </a:r>
          <a:endParaRPr lang="ko-KR" altLang="en-US" sz="1400" b="1" kern="1200" spc="-100" baseline="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</a:endParaRPr>
        </a:p>
      </dgm:t>
    </dgm:pt>
    <dgm:pt modelId="{23CD50A0-6757-430A-A9A1-0967C4BBDC47}" type="parTrans" cxnId="{46C4BE31-4974-4628-BEE5-AFC34A9AA059}">
      <dgm:prSet/>
      <dgm:spPr>
        <a:ln w="12700">
          <a:solidFill>
            <a:srgbClr val="FF873C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63AB9E6-E4C4-430C-9294-EBDF04144CF9}" type="sibTrans" cxnId="{46C4BE31-4974-4628-BEE5-AFC34A9AA059}">
      <dgm:prSet/>
      <dgm:spPr/>
      <dgm:t>
        <a:bodyPr/>
        <a:lstStyle/>
        <a:p>
          <a:pPr latinLnBrk="1"/>
          <a:endParaRPr lang="ko-KR" altLang="en-US"/>
        </a:p>
      </dgm:t>
    </dgm:pt>
    <dgm:pt modelId="{595E8133-FAA7-4261-A1E8-44262869AC63}">
      <dgm:prSet phldrT="[텍스트]" custT="1"/>
      <dgm:spPr>
        <a:gradFill flip="none"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  <a:tileRect/>
        </a:gradFill>
        <a:ln w="12700">
          <a:noFill/>
        </a:ln>
        <a:effectLst>
          <a:outerShdw blurRad="127000" dist="76200" dir="5400000" algn="ctr" rotWithShape="0">
            <a:srgbClr val="000000">
              <a:alpha val="30000"/>
            </a:srgbClr>
          </a:outerShdw>
          <a:reflection blurRad="6350" stA="50000" endA="300" endPos="555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marL="0" algn="ctr" defTabSz="914400" rtl="0" eaLnBrk="1" latinLnBrk="1" hangingPunct="1"/>
          <a:r>
            <a:rPr lang="ko-KR" altLang="en-US" sz="1400" b="1" kern="1200" spc="-100" baseline="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</a:rPr>
            <a:t>내용</a:t>
          </a:r>
          <a:endParaRPr lang="ko-KR" altLang="en-US" sz="1400" b="1" kern="1200" spc="-100" baseline="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</a:endParaRPr>
        </a:p>
      </dgm:t>
    </dgm:pt>
    <dgm:pt modelId="{BF46061B-5D01-4E0E-BB94-B6E19A71CEA0}" type="sibTrans" cxnId="{F669DE7F-4C61-432E-84B8-7216DA4E7D64}">
      <dgm:prSet/>
      <dgm:spPr/>
      <dgm:t>
        <a:bodyPr/>
        <a:lstStyle/>
        <a:p>
          <a:pPr latinLnBrk="1"/>
          <a:endParaRPr lang="ko-KR" altLang="en-US"/>
        </a:p>
      </dgm:t>
    </dgm:pt>
    <dgm:pt modelId="{270D8896-E671-4AE7-B353-E825FC260EDF}" type="parTrans" cxnId="{F669DE7F-4C61-432E-84B8-7216DA4E7D64}">
      <dgm:prSet/>
      <dgm:spPr>
        <a:ln w="12700">
          <a:solidFill>
            <a:srgbClr val="FF873C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45E4D529-4E05-4E61-B2D4-4A70C40BDA2F}" type="pres">
      <dgm:prSet presAssocID="{080F77BF-FBF3-42D7-99F5-BB5CC9011B6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A57B10-6407-421F-8549-3501F8FD2036}" type="pres">
      <dgm:prSet presAssocID="{36052BE7-8026-4FAC-9232-AE070B217699}" presName="root1" presStyleCnt="0"/>
      <dgm:spPr/>
    </dgm:pt>
    <dgm:pt modelId="{A844B620-AC2A-4DDC-A271-ADFE72F630F0}" type="pres">
      <dgm:prSet presAssocID="{36052BE7-8026-4FAC-9232-AE070B217699}" presName="LevelOneTextNode" presStyleLbl="node0" presStyleIdx="0" presStyleCnt="1" custLinFactNeighborX="1834" custLinFactNeighborY="-58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52AD64-0E95-4F23-8170-55ACBCFC799E}" type="pres">
      <dgm:prSet presAssocID="{36052BE7-8026-4FAC-9232-AE070B217699}" presName="level2hierChild" presStyleCnt="0"/>
      <dgm:spPr/>
    </dgm:pt>
    <dgm:pt modelId="{B77AAF71-9280-4D3C-9AA2-8E1D0FE23FAE}" type="pres">
      <dgm:prSet presAssocID="{4FFC5419-2198-4F53-998D-67AAD18D5351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6415479-209C-4CA1-97A1-927E7D1DDD44}" type="pres">
      <dgm:prSet presAssocID="{4FFC5419-2198-4F53-998D-67AAD18D5351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98464AC-9861-4377-9AF0-7BD159BBF17E}" type="pres">
      <dgm:prSet presAssocID="{29D42C46-4759-4387-903B-3AC8FCED856B}" presName="root2" presStyleCnt="0"/>
      <dgm:spPr/>
    </dgm:pt>
    <dgm:pt modelId="{D083D408-8DE7-459F-ADBF-9C9774310DAC}" type="pres">
      <dgm:prSet presAssocID="{29D42C46-4759-4387-903B-3AC8FCED856B}" presName="LevelTwoTextNode" presStyleLbl="node2" presStyleIdx="0" presStyleCnt="2" custLinFactNeighborX="1746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B508381-B54A-4E43-ACAA-4263D865F9A0}" type="pres">
      <dgm:prSet presAssocID="{29D42C46-4759-4387-903B-3AC8FCED856B}" presName="level3hierChild" presStyleCnt="0"/>
      <dgm:spPr/>
    </dgm:pt>
    <dgm:pt modelId="{D823C6EB-27ED-4213-AA68-5E56CA6E007D}" type="pres">
      <dgm:prSet presAssocID="{270D8896-E671-4AE7-B353-E825FC260EDF}" presName="conn2-1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ECD85B5-0762-4D70-B99D-B7DAD8515AAA}" type="pres">
      <dgm:prSet presAssocID="{270D8896-E671-4AE7-B353-E825FC260EDF}" presName="connTx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DF51002-DD54-4648-8EBA-F75BA9FAEC02}" type="pres">
      <dgm:prSet presAssocID="{595E8133-FAA7-4261-A1E8-44262869AC63}" presName="root2" presStyleCnt="0"/>
      <dgm:spPr/>
    </dgm:pt>
    <dgm:pt modelId="{12E991C1-9EB4-4089-9F14-67B38EEABFF1}" type="pres">
      <dgm:prSet presAssocID="{595E8133-FAA7-4261-A1E8-44262869AC63}" presName="LevelTwoTextNode" presStyleLbl="node3" presStyleIdx="0" presStyleCnt="3" custLinFactNeighborX="-536" custLinFactNeighborY="-2295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410C8B-3885-4AB8-A75C-A4467E42B089}" type="pres">
      <dgm:prSet presAssocID="{595E8133-FAA7-4261-A1E8-44262869AC63}" presName="level3hierChild" presStyleCnt="0"/>
      <dgm:spPr/>
    </dgm:pt>
    <dgm:pt modelId="{335B3BE1-7C6C-4B60-8DAF-7CE428E300DB}" type="pres">
      <dgm:prSet presAssocID="{F5884756-73D1-49CD-B44A-055C186A1163}" presName="conn2-1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98AF6BB-B72E-4BBF-9B5F-9CCD61EDBEFC}" type="pres">
      <dgm:prSet presAssocID="{F5884756-73D1-49CD-B44A-055C186A1163}" presName="connTx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A5581C0-FFE5-4BB8-A207-0E30420FA8C7}" type="pres">
      <dgm:prSet presAssocID="{2276959B-88A4-488C-BB3A-C8F22641C678}" presName="root2" presStyleCnt="0"/>
      <dgm:spPr/>
    </dgm:pt>
    <dgm:pt modelId="{D7BE8224-762A-4EE7-A7DA-E975C121780C}" type="pres">
      <dgm:prSet presAssocID="{2276959B-88A4-488C-BB3A-C8F22641C678}" presName="LevelTwoTextNode" presStyleLbl="node3" presStyleIdx="1" presStyleCnt="3" custLinFactNeighborY="115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DC1831-CF05-458B-826C-B0FD80908F9B}" type="pres">
      <dgm:prSet presAssocID="{2276959B-88A4-488C-BB3A-C8F22641C678}" presName="level3hierChild" presStyleCnt="0"/>
      <dgm:spPr/>
    </dgm:pt>
    <dgm:pt modelId="{0AAB4FB6-C047-44BA-A7B8-604AC749A95E}" type="pres">
      <dgm:prSet presAssocID="{D64E67B5-8749-4882-921C-E059AC1F8EB9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9764A71-8AE4-4FFA-BBE5-694F43CDFE59}" type="pres">
      <dgm:prSet presAssocID="{D64E67B5-8749-4882-921C-E059AC1F8EB9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9352FD0-92AE-4A0A-8EDA-23AD976257A2}" type="pres">
      <dgm:prSet presAssocID="{AFE60614-0FC8-42BD-9D64-0C21C3524EB3}" presName="root2" presStyleCnt="0"/>
      <dgm:spPr/>
    </dgm:pt>
    <dgm:pt modelId="{D5C92AC1-C14B-4273-A8FD-11F240075E42}" type="pres">
      <dgm:prSet presAssocID="{AFE60614-0FC8-42BD-9D64-0C21C3524EB3}" presName="LevelTwoTextNode" presStyleLbl="node2" presStyleIdx="1" presStyleCnt="2" custLinFactNeighborX="174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9466B7-56B3-4CEB-A4B4-7B8FD16F01AE}" type="pres">
      <dgm:prSet presAssocID="{AFE60614-0FC8-42BD-9D64-0C21C3524EB3}" presName="level3hierChild" presStyleCnt="0"/>
      <dgm:spPr/>
    </dgm:pt>
    <dgm:pt modelId="{7A7953E4-2554-4BA5-84FC-9678B375CCA9}" type="pres">
      <dgm:prSet presAssocID="{23CD50A0-6757-430A-A9A1-0967C4BBDC47}" presName="conn2-1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12FBE9D-30CF-454E-9239-5EC35D6CD842}" type="pres">
      <dgm:prSet presAssocID="{23CD50A0-6757-430A-A9A1-0967C4BBDC47}" presName="connTx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7B61717-20B2-4E52-8F92-8BFF6F2AA1D8}" type="pres">
      <dgm:prSet presAssocID="{5EDB58E3-3CF3-4918-84C0-45F3021BAA8A}" presName="root2" presStyleCnt="0"/>
      <dgm:spPr/>
    </dgm:pt>
    <dgm:pt modelId="{3AD545FE-3B7E-4F93-A76B-CDC4ACDA69D9}" type="pres">
      <dgm:prSet presAssocID="{5EDB58E3-3CF3-4918-84C0-45F3021BAA8A}" presName="LevelTwoTextNode" presStyleLbl="node3" presStyleIdx="2" presStyleCnt="3" custLinFactNeighborY="725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1706C7-3599-4032-8CCD-02856EEAB8D3}" type="pres">
      <dgm:prSet presAssocID="{5EDB58E3-3CF3-4918-84C0-45F3021BAA8A}" presName="level3hierChild" presStyleCnt="0"/>
      <dgm:spPr/>
    </dgm:pt>
  </dgm:ptLst>
  <dgm:cxnLst>
    <dgm:cxn modelId="{DCC1AA8E-85D8-42DF-B20E-85C0E3B07326}" type="presOf" srcId="{270D8896-E671-4AE7-B353-E825FC260EDF}" destId="{4ECD85B5-0762-4D70-B99D-B7DAD8515AAA}" srcOrd="1" destOrd="0" presId="urn:microsoft.com/office/officeart/2005/8/layout/hierarchy2"/>
    <dgm:cxn modelId="{F9111204-BA6F-4354-9C26-F188FBCEAEB0}" type="presOf" srcId="{23CD50A0-6757-430A-A9A1-0967C4BBDC47}" destId="{7A7953E4-2554-4BA5-84FC-9678B375CCA9}" srcOrd="0" destOrd="0" presId="urn:microsoft.com/office/officeart/2005/8/layout/hierarchy2"/>
    <dgm:cxn modelId="{E562BCBD-5252-4D61-A95C-FC5BA05C989B}" type="presOf" srcId="{36052BE7-8026-4FAC-9232-AE070B217699}" destId="{A844B620-AC2A-4DDC-A271-ADFE72F630F0}" srcOrd="0" destOrd="0" presId="urn:microsoft.com/office/officeart/2005/8/layout/hierarchy2"/>
    <dgm:cxn modelId="{F669DE7F-4C61-432E-84B8-7216DA4E7D64}" srcId="{29D42C46-4759-4387-903B-3AC8FCED856B}" destId="{595E8133-FAA7-4261-A1E8-44262869AC63}" srcOrd="0" destOrd="0" parTransId="{270D8896-E671-4AE7-B353-E825FC260EDF}" sibTransId="{BF46061B-5D01-4E0E-BB94-B6E19A71CEA0}"/>
    <dgm:cxn modelId="{D197A4EA-EC3E-4AB6-AA8E-3FF1C21E587F}" type="presOf" srcId="{4FFC5419-2198-4F53-998D-67AAD18D5351}" destId="{B77AAF71-9280-4D3C-9AA2-8E1D0FE23FAE}" srcOrd="0" destOrd="0" presId="urn:microsoft.com/office/officeart/2005/8/layout/hierarchy2"/>
    <dgm:cxn modelId="{0BC4E512-6BAA-4FCD-BD46-AF5292187EEF}" type="presOf" srcId="{2276959B-88A4-488C-BB3A-C8F22641C678}" destId="{D7BE8224-762A-4EE7-A7DA-E975C121780C}" srcOrd="0" destOrd="0" presId="urn:microsoft.com/office/officeart/2005/8/layout/hierarchy2"/>
    <dgm:cxn modelId="{5C34BAF4-69FB-4C86-83B9-0159FE3BCA5E}" srcId="{36052BE7-8026-4FAC-9232-AE070B217699}" destId="{29D42C46-4759-4387-903B-3AC8FCED856B}" srcOrd="0" destOrd="0" parTransId="{4FFC5419-2198-4F53-998D-67AAD18D5351}" sibTransId="{42BE926C-EFE5-4A90-940F-D805CD80E6A8}"/>
    <dgm:cxn modelId="{745D0D62-0AF8-4C2B-AA01-2A7C6B4B44D8}" type="presOf" srcId="{595E8133-FAA7-4261-A1E8-44262869AC63}" destId="{12E991C1-9EB4-4089-9F14-67B38EEABFF1}" srcOrd="0" destOrd="0" presId="urn:microsoft.com/office/officeart/2005/8/layout/hierarchy2"/>
    <dgm:cxn modelId="{E390B57F-7256-4229-AF63-5A06588BC54F}" type="presOf" srcId="{4FFC5419-2198-4F53-998D-67AAD18D5351}" destId="{26415479-209C-4CA1-97A1-927E7D1DDD44}" srcOrd="1" destOrd="0" presId="urn:microsoft.com/office/officeart/2005/8/layout/hierarchy2"/>
    <dgm:cxn modelId="{C68CD3C3-041C-4014-AE40-88B256349472}" type="presOf" srcId="{270D8896-E671-4AE7-B353-E825FC260EDF}" destId="{D823C6EB-27ED-4213-AA68-5E56CA6E007D}" srcOrd="0" destOrd="0" presId="urn:microsoft.com/office/officeart/2005/8/layout/hierarchy2"/>
    <dgm:cxn modelId="{471F725A-D474-4B11-BE33-513FD718C363}" type="presOf" srcId="{D64E67B5-8749-4882-921C-E059AC1F8EB9}" destId="{0AAB4FB6-C047-44BA-A7B8-604AC749A95E}" srcOrd="0" destOrd="0" presId="urn:microsoft.com/office/officeart/2005/8/layout/hierarchy2"/>
    <dgm:cxn modelId="{46C4BE31-4974-4628-BEE5-AFC34A9AA059}" srcId="{AFE60614-0FC8-42BD-9D64-0C21C3524EB3}" destId="{5EDB58E3-3CF3-4918-84C0-45F3021BAA8A}" srcOrd="0" destOrd="0" parTransId="{23CD50A0-6757-430A-A9A1-0967C4BBDC47}" sibTransId="{663AB9E6-E4C4-430C-9294-EBDF04144CF9}"/>
    <dgm:cxn modelId="{EA771F1F-A70F-4A5E-B993-2A9594BD2D06}" type="presOf" srcId="{F5884756-73D1-49CD-B44A-055C186A1163}" destId="{798AF6BB-B72E-4BBF-9B5F-9CCD61EDBEFC}" srcOrd="1" destOrd="0" presId="urn:microsoft.com/office/officeart/2005/8/layout/hierarchy2"/>
    <dgm:cxn modelId="{44B6A608-CBC6-41D8-8ECD-D4A6E0F93DF5}" type="presOf" srcId="{29D42C46-4759-4387-903B-3AC8FCED856B}" destId="{D083D408-8DE7-459F-ADBF-9C9774310DAC}" srcOrd="0" destOrd="0" presId="urn:microsoft.com/office/officeart/2005/8/layout/hierarchy2"/>
    <dgm:cxn modelId="{C0D1DED1-57C8-4437-ABD8-824456CC9F90}" type="presOf" srcId="{080F77BF-FBF3-42D7-99F5-BB5CC9011B68}" destId="{45E4D529-4E05-4E61-B2D4-4A70C40BDA2F}" srcOrd="0" destOrd="0" presId="urn:microsoft.com/office/officeart/2005/8/layout/hierarchy2"/>
    <dgm:cxn modelId="{10685125-9EF1-47F9-A26A-529E02C15D55}" srcId="{080F77BF-FBF3-42D7-99F5-BB5CC9011B68}" destId="{36052BE7-8026-4FAC-9232-AE070B217699}" srcOrd="0" destOrd="0" parTransId="{131D1EB8-D9DA-46C4-8757-BE38F4348AA8}" sibTransId="{E8859A2D-41A9-4FA0-92BA-5CA3664BCB0A}"/>
    <dgm:cxn modelId="{1E85315D-5CA2-4F44-A4F2-83C1FF297069}" type="presOf" srcId="{D64E67B5-8749-4882-921C-E059AC1F8EB9}" destId="{39764A71-8AE4-4FFA-BBE5-694F43CDFE59}" srcOrd="1" destOrd="0" presId="urn:microsoft.com/office/officeart/2005/8/layout/hierarchy2"/>
    <dgm:cxn modelId="{98C9C241-4F9F-436B-8C6F-CB7FADE18172}" type="presOf" srcId="{AFE60614-0FC8-42BD-9D64-0C21C3524EB3}" destId="{D5C92AC1-C14B-4273-A8FD-11F240075E42}" srcOrd="0" destOrd="0" presId="urn:microsoft.com/office/officeart/2005/8/layout/hierarchy2"/>
    <dgm:cxn modelId="{B8E873A3-7F4E-4522-BAB3-08FB9D531B2F}" type="presOf" srcId="{F5884756-73D1-49CD-B44A-055C186A1163}" destId="{335B3BE1-7C6C-4B60-8DAF-7CE428E300DB}" srcOrd="0" destOrd="0" presId="urn:microsoft.com/office/officeart/2005/8/layout/hierarchy2"/>
    <dgm:cxn modelId="{F47B7A2F-C3B4-4254-BF65-4FE31C5A5152}" type="presOf" srcId="{23CD50A0-6757-430A-A9A1-0967C4BBDC47}" destId="{012FBE9D-30CF-454E-9239-5EC35D6CD842}" srcOrd="1" destOrd="0" presId="urn:microsoft.com/office/officeart/2005/8/layout/hierarchy2"/>
    <dgm:cxn modelId="{A0CE86E4-0073-4AFA-9CD1-5DE763C7A864}" srcId="{36052BE7-8026-4FAC-9232-AE070B217699}" destId="{AFE60614-0FC8-42BD-9D64-0C21C3524EB3}" srcOrd="1" destOrd="0" parTransId="{D64E67B5-8749-4882-921C-E059AC1F8EB9}" sibTransId="{0F6138C3-C751-48BB-90C7-E522B5ABF347}"/>
    <dgm:cxn modelId="{8B314A0B-1E89-4147-9785-7FB618A71C61}" srcId="{29D42C46-4759-4387-903B-3AC8FCED856B}" destId="{2276959B-88A4-488C-BB3A-C8F22641C678}" srcOrd="1" destOrd="0" parTransId="{F5884756-73D1-49CD-B44A-055C186A1163}" sibTransId="{FADD4ED5-991E-4241-879B-FDF2916C02E6}"/>
    <dgm:cxn modelId="{041A4C21-4F05-4912-B952-E01AD4097ADC}" type="presOf" srcId="{5EDB58E3-3CF3-4918-84C0-45F3021BAA8A}" destId="{3AD545FE-3B7E-4F93-A76B-CDC4ACDA69D9}" srcOrd="0" destOrd="0" presId="urn:microsoft.com/office/officeart/2005/8/layout/hierarchy2"/>
    <dgm:cxn modelId="{A3739710-F781-4EF8-9F15-C903E3D7881F}" type="presParOf" srcId="{45E4D529-4E05-4E61-B2D4-4A70C40BDA2F}" destId="{03A57B10-6407-421F-8549-3501F8FD2036}" srcOrd="0" destOrd="0" presId="urn:microsoft.com/office/officeart/2005/8/layout/hierarchy2"/>
    <dgm:cxn modelId="{708F1DC8-6547-47FA-BBFF-8E62257E7D6F}" type="presParOf" srcId="{03A57B10-6407-421F-8549-3501F8FD2036}" destId="{A844B620-AC2A-4DDC-A271-ADFE72F630F0}" srcOrd="0" destOrd="0" presId="urn:microsoft.com/office/officeart/2005/8/layout/hierarchy2"/>
    <dgm:cxn modelId="{BB582DC1-C8C6-4FA6-B2BB-1350C2AB9E81}" type="presParOf" srcId="{03A57B10-6407-421F-8549-3501F8FD2036}" destId="{CF52AD64-0E95-4F23-8170-55ACBCFC799E}" srcOrd="1" destOrd="0" presId="urn:microsoft.com/office/officeart/2005/8/layout/hierarchy2"/>
    <dgm:cxn modelId="{220E2C61-D556-467F-AD81-E06BCE8FC353}" type="presParOf" srcId="{CF52AD64-0E95-4F23-8170-55ACBCFC799E}" destId="{B77AAF71-9280-4D3C-9AA2-8E1D0FE23FAE}" srcOrd="0" destOrd="0" presId="urn:microsoft.com/office/officeart/2005/8/layout/hierarchy2"/>
    <dgm:cxn modelId="{0D6FC11D-FCC5-4D47-AF89-C1450ED820C5}" type="presParOf" srcId="{B77AAF71-9280-4D3C-9AA2-8E1D0FE23FAE}" destId="{26415479-209C-4CA1-97A1-927E7D1DDD44}" srcOrd="0" destOrd="0" presId="urn:microsoft.com/office/officeart/2005/8/layout/hierarchy2"/>
    <dgm:cxn modelId="{2E4F3BF0-1333-4553-9C38-C126AFB8A99F}" type="presParOf" srcId="{CF52AD64-0E95-4F23-8170-55ACBCFC799E}" destId="{E98464AC-9861-4377-9AF0-7BD159BBF17E}" srcOrd="1" destOrd="0" presId="urn:microsoft.com/office/officeart/2005/8/layout/hierarchy2"/>
    <dgm:cxn modelId="{D4F8A2F7-1D73-4D0E-BDD7-47124AEF1635}" type="presParOf" srcId="{E98464AC-9861-4377-9AF0-7BD159BBF17E}" destId="{D083D408-8DE7-459F-ADBF-9C9774310DAC}" srcOrd="0" destOrd="0" presId="urn:microsoft.com/office/officeart/2005/8/layout/hierarchy2"/>
    <dgm:cxn modelId="{3E7642D7-3787-49CA-B84A-CB79BE725AA3}" type="presParOf" srcId="{E98464AC-9861-4377-9AF0-7BD159BBF17E}" destId="{1B508381-B54A-4E43-ACAA-4263D865F9A0}" srcOrd="1" destOrd="0" presId="urn:microsoft.com/office/officeart/2005/8/layout/hierarchy2"/>
    <dgm:cxn modelId="{83F68F77-BBE6-4E86-8392-8489CEED2CA0}" type="presParOf" srcId="{1B508381-B54A-4E43-ACAA-4263D865F9A0}" destId="{D823C6EB-27ED-4213-AA68-5E56CA6E007D}" srcOrd="0" destOrd="0" presId="urn:microsoft.com/office/officeart/2005/8/layout/hierarchy2"/>
    <dgm:cxn modelId="{153E711B-4D96-460A-A1F7-4A6B60EEF126}" type="presParOf" srcId="{D823C6EB-27ED-4213-AA68-5E56CA6E007D}" destId="{4ECD85B5-0762-4D70-B99D-B7DAD8515AAA}" srcOrd="0" destOrd="0" presId="urn:microsoft.com/office/officeart/2005/8/layout/hierarchy2"/>
    <dgm:cxn modelId="{B19BBDBD-712F-47B1-A826-7A7DFAA38380}" type="presParOf" srcId="{1B508381-B54A-4E43-ACAA-4263D865F9A0}" destId="{3DF51002-DD54-4648-8EBA-F75BA9FAEC02}" srcOrd="1" destOrd="0" presId="urn:microsoft.com/office/officeart/2005/8/layout/hierarchy2"/>
    <dgm:cxn modelId="{4E5EDBCC-42E8-487E-B09E-4126BC3D6DBC}" type="presParOf" srcId="{3DF51002-DD54-4648-8EBA-F75BA9FAEC02}" destId="{12E991C1-9EB4-4089-9F14-67B38EEABFF1}" srcOrd="0" destOrd="0" presId="urn:microsoft.com/office/officeart/2005/8/layout/hierarchy2"/>
    <dgm:cxn modelId="{40B0BD34-BCF1-40A7-BB3A-0623C2DDAE8D}" type="presParOf" srcId="{3DF51002-DD54-4648-8EBA-F75BA9FAEC02}" destId="{8D410C8B-3885-4AB8-A75C-A4467E42B089}" srcOrd="1" destOrd="0" presId="urn:microsoft.com/office/officeart/2005/8/layout/hierarchy2"/>
    <dgm:cxn modelId="{35DDBAF2-6778-425C-AC5A-C0558C7038AC}" type="presParOf" srcId="{1B508381-B54A-4E43-ACAA-4263D865F9A0}" destId="{335B3BE1-7C6C-4B60-8DAF-7CE428E300DB}" srcOrd="2" destOrd="0" presId="urn:microsoft.com/office/officeart/2005/8/layout/hierarchy2"/>
    <dgm:cxn modelId="{B4AE5D4E-225B-46D1-8F14-C774D5048F12}" type="presParOf" srcId="{335B3BE1-7C6C-4B60-8DAF-7CE428E300DB}" destId="{798AF6BB-B72E-4BBF-9B5F-9CCD61EDBEFC}" srcOrd="0" destOrd="0" presId="urn:microsoft.com/office/officeart/2005/8/layout/hierarchy2"/>
    <dgm:cxn modelId="{661CB8D8-0AE5-4538-8E4E-947EE3DDE775}" type="presParOf" srcId="{1B508381-B54A-4E43-ACAA-4263D865F9A0}" destId="{AA5581C0-FFE5-4BB8-A207-0E30420FA8C7}" srcOrd="3" destOrd="0" presId="urn:microsoft.com/office/officeart/2005/8/layout/hierarchy2"/>
    <dgm:cxn modelId="{DB7AFAA4-9FF9-4A18-968A-2F4FD5072209}" type="presParOf" srcId="{AA5581C0-FFE5-4BB8-A207-0E30420FA8C7}" destId="{D7BE8224-762A-4EE7-A7DA-E975C121780C}" srcOrd="0" destOrd="0" presId="urn:microsoft.com/office/officeart/2005/8/layout/hierarchy2"/>
    <dgm:cxn modelId="{38976714-8499-4A7A-9C60-52B47B2BF62E}" type="presParOf" srcId="{AA5581C0-FFE5-4BB8-A207-0E30420FA8C7}" destId="{C4DC1831-CF05-458B-826C-B0FD80908F9B}" srcOrd="1" destOrd="0" presId="urn:microsoft.com/office/officeart/2005/8/layout/hierarchy2"/>
    <dgm:cxn modelId="{65E77FDC-A6A5-4DAD-8814-E10A987466F9}" type="presParOf" srcId="{CF52AD64-0E95-4F23-8170-55ACBCFC799E}" destId="{0AAB4FB6-C047-44BA-A7B8-604AC749A95E}" srcOrd="2" destOrd="0" presId="urn:microsoft.com/office/officeart/2005/8/layout/hierarchy2"/>
    <dgm:cxn modelId="{54197E90-BE0B-40CD-8406-2F0C107A51DF}" type="presParOf" srcId="{0AAB4FB6-C047-44BA-A7B8-604AC749A95E}" destId="{39764A71-8AE4-4FFA-BBE5-694F43CDFE59}" srcOrd="0" destOrd="0" presId="urn:microsoft.com/office/officeart/2005/8/layout/hierarchy2"/>
    <dgm:cxn modelId="{E6DB4007-F296-4D61-A0B3-55AC06BED440}" type="presParOf" srcId="{CF52AD64-0E95-4F23-8170-55ACBCFC799E}" destId="{09352FD0-92AE-4A0A-8EDA-23AD976257A2}" srcOrd="3" destOrd="0" presId="urn:microsoft.com/office/officeart/2005/8/layout/hierarchy2"/>
    <dgm:cxn modelId="{0D65FB51-963B-4C48-8B62-EA0E1FB56D24}" type="presParOf" srcId="{09352FD0-92AE-4A0A-8EDA-23AD976257A2}" destId="{D5C92AC1-C14B-4273-A8FD-11F240075E42}" srcOrd="0" destOrd="0" presId="urn:microsoft.com/office/officeart/2005/8/layout/hierarchy2"/>
    <dgm:cxn modelId="{4CAC8220-7252-4947-B085-0FF084805D0F}" type="presParOf" srcId="{09352FD0-92AE-4A0A-8EDA-23AD976257A2}" destId="{499466B7-56B3-4CEB-A4B4-7B8FD16F01AE}" srcOrd="1" destOrd="0" presId="urn:microsoft.com/office/officeart/2005/8/layout/hierarchy2"/>
    <dgm:cxn modelId="{025CDE93-EE12-4EF1-AF07-280C3D17900B}" type="presParOf" srcId="{499466B7-56B3-4CEB-A4B4-7B8FD16F01AE}" destId="{7A7953E4-2554-4BA5-84FC-9678B375CCA9}" srcOrd="0" destOrd="0" presId="urn:microsoft.com/office/officeart/2005/8/layout/hierarchy2"/>
    <dgm:cxn modelId="{7876E086-60E1-4B27-B4AE-BD93DE007106}" type="presParOf" srcId="{7A7953E4-2554-4BA5-84FC-9678B375CCA9}" destId="{012FBE9D-30CF-454E-9239-5EC35D6CD842}" srcOrd="0" destOrd="0" presId="urn:microsoft.com/office/officeart/2005/8/layout/hierarchy2"/>
    <dgm:cxn modelId="{27735D07-B851-4F42-98FB-FE4854FA2B8A}" type="presParOf" srcId="{499466B7-56B3-4CEB-A4B4-7B8FD16F01AE}" destId="{07B61717-20B2-4E52-8F92-8BFF6F2AA1D8}" srcOrd="1" destOrd="0" presId="urn:microsoft.com/office/officeart/2005/8/layout/hierarchy2"/>
    <dgm:cxn modelId="{44CEB1E7-98FA-4D61-9190-750EB6A4A1D0}" type="presParOf" srcId="{07B61717-20B2-4E52-8F92-8BFF6F2AA1D8}" destId="{3AD545FE-3B7E-4F93-A76B-CDC4ACDA69D9}" srcOrd="0" destOrd="0" presId="urn:microsoft.com/office/officeart/2005/8/layout/hierarchy2"/>
    <dgm:cxn modelId="{05D9031B-27F7-4824-8981-E257681D5019}" type="presParOf" srcId="{07B61717-20B2-4E52-8F92-8BFF6F2AA1D8}" destId="{DC1706C7-3599-4032-8CCD-02856EEAB8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433983-CBDF-4378-A7E7-8E2C4CC457B8}">
      <dsp:nvSpPr>
        <dsp:cNvPr id="0" name=""/>
        <dsp:cNvSpPr/>
      </dsp:nvSpPr>
      <dsp:spPr>
        <a:xfrm>
          <a:off x="410947" y="717021"/>
          <a:ext cx="2465685" cy="2465685"/>
        </a:xfrm>
        <a:prstGeom prst="ellipse">
          <a:avLst/>
        </a:prstGeom>
        <a:gradFill rotWithShape="0">
          <a:gsLst>
            <a:gs pos="100000">
              <a:schemeClr val="bg1">
                <a:lumMod val="65000"/>
              </a:schemeClr>
            </a:gs>
            <a:gs pos="30000">
              <a:schemeClr val="bg1">
                <a:lumMod val="85000"/>
              </a:schemeClr>
            </a:gs>
            <a:gs pos="0">
              <a:schemeClr val="bg1"/>
            </a:gs>
          </a:gsLst>
          <a:lin ang="2700000" scaled="0"/>
        </a:gradFill>
        <a:ln w="9525" cap="flat" cmpd="sng" algn="ctr">
          <a:noFill/>
          <a:prstDash val="solid"/>
        </a:ln>
        <a:effectLst>
          <a:outerShdw blurRad="50800" dist="25400" dir="5400000" algn="t" rotWithShape="0">
            <a:prstClr val="black">
              <a:alpha val="3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C721FE-7C25-49D6-A3DA-AF9AAE807033}">
      <dsp:nvSpPr>
        <dsp:cNvPr id="0" name=""/>
        <dsp:cNvSpPr/>
      </dsp:nvSpPr>
      <dsp:spPr>
        <a:xfrm>
          <a:off x="684843" y="990918"/>
          <a:ext cx="1917892" cy="1917892"/>
        </a:xfrm>
        <a:prstGeom prst="ellipse">
          <a:avLst/>
        </a:prstGeom>
        <a:gradFill rotWithShape="0">
          <a:gsLst>
            <a:gs pos="100000">
              <a:schemeClr val="bg1">
                <a:lumMod val="50000"/>
              </a:schemeClr>
            </a:gs>
            <a:gs pos="30000">
              <a:schemeClr val="bg1">
                <a:lumMod val="75000"/>
              </a:schemeClr>
            </a:gs>
            <a:gs pos="0">
              <a:schemeClr val="bg1">
                <a:lumMod val="95000"/>
              </a:schemeClr>
            </a:gs>
          </a:gsLst>
          <a:lin ang="2700000" scaled="0"/>
        </a:gradFill>
        <a:ln w="9525" cap="flat" cmpd="sng" algn="ctr">
          <a:noFill/>
          <a:prstDash val="solid"/>
        </a:ln>
        <a:effectLst>
          <a:outerShdw blurRad="50800" dist="25400" dir="5400000" algn="t" rotWithShape="0">
            <a:prstClr val="black">
              <a:alpha val="3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89EA9F-4211-4D02-9BFC-42D188633A99}">
      <dsp:nvSpPr>
        <dsp:cNvPr id="0" name=""/>
        <dsp:cNvSpPr/>
      </dsp:nvSpPr>
      <dsp:spPr>
        <a:xfrm>
          <a:off x="958740" y="1264814"/>
          <a:ext cx="1370099" cy="1370099"/>
        </a:xfrm>
        <a:prstGeom prst="ellipse">
          <a:avLst/>
        </a:prstGeom>
        <a:gradFill rotWithShape="0">
          <a:gsLst>
            <a:gs pos="100000">
              <a:schemeClr val="tx1">
                <a:lumMod val="65000"/>
                <a:lumOff val="35000"/>
              </a:schemeClr>
            </a:gs>
            <a:gs pos="3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lin ang="2700000" scaled="0"/>
        </a:gradFill>
        <a:ln w="9525" cap="flat" cmpd="sng" algn="ctr">
          <a:noFill/>
          <a:prstDash val="solid"/>
        </a:ln>
        <a:effectLst>
          <a:outerShdw blurRad="50800" dist="25400" dir="5400000" algn="t" rotWithShape="0">
            <a:prstClr val="black">
              <a:alpha val="3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C4D0FC-189D-46C3-9FE2-23CFBC6343E4}">
      <dsp:nvSpPr>
        <dsp:cNvPr id="0" name=""/>
        <dsp:cNvSpPr/>
      </dsp:nvSpPr>
      <dsp:spPr>
        <a:xfrm>
          <a:off x="1232842" y="1538916"/>
          <a:ext cx="821895" cy="821895"/>
        </a:xfrm>
        <a:prstGeom prst="ellipse">
          <a:avLst/>
        </a:prstGeom>
        <a:gradFill rotWithShape="0">
          <a:gsLst>
            <a:gs pos="100000">
              <a:schemeClr val="tx1">
                <a:lumMod val="75000"/>
                <a:lumOff val="25000"/>
              </a:schemeClr>
            </a:gs>
            <a:gs pos="30000">
              <a:schemeClr val="bg1">
                <a:lumMod val="50000"/>
              </a:schemeClr>
            </a:gs>
            <a:gs pos="0">
              <a:schemeClr val="bg1">
                <a:lumMod val="65000"/>
              </a:schemeClr>
            </a:gs>
          </a:gsLst>
          <a:lin ang="2700000" scaled="0"/>
        </a:gradFill>
        <a:ln w="9525" cap="flat" cmpd="sng" algn="ctr">
          <a:noFill/>
          <a:prstDash val="solid"/>
        </a:ln>
        <a:effectLst>
          <a:outerShdw blurRad="50800" dist="25400" dir="5400000" algn="t" rotWithShape="0">
            <a:prstClr val="black">
              <a:alpha val="3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F1D298-661C-412B-B1D6-7941C5AF3BC3}">
      <dsp:nvSpPr>
        <dsp:cNvPr id="0" name=""/>
        <dsp:cNvSpPr/>
      </dsp:nvSpPr>
      <dsp:spPr>
        <a:xfrm>
          <a:off x="1506739" y="1812813"/>
          <a:ext cx="274102" cy="274102"/>
        </a:xfrm>
        <a:prstGeom prst="ellipse">
          <a:avLst/>
        </a:prstGeom>
        <a:gradFill rotWithShape="0">
          <a:gsLst>
            <a:gs pos="100000">
              <a:schemeClr val="tx1">
                <a:lumMod val="85000"/>
                <a:lumOff val="15000"/>
              </a:schemeClr>
            </a:gs>
            <a:gs pos="30000">
              <a:schemeClr val="tx1">
                <a:lumMod val="50000"/>
                <a:lumOff val="50000"/>
              </a:schemeClr>
            </a:gs>
            <a:gs pos="0">
              <a:schemeClr val="bg1">
                <a:lumMod val="65000"/>
              </a:schemeClr>
            </a:gs>
          </a:gsLst>
          <a:lin ang="2700000" scaled="0"/>
        </a:gradFill>
        <a:ln w="9525" cap="flat" cmpd="sng" algn="ctr">
          <a:noFill/>
          <a:prstDash val="solid"/>
        </a:ln>
        <a:effectLst>
          <a:outerShdw blurRad="50800" dist="25400" dir="5400000" algn="t" rotWithShape="0">
            <a:prstClr val="black">
              <a:alpha val="3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30145C-26A1-4815-8738-EC5733CF2974}">
      <dsp:nvSpPr>
        <dsp:cNvPr id="0" name=""/>
        <dsp:cNvSpPr/>
      </dsp:nvSpPr>
      <dsp:spPr>
        <a:xfrm>
          <a:off x="3287580" y="104873"/>
          <a:ext cx="1232842" cy="435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sp:txBody>
      <dsp:txXfrm>
        <a:off x="3287580" y="104873"/>
        <a:ext cx="1232842" cy="435275"/>
      </dsp:txXfrm>
    </dsp:sp>
    <dsp:sp modelId="{B584E179-BFB8-4097-A250-5F2A5814E7DB}">
      <dsp:nvSpPr>
        <dsp:cNvPr id="0" name=""/>
        <dsp:cNvSpPr/>
      </dsp:nvSpPr>
      <dsp:spPr>
        <a:xfrm>
          <a:off x="2979370" y="322511"/>
          <a:ext cx="3082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BC66666-9D06-456D-8420-42F92E845669}">
      <dsp:nvSpPr>
        <dsp:cNvPr id="0" name=""/>
        <dsp:cNvSpPr/>
      </dsp:nvSpPr>
      <dsp:spPr>
        <a:xfrm rot="5400000">
          <a:off x="1496876" y="469425"/>
          <a:ext cx="1627352" cy="133352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CF866B1-63DA-4288-92E5-AAACB0AD1637}">
      <dsp:nvSpPr>
        <dsp:cNvPr id="0" name=""/>
        <dsp:cNvSpPr/>
      </dsp:nvSpPr>
      <dsp:spPr>
        <a:xfrm>
          <a:off x="3287580" y="565135"/>
          <a:ext cx="1232842" cy="435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sp:txBody>
      <dsp:txXfrm>
        <a:off x="3287580" y="565135"/>
        <a:ext cx="1232842" cy="435275"/>
      </dsp:txXfrm>
    </dsp:sp>
    <dsp:sp modelId="{0C61CC19-8958-4B0E-8147-AF6C38141C2B}">
      <dsp:nvSpPr>
        <dsp:cNvPr id="0" name=""/>
        <dsp:cNvSpPr/>
      </dsp:nvSpPr>
      <dsp:spPr>
        <a:xfrm>
          <a:off x="2979370" y="782773"/>
          <a:ext cx="3082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6D8E74C-6581-43EA-9175-75FC53BF38C9}">
      <dsp:nvSpPr>
        <dsp:cNvPr id="0" name=""/>
        <dsp:cNvSpPr/>
      </dsp:nvSpPr>
      <dsp:spPr>
        <a:xfrm rot="5400000">
          <a:off x="1736006" y="894715"/>
          <a:ext cx="1354976" cy="113010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258F2B1-7E61-4007-B86E-C713A7CE81A0}">
      <dsp:nvSpPr>
        <dsp:cNvPr id="0" name=""/>
        <dsp:cNvSpPr/>
      </dsp:nvSpPr>
      <dsp:spPr>
        <a:xfrm>
          <a:off x="3287580" y="1025396"/>
          <a:ext cx="1232842" cy="435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sp:txBody>
      <dsp:txXfrm>
        <a:off x="3287580" y="1025396"/>
        <a:ext cx="1232842" cy="435275"/>
      </dsp:txXfrm>
    </dsp:sp>
    <dsp:sp modelId="{DE9F0546-8EA8-435B-B7E6-AC23EB04FA5C}">
      <dsp:nvSpPr>
        <dsp:cNvPr id="0" name=""/>
        <dsp:cNvSpPr/>
      </dsp:nvSpPr>
      <dsp:spPr>
        <a:xfrm>
          <a:off x="2979370" y="1243034"/>
          <a:ext cx="3082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E1D3E50-91DD-4CE1-A999-7A43E62E203E}">
      <dsp:nvSpPr>
        <dsp:cNvPr id="0" name=""/>
        <dsp:cNvSpPr/>
      </dsp:nvSpPr>
      <dsp:spPr>
        <a:xfrm rot="5400000">
          <a:off x="1970493" y="1302621"/>
          <a:ext cx="1068463" cy="94928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22211A7-F45C-48A4-BDA7-7C5FBCBC3F02}">
      <dsp:nvSpPr>
        <dsp:cNvPr id="0" name=""/>
        <dsp:cNvSpPr/>
      </dsp:nvSpPr>
      <dsp:spPr>
        <a:xfrm>
          <a:off x="3287580" y="1475795"/>
          <a:ext cx="1232842" cy="435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sp:txBody>
      <dsp:txXfrm>
        <a:off x="3287580" y="1475795"/>
        <a:ext cx="1232842" cy="435275"/>
      </dsp:txXfrm>
    </dsp:sp>
    <dsp:sp modelId="{047B1A0E-7980-4DB0-B055-629CE9705FFF}">
      <dsp:nvSpPr>
        <dsp:cNvPr id="0" name=""/>
        <dsp:cNvSpPr/>
      </dsp:nvSpPr>
      <dsp:spPr>
        <a:xfrm>
          <a:off x="2979370" y="1693432"/>
          <a:ext cx="3082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F514C14-E3DD-4490-BA9B-44022205572A}">
      <dsp:nvSpPr>
        <dsp:cNvPr id="0" name=""/>
        <dsp:cNvSpPr/>
      </dsp:nvSpPr>
      <dsp:spPr>
        <a:xfrm rot="5400000">
          <a:off x="2203911" y="1733294"/>
          <a:ext cx="815320" cy="73559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6D1BF26-076D-44DC-96BB-0064225C5A9B}">
      <dsp:nvSpPr>
        <dsp:cNvPr id="0" name=""/>
        <dsp:cNvSpPr/>
      </dsp:nvSpPr>
      <dsp:spPr>
        <a:xfrm>
          <a:off x="3287580" y="1913043"/>
          <a:ext cx="1232842" cy="435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내용</a:t>
          </a:r>
          <a:endParaRPr lang="ko-KR" altLang="en-US" sz="1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sp:txBody>
      <dsp:txXfrm>
        <a:off x="3287580" y="1913043"/>
        <a:ext cx="1232842" cy="435275"/>
      </dsp:txXfrm>
    </dsp:sp>
    <dsp:sp modelId="{8CFC918C-5CEF-406D-87AC-CC560857E752}">
      <dsp:nvSpPr>
        <dsp:cNvPr id="0" name=""/>
        <dsp:cNvSpPr/>
      </dsp:nvSpPr>
      <dsp:spPr>
        <a:xfrm>
          <a:off x="2979370" y="2130681"/>
          <a:ext cx="3082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1A1E86D-2669-479B-A38C-0BFBD84C3975}">
      <dsp:nvSpPr>
        <dsp:cNvPr id="0" name=""/>
        <dsp:cNvSpPr/>
      </dsp:nvSpPr>
      <dsp:spPr>
        <a:xfrm rot="5400000">
          <a:off x="2424590" y="2151228"/>
          <a:ext cx="575326" cy="53423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FF87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0E988E1-BF22-4E1D-A0BE-3C7DB496A415}">
      <dsp:nvSpPr>
        <dsp:cNvPr id="0" name=""/>
        <dsp:cNvSpPr/>
      </dsp:nvSpPr>
      <dsp:spPr>
        <a:xfrm>
          <a:off x="625281" y="0"/>
          <a:ext cx="2501121" cy="2501121"/>
        </a:xfrm>
        <a:prstGeom prst="ellipse">
          <a:avLst/>
        </a:prstGeom>
        <a:gradFill rotWithShape="0">
          <a:gsLst>
            <a:gs pos="100000">
              <a:schemeClr val="bg1">
                <a:lumMod val="65000"/>
              </a:schemeClr>
            </a:gs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2700000" scaled="0"/>
        </a:gradFill>
        <a:ln w="9525" cap="flat" cmpd="sng" algn="ctr">
          <a:noFill/>
          <a:prstDash val="solid"/>
        </a:ln>
        <a:effectLst>
          <a:outerShdw blurRad="25400" dist="25400" dir="5400000" algn="t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10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000" b="1" kern="1200" spc="-100" baseline="0" dirty="0">
            <a:solidFill>
              <a:schemeClr val="tx1">
                <a:lumMod val="65000"/>
                <a:lumOff val="35000"/>
              </a:schemeClr>
            </a:solidFill>
            <a:latin typeface="나눔고딕" pitchFamily="50" charset="-127"/>
            <a:ea typeface="나눔고딕" pitchFamily="50" charset="-127"/>
          </a:endParaRPr>
        </a:p>
      </dsp:txBody>
      <dsp:txXfrm>
        <a:off x="1526185" y="125056"/>
        <a:ext cx="699313" cy="375168"/>
      </dsp:txXfrm>
    </dsp:sp>
    <dsp:sp modelId="{CFEC1C29-E70B-41DA-8D0F-8699FEF215DD}">
      <dsp:nvSpPr>
        <dsp:cNvPr id="0" name=""/>
        <dsp:cNvSpPr/>
      </dsp:nvSpPr>
      <dsp:spPr>
        <a:xfrm>
          <a:off x="875393" y="500224"/>
          <a:ext cx="2000897" cy="2000897"/>
        </a:xfrm>
        <a:prstGeom prst="ellipse">
          <a:avLst/>
        </a:prstGeom>
        <a:gradFill rotWithShape="0">
          <a:gsLst>
            <a:gs pos="10000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0">
              <a:schemeClr val="bg1">
                <a:lumMod val="95000"/>
              </a:schemeClr>
            </a:gs>
          </a:gsLst>
          <a:lin ang="2700000" scaled="0"/>
        </a:gradFill>
        <a:ln w="9525" cap="flat" cmpd="sng" algn="ctr">
          <a:noFill/>
          <a:prstDash val="solid"/>
        </a:ln>
        <a:effectLst>
          <a:outerShdw blurRad="25400" dist="25400" dir="5400000" algn="t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100" baseline="0" dirty="0" smtClean="0">
              <a:solidFill>
                <a:schemeClr val="tx1">
                  <a:lumMod val="65000"/>
                  <a:lumOff val="35000"/>
                </a:schemeClr>
              </a:solidFill>
            </a:rPr>
            <a:t>내용</a:t>
          </a:r>
          <a:endParaRPr lang="ko-KR" altLang="en-US" sz="1000" b="1" kern="1200" spc="-100" baseline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526185" y="620278"/>
        <a:ext cx="699313" cy="360161"/>
      </dsp:txXfrm>
    </dsp:sp>
    <dsp:sp modelId="{89DF0577-AC34-4CED-B689-B2C1E27DEAB2}">
      <dsp:nvSpPr>
        <dsp:cNvPr id="0" name=""/>
        <dsp:cNvSpPr/>
      </dsp:nvSpPr>
      <dsp:spPr>
        <a:xfrm>
          <a:off x="1125505" y="1000448"/>
          <a:ext cx="1500673" cy="1500673"/>
        </a:xfrm>
        <a:prstGeom prst="ellipse">
          <a:avLst/>
        </a:prstGeom>
        <a:gradFill rotWithShape="0">
          <a:gsLst>
            <a:gs pos="100000">
              <a:schemeClr val="tx1">
                <a:lumMod val="65000"/>
                <a:lumOff val="35000"/>
              </a:schemeClr>
            </a:gs>
            <a:gs pos="50000">
              <a:schemeClr val="bg1">
                <a:lumMod val="50000"/>
              </a:schemeClr>
            </a:gs>
            <a:gs pos="0">
              <a:schemeClr val="bg1">
                <a:lumMod val="85000"/>
              </a:schemeClr>
            </a:gs>
          </a:gsLst>
          <a:lin ang="2700000" scaled="0"/>
        </a:gradFill>
        <a:ln w="9525" cap="flat" cmpd="sng" algn="ctr">
          <a:noFill/>
          <a:prstDash val="solid"/>
        </a:ln>
        <a:effectLst>
          <a:outerShdw blurRad="25400" dist="25400" dir="5400000" algn="t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100" baseline="0" dirty="0" smtClean="0">
              <a:solidFill>
                <a:schemeClr val="tx1">
                  <a:lumMod val="65000"/>
                  <a:lumOff val="35000"/>
                </a:schemeClr>
              </a:solidFill>
            </a:rPr>
            <a:t>내용</a:t>
          </a:r>
          <a:endParaRPr lang="ko-KR" altLang="en-US" sz="1000" b="1" kern="1200" spc="-100" baseline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526185" y="1112999"/>
        <a:ext cx="699313" cy="337651"/>
      </dsp:txXfrm>
    </dsp:sp>
    <dsp:sp modelId="{10164168-09D8-40FC-AAFB-71F444691E1E}">
      <dsp:nvSpPr>
        <dsp:cNvPr id="0" name=""/>
        <dsp:cNvSpPr/>
      </dsp:nvSpPr>
      <dsp:spPr>
        <a:xfrm>
          <a:off x="1375617" y="1500673"/>
          <a:ext cx="1000448" cy="1000448"/>
        </a:xfrm>
        <a:prstGeom prst="ellipse">
          <a:avLst/>
        </a:prstGeom>
        <a:gradFill rotWithShape="0">
          <a:gsLst>
            <a:gs pos="100000">
              <a:schemeClr val="tx1">
                <a:lumMod val="75000"/>
                <a:lumOff val="25000"/>
              </a:schemeClr>
            </a:gs>
            <a:gs pos="50000">
              <a:schemeClr val="tx1">
                <a:lumMod val="50000"/>
                <a:lumOff val="50000"/>
              </a:schemeClr>
            </a:gs>
            <a:gs pos="0">
              <a:schemeClr val="bg1">
                <a:lumMod val="75000"/>
              </a:schemeClr>
            </a:gs>
          </a:gsLst>
          <a:lin ang="2700000" scaled="0"/>
        </a:gradFill>
        <a:ln w="9525" cap="flat" cmpd="sng" algn="ctr">
          <a:noFill/>
          <a:prstDash val="solid"/>
        </a:ln>
        <a:effectLst>
          <a:outerShdw blurRad="25400" dist="25400" dir="5400000" algn="t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pc="-100" baseline="0" dirty="0" smtClean="0">
              <a:solidFill>
                <a:schemeClr val="tx1">
                  <a:lumMod val="65000"/>
                  <a:lumOff val="35000"/>
                </a:schemeClr>
              </a:solidFill>
            </a:rPr>
            <a:t>내용</a:t>
          </a:r>
          <a:endParaRPr lang="ko-KR" altLang="en-US" sz="1000" b="1" kern="1200" spc="-100" baseline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522129" y="1750785"/>
        <a:ext cx="707424" cy="50022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0.41983</cdr:x>
      <cdr:y>0.45908</cdr:y>
    </cdr:from>
    <cdr:to>
      <cdr:x>0.5848</cdr:x>
      <cdr:y>0.53617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2232248" y="2016217"/>
          <a:ext cx="877163" cy="3385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1pPr>
          <a:lvl2pPr marL="4572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2pPr>
          <a:lvl3pPr marL="9144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3pPr>
          <a:lvl4pPr marL="13716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4pPr>
          <a:lvl5pPr marL="18288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5pPr>
          <a:lvl6pPr marL="22860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6pPr>
          <a:lvl7pPr marL="27432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7pPr>
          <a:lvl8pPr marL="32004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8pPr>
          <a:lvl9pPr marL="36576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9pPr>
        </a:lstStyle>
        <a:p xmlns:a="http://schemas.openxmlformats.org/drawingml/2006/main">
          <a:r>
            <a:rPr lang="ko-KR" altLang="en-US" sz="1600" b="1" spc="-150" dirty="0" smtClean="0">
              <a:gradFill>
                <a:gsLst>
                  <a:gs pos="5000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rPr>
            <a:t>차트제목</a:t>
          </a:r>
          <a:endParaRPr lang="ko-KR" altLang="en-US" sz="1600" b="1" spc="-150" dirty="0">
            <a:gradFill>
              <a:gsLst>
                <a:gs pos="50000">
                  <a:sysClr val="window" lastClr="FFFFFF"/>
                </a:gs>
                <a:gs pos="100000">
                  <a:sysClr val="window" lastClr="FFFFFF"/>
                </a:gs>
              </a:gsLst>
              <a:lin ang="5400000" scaled="0"/>
            </a:gradFill>
            <a:latin typeface="나눔고딕" pitchFamily="50" charset="-127"/>
            <a:ea typeface="나눔고딕" pitchFamily="50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hangeul.naver.com/fo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4" y="3145801"/>
            <a:ext cx="1050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소속 </a:t>
            </a:r>
            <a:r>
              <a:rPr lang="en-US" altLang="ko-KR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작성자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nhn\Desktop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spc="-150" smtClean="0">
                <a:latin typeface="+mj-ea"/>
              </a:rPr>
              <a:t>문서의 제목</a:t>
            </a:r>
            <a:r>
              <a:rPr lang="en-US" altLang="ko-KR" sz="4200" b="1" spc="-150" smtClean="0">
                <a:latin typeface="+mj-ea"/>
              </a:rPr>
              <a:t/>
            </a:r>
            <a:br>
              <a:rPr lang="en-US" altLang="ko-KR" sz="4200" b="1" spc="-150" smtClean="0">
                <a:latin typeface="+mj-ea"/>
              </a:rPr>
            </a:br>
            <a:r>
              <a:rPr lang="ko-KR" altLang="en-US" sz="4200" b="1" spc="-150" smtClean="0">
                <a:latin typeface="+mj-ea"/>
              </a:rPr>
              <a:t>나눔고딕 </a:t>
            </a:r>
            <a:r>
              <a:rPr lang="en-US" altLang="ko-KR" sz="4200" b="1" spc="-150" smtClean="0">
                <a:latin typeface="+mj-ea"/>
              </a:rPr>
              <a:t>B, 42pt</a:t>
            </a:r>
            <a:endParaRPr lang="ko-KR" altLang="en-US" sz="4200" b="1" spc="-150">
              <a:latin typeface="+mj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="" xmlns:p14="http://schemas.microsoft.com/office/powerpoint/2010/main" val="3043279164"/>
              </p:ext>
            </p:extLst>
          </p:nvPr>
        </p:nvGraphicFramePr>
        <p:xfrm>
          <a:off x="2238374" y="1916832"/>
          <a:ext cx="5934026" cy="379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9061" y="1335969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Smart Art</a:t>
            </a:r>
            <a:r>
              <a:rPr lang="ko-KR" altLang="en-US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를 이용한 다이어그램 예시</a:t>
            </a:r>
            <a:endParaRPr lang="en-US" altLang="ko-KR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Picture 2" descr="C:\Users\nhn\Desktop\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2142753" y="236836"/>
            <a:ext cx="6599610" cy="88790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smtClean="0"/>
              <a:t>페이지 제목</a:t>
            </a:r>
            <a:endParaRPr lang="ko-KR" altLang="en-US" sz="2400" spc="-10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4"/>
          <p:cNvSpPr/>
          <p:nvPr/>
        </p:nvSpPr>
        <p:spPr>
          <a:xfrm>
            <a:off x="6430010" y="3335863"/>
            <a:ext cx="1352494" cy="1352495"/>
          </a:xfrm>
          <a:prstGeom prst="rect">
            <a:avLst/>
          </a:prstGeom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6223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b="1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내용</a:t>
            </a:r>
            <a:endParaRPr lang="ko-KR" altLang="en-US" sz="1400" kern="1200" dirty="0"/>
          </a:p>
        </p:txBody>
      </p:sp>
      <p:sp>
        <p:nvSpPr>
          <p:cNvPr id="3" name="타원 4"/>
          <p:cNvSpPr/>
          <p:nvPr/>
        </p:nvSpPr>
        <p:spPr>
          <a:xfrm>
            <a:off x="3144485" y="2514957"/>
            <a:ext cx="829555" cy="829555"/>
          </a:xfrm>
          <a:prstGeom prst="rect">
            <a:avLst/>
          </a:prstGeom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6223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200" b="1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내용</a:t>
            </a:r>
            <a:endParaRPr lang="ko-KR" altLang="en-US" sz="1200" kern="1200" dirty="0"/>
          </a:p>
        </p:txBody>
      </p:sp>
      <p:pic>
        <p:nvPicPr>
          <p:cNvPr id="4" name="Picture 2" descr="C:\Users\nhn\Desktop\6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24944"/>
            <a:ext cx="616537" cy="2194874"/>
          </a:xfrm>
          <a:prstGeom prst="rect">
            <a:avLst/>
          </a:prstGeom>
          <a:noFill/>
          <a:ln>
            <a:noFill/>
          </a:ln>
          <a:effectLst>
            <a:outerShdw blurRad="63500" dist="12700" dir="2700000" algn="tl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nhn\Desktop\6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315503" y="2844431"/>
            <a:ext cx="616537" cy="2194874"/>
          </a:xfrm>
          <a:prstGeom prst="rect">
            <a:avLst/>
          </a:prstGeom>
          <a:noFill/>
          <a:effectLst>
            <a:outerShdw blurRad="63500" dist="25400" dir="2700000" algn="tl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nhn\Desktop\6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24944"/>
            <a:ext cx="616537" cy="21948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nhn\Desktop\6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43895" y="2844431"/>
            <a:ext cx="616537" cy="21948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6048709" y="2992914"/>
            <a:ext cx="1978584" cy="1978586"/>
            <a:chOff x="5743075" y="3153281"/>
            <a:chExt cx="1657850" cy="1657852"/>
          </a:xfrm>
        </p:grpSpPr>
        <p:sp>
          <p:nvSpPr>
            <p:cNvPr id="9" name="타원 8"/>
            <p:cNvSpPr/>
            <p:nvPr/>
          </p:nvSpPr>
          <p:spPr>
            <a:xfrm>
              <a:off x="5743075" y="3153281"/>
              <a:ext cx="1657850" cy="1657852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50800" dir="5400000" algn="ctr" rotWithShape="0">
                <a:srgbClr val="000000">
                  <a:alpha val="30000"/>
                </a:srgbClr>
              </a:outerShdw>
              <a:reflection stA="30000" endPos="40000" dist="127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타원 4"/>
            <p:cNvSpPr/>
            <p:nvPr/>
          </p:nvSpPr>
          <p:spPr>
            <a:xfrm>
              <a:off x="6192323" y="3641675"/>
              <a:ext cx="719385" cy="71938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400" b="1" kern="1200" spc="-10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내용</a:t>
              </a:r>
              <a:endParaRPr lang="ko-KR" altLang="en-US" sz="1400" kern="12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9061" y="1335969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Smart Art</a:t>
            </a:r>
            <a:r>
              <a:rPr lang="ko-KR" altLang="en-US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를 이용한 다이어그램 예시</a:t>
            </a:r>
            <a:endParaRPr lang="en-US" altLang="ko-KR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Picture 2" descr="C:\Users\nhn\Desktop\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2972678" y="4476750"/>
            <a:ext cx="1173168" cy="1173168"/>
            <a:chOff x="427" y="166173"/>
            <a:chExt cx="1247225" cy="1247225"/>
          </a:xfrm>
          <a:scene3d>
            <a:camera prst="orthographicFront"/>
            <a:lightRig rig="threePt" dir="t"/>
          </a:scene3d>
        </p:grpSpPr>
        <p:sp>
          <p:nvSpPr>
            <p:cNvPr id="15" name="타원 14"/>
            <p:cNvSpPr/>
            <p:nvPr/>
          </p:nvSpPr>
          <p:spPr>
            <a:xfrm>
              <a:off x="427" y="166173"/>
              <a:ext cx="1247225" cy="1247225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50800" dir="5400000" algn="ctr" rotWithShape="0">
                <a:srgbClr val="000000">
                  <a:alpha val="30000"/>
                </a:srgbClr>
              </a:outerShdw>
              <a:reflection stA="30000" endPos="40000" dist="12700" dir="5400000" sy="-100000" algn="bl" rotWithShape="0"/>
            </a:effectLst>
            <a:sp3d>
              <a:bevelT w="50800" h="381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타원 4"/>
            <p:cNvSpPr/>
            <p:nvPr/>
          </p:nvSpPr>
          <p:spPr>
            <a:xfrm>
              <a:off x="183079" y="348825"/>
              <a:ext cx="881921" cy="8819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b="1" kern="1200" spc="-10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내용</a:t>
              </a:r>
              <a:endParaRPr lang="ko-KR" altLang="en-US" sz="1200" kern="1200" dirty="0"/>
            </a:p>
          </p:txBody>
        </p:sp>
      </p:grpSp>
      <p:cxnSp>
        <p:nvCxnSpPr>
          <p:cNvPr id="17" name="직선 연결선 16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2972678" y="2320305"/>
            <a:ext cx="1173168" cy="1173168"/>
            <a:chOff x="427" y="166173"/>
            <a:chExt cx="1247225" cy="1247225"/>
          </a:xfrm>
          <a:scene3d>
            <a:camera prst="orthographicFront"/>
            <a:lightRig rig="threePt" dir="t"/>
          </a:scene3d>
        </p:grpSpPr>
        <p:sp>
          <p:nvSpPr>
            <p:cNvPr id="20" name="타원 19"/>
            <p:cNvSpPr/>
            <p:nvPr/>
          </p:nvSpPr>
          <p:spPr>
            <a:xfrm>
              <a:off x="427" y="166173"/>
              <a:ext cx="1247225" cy="1247225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50800" dir="5400000" algn="ctr" rotWithShape="0">
                <a:srgbClr val="000000">
                  <a:alpha val="30000"/>
                </a:srgbClr>
              </a:outerShdw>
              <a:reflection stA="30000" endPos="40000" dist="12700" dir="5400000" sy="-100000" algn="bl" rotWithShape="0"/>
            </a:effectLst>
            <a:sp3d>
              <a:bevelT w="50800" h="381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1" name="타원 4"/>
            <p:cNvSpPr/>
            <p:nvPr/>
          </p:nvSpPr>
          <p:spPr>
            <a:xfrm>
              <a:off x="183079" y="348825"/>
              <a:ext cx="881921" cy="8819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b="1" kern="1200" spc="-10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내용</a:t>
              </a:r>
              <a:endParaRPr lang="ko-KR" altLang="en-US" sz="1200" kern="1200" dirty="0"/>
            </a:p>
          </p:txBody>
        </p:sp>
      </p:grpSp>
      <p:sp>
        <p:nvSpPr>
          <p:cNvPr id="23" name="제목 22"/>
          <p:cNvSpPr>
            <a:spLocks noGrp="1"/>
          </p:cNvSpPr>
          <p:nvPr>
            <p:ph type="title" idx="4294967295"/>
          </p:nvPr>
        </p:nvSpPr>
        <p:spPr>
          <a:xfrm>
            <a:off x="2135919" y="222152"/>
            <a:ext cx="6606443" cy="9746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smtClean="0"/>
              <a:t>페이지 제목</a:t>
            </a:r>
            <a:endParaRPr lang="ko-KR" altLang="en-US" sz="2400" spc="-10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644025" y="2174322"/>
            <a:ext cx="3839902" cy="3839904"/>
          </a:xfrm>
          <a:prstGeom prst="ellipse">
            <a:avLst/>
          </a:prstGeom>
          <a:noFill/>
          <a:ln w="6350">
            <a:solidFill>
              <a:srgbClr val="FF873C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771800" y="2327049"/>
            <a:ext cx="885919" cy="885920"/>
            <a:chOff x="183079" y="348825"/>
            <a:chExt cx="881921" cy="881921"/>
          </a:xfrm>
          <a:scene3d>
            <a:camera prst="orthographicFront"/>
            <a:lightRig rig="threePt" dir="t"/>
          </a:scene3d>
        </p:grpSpPr>
        <p:sp>
          <p:nvSpPr>
            <p:cNvPr id="4" name="타원 3"/>
            <p:cNvSpPr/>
            <p:nvPr/>
          </p:nvSpPr>
          <p:spPr>
            <a:xfrm>
              <a:off x="228332" y="394078"/>
              <a:ext cx="791416" cy="791416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5" name="타원 4"/>
            <p:cNvSpPr/>
            <p:nvPr/>
          </p:nvSpPr>
          <p:spPr>
            <a:xfrm>
              <a:off x="183079" y="348825"/>
              <a:ext cx="881921" cy="8819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b="1" kern="1200" spc="-100" baseline="0" dirty="0" smtClean="0">
                  <a:solidFill>
                    <a:srgbClr val="F37021"/>
                  </a:solidFill>
                </a:rPr>
                <a:t>내용</a:t>
              </a:r>
              <a:endParaRPr lang="ko-KR" altLang="en-US" sz="1000" kern="1200" dirty="0">
                <a:solidFill>
                  <a:srgbClr val="F3702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771800" y="4904746"/>
            <a:ext cx="885919" cy="885920"/>
            <a:chOff x="183079" y="348825"/>
            <a:chExt cx="881921" cy="881921"/>
          </a:xfrm>
          <a:scene3d>
            <a:camera prst="orthographicFront"/>
            <a:lightRig rig="threePt" dir="t"/>
          </a:scene3d>
        </p:grpSpPr>
        <p:sp>
          <p:nvSpPr>
            <p:cNvPr id="7" name="타원 6"/>
            <p:cNvSpPr/>
            <p:nvPr/>
          </p:nvSpPr>
          <p:spPr>
            <a:xfrm>
              <a:off x="228331" y="394078"/>
              <a:ext cx="791416" cy="791416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" name="타원 4"/>
            <p:cNvSpPr/>
            <p:nvPr/>
          </p:nvSpPr>
          <p:spPr>
            <a:xfrm>
              <a:off x="183079" y="348825"/>
              <a:ext cx="881921" cy="8819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b="1" kern="1200" spc="-100" baseline="0" dirty="0" smtClean="0">
                  <a:solidFill>
                    <a:srgbClr val="F37021"/>
                  </a:solidFill>
                </a:rPr>
                <a:t>내용</a:t>
              </a:r>
              <a:endParaRPr lang="ko-KR" altLang="en-US" sz="1000" kern="1200" dirty="0">
                <a:solidFill>
                  <a:srgbClr val="F3702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486281" y="2327049"/>
            <a:ext cx="885919" cy="885920"/>
            <a:chOff x="183079" y="348825"/>
            <a:chExt cx="881921" cy="881921"/>
          </a:xfrm>
          <a:scene3d>
            <a:camera prst="orthographicFront"/>
            <a:lightRig rig="threePt" dir="t"/>
          </a:scene3d>
        </p:grpSpPr>
        <p:sp>
          <p:nvSpPr>
            <p:cNvPr id="10" name="타원 9"/>
            <p:cNvSpPr/>
            <p:nvPr/>
          </p:nvSpPr>
          <p:spPr>
            <a:xfrm>
              <a:off x="228331" y="394078"/>
              <a:ext cx="791416" cy="791416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" name="타원 4"/>
            <p:cNvSpPr/>
            <p:nvPr/>
          </p:nvSpPr>
          <p:spPr>
            <a:xfrm>
              <a:off x="183079" y="348825"/>
              <a:ext cx="881921" cy="881921"/>
            </a:xfrm>
            <a:prstGeom prst="rect">
              <a:avLst/>
            </a:prstGeom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b="1" kern="1200" spc="-100" baseline="0" dirty="0" smtClean="0">
                  <a:solidFill>
                    <a:srgbClr val="F37021"/>
                  </a:solidFill>
                </a:rPr>
                <a:t>내용</a:t>
              </a:r>
              <a:endParaRPr lang="ko-KR" altLang="en-US" sz="1000" kern="1200" dirty="0">
                <a:solidFill>
                  <a:srgbClr val="F3702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486281" y="4904746"/>
            <a:ext cx="885919" cy="885920"/>
            <a:chOff x="183079" y="348825"/>
            <a:chExt cx="881921" cy="881921"/>
          </a:xfrm>
          <a:scene3d>
            <a:camera prst="orthographicFront"/>
            <a:lightRig rig="threePt" dir="t"/>
          </a:scene3d>
        </p:grpSpPr>
        <p:sp>
          <p:nvSpPr>
            <p:cNvPr id="13" name="타원 12"/>
            <p:cNvSpPr/>
            <p:nvPr/>
          </p:nvSpPr>
          <p:spPr>
            <a:xfrm>
              <a:off x="228331" y="394078"/>
              <a:ext cx="791416" cy="791416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타원 4"/>
            <p:cNvSpPr/>
            <p:nvPr/>
          </p:nvSpPr>
          <p:spPr>
            <a:xfrm>
              <a:off x="183079" y="348825"/>
              <a:ext cx="881921" cy="8819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b="1" kern="1200" spc="-100" baseline="0" dirty="0" smtClean="0">
                  <a:solidFill>
                    <a:srgbClr val="F37021"/>
                  </a:solidFill>
                </a:rPr>
                <a:t>내용</a:t>
              </a:r>
              <a:endParaRPr lang="ko-KR" altLang="en-US" sz="1000" kern="1200" dirty="0">
                <a:solidFill>
                  <a:srgbClr val="F37021"/>
                </a:solidFill>
              </a:endParaRPr>
            </a:p>
          </p:txBody>
        </p:sp>
      </p:grpSp>
      <p:pic>
        <p:nvPicPr>
          <p:cNvPr id="15" name="Picture 2" descr="C:\Users\nhn\Desktop\HANGAME_BI_Basicguide(CMYK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794" y="3190875"/>
            <a:ext cx="1646494" cy="1986778"/>
          </a:xfrm>
          <a:prstGeom prst="rect">
            <a:avLst/>
          </a:prstGeom>
          <a:noFill/>
          <a:effectLst>
            <a:outerShdw blurRad="76200" dist="25400" dir="5400000" algn="t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nhn\Desktop\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29061" y="1335969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Smart Art</a:t>
            </a:r>
            <a:r>
              <a:rPr lang="ko-KR" altLang="en-US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를 이용한 다이어그램 예시</a:t>
            </a:r>
            <a:endParaRPr lang="en-US" altLang="ko-KR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21"/>
          <p:cNvSpPr>
            <a:spLocks noGrp="1"/>
          </p:cNvSpPr>
          <p:nvPr>
            <p:ph type="title" idx="4294967295"/>
          </p:nvPr>
        </p:nvSpPr>
        <p:spPr>
          <a:xfrm>
            <a:off x="2135348" y="236836"/>
            <a:ext cx="6607015" cy="106792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smtClean="0"/>
              <a:t>페이지 제목</a:t>
            </a:r>
            <a:endParaRPr lang="ko-KR" altLang="en-US" sz="2400" spc="-10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hn\Desktop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="" xmlns:p14="http://schemas.microsoft.com/office/powerpoint/2010/main" val="2508876912"/>
              </p:ext>
            </p:extLst>
          </p:nvPr>
        </p:nvGraphicFramePr>
        <p:xfrm>
          <a:off x="2116452" y="2564904"/>
          <a:ext cx="6199963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29061" y="1335969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차트 예시</a:t>
            </a:r>
            <a:endParaRPr lang="en-US" altLang="ko-KR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15543" y="1628800"/>
            <a:ext cx="6187852" cy="67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1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삽입 </a:t>
            </a:r>
            <a:r>
              <a:rPr lang="en-US" altLang="ko-KR" sz="11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1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r>
              <a:rPr lang="ko-KR" altLang="en-US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이용하여 다양한 차트형태를 구현할 수 있습니다</a:t>
            </a: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</a:pPr>
            <a:r>
              <a:rPr lang="ko-KR" altLang="en-US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표를 선택한 상태에서 </a:t>
            </a:r>
            <a:r>
              <a:rPr lang="ko-KR" altLang="en-US" sz="1100" spc="-2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오른클릭을</a:t>
            </a:r>
            <a:r>
              <a:rPr lang="ko-KR" altLang="en-US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한 뒤</a:t>
            </a: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편집</a:t>
            </a:r>
            <a:r>
              <a:rPr lang="ko-KR" altLang="en-US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을 클릭하여</a:t>
            </a:r>
          </a:p>
          <a:p>
            <a:pPr marL="177800" indent="-177800">
              <a:lnSpc>
                <a:spcPct val="114000"/>
              </a:lnSpc>
            </a:pPr>
            <a:r>
              <a:rPr lang="ko-KR" altLang="en-US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실제 내용과 수치를 편집해 사용할 수 있습니다</a:t>
            </a: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35920" y="236836"/>
            <a:ext cx="6606443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smtClean="0"/>
              <a:t>페이지 제목</a:t>
            </a:r>
            <a:endParaRPr lang="ko-KR" altLang="en-US" sz="2400" spc="-10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hn\Desktop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1804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차트 5"/>
          <p:cNvGraphicFramePr/>
          <p:nvPr/>
        </p:nvGraphicFramePr>
        <p:xfrm>
          <a:off x="2051721" y="2060848"/>
          <a:ext cx="648072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9061" y="1335969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차트 예시</a:t>
            </a:r>
            <a:endParaRPr lang="en-US" altLang="ko-KR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2139696" y="238062"/>
            <a:ext cx="6602667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smtClean="0"/>
              <a:t>페이지 제목</a:t>
            </a:r>
            <a:endParaRPr lang="ko-KR" altLang="en-US" sz="2400" spc="-10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hn\Desktop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9061" y="1335969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Smart Art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를 이용한 다이어그램 예시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5" name="차트 4"/>
          <p:cNvGraphicFramePr/>
          <p:nvPr/>
        </p:nvGraphicFramePr>
        <p:xfrm>
          <a:off x="1691680" y="1988840"/>
          <a:ext cx="5317044" cy="4391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직선 연결선 6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2138339" y="221580"/>
            <a:ext cx="6604023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smtClean="0"/>
              <a:t>글로벌 비즈니스</a:t>
            </a:r>
            <a:endParaRPr lang="ko-KR" altLang="en-US" sz="2400" spc="-10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nhn\Desktop\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smtClean="0">
                <a:latin typeface="+mn-lt"/>
              </a:rPr>
              <a:t>감사합니다</a:t>
            </a:r>
            <a:endParaRPr lang="ko-KR" altLang="en-US" sz="4200" b="1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3763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23728" y="1211266"/>
            <a:ext cx="6624736" cy="1944216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2400" spc="-100" smtClean="0">
                <a:latin typeface="+mj-ea"/>
              </a:rPr>
              <a:t>1</a:t>
            </a:r>
            <a:r>
              <a:rPr lang="en-US" altLang="ko-KR" sz="2400" spc="-100" baseline="0" smtClean="0">
                <a:latin typeface="+mj-ea"/>
              </a:rPr>
              <a:t>  </a:t>
            </a:r>
            <a:r>
              <a:rPr lang="ko-KR" altLang="en-US" sz="2400" spc="-100" baseline="0" smtClean="0">
                <a:latin typeface="+mj-ea"/>
              </a:rPr>
              <a:t>꼭지제목</a:t>
            </a:r>
            <a:r>
              <a:rPr lang="en-US" altLang="ko-KR" sz="2400" spc="-100" baseline="0" smtClean="0">
                <a:latin typeface="+mj-ea"/>
              </a:rPr>
              <a:t/>
            </a:r>
            <a:br>
              <a:rPr lang="en-US" altLang="ko-KR" sz="2400" spc="-100" baseline="0" smtClean="0">
                <a:latin typeface="+mj-ea"/>
              </a:rPr>
            </a:br>
            <a:r>
              <a:rPr lang="en-US" altLang="ko-KR" sz="2400" spc="-100" smtClean="0">
                <a:latin typeface="+mj-ea"/>
              </a:rPr>
              <a:t>2  </a:t>
            </a:r>
            <a:r>
              <a:rPr lang="ko-KR" altLang="en-US" sz="2400" spc="-100" smtClean="0">
                <a:latin typeface="+mj-ea"/>
              </a:rPr>
              <a:t>꼭지제목</a:t>
            </a:r>
            <a:r>
              <a:rPr lang="en-US" altLang="ko-KR" sz="2400" spc="-100" smtClean="0">
                <a:latin typeface="+mj-ea"/>
              </a:rPr>
              <a:t/>
            </a:r>
            <a:br>
              <a:rPr lang="en-US" altLang="ko-KR" sz="2400" spc="-100" smtClean="0">
                <a:latin typeface="+mj-ea"/>
              </a:rPr>
            </a:br>
            <a:r>
              <a:rPr lang="en-US" altLang="ko-KR" sz="2400" spc="-100" smtClean="0">
                <a:latin typeface="+mj-ea"/>
              </a:rPr>
              <a:t>3  </a:t>
            </a:r>
            <a:r>
              <a:rPr lang="ko-KR" altLang="en-US" sz="2400" spc="-100" smtClean="0">
                <a:latin typeface="+mj-ea"/>
              </a:rPr>
              <a:t>꼭지제목</a:t>
            </a:r>
            <a:r>
              <a:rPr lang="en-US" altLang="ko-KR" sz="2400" spc="-100" smtClean="0">
                <a:latin typeface="+mj-ea"/>
              </a:rPr>
              <a:t/>
            </a:r>
            <a:br>
              <a:rPr lang="en-US" altLang="ko-KR" sz="2400" spc="-100" smtClean="0">
                <a:latin typeface="+mj-ea"/>
              </a:rPr>
            </a:br>
            <a:r>
              <a:rPr lang="en-US" altLang="ko-KR" sz="2400" spc="-100" smtClean="0">
                <a:latin typeface="+mj-ea"/>
              </a:rPr>
              <a:t>4  </a:t>
            </a:r>
            <a:r>
              <a:rPr lang="ko-KR" altLang="en-US" sz="2400" spc="-100" smtClean="0">
                <a:latin typeface="+mj-ea"/>
              </a:rPr>
              <a:t>꼭지제목</a:t>
            </a:r>
            <a:endParaRPr lang="ko-KR" altLang="en-US" sz="2400" spc="-100">
              <a:latin typeface="+mj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smtClean="0"/>
              <a:t>꼭지 제목</a:t>
            </a:r>
            <a:r>
              <a:rPr lang="en-US" altLang="ko-KR" sz="4200" spc="-80" smtClean="0"/>
              <a:t/>
            </a:r>
            <a:br>
              <a:rPr lang="en-US" altLang="ko-KR" sz="4200" spc="-80" smtClean="0"/>
            </a:br>
            <a:r>
              <a:rPr lang="ko-KR" altLang="en-US" sz="4200" spc="-80" smtClean="0"/>
              <a:t>나눔고딕 </a:t>
            </a:r>
            <a:r>
              <a:rPr lang="en-US" altLang="ko-KR" sz="4200" spc="-80" smtClean="0"/>
              <a:t>R, 42pt</a:t>
            </a:r>
            <a:r>
              <a:rPr lang="ko-KR" altLang="en-US" sz="4200" spc="-80" smtClean="0"/>
              <a:t> </a:t>
            </a:r>
            <a:endParaRPr lang="ko-KR" altLang="en-US" sz="4200" spc="-8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nhn\Desktop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내용 제목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70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내용</a:t>
            </a:r>
            <a:endParaRPr lang="en-US" altLang="ko-KR" sz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내용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2251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본문 내용의 글꼴 크기</a:t>
            </a:r>
            <a:endParaRPr lang="en-US" altLang="ko-KR" sz="1200" spc="-2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화면에서의 </a:t>
            </a:r>
            <a:r>
              <a:rPr lang="ko-KR" altLang="en-US" sz="12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가독성을</a:t>
            </a:r>
            <a:r>
              <a:rPr lang="ko-KR" altLang="en-US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고려하여 최소 </a:t>
            </a: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10pt</a:t>
            </a:r>
            <a:r>
              <a:rPr lang="ko-KR" altLang="en-US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로 권장합니다</a:t>
            </a: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(</a:t>
            </a:r>
            <a:r>
              <a:rPr lang="ko-KR" altLang="en-US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현재 </a:t>
            </a: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12pt)</a:t>
            </a:r>
          </a:p>
          <a:p>
            <a:pPr marL="177800" indent="-177800">
              <a:lnSpc>
                <a:spcPct val="114000"/>
              </a:lnSpc>
            </a:pPr>
            <a:r>
              <a:rPr lang="ko-KR" altLang="en-US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캡션으로 사용하는 경우 등 상황에 따라 </a:t>
            </a: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10pt </a:t>
            </a:r>
            <a:r>
              <a:rPr lang="ko-KR" altLang="en-US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미만으로 사용하실 수 있습니다</a:t>
            </a: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</a:pPr>
            <a:endParaRPr lang="en-US" altLang="ko-KR" sz="8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본문 내용의 </a:t>
            </a:r>
            <a:r>
              <a:rPr lang="ko-KR" altLang="en-US" sz="12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줄간격</a:t>
            </a:r>
            <a:endParaRPr lang="en-US" altLang="ko-KR" sz="1200" spc="-2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1.15</a:t>
            </a:r>
            <a:r>
              <a:rPr lang="ko-KR" altLang="en-US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배를 권장합니다</a:t>
            </a: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</a:pPr>
            <a:endParaRPr lang="en-US" altLang="ko-KR" sz="8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본문 내용의 글자간격</a:t>
            </a:r>
            <a:endParaRPr lang="en-US" altLang="ko-KR" sz="1200" spc="-2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좁게 </a:t>
            </a: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0.2pt</a:t>
            </a:r>
            <a:r>
              <a:rPr lang="ko-KR" altLang="en-US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권장합니다</a:t>
            </a: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</a:pPr>
            <a:endParaRPr lang="en-US" altLang="ko-KR" sz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smtClean="0"/>
              <a:t>페이지 제목</a:t>
            </a:r>
            <a:endParaRPr lang="ko-KR" altLang="en-US" sz="2400" spc="-10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hn\Desktop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115542" y="1340768"/>
            <a:ext cx="87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표</a:t>
            </a:r>
            <a:r>
              <a:rPr lang="en-US" altLang="ko-KR" sz="12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2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ko-KR" altLang="en-US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5543" y="1628800"/>
            <a:ext cx="6187852" cy="2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표 안에 내용을 넣을 경우</a:t>
            </a:r>
            <a:r>
              <a:rPr lang="en-US" altLang="ko-KR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좌측정렬을 권장합니다</a:t>
            </a:r>
            <a:r>
              <a:rPr lang="en-US" altLang="ko-KR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14203" y="2228319"/>
            <a:ext cx="5703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표 제목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176687" y="2564904"/>
          <a:ext cx="6264695" cy="221138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52939"/>
                <a:gridCol w="1252939"/>
                <a:gridCol w="1252939"/>
                <a:gridCol w="1252939"/>
                <a:gridCol w="1252939"/>
              </a:tblGrid>
              <a:tr h="32117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2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kern="1200" spc="-2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  <a:endParaRPr lang="ko-KR" altLang="en-US" sz="10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  <a:endParaRPr lang="ko-KR" altLang="en-US" sz="10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  <a:endParaRPr lang="ko-KR" altLang="en-US" sz="10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  <a:endParaRPr lang="ko-KR" altLang="en-US" sz="10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  <a:endParaRPr lang="ko-KR" altLang="en-US" sz="10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  <a:endParaRPr lang="ko-KR" altLang="en-US" sz="10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224644"/>
            <a:ext cx="6599038" cy="79206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smtClean="0"/>
              <a:t>페이지 제목</a:t>
            </a:r>
            <a:endParaRPr lang="ko-KR" altLang="en-US" sz="2400" spc="-10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238513" y="4823472"/>
            <a:ext cx="1144858" cy="1144858"/>
          </a:xfrm>
          <a:prstGeom prst="ellipse">
            <a:avLst/>
          </a:prstGeom>
          <a:gradFill>
            <a:gsLst>
              <a:gs pos="5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  <a:reflection stA="30000" endPos="35000" dist="127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586939" y="4823472"/>
            <a:ext cx="1144858" cy="1144858"/>
          </a:xfrm>
          <a:prstGeom prst="ellipse">
            <a:avLst/>
          </a:prstGeom>
          <a:gradFill>
            <a:gsLst>
              <a:gs pos="5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  <a:reflection stA="30000" endPos="35000" dist="127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898366" y="4823472"/>
            <a:ext cx="1144858" cy="1144858"/>
          </a:xfrm>
          <a:prstGeom prst="ellipse">
            <a:avLst/>
          </a:prstGeom>
          <a:gradFill>
            <a:gsLst>
              <a:gs pos="5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  <a:reflection stA="30000" endPos="35000" dist="127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35834" y="2797585"/>
            <a:ext cx="1082513" cy="1082513"/>
          </a:xfrm>
          <a:prstGeom prst="rect">
            <a:avLst/>
          </a:prstGeom>
          <a:gradFill>
            <a:gsLst>
              <a:gs pos="5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stA="30000" endPos="35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36069" y="2350514"/>
            <a:ext cx="2551956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큐브형</a:t>
            </a:r>
            <a:r>
              <a:rPr lang="ko-KR" altLang="en-US" sz="1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ㅣ</a:t>
            </a:r>
            <a:r>
              <a:rPr lang="ko-KR" altLang="en-US" sz="1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그림자 </a:t>
            </a:r>
            <a:r>
              <a:rPr lang="ko-KR" altLang="en-US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효과 </a:t>
            </a:r>
            <a:r>
              <a:rPr lang="en-US" altLang="ko-KR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반사효과</a:t>
            </a:r>
            <a:endParaRPr lang="en-US" altLang="ko-KR" sz="10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6069" y="4409859"/>
            <a:ext cx="2551956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원형ㅣ그림자</a:t>
            </a:r>
            <a:r>
              <a:rPr lang="ko-KR" altLang="en-US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효과 </a:t>
            </a:r>
            <a:r>
              <a:rPr lang="en-US" altLang="ko-KR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반사효과</a:t>
            </a:r>
            <a:endParaRPr lang="en-US" altLang="ko-KR" sz="10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0292" y="2797585"/>
            <a:ext cx="1082513" cy="1082513"/>
          </a:xfrm>
          <a:prstGeom prst="rect">
            <a:avLst/>
          </a:prstGeom>
          <a:gradFill>
            <a:gsLst>
              <a:gs pos="5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stA="30000" endPos="35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29568" y="2797585"/>
            <a:ext cx="1082513" cy="1082513"/>
          </a:xfrm>
          <a:prstGeom prst="rect">
            <a:avLst/>
          </a:prstGeom>
          <a:gradFill>
            <a:gsLst>
              <a:gs pos="5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stA="30000" endPos="35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C:\Users\nhn\Desktop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5542" y="1340768"/>
            <a:ext cx="87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도형</a:t>
            </a:r>
            <a:r>
              <a:rPr lang="en-US" altLang="ko-KR" sz="12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2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ko-KR" altLang="en-US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15543" y="1628800"/>
            <a:ext cx="6187852" cy="27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도형 안에 내용을 넣을 경우</a:t>
            </a:r>
            <a:r>
              <a:rPr lang="en-US" altLang="ko-KR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상하좌우 중앙정렬을 권장합니다</a:t>
            </a:r>
            <a:r>
              <a:rPr lang="en-US" altLang="ko-KR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00" smtClean="0"/>
              <a:t>페이지 제목</a:t>
            </a:r>
            <a:endParaRPr lang="ko-KR" altLang="en-US" sz="2400" b="1" spc="-100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069" y="2348880"/>
            <a:ext cx="2551956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큐브형</a:t>
            </a:r>
            <a:r>
              <a:rPr lang="ko-KR" altLang="en-US" sz="1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ㅣ</a:t>
            </a:r>
            <a:r>
              <a:rPr lang="ko-KR" altLang="en-US" sz="1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그림자 </a:t>
            </a:r>
            <a:r>
              <a:rPr lang="ko-KR" altLang="en-US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효과 </a:t>
            </a:r>
            <a:r>
              <a:rPr lang="en-US" altLang="ko-KR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반사효과</a:t>
            </a:r>
            <a:endParaRPr lang="en-US" altLang="ko-KR" sz="10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6069" y="4408225"/>
            <a:ext cx="2551956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원형ㅣ그림자</a:t>
            </a:r>
            <a:r>
              <a:rPr lang="ko-KR" altLang="en-US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효과 </a:t>
            </a:r>
            <a:r>
              <a:rPr lang="en-US" altLang="ko-KR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반사효과</a:t>
            </a:r>
            <a:endParaRPr lang="en-US" altLang="ko-KR" sz="10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 descr="C:\Users\nhn\Desktop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238375" y="4814568"/>
            <a:ext cx="1144858" cy="1144858"/>
          </a:xfrm>
          <a:prstGeom prst="ellipse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68253" y="4814568"/>
            <a:ext cx="1144858" cy="1144858"/>
          </a:xfrm>
          <a:prstGeom prst="ellipse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38375" y="2795951"/>
            <a:ext cx="1082513" cy="1082513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85208" y="2795951"/>
            <a:ext cx="1082513" cy="1082513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32040" y="2795951"/>
            <a:ext cx="1082513" cy="1082513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898132" y="4814568"/>
            <a:ext cx="1144858" cy="1144858"/>
          </a:xfrm>
          <a:prstGeom prst="ellipse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5542" y="1340768"/>
            <a:ext cx="944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도형  예시</a:t>
            </a:r>
            <a:endParaRPr lang="ko-KR" altLang="en-US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15543" y="1628800"/>
            <a:ext cx="6187852" cy="478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1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삽입 </a:t>
            </a:r>
            <a:r>
              <a:rPr lang="en-US" altLang="ko-KR" sz="11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1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도형 </a:t>
            </a:r>
            <a:r>
              <a:rPr lang="ko-KR" altLang="en-US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또는 </a:t>
            </a:r>
            <a:r>
              <a:rPr lang="en-US" altLang="ko-KR" sz="11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SmartArt</a:t>
            </a:r>
            <a:r>
              <a:rPr lang="ko-KR" altLang="en-US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이용하여</a:t>
            </a:r>
          </a:p>
          <a:p>
            <a:pPr marL="177800" indent="-177800">
              <a:lnSpc>
                <a:spcPct val="114000"/>
              </a:lnSpc>
            </a:pPr>
            <a:r>
              <a:rPr lang="ko-KR" altLang="en-US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다양한 도형 및 다이어그램을 구현할 수 있습니다</a:t>
            </a:r>
            <a:r>
              <a:rPr lang="en-US" altLang="ko-KR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6661" y="238062"/>
            <a:ext cx="6585702" cy="88668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smtClean="0"/>
              <a:t>페이지 제목</a:t>
            </a:r>
            <a:endParaRPr lang="ko-KR" altLang="en-US" sz="2400" spc="-100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ChangeAspect="1"/>
          </p:cNvGrpSpPr>
          <p:nvPr/>
        </p:nvGrpSpPr>
        <p:grpSpPr>
          <a:xfrm>
            <a:off x="1835696" y="2301659"/>
            <a:ext cx="7136060" cy="3287581"/>
            <a:chOff x="1835696" y="2018113"/>
            <a:chExt cx="7136060" cy="3287581"/>
          </a:xfrm>
        </p:grpSpPr>
        <p:graphicFrame>
          <p:nvGraphicFramePr>
            <p:cNvPr id="3" name="다이어그램 2"/>
            <p:cNvGraphicFramePr/>
            <p:nvPr>
              <p:extLst>
                <p:ext uri="{D42A27DB-BD31-4B8C-83A1-F6EECF244321}">
                  <p14:modId xmlns="" xmlns:p14="http://schemas.microsoft.com/office/powerpoint/2010/main" val="1316487182"/>
                </p:ext>
              </p:extLst>
            </p:nvPr>
          </p:nvGraphicFramePr>
          <p:xfrm>
            <a:off x="1835696" y="2018113"/>
            <a:ext cx="4931371" cy="328758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4" name="다이어그램 3"/>
            <p:cNvGraphicFramePr/>
            <p:nvPr>
              <p:extLst>
                <p:ext uri="{D42A27DB-BD31-4B8C-83A1-F6EECF244321}">
                  <p14:modId xmlns="" xmlns:p14="http://schemas.microsoft.com/office/powerpoint/2010/main" val="569443998"/>
                </p:ext>
              </p:extLst>
            </p:nvPr>
          </p:nvGraphicFramePr>
          <p:xfrm>
            <a:off x="5220072" y="2708895"/>
            <a:ext cx="3751684" cy="25011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5" name="직사각형 4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6" name="Picture 2" descr="C:\Users\nhn\Desktop\7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29061" y="1335969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Smart Art</a:t>
            </a:r>
            <a:r>
              <a:rPr lang="ko-KR" altLang="en-US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를 이용한 다이어그램 예시</a:t>
            </a:r>
            <a:endParaRPr lang="en-US" altLang="ko-KR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15543" y="1628800"/>
            <a:ext cx="6187852" cy="463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1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삽입 </a:t>
            </a:r>
            <a:r>
              <a:rPr lang="en-US" altLang="ko-KR" sz="11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1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도형 </a:t>
            </a:r>
            <a:r>
              <a:rPr lang="ko-KR" altLang="en-US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또는 </a:t>
            </a:r>
            <a:r>
              <a:rPr lang="en-US" altLang="ko-KR" sz="1100" spc="-2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SmartArt</a:t>
            </a:r>
            <a:r>
              <a:rPr lang="ko-KR" altLang="en-US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이용하여</a:t>
            </a:r>
          </a:p>
          <a:p>
            <a:pPr marL="177800" indent="-177800">
              <a:lnSpc>
                <a:spcPct val="114000"/>
              </a:lnSpc>
            </a:pPr>
            <a:r>
              <a:rPr lang="ko-KR" altLang="en-US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다양한 도형 및 다이어그램을 구현할 수 있습니다</a:t>
            </a:r>
            <a:r>
              <a:rPr lang="en-US" altLang="ko-KR" sz="11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2181" y="224644"/>
            <a:ext cx="6563606" cy="1102134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smtClean="0"/>
              <a:t>페이지 제목</a:t>
            </a:r>
            <a:endParaRPr lang="ko-KR" altLang="en-US" sz="2400" spc="-10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061" y="1335969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Smart Art</a:t>
            </a:r>
            <a:r>
              <a:rPr lang="ko-KR" altLang="en-US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를 이용한 다이어그램 예시</a:t>
            </a:r>
            <a:endParaRPr lang="en-US" altLang="ko-KR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="" xmlns:p14="http://schemas.microsoft.com/office/powerpoint/2010/main" val="4238392141"/>
              </p:ext>
            </p:extLst>
          </p:nvPr>
        </p:nvGraphicFramePr>
        <p:xfrm>
          <a:off x="1834777" y="2301659"/>
          <a:ext cx="4931371" cy="3287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="" xmlns:p14="http://schemas.microsoft.com/office/powerpoint/2010/main" val="2162174685"/>
              </p:ext>
            </p:extLst>
          </p:nvPr>
        </p:nvGraphicFramePr>
        <p:xfrm>
          <a:off x="5220072" y="2992441"/>
          <a:ext cx="3751684" cy="2501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2" descr="C:\Users\nhn\Desktop\7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6851" y="233772"/>
            <a:ext cx="2871105" cy="1034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smtClean="0"/>
              <a:t>페이지 제목</a:t>
            </a:r>
            <a:endParaRPr lang="ko-KR" altLang="en-US" sz="2400" spc="-10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8922</TotalTime>
  <Words>339</Words>
  <Application>Microsoft Office PowerPoint</Application>
  <PresentationFormat>화면 슬라이드 쇼(4:3)</PresentationFormat>
  <Paragraphs>146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Arial</vt:lpstr>
      <vt:lpstr>나눔고딕</vt:lpstr>
      <vt:lpstr>나눔고딕 ExtraBold</vt:lpstr>
      <vt:lpstr>맑은 고딕</vt:lpstr>
      <vt:lpstr>Office 테마</vt:lpstr>
      <vt:lpstr>문서의 제목 나눔고딕 B, 42pt</vt:lpstr>
      <vt:lpstr>1  꼭지제목 2  꼭지제목 3  꼭지제목 4  꼭지제목</vt:lpstr>
      <vt:lpstr>꼭지 제목 나눔고딕 R, 42pt </vt:lpstr>
      <vt:lpstr>페이지 제목</vt:lpstr>
      <vt:lpstr>페이지 제목</vt:lpstr>
      <vt:lpstr>페이지 제목</vt:lpstr>
      <vt:lpstr>페이지 제목</vt:lpstr>
      <vt:lpstr>페이지 제목</vt:lpstr>
      <vt:lpstr>페이지 제목</vt:lpstr>
      <vt:lpstr>페이지 제목</vt:lpstr>
      <vt:lpstr>페이지 제목</vt:lpstr>
      <vt:lpstr>페이지 제목</vt:lpstr>
      <vt:lpstr>페이지 제목</vt:lpstr>
      <vt:lpstr>페이지 제목</vt:lpstr>
      <vt:lpstr>글로벌 비즈니스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允中</cp:lastModifiedBy>
  <cp:revision>8</cp:revision>
  <cp:lastPrinted>2011-08-28T20:58:26Z</cp:lastPrinted>
  <dcterms:created xsi:type="dcterms:W3CDTF">2011-08-16T07:24:57Z</dcterms:created>
  <dcterms:modified xsi:type="dcterms:W3CDTF">2011-10-19T09:51:35Z</dcterms:modified>
</cp:coreProperties>
</file>